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  <p:sldMasterId id="2147483682" r:id="rId2"/>
  </p:sldMasterIdLst>
  <p:notesMasterIdLst>
    <p:notesMasterId r:id="rId21"/>
  </p:notesMasterIdLst>
  <p:sldIdLst>
    <p:sldId id="1066" r:id="rId3"/>
    <p:sldId id="1067" r:id="rId4"/>
    <p:sldId id="1076" r:id="rId5"/>
    <p:sldId id="1086" r:id="rId6"/>
    <p:sldId id="1074" r:id="rId7"/>
    <p:sldId id="1077" r:id="rId8"/>
    <p:sldId id="1078" r:id="rId9"/>
    <p:sldId id="1080" r:id="rId10"/>
    <p:sldId id="1081" r:id="rId11"/>
    <p:sldId id="270" r:id="rId12"/>
    <p:sldId id="269" r:id="rId13"/>
    <p:sldId id="1068" r:id="rId14"/>
    <p:sldId id="271" r:id="rId15"/>
    <p:sldId id="1082" r:id="rId16"/>
    <p:sldId id="1083" r:id="rId17"/>
    <p:sldId id="1084" r:id="rId18"/>
    <p:sldId id="1085" r:id="rId19"/>
    <p:sldId id="869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ztalos Péter Hugó" initials="APH" lastIdx="2" clrIdx="0">
    <p:extLst>
      <p:ext uri="{19B8F6BF-5375-455C-9EA6-DF929625EA0E}">
        <p15:presenceInfo xmlns:p15="http://schemas.microsoft.com/office/powerpoint/2012/main" userId="S::asztalosp@mnb.hu::8c9f66f2-ae02-4d9f-bb5f-fee04b604c5a" providerId="AD"/>
      </p:ext>
    </p:extLst>
  </p:cmAuthor>
  <p:cmAuthor id="2" name="Szalai Ákos" initials="SÁ" lastIdx="2" clrIdx="1">
    <p:extLst>
      <p:ext uri="{19B8F6BF-5375-455C-9EA6-DF929625EA0E}">
        <p15:presenceInfo xmlns:p15="http://schemas.microsoft.com/office/powerpoint/2012/main" userId="S::szalaia@mnb.hu::0a014927-0d02-4712-97ad-700fd3cdfc27" providerId="AD"/>
      </p:ext>
    </p:extLst>
  </p:cmAuthor>
  <p:cmAuthor id="3" name="Szabics András Zsolt" initials="SAZ" lastIdx="1" clrIdx="2">
    <p:extLst>
      <p:ext uri="{19B8F6BF-5375-455C-9EA6-DF929625EA0E}">
        <p15:presenceInfo xmlns:p15="http://schemas.microsoft.com/office/powerpoint/2012/main" userId="S::szabicsa@mnb.hu::1ef4206f378200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53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9975" autoAdjust="0"/>
  </p:normalViewPr>
  <p:slideViewPr>
    <p:cSldViewPr snapToGrid="0">
      <p:cViewPr varScale="1">
        <p:scale>
          <a:sx n="99" d="100"/>
          <a:sy n="99" d="100"/>
        </p:scale>
        <p:origin x="100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RV2\MNB\FISCAL\Output\szakmai%20cikkek\2019\10%20ezer\Prezent&#225;ci&#243;\kamatkiad&#225;s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ffice1\kozgazd\048elemz&#233;sek\Elemz&#233;sek2018\Fenntarthat&#243;%20felz&#225;rk&#243;z&#225;s\&#218;j%20k&#246;r_%20201808\market%20captoGDP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1\kozgazd\048elemz&#233;sek\Elemz&#233;sek2018\Fenntarthat&#243;%20felz&#225;rk&#243;z&#225;s\adato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629410658138727E-2"/>
          <c:y val="6.9182130301597422E-2"/>
          <c:w val="0.87659280299568776"/>
          <c:h val="0.71212333891334445"/>
        </c:manualLayout>
      </c:layout>
      <c:barChart>
        <c:barDir val="col"/>
        <c:grouping val="clustered"/>
        <c:varyColors val="0"/>
        <c:ser>
          <c:idx val="3"/>
          <c:order val="4"/>
          <c:tx>
            <c:v>y</c:v>
          </c:tx>
          <c:spPr>
            <a:solidFill>
              <a:schemeClr val="tx1"/>
            </a:solidFill>
          </c:spPr>
          <c:invertIfNegative val="0"/>
          <c:val>
            <c:numRef>
              <c:f>napi!$N$2503:$N$4893</c:f>
              <c:numCache>
                <c:formatCode>General</c:formatCode>
                <c:ptCount val="2391"/>
                <c:pt idx="673">
                  <c:v>10000</c:v>
                </c:pt>
                <c:pt idx="1080">
                  <c:v>10000</c:v>
                </c:pt>
                <c:pt idx="1303">
                  <c:v>10000</c:v>
                </c:pt>
                <c:pt idx="1550">
                  <c:v>10000</c:v>
                </c:pt>
                <c:pt idx="1626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4-408C-ADC5-38D5C45DC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"/>
        <c:axId val="4"/>
      </c:barChart>
      <c:lineChart>
        <c:grouping val="standard"/>
        <c:varyColors val="0"/>
        <c:ser>
          <c:idx val="1"/>
          <c:order val="0"/>
          <c:tx>
            <c:strRef>
              <c:f>napi!$K$2</c:f>
              <c:strCache>
                <c:ptCount val="1"/>
                <c:pt idx="0">
                  <c:v>Alapkamat</c:v>
                </c:pt>
              </c:strCache>
            </c:strRef>
          </c:tx>
          <c:spPr>
            <a:ln>
              <a:solidFill>
                <a:srgbClr val="DA0000"/>
              </a:solidFill>
            </a:ln>
          </c:spPr>
          <c:marker>
            <c:symbol val="none"/>
          </c:marker>
          <c:cat>
            <c:numRef>
              <c:f>napi!$B$2503:$B$4893</c:f>
              <c:numCache>
                <c:formatCode>m/d/yyyy</c:formatCode>
                <c:ptCount val="2391"/>
                <c:pt idx="0">
                  <c:v>40182</c:v>
                </c:pt>
                <c:pt idx="1">
                  <c:v>40183</c:v>
                </c:pt>
                <c:pt idx="2">
                  <c:v>40184</c:v>
                </c:pt>
                <c:pt idx="3">
                  <c:v>40185</c:v>
                </c:pt>
                <c:pt idx="4">
                  <c:v>40186</c:v>
                </c:pt>
                <c:pt idx="5">
                  <c:v>40189</c:v>
                </c:pt>
                <c:pt idx="6">
                  <c:v>40190</c:v>
                </c:pt>
                <c:pt idx="7">
                  <c:v>40191</c:v>
                </c:pt>
                <c:pt idx="8">
                  <c:v>40192</c:v>
                </c:pt>
                <c:pt idx="9">
                  <c:v>40193</c:v>
                </c:pt>
                <c:pt idx="10">
                  <c:v>40196</c:v>
                </c:pt>
                <c:pt idx="11">
                  <c:v>40197</c:v>
                </c:pt>
                <c:pt idx="12">
                  <c:v>40198</c:v>
                </c:pt>
                <c:pt idx="13">
                  <c:v>40199</c:v>
                </c:pt>
                <c:pt idx="14">
                  <c:v>40200</c:v>
                </c:pt>
                <c:pt idx="15">
                  <c:v>40203</c:v>
                </c:pt>
                <c:pt idx="16">
                  <c:v>40204</c:v>
                </c:pt>
                <c:pt idx="17">
                  <c:v>40205</c:v>
                </c:pt>
                <c:pt idx="18">
                  <c:v>40206</c:v>
                </c:pt>
                <c:pt idx="19">
                  <c:v>40207</c:v>
                </c:pt>
                <c:pt idx="20">
                  <c:v>40210</c:v>
                </c:pt>
                <c:pt idx="21">
                  <c:v>40211</c:v>
                </c:pt>
                <c:pt idx="22">
                  <c:v>40212</c:v>
                </c:pt>
                <c:pt idx="23">
                  <c:v>40213</c:v>
                </c:pt>
                <c:pt idx="24">
                  <c:v>40214</c:v>
                </c:pt>
                <c:pt idx="25">
                  <c:v>40217</c:v>
                </c:pt>
                <c:pt idx="26">
                  <c:v>40218</c:v>
                </c:pt>
                <c:pt idx="27">
                  <c:v>40219</c:v>
                </c:pt>
                <c:pt idx="28">
                  <c:v>40220</c:v>
                </c:pt>
                <c:pt idx="29">
                  <c:v>40221</c:v>
                </c:pt>
                <c:pt idx="30">
                  <c:v>40224</c:v>
                </c:pt>
                <c:pt idx="31">
                  <c:v>40225</c:v>
                </c:pt>
                <c:pt idx="32">
                  <c:v>40226</c:v>
                </c:pt>
                <c:pt idx="33">
                  <c:v>40227</c:v>
                </c:pt>
                <c:pt idx="34">
                  <c:v>40228</c:v>
                </c:pt>
                <c:pt idx="35">
                  <c:v>40231</c:v>
                </c:pt>
                <c:pt idx="36">
                  <c:v>40232</c:v>
                </c:pt>
                <c:pt idx="37">
                  <c:v>40233</c:v>
                </c:pt>
                <c:pt idx="38">
                  <c:v>40234</c:v>
                </c:pt>
                <c:pt idx="39">
                  <c:v>40235</c:v>
                </c:pt>
                <c:pt idx="40">
                  <c:v>40238</c:v>
                </c:pt>
                <c:pt idx="41">
                  <c:v>40239</c:v>
                </c:pt>
                <c:pt idx="42">
                  <c:v>40240</c:v>
                </c:pt>
                <c:pt idx="43">
                  <c:v>40241</c:v>
                </c:pt>
                <c:pt idx="44">
                  <c:v>40242</c:v>
                </c:pt>
                <c:pt idx="45">
                  <c:v>40245</c:v>
                </c:pt>
                <c:pt idx="46">
                  <c:v>40246</c:v>
                </c:pt>
                <c:pt idx="47">
                  <c:v>40247</c:v>
                </c:pt>
                <c:pt idx="48">
                  <c:v>40248</c:v>
                </c:pt>
                <c:pt idx="49">
                  <c:v>40249</c:v>
                </c:pt>
                <c:pt idx="50">
                  <c:v>40253</c:v>
                </c:pt>
                <c:pt idx="51">
                  <c:v>40254</c:v>
                </c:pt>
                <c:pt idx="52">
                  <c:v>40255</c:v>
                </c:pt>
                <c:pt idx="53">
                  <c:v>40256</c:v>
                </c:pt>
                <c:pt idx="54">
                  <c:v>40259</c:v>
                </c:pt>
                <c:pt idx="55">
                  <c:v>40260</c:v>
                </c:pt>
                <c:pt idx="56">
                  <c:v>40261</c:v>
                </c:pt>
                <c:pt idx="57">
                  <c:v>40262</c:v>
                </c:pt>
                <c:pt idx="58">
                  <c:v>40263</c:v>
                </c:pt>
                <c:pt idx="59">
                  <c:v>40266</c:v>
                </c:pt>
                <c:pt idx="60">
                  <c:v>40267</c:v>
                </c:pt>
                <c:pt idx="61">
                  <c:v>40268</c:v>
                </c:pt>
                <c:pt idx="62">
                  <c:v>40269</c:v>
                </c:pt>
                <c:pt idx="63">
                  <c:v>40270</c:v>
                </c:pt>
                <c:pt idx="64">
                  <c:v>40274</c:v>
                </c:pt>
                <c:pt idx="65">
                  <c:v>40275</c:v>
                </c:pt>
                <c:pt idx="66">
                  <c:v>40276</c:v>
                </c:pt>
                <c:pt idx="67">
                  <c:v>40277</c:v>
                </c:pt>
                <c:pt idx="68">
                  <c:v>40280</c:v>
                </c:pt>
                <c:pt idx="69">
                  <c:v>40281</c:v>
                </c:pt>
                <c:pt idx="70">
                  <c:v>40282</c:v>
                </c:pt>
                <c:pt idx="71">
                  <c:v>40283</c:v>
                </c:pt>
                <c:pt idx="72">
                  <c:v>40284</c:v>
                </c:pt>
                <c:pt idx="73">
                  <c:v>40287</c:v>
                </c:pt>
                <c:pt idx="74">
                  <c:v>40288</c:v>
                </c:pt>
                <c:pt idx="75">
                  <c:v>40289</c:v>
                </c:pt>
                <c:pt idx="76">
                  <c:v>40290</c:v>
                </c:pt>
                <c:pt idx="77">
                  <c:v>40291</c:v>
                </c:pt>
                <c:pt idx="78">
                  <c:v>40294</c:v>
                </c:pt>
                <c:pt idx="79">
                  <c:v>40295</c:v>
                </c:pt>
                <c:pt idx="80">
                  <c:v>40296</c:v>
                </c:pt>
                <c:pt idx="81">
                  <c:v>40297</c:v>
                </c:pt>
                <c:pt idx="82">
                  <c:v>40298</c:v>
                </c:pt>
                <c:pt idx="83">
                  <c:v>40301</c:v>
                </c:pt>
                <c:pt idx="84">
                  <c:v>40302</c:v>
                </c:pt>
                <c:pt idx="85">
                  <c:v>40303</c:v>
                </c:pt>
                <c:pt idx="86">
                  <c:v>40304</c:v>
                </c:pt>
                <c:pt idx="87">
                  <c:v>40305</c:v>
                </c:pt>
                <c:pt idx="88">
                  <c:v>40308</c:v>
                </c:pt>
                <c:pt idx="89">
                  <c:v>40309</c:v>
                </c:pt>
                <c:pt idx="90">
                  <c:v>40310</c:v>
                </c:pt>
                <c:pt idx="91">
                  <c:v>40311</c:v>
                </c:pt>
                <c:pt idx="92">
                  <c:v>40312</c:v>
                </c:pt>
                <c:pt idx="93">
                  <c:v>40315</c:v>
                </c:pt>
                <c:pt idx="94">
                  <c:v>40316</c:v>
                </c:pt>
                <c:pt idx="95">
                  <c:v>40317</c:v>
                </c:pt>
                <c:pt idx="96">
                  <c:v>40318</c:v>
                </c:pt>
                <c:pt idx="97">
                  <c:v>40319</c:v>
                </c:pt>
                <c:pt idx="98">
                  <c:v>40323</c:v>
                </c:pt>
                <c:pt idx="99">
                  <c:v>40324</c:v>
                </c:pt>
                <c:pt idx="100">
                  <c:v>40325</c:v>
                </c:pt>
                <c:pt idx="101">
                  <c:v>40326</c:v>
                </c:pt>
                <c:pt idx="102">
                  <c:v>40329</c:v>
                </c:pt>
                <c:pt idx="103">
                  <c:v>40330</c:v>
                </c:pt>
                <c:pt idx="104">
                  <c:v>40331</c:v>
                </c:pt>
                <c:pt idx="105">
                  <c:v>40332</c:v>
                </c:pt>
                <c:pt idx="106">
                  <c:v>40333</c:v>
                </c:pt>
                <c:pt idx="107">
                  <c:v>40336</c:v>
                </c:pt>
                <c:pt idx="108">
                  <c:v>40337</c:v>
                </c:pt>
                <c:pt idx="109">
                  <c:v>40338</c:v>
                </c:pt>
                <c:pt idx="110">
                  <c:v>40339</c:v>
                </c:pt>
                <c:pt idx="111">
                  <c:v>40340</c:v>
                </c:pt>
                <c:pt idx="112">
                  <c:v>40343</c:v>
                </c:pt>
                <c:pt idx="113">
                  <c:v>40344</c:v>
                </c:pt>
                <c:pt idx="114">
                  <c:v>40345</c:v>
                </c:pt>
                <c:pt idx="115">
                  <c:v>40346</c:v>
                </c:pt>
                <c:pt idx="116">
                  <c:v>40347</c:v>
                </c:pt>
                <c:pt idx="117">
                  <c:v>40350</c:v>
                </c:pt>
                <c:pt idx="118">
                  <c:v>40351</c:v>
                </c:pt>
                <c:pt idx="119">
                  <c:v>40352</c:v>
                </c:pt>
                <c:pt idx="120">
                  <c:v>40353</c:v>
                </c:pt>
                <c:pt idx="121">
                  <c:v>40354</c:v>
                </c:pt>
                <c:pt idx="122">
                  <c:v>40357</c:v>
                </c:pt>
                <c:pt idx="123">
                  <c:v>40358</c:v>
                </c:pt>
                <c:pt idx="124">
                  <c:v>40359</c:v>
                </c:pt>
                <c:pt idx="125">
                  <c:v>40360</c:v>
                </c:pt>
                <c:pt idx="126">
                  <c:v>40361</c:v>
                </c:pt>
                <c:pt idx="127">
                  <c:v>40364</c:v>
                </c:pt>
                <c:pt idx="128">
                  <c:v>40365</c:v>
                </c:pt>
                <c:pt idx="129">
                  <c:v>40366</c:v>
                </c:pt>
                <c:pt idx="130">
                  <c:v>40367</c:v>
                </c:pt>
                <c:pt idx="131">
                  <c:v>40368</c:v>
                </c:pt>
                <c:pt idx="132">
                  <c:v>40371</c:v>
                </c:pt>
                <c:pt idx="133">
                  <c:v>40372</c:v>
                </c:pt>
                <c:pt idx="134">
                  <c:v>40373</c:v>
                </c:pt>
                <c:pt idx="135">
                  <c:v>40374</c:v>
                </c:pt>
                <c:pt idx="136">
                  <c:v>40375</c:v>
                </c:pt>
                <c:pt idx="137">
                  <c:v>40378</c:v>
                </c:pt>
                <c:pt idx="138">
                  <c:v>40379</c:v>
                </c:pt>
                <c:pt idx="139">
                  <c:v>40380</c:v>
                </c:pt>
                <c:pt idx="140">
                  <c:v>40381</c:v>
                </c:pt>
                <c:pt idx="141">
                  <c:v>40382</c:v>
                </c:pt>
                <c:pt idx="142">
                  <c:v>40385</c:v>
                </c:pt>
                <c:pt idx="143">
                  <c:v>40386</c:v>
                </c:pt>
                <c:pt idx="144">
                  <c:v>40387</c:v>
                </c:pt>
                <c:pt idx="145">
                  <c:v>40388</c:v>
                </c:pt>
                <c:pt idx="146">
                  <c:v>40389</c:v>
                </c:pt>
                <c:pt idx="147">
                  <c:v>40392</c:v>
                </c:pt>
                <c:pt idx="148">
                  <c:v>40393</c:v>
                </c:pt>
                <c:pt idx="149">
                  <c:v>40394</c:v>
                </c:pt>
                <c:pt idx="150">
                  <c:v>40395</c:v>
                </c:pt>
                <c:pt idx="151">
                  <c:v>40396</c:v>
                </c:pt>
                <c:pt idx="152">
                  <c:v>40399</c:v>
                </c:pt>
                <c:pt idx="153">
                  <c:v>40400</c:v>
                </c:pt>
                <c:pt idx="154">
                  <c:v>40401</c:v>
                </c:pt>
                <c:pt idx="155">
                  <c:v>40402</c:v>
                </c:pt>
                <c:pt idx="156">
                  <c:v>40403</c:v>
                </c:pt>
                <c:pt idx="157">
                  <c:v>40406</c:v>
                </c:pt>
                <c:pt idx="158">
                  <c:v>40407</c:v>
                </c:pt>
                <c:pt idx="159">
                  <c:v>40408</c:v>
                </c:pt>
                <c:pt idx="160">
                  <c:v>40409</c:v>
                </c:pt>
                <c:pt idx="161">
                  <c:v>40413</c:v>
                </c:pt>
                <c:pt idx="162">
                  <c:v>40414</c:v>
                </c:pt>
                <c:pt idx="163">
                  <c:v>40415</c:v>
                </c:pt>
                <c:pt idx="164">
                  <c:v>40416</c:v>
                </c:pt>
                <c:pt idx="165">
                  <c:v>40417</c:v>
                </c:pt>
                <c:pt idx="166">
                  <c:v>40420</c:v>
                </c:pt>
                <c:pt idx="167">
                  <c:v>40421</c:v>
                </c:pt>
                <c:pt idx="168">
                  <c:v>40422</c:v>
                </c:pt>
                <c:pt idx="169">
                  <c:v>40423</c:v>
                </c:pt>
                <c:pt idx="170">
                  <c:v>40424</c:v>
                </c:pt>
                <c:pt idx="171">
                  <c:v>40427</c:v>
                </c:pt>
                <c:pt idx="172">
                  <c:v>40428</c:v>
                </c:pt>
                <c:pt idx="173">
                  <c:v>40429</c:v>
                </c:pt>
                <c:pt idx="174">
                  <c:v>40430</c:v>
                </c:pt>
                <c:pt idx="175">
                  <c:v>40431</c:v>
                </c:pt>
                <c:pt idx="176">
                  <c:v>40434</c:v>
                </c:pt>
                <c:pt idx="177">
                  <c:v>40435</c:v>
                </c:pt>
                <c:pt idx="178">
                  <c:v>40436</c:v>
                </c:pt>
                <c:pt idx="179">
                  <c:v>40437</c:v>
                </c:pt>
                <c:pt idx="180">
                  <c:v>40438</c:v>
                </c:pt>
                <c:pt idx="181">
                  <c:v>40441</c:v>
                </c:pt>
                <c:pt idx="182">
                  <c:v>40442</c:v>
                </c:pt>
                <c:pt idx="183">
                  <c:v>40443</c:v>
                </c:pt>
                <c:pt idx="184">
                  <c:v>40444</c:v>
                </c:pt>
                <c:pt idx="185">
                  <c:v>40445</c:v>
                </c:pt>
                <c:pt idx="186">
                  <c:v>40448</c:v>
                </c:pt>
                <c:pt idx="187">
                  <c:v>40449</c:v>
                </c:pt>
                <c:pt idx="188">
                  <c:v>40450</c:v>
                </c:pt>
                <c:pt idx="189">
                  <c:v>40451</c:v>
                </c:pt>
                <c:pt idx="190">
                  <c:v>40452</c:v>
                </c:pt>
                <c:pt idx="191">
                  <c:v>40455</c:v>
                </c:pt>
                <c:pt idx="192">
                  <c:v>40456</c:v>
                </c:pt>
                <c:pt idx="193">
                  <c:v>40457</c:v>
                </c:pt>
                <c:pt idx="194">
                  <c:v>40458</c:v>
                </c:pt>
                <c:pt idx="195">
                  <c:v>40459</c:v>
                </c:pt>
                <c:pt idx="196">
                  <c:v>40462</c:v>
                </c:pt>
                <c:pt idx="197">
                  <c:v>40463</c:v>
                </c:pt>
                <c:pt idx="198">
                  <c:v>40464</c:v>
                </c:pt>
                <c:pt idx="199">
                  <c:v>40465</c:v>
                </c:pt>
                <c:pt idx="200">
                  <c:v>40466</c:v>
                </c:pt>
                <c:pt idx="201">
                  <c:v>40469</c:v>
                </c:pt>
                <c:pt idx="202">
                  <c:v>40470</c:v>
                </c:pt>
                <c:pt idx="203">
                  <c:v>40471</c:v>
                </c:pt>
                <c:pt idx="204">
                  <c:v>40472</c:v>
                </c:pt>
                <c:pt idx="205">
                  <c:v>40473</c:v>
                </c:pt>
                <c:pt idx="206">
                  <c:v>40476</c:v>
                </c:pt>
                <c:pt idx="207">
                  <c:v>40477</c:v>
                </c:pt>
                <c:pt idx="208">
                  <c:v>40478</c:v>
                </c:pt>
                <c:pt idx="209">
                  <c:v>40479</c:v>
                </c:pt>
                <c:pt idx="210">
                  <c:v>40480</c:v>
                </c:pt>
                <c:pt idx="211">
                  <c:v>40484</c:v>
                </c:pt>
                <c:pt idx="212">
                  <c:v>40485</c:v>
                </c:pt>
                <c:pt idx="213">
                  <c:v>40486</c:v>
                </c:pt>
                <c:pt idx="214">
                  <c:v>40487</c:v>
                </c:pt>
                <c:pt idx="215">
                  <c:v>40490</c:v>
                </c:pt>
                <c:pt idx="216">
                  <c:v>40491</c:v>
                </c:pt>
                <c:pt idx="217">
                  <c:v>40492</c:v>
                </c:pt>
                <c:pt idx="218">
                  <c:v>40493</c:v>
                </c:pt>
                <c:pt idx="219">
                  <c:v>40494</c:v>
                </c:pt>
                <c:pt idx="220">
                  <c:v>40497</c:v>
                </c:pt>
                <c:pt idx="221">
                  <c:v>40498</c:v>
                </c:pt>
                <c:pt idx="222">
                  <c:v>40499</c:v>
                </c:pt>
                <c:pt idx="223">
                  <c:v>40500</c:v>
                </c:pt>
                <c:pt idx="224">
                  <c:v>40501</c:v>
                </c:pt>
                <c:pt idx="225">
                  <c:v>40504</c:v>
                </c:pt>
                <c:pt idx="226">
                  <c:v>40505</c:v>
                </c:pt>
                <c:pt idx="227">
                  <c:v>40506</c:v>
                </c:pt>
                <c:pt idx="228">
                  <c:v>40507</c:v>
                </c:pt>
                <c:pt idx="229">
                  <c:v>40508</c:v>
                </c:pt>
                <c:pt idx="230">
                  <c:v>40511</c:v>
                </c:pt>
                <c:pt idx="231">
                  <c:v>40512</c:v>
                </c:pt>
                <c:pt idx="232">
                  <c:v>40513</c:v>
                </c:pt>
                <c:pt idx="233">
                  <c:v>40514</c:v>
                </c:pt>
                <c:pt idx="234">
                  <c:v>40515</c:v>
                </c:pt>
                <c:pt idx="235">
                  <c:v>40518</c:v>
                </c:pt>
                <c:pt idx="236">
                  <c:v>40519</c:v>
                </c:pt>
                <c:pt idx="237">
                  <c:v>40520</c:v>
                </c:pt>
                <c:pt idx="238">
                  <c:v>40521</c:v>
                </c:pt>
                <c:pt idx="239">
                  <c:v>40522</c:v>
                </c:pt>
                <c:pt idx="240">
                  <c:v>40525</c:v>
                </c:pt>
                <c:pt idx="241">
                  <c:v>40526</c:v>
                </c:pt>
                <c:pt idx="242">
                  <c:v>40527</c:v>
                </c:pt>
                <c:pt idx="243">
                  <c:v>40528</c:v>
                </c:pt>
                <c:pt idx="244">
                  <c:v>40529</c:v>
                </c:pt>
                <c:pt idx="245">
                  <c:v>40532</c:v>
                </c:pt>
                <c:pt idx="246">
                  <c:v>40533</c:v>
                </c:pt>
                <c:pt idx="247">
                  <c:v>40534</c:v>
                </c:pt>
                <c:pt idx="248">
                  <c:v>40535</c:v>
                </c:pt>
                <c:pt idx="249">
                  <c:v>40539</c:v>
                </c:pt>
                <c:pt idx="250">
                  <c:v>40540</c:v>
                </c:pt>
                <c:pt idx="251">
                  <c:v>40541</c:v>
                </c:pt>
                <c:pt idx="252">
                  <c:v>40542</c:v>
                </c:pt>
                <c:pt idx="253">
                  <c:v>40543</c:v>
                </c:pt>
                <c:pt idx="254">
                  <c:v>40546</c:v>
                </c:pt>
                <c:pt idx="255">
                  <c:v>40547</c:v>
                </c:pt>
                <c:pt idx="256">
                  <c:v>40548</c:v>
                </c:pt>
                <c:pt idx="257">
                  <c:v>40549</c:v>
                </c:pt>
                <c:pt idx="258">
                  <c:v>40550</c:v>
                </c:pt>
                <c:pt idx="259">
                  <c:v>40553</c:v>
                </c:pt>
                <c:pt idx="260">
                  <c:v>40554</c:v>
                </c:pt>
                <c:pt idx="261">
                  <c:v>40555</c:v>
                </c:pt>
                <c:pt idx="262">
                  <c:v>40556</c:v>
                </c:pt>
                <c:pt idx="263">
                  <c:v>40557</c:v>
                </c:pt>
                <c:pt idx="264">
                  <c:v>40560</c:v>
                </c:pt>
                <c:pt idx="265">
                  <c:v>40561</c:v>
                </c:pt>
                <c:pt idx="266">
                  <c:v>40562</c:v>
                </c:pt>
                <c:pt idx="267">
                  <c:v>40563</c:v>
                </c:pt>
                <c:pt idx="268">
                  <c:v>40564</c:v>
                </c:pt>
                <c:pt idx="269">
                  <c:v>40567</c:v>
                </c:pt>
                <c:pt idx="270">
                  <c:v>40568</c:v>
                </c:pt>
                <c:pt idx="271">
                  <c:v>40569</c:v>
                </c:pt>
                <c:pt idx="272">
                  <c:v>40570</c:v>
                </c:pt>
                <c:pt idx="273">
                  <c:v>40571</c:v>
                </c:pt>
                <c:pt idx="274">
                  <c:v>40574</c:v>
                </c:pt>
                <c:pt idx="275">
                  <c:v>40575</c:v>
                </c:pt>
                <c:pt idx="276">
                  <c:v>40576</c:v>
                </c:pt>
                <c:pt idx="277">
                  <c:v>40577</c:v>
                </c:pt>
                <c:pt idx="278">
                  <c:v>40578</c:v>
                </c:pt>
                <c:pt idx="279">
                  <c:v>40581</c:v>
                </c:pt>
                <c:pt idx="280">
                  <c:v>40582</c:v>
                </c:pt>
                <c:pt idx="281">
                  <c:v>40583</c:v>
                </c:pt>
                <c:pt idx="282">
                  <c:v>40584</c:v>
                </c:pt>
                <c:pt idx="283">
                  <c:v>40585</c:v>
                </c:pt>
                <c:pt idx="284">
                  <c:v>40588</c:v>
                </c:pt>
                <c:pt idx="285">
                  <c:v>40589</c:v>
                </c:pt>
                <c:pt idx="286">
                  <c:v>40590</c:v>
                </c:pt>
                <c:pt idx="287">
                  <c:v>40591</c:v>
                </c:pt>
                <c:pt idx="288">
                  <c:v>40592</c:v>
                </c:pt>
                <c:pt idx="289">
                  <c:v>40595</c:v>
                </c:pt>
                <c:pt idx="290">
                  <c:v>40596</c:v>
                </c:pt>
                <c:pt idx="291">
                  <c:v>40597</c:v>
                </c:pt>
                <c:pt idx="292">
                  <c:v>40598</c:v>
                </c:pt>
                <c:pt idx="293">
                  <c:v>40599</c:v>
                </c:pt>
                <c:pt idx="294">
                  <c:v>40602</c:v>
                </c:pt>
                <c:pt idx="295">
                  <c:v>40603</c:v>
                </c:pt>
                <c:pt idx="296">
                  <c:v>40604</c:v>
                </c:pt>
                <c:pt idx="297">
                  <c:v>40605</c:v>
                </c:pt>
                <c:pt idx="298">
                  <c:v>40606</c:v>
                </c:pt>
                <c:pt idx="299">
                  <c:v>40609</c:v>
                </c:pt>
                <c:pt idx="300">
                  <c:v>40610</c:v>
                </c:pt>
                <c:pt idx="301">
                  <c:v>40611</c:v>
                </c:pt>
                <c:pt idx="302">
                  <c:v>40612</c:v>
                </c:pt>
                <c:pt idx="303">
                  <c:v>40613</c:v>
                </c:pt>
                <c:pt idx="304">
                  <c:v>40618</c:v>
                </c:pt>
                <c:pt idx="305">
                  <c:v>40619</c:v>
                </c:pt>
                <c:pt idx="306">
                  <c:v>40620</c:v>
                </c:pt>
                <c:pt idx="307">
                  <c:v>40623</c:v>
                </c:pt>
                <c:pt idx="308">
                  <c:v>40624</c:v>
                </c:pt>
                <c:pt idx="309">
                  <c:v>40625</c:v>
                </c:pt>
                <c:pt idx="310">
                  <c:v>40626</c:v>
                </c:pt>
                <c:pt idx="311">
                  <c:v>40627</c:v>
                </c:pt>
                <c:pt idx="312">
                  <c:v>40630</c:v>
                </c:pt>
                <c:pt idx="313">
                  <c:v>40631</c:v>
                </c:pt>
                <c:pt idx="314">
                  <c:v>40632</c:v>
                </c:pt>
                <c:pt idx="315">
                  <c:v>40633</c:v>
                </c:pt>
                <c:pt idx="316">
                  <c:v>40634</c:v>
                </c:pt>
                <c:pt idx="317">
                  <c:v>40637</c:v>
                </c:pt>
                <c:pt idx="318">
                  <c:v>40638</c:v>
                </c:pt>
                <c:pt idx="319">
                  <c:v>40639</c:v>
                </c:pt>
                <c:pt idx="320">
                  <c:v>40640</c:v>
                </c:pt>
                <c:pt idx="321">
                  <c:v>40641</c:v>
                </c:pt>
                <c:pt idx="322">
                  <c:v>40644</c:v>
                </c:pt>
                <c:pt idx="323">
                  <c:v>40645</c:v>
                </c:pt>
                <c:pt idx="324">
                  <c:v>40646</c:v>
                </c:pt>
                <c:pt idx="325">
                  <c:v>40647</c:v>
                </c:pt>
                <c:pt idx="326">
                  <c:v>40648</c:v>
                </c:pt>
                <c:pt idx="327">
                  <c:v>40651</c:v>
                </c:pt>
                <c:pt idx="328">
                  <c:v>40652</c:v>
                </c:pt>
                <c:pt idx="329">
                  <c:v>40653</c:v>
                </c:pt>
                <c:pt idx="330">
                  <c:v>40654</c:v>
                </c:pt>
                <c:pt idx="331">
                  <c:v>40655</c:v>
                </c:pt>
                <c:pt idx="332">
                  <c:v>40659</c:v>
                </c:pt>
                <c:pt idx="333">
                  <c:v>40660</c:v>
                </c:pt>
                <c:pt idx="334">
                  <c:v>40661</c:v>
                </c:pt>
                <c:pt idx="335">
                  <c:v>40662</c:v>
                </c:pt>
                <c:pt idx="336">
                  <c:v>40665</c:v>
                </c:pt>
                <c:pt idx="337">
                  <c:v>40666</c:v>
                </c:pt>
                <c:pt idx="338">
                  <c:v>40667</c:v>
                </c:pt>
                <c:pt idx="339">
                  <c:v>40668</c:v>
                </c:pt>
                <c:pt idx="340">
                  <c:v>40669</c:v>
                </c:pt>
                <c:pt idx="341">
                  <c:v>40672</c:v>
                </c:pt>
                <c:pt idx="342">
                  <c:v>40673</c:v>
                </c:pt>
                <c:pt idx="343">
                  <c:v>40674</c:v>
                </c:pt>
                <c:pt idx="344">
                  <c:v>40675</c:v>
                </c:pt>
                <c:pt idx="345">
                  <c:v>40676</c:v>
                </c:pt>
                <c:pt idx="346">
                  <c:v>40679</c:v>
                </c:pt>
                <c:pt idx="347">
                  <c:v>40680</c:v>
                </c:pt>
                <c:pt idx="348">
                  <c:v>40681</c:v>
                </c:pt>
                <c:pt idx="349">
                  <c:v>40682</c:v>
                </c:pt>
                <c:pt idx="350">
                  <c:v>40683</c:v>
                </c:pt>
                <c:pt idx="351">
                  <c:v>40686</c:v>
                </c:pt>
                <c:pt idx="352">
                  <c:v>40687</c:v>
                </c:pt>
                <c:pt idx="353">
                  <c:v>40688</c:v>
                </c:pt>
                <c:pt idx="354">
                  <c:v>40689</c:v>
                </c:pt>
                <c:pt idx="355">
                  <c:v>40690</c:v>
                </c:pt>
                <c:pt idx="356">
                  <c:v>40693</c:v>
                </c:pt>
                <c:pt idx="357">
                  <c:v>40694</c:v>
                </c:pt>
                <c:pt idx="358">
                  <c:v>40695</c:v>
                </c:pt>
                <c:pt idx="359">
                  <c:v>40696</c:v>
                </c:pt>
                <c:pt idx="360">
                  <c:v>40697</c:v>
                </c:pt>
                <c:pt idx="361">
                  <c:v>40700</c:v>
                </c:pt>
                <c:pt idx="362">
                  <c:v>40701</c:v>
                </c:pt>
                <c:pt idx="363">
                  <c:v>40702</c:v>
                </c:pt>
                <c:pt idx="364">
                  <c:v>40703</c:v>
                </c:pt>
                <c:pt idx="365">
                  <c:v>40704</c:v>
                </c:pt>
                <c:pt idx="366">
                  <c:v>40708</c:v>
                </c:pt>
                <c:pt idx="367">
                  <c:v>40709</c:v>
                </c:pt>
                <c:pt idx="368">
                  <c:v>40710</c:v>
                </c:pt>
                <c:pt idx="369">
                  <c:v>40711</c:v>
                </c:pt>
                <c:pt idx="370">
                  <c:v>40714</c:v>
                </c:pt>
                <c:pt idx="371">
                  <c:v>40715</c:v>
                </c:pt>
                <c:pt idx="372">
                  <c:v>40716</c:v>
                </c:pt>
                <c:pt idx="373">
                  <c:v>40717</c:v>
                </c:pt>
                <c:pt idx="374">
                  <c:v>40718</c:v>
                </c:pt>
                <c:pt idx="375">
                  <c:v>40721</c:v>
                </c:pt>
                <c:pt idx="376">
                  <c:v>40722</c:v>
                </c:pt>
                <c:pt idx="377">
                  <c:v>40723</c:v>
                </c:pt>
                <c:pt idx="378">
                  <c:v>40724</c:v>
                </c:pt>
                <c:pt idx="379">
                  <c:v>40725</c:v>
                </c:pt>
                <c:pt idx="380">
                  <c:v>40728</c:v>
                </c:pt>
                <c:pt idx="381">
                  <c:v>40729</c:v>
                </c:pt>
                <c:pt idx="382">
                  <c:v>40730</c:v>
                </c:pt>
                <c:pt idx="383">
                  <c:v>40731</c:v>
                </c:pt>
                <c:pt idx="384">
                  <c:v>40732</c:v>
                </c:pt>
                <c:pt idx="385">
                  <c:v>40735</c:v>
                </c:pt>
                <c:pt idx="386">
                  <c:v>40736</c:v>
                </c:pt>
                <c:pt idx="387">
                  <c:v>40737</c:v>
                </c:pt>
                <c:pt idx="388">
                  <c:v>40738</c:v>
                </c:pt>
                <c:pt idx="389">
                  <c:v>40739</c:v>
                </c:pt>
                <c:pt idx="390">
                  <c:v>40742</c:v>
                </c:pt>
                <c:pt idx="391">
                  <c:v>40743</c:v>
                </c:pt>
                <c:pt idx="392">
                  <c:v>40744</c:v>
                </c:pt>
                <c:pt idx="393">
                  <c:v>40745</c:v>
                </c:pt>
                <c:pt idx="394">
                  <c:v>40746</c:v>
                </c:pt>
                <c:pt idx="395">
                  <c:v>40749</c:v>
                </c:pt>
                <c:pt idx="396">
                  <c:v>40750</c:v>
                </c:pt>
                <c:pt idx="397">
                  <c:v>40751</c:v>
                </c:pt>
                <c:pt idx="398">
                  <c:v>40752</c:v>
                </c:pt>
                <c:pt idx="399">
                  <c:v>40753</c:v>
                </c:pt>
                <c:pt idx="400">
                  <c:v>40756</c:v>
                </c:pt>
                <c:pt idx="401">
                  <c:v>40757</c:v>
                </c:pt>
                <c:pt idx="402">
                  <c:v>40758</c:v>
                </c:pt>
                <c:pt idx="403">
                  <c:v>40759</c:v>
                </c:pt>
                <c:pt idx="404">
                  <c:v>40760</c:v>
                </c:pt>
                <c:pt idx="405">
                  <c:v>40763</c:v>
                </c:pt>
                <c:pt idx="406">
                  <c:v>40764</c:v>
                </c:pt>
                <c:pt idx="407">
                  <c:v>40765</c:v>
                </c:pt>
                <c:pt idx="408">
                  <c:v>40766</c:v>
                </c:pt>
                <c:pt idx="409">
                  <c:v>40767</c:v>
                </c:pt>
                <c:pt idx="410">
                  <c:v>40770</c:v>
                </c:pt>
                <c:pt idx="411">
                  <c:v>40771</c:v>
                </c:pt>
                <c:pt idx="412">
                  <c:v>40772</c:v>
                </c:pt>
                <c:pt idx="413">
                  <c:v>40773</c:v>
                </c:pt>
                <c:pt idx="414">
                  <c:v>40774</c:v>
                </c:pt>
                <c:pt idx="415">
                  <c:v>40777</c:v>
                </c:pt>
                <c:pt idx="416">
                  <c:v>40778</c:v>
                </c:pt>
                <c:pt idx="417">
                  <c:v>40779</c:v>
                </c:pt>
                <c:pt idx="418">
                  <c:v>40780</c:v>
                </c:pt>
                <c:pt idx="419">
                  <c:v>40781</c:v>
                </c:pt>
                <c:pt idx="420">
                  <c:v>40784</c:v>
                </c:pt>
                <c:pt idx="421">
                  <c:v>40785</c:v>
                </c:pt>
                <c:pt idx="422">
                  <c:v>40786</c:v>
                </c:pt>
                <c:pt idx="423">
                  <c:v>40787</c:v>
                </c:pt>
                <c:pt idx="424">
                  <c:v>40788</c:v>
                </c:pt>
                <c:pt idx="425">
                  <c:v>40791</c:v>
                </c:pt>
                <c:pt idx="426">
                  <c:v>40792</c:v>
                </c:pt>
                <c:pt idx="427">
                  <c:v>40793</c:v>
                </c:pt>
                <c:pt idx="428">
                  <c:v>40794</c:v>
                </c:pt>
                <c:pt idx="429">
                  <c:v>40795</c:v>
                </c:pt>
                <c:pt idx="430">
                  <c:v>40798</c:v>
                </c:pt>
                <c:pt idx="431">
                  <c:v>40799</c:v>
                </c:pt>
                <c:pt idx="432">
                  <c:v>40800</c:v>
                </c:pt>
                <c:pt idx="433">
                  <c:v>40801</c:v>
                </c:pt>
                <c:pt idx="434">
                  <c:v>40802</c:v>
                </c:pt>
                <c:pt idx="435">
                  <c:v>40805</c:v>
                </c:pt>
                <c:pt idx="436">
                  <c:v>40806</c:v>
                </c:pt>
                <c:pt idx="437">
                  <c:v>40807</c:v>
                </c:pt>
                <c:pt idx="438">
                  <c:v>40808</c:v>
                </c:pt>
                <c:pt idx="439">
                  <c:v>40809</c:v>
                </c:pt>
                <c:pt idx="440">
                  <c:v>40812</c:v>
                </c:pt>
                <c:pt idx="441">
                  <c:v>40813</c:v>
                </c:pt>
                <c:pt idx="442">
                  <c:v>40814</c:v>
                </c:pt>
                <c:pt idx="443">
                  <c:v>40815</c:v>
                </c:pt>
                <c:pt idx="444">
                  <c:v>40816</c:v>
                </c:pt>
                <c:pt idx="445">
                  <c:v>40819</c:v>
                </c:pt>
                <c:pt idx="446">
                  <c:v>40820</c:v>
                </c:pt>
                <c:pt idx="447">
                  <c:v>40821</c:v>
                </c:pt>
                <c:pt idx="448">
                  <c:v>40822</c:v>
                </c:pt>
                <c:pt idx="449">
                  <c:v>40823</c:v>
                </c:pt>
                <c:pt idx="450">
                  <c:v>40826</c:v>
                </c:pt>
                <c:pt idx="451">
                  <c:v>40827</c:v>
                </c:pt>
                <c:pt idx="452">
                  <c:v>40828</c:v>
                </c:pt>
                <c:pt idx="453">
                  <c:v>40829</c:v>
                </c:pt>
                <c:pt idx="454">
                  <c:v>40830</c:v>
                </c:pt>
                <c:pt idx="455">
                  <c:v>40833</c:v>
                </c:pt>
                <c:pt idx="456">
                  <c:v>40834</c:v>
                </c:pt>
                <c:pt idx="457">
                  <c:v>40835</c:v>
                </c:pt>
                <c:pt idx="458">
                  <c:v>40836</c:v>
                </c:pt>
                <c:pt idx="459">
                  <c:v>40837</c:v>
                </c:pt>
                <c:pt idx="460">
                  <c:v>40840</c:v>
                </c:pt>
                <c:pt idx="461">
                  <c:v>40841</c:v>
                </c:pt>
                <c:pt idx="462">
                  <c:v>40842</c:v>
                </c:pt>
                <c:pt idx="463">
                  <c:v>40843</c:v>
                </c:pt>
                <c:pt idx="464">
                  <c:v>40844</c:v>
                </c:pt>
                <c:pt idx="465">
                  <c:v>40849</c:v>
                </c:pt>
                <c:pt idx="466">
                  <c:v>40850</c:v>
                </c:pt>
                <c:pt idx="467">
                  <c:v>40851</c:v>
                </c:pt>
                <c:pt idx="468">
                  <c:v>40854</c:v>
                </c:pt>
                <c:pt idx="469">
                  <c:v>40855</c:v>
                </c:pt>
                <c:pt idx="470">
                  <c:v>40856</c:v>
                </c:pt>
                <c:pt idx="471">
                  <c:v>40857</c:v>
                </c:pt>
                <c:pt idx="472">
                  <c:v>40858</c:v>
                </c:pt>
                <c:pt idx="473">
                  <c:v>40861</c:v>
                </c:pt>
                <c:pt idx="474">
                  <c:v>40862</c:v>
                </c:pt>
                <c:pt idx="475">
                  <c:v>40863</c:v>
                </c:pt>
                <c:pt idx="476">
                  <c:v>40864</c:v>
                </c:pt>
                <c:pt idx="477">
                  <c:v>40865</c:v>
                </c:pt>
                <c:pt idx="478">
                  <c:v>40868</c:v>
                </c:pt>
                <c:pt idx="479">
                  <c:v>40869</c:v>
                </c:pt>
                <c:pt idx="480">
                  <c:v>40870</c:v>
                </c:pt>
                <c:pt idx="481">
                  <c:v>40871</c:v>
                </c:pt>
                <c:pt idx="482">
                  <c:v>40872</c:v>
                </c:pt>
                <c:pt idx="483">
                  <c:v>40875</c:v>
                </c:pt>
                <c:pt idx="484">
                  <c:v>40876</c:v>
                </c:pt>
                <c:pt idx="485">
                  <c:v>40877</c:v>
                </c:pt>
                <c:pt idx="486">
                  <c:v>40878</c:v>
                </c:pt>
                <c:pt idx="487">
                  <c:v>40879</c:v>
                </c:pt>
                <c:pt idx="488">
                  <c:v>40882</c:v>
                </c:pt>
                <c:pt idx="489">
                  <c:v>40883</c:v>
                </c:pt>
                <c:pt idx="490">
                  <c:v>40884</c:v>
                </c:pt>
                <c:pt idx="491">
                  <c:v>40885</c:v>
                </c:pt>
                <c:pt idx="492">
                  <c:v>40886</c:v>
                </c:pt>
                <c:pt idx="493">
                  <c:v>40889</c:v>
                </c:pt>
                <c:pt idx="494">
                  <c:v>40890</c:v>
                </c:pt>
                <c:pt idx="495">
                  <c:v>40891</c:v>
                </c:pt>
                <c:pt idx="496">
                  <c:v>40892</c:v>
                </c:pt>
                <c:pt idx="497">
                  <c:v>40893</c:v>
                </c:pt>
                <c:pt idx="498">
                  <c:v>40896</c:v>
                </c:pt>
                <c:pt idx="499">
                  <c:v>40897</c:v>
                </c:pt>
                <c:pt idx="500">
                  <c:v>40898</c:v>
                </c:pt>
                <c:pt idx="501">
                  <c:v>40899</c:v>
                </c:pt>
                <c:pt idx="502">
                  <c:v>40900</c:v>
                </c:pt>
                <c:pt idx="503">
                  <c:v>40904</c:v>
                </c:pt>
                <c:pt idx="504">
                  <c:v>40905</c:v>
                </c:pt>
                <c:pt idx="505">
                  <c:v>40906</c:v>
                </c:pt>
                <c:pt idx="506">
                  <c:v>40907</c:v>
                </c:pt>
                <c:pt idx="507">
                  <c:v>40910</c:v>
                </c:pt>
                <c:pt idx="508">
                  <c:v>40911</c:v>
                </c:pt>
                <c:pt idx="509">
                  <c:v>40912</c:v>
                </c:pt>
                <c:pt idx="510">
                  <c:v>40913</c:v>
                </c:pt>
                <c:pt idx="511">
                  <c:v>40914</c:v>
                </c:pt>
                <c:pt idx="512">
                  <c:v>40917</c:v>
                </c:pt>
                <c:pt idx="513">
                  <c:v>40918</c:v>
                </c:pt>
                <c:pt idx="514">
                  <c:v>40919</c:v>
                </c:pt>
                <c:pt idx="515">
                  <c:v>40920</c:v>
                </c:pt>
                <c:pt idx="516">
                  <c:v>40921</c:v>
                </c:pt>
                <c:pt idx="517">
                  <c:v>40924</c:v>
                </c:pt>
                <c:pt idx="518">
                  <c:v>40925</c:v>
                </c:pt>
                <c:pt idx="519">
                  <c:v>40926</c:v>
                </c:pt>
                <c:pt idx="520">
                  <c:v>40927</c:v>
                </c:pt>
                <c:pt idx="521">
                  <c:v>40928</c:v>
                </c:pt>
                <c:pt idx="522">
                  <c:v>40931</c:v>
                </c:pt>
                <c:pt idx="523">
                  <c:v>40932</c:v>
                </c:pt>
                <c:pt idx="524">
                  <c:v>40933</c:v>
                </c:pt>
                <c:pt idx="525">
                  <c:v>40934</c:v>
                </c:pt>
                <c:pt idx="526">
                  <c:v>40935</c:v>
                </c:pt>
                <c:pt idx="527">
                  <c:v>40938</c:v>
                </c:pt>
                <c:pt idx="528">
                  <c:v>40939</c:v>
                </c:pt>
                <c:pt idx="529">
                  <c:v>40940</c:v>
                </c:pt>
                <c:pt idx="530">
                  <c:v>40941</c:v>
                </c:pt>
                <c:pt idx="531">
                  <c:v>40942</c:v>
                </c:pt>
                <c:pt idx="532">
                  <c:v>40945</c:v>
                </c:pt>
                <c:pt idx="533">
                  <c:v>40946</c:v>
                </c:pt>
                <c:pt idx="534">
                  <c:v>40947</c:v>
                </c:pt>
                <c:pt idx="535">
                  <c:v>40948</c:v>
                </c:pt>
                <c:pt idx="536">
                  <c:v>40949</c:v>
                </c:pt>
                <c:pt idx="537">
                  <c:v>40952</c:v>
                </c:pt>
                <c:pt idx="538">
                  <c:v>40953</c:v>
                </c:pt>
                <c:pt idx="539">
                  <c:v>40954</c:v>
                </c:pt>
                <c:pt idx="540">
                  <c:v>40955</c:v>
                </c:pt>
                <c:pt idx="541">
                  <c:v>40956</c:v>
                </c:pt>
                <c:pt idx="542">
                  <c:v>40959</c:v>
                </c:pt>
                <c:pt idx="543">
                  <c:v>40960</c:v>
                </c:pt>
                <c:pt idx="544">
                  <c:v>40961</c:v>
                </c:pt>
                <c:pt idx="545">
                  <c:v>40962</c:v>
                </c:pt>
                <c:pt idx="546">
                  <c:v>40963</c:v>
                </c:pt>
                <c:pt idx="547">
                  <c:v>40966</c:v>
                </c:pt>
                <c:pt idx="548">
                  <c:v>40967</c:v>
                </c:pt>
                <c:pt idx="549">
                  <c:v>40968</c:v>
                </c:pt>
                <c:pt idx="550">
                  <c:v>40969</c:v>
                </c:pt>
                <c:pt idx="551">
                  <c:v>40970</c:v>
                </c:pt>
                <c:pt idx="552">
                  <c:v>40973</c:v>
                </c:pt>
                <c:pt idx="553">
                  <c:v>40974</c:v>
                </c:pt>
                <c:pt idx="554">
                  <c:v>40975</c:v>
                </c:pt>
                <c:pt idx="555">
                  <c:v>40976</c:v>
                </c:pt>
                <c:pt idx="556">
                  <c:v>40977</c:v>
                </c:pt>
                <c:pt idx="557">
                  <c:v>40980</c:v>
                </c:pt>
                <c:pt idx="558">
                  <c:v>40981</c:v>
                </c:pt>
                <c:pt idx="559">
                  <c:v>40982</c:v>
                </c:pt>
                <c:pt idx="560">
                  <c:v>40987</c:v>
                </c:pt>
                <c:pt idx="561">
                  <c:v>40988</c:v>
                </c:pt>
                <c:pt idx="562">
                  <c:v>40989</c:v>
                </c:pt>
                <c:pt idx="563">
                  <c:v>40990</c:v>
                </c:pt>
                <c:pt idx="564">
                  <c:v>40991</c:v>
                </c:pt>
                <c:pt idx="565">
                  <c:v>40994</c:v>
                </c:pt>
                <c:pt idx="566">
                  <c:v>40995</c:v>
                </c:pt>
                <c:pt idx="567">
                  <c:v>40996</c:v>
                </c:pt>
                <c:pt idx="568">
                  <c:v>40997</c:v>
                </c:pt>
                <c:pt idx="569">
                  <c:v>40998</c:v>
                </c:pt>
                <c:pt idx="570">
                  <c:v>41001</c:v>
                </c:pt>
                <c:pt idx="571">
                  <c:v>41002</c:v>
                </c:pt>
                <c:pt idx="572">
                  <c:v>41003</c:v>
                </c:pt>
                <c:pt idx="573">
                  <c:v>41004</c:v>
                </c:pt>
                <c:pt idx="574">
                  <c:v>41009</c:v>
                </c:pt>
                <c:pt idx="575">
                  <c:v>41010</c:v>
                </c:pt>
                <c:pt idx="576">
                  <c:v>41011</c:v>
                </c:pt>
                <c:pt idx="577">
                  <c:v>41012</c:v>
                </c:pt>
                <c:pt idx="578">
                  <c:v>41015</c:v>
                </c:pt>
                <c:pt idx="579">
                  <c:v>41016</c:v>
                </c:pt>
                <c:pt idx="580">
                  <c:v>41017</c:v>
                </c:pt>
                <c:pt idx="581">
                  <c:v>41018</c:v>
                </c:pt>
                <c:pt idx="582">
                  <c:v>41019</c:v>
                </c:pt>
                <c:pt idx="583">
                  <c:v>41022</c:v>
                </c:pt>
                <c:pt idx="584">
                  <c:v>41023</c:v>
                </c:pt>
                <c:pt idx="585">
                  <c:v>41024</c:v>
                </c:pt>
                <c:pt idx="586">
                  <c:v>41025</c:v>
                </c:pt>
                <c:pt idx="587">
                  <c:v>41026</c:v>
                </c:pt>
                <c:pt idx="588">
                  <c:v>41031</c:v>
                </c:pt>
                <c:pt idx="589">
                  <c:v>41032</c:v>
                </c:pt>
                <c:pt idx="590">
                  <c:v>41033</c:v>
                </c:pt>
                <c:pt idx="591">
                  <c:v>41036</c:v>
                </c:pt>
                <c:pt idx="592">
                  <c:v>41037</c:v>
                </c:pt>
                <c:pt idx="593">
                  <c:v>41038</c:v>
                </c:pt>
                <c:pt idx="594">
                  <c:v>41039</c:v>
                </c:pt>
                <c:pt idx="595">
                  <c:v>41040</c:v>
                </c:pt>
                <c:pt idx="596">
                  <c:v>41043</c:v>
                </c:pt>
                <c:pt idx="597">
                  <c:v>41044</c:v>
                </c:pt>
                <c:pt idx="598">
                  <c:v>41045</c:v>
                </c:pt>
                <c:pt idx="599">
                  <c:v>41046</c:v>
                </c:pt>
                <c:pt idx="600">
                  <c:v>41047</c:v>
                </c:pt>
                <c:pt idx="601">
                  <c:v>41050</c:v>
                </c:pt>
                <c:pt idx="602">
                  <c:v>41051</c:v>
                </c:pt>
                <c:pt idx="603">
                  <c:v>41052</c:v>
                </c:pt>
                <c:pt idx="604">
                  <c:v>41053</c:v>
                </c:pt>
                <c:pt idx="605">
                  <c:v>41054</c:v>
                </c:pt>
                <c:pt idx="606">
                  <c:v>41058</c:v>
                </c:pt>
                <c:pt idx="607">
                  <c:v>41059</c:v>
                </c:pt>
                <c:pt idx="608">
                  <c:v>41060</c:v>
                </c:pt>
                <c:pt idx="609">
                  <c:v>41061</c:v>
                </c:pt>
                <c:pt idx="610">
                  <c:v>41064</c:v>
                </c:pt>
                <c:pt idx="611">
                  <c:v>41065</c:v>
                </c:pt>
                <c:pt idx="612">
                  <c:v>41066</c:v>
                </c:pt>
                <c:pt idx="613">
                  <c:v>41067</c:v>
                </c:pt>
                <c:pt idx="614">
                  <c:v>41068</c:v>
                </c:pt>
                <c:pt idx="615">
                  <c:v>41071</c:v>
                </c:pt>
                <c:pt idx="616">
                  <c:v>41072</c:v>
                </c:pt>
                <c:pt idx="617">
                  <c:v>41073</c:v>
                </c:pt>
                <c:pt idx="618">
                  <c:v>41074</c:v>
                </c:pt>
                <c:pt idx="619">
                  <c:v>41075</c:v>
                </c:pt>
                <c:pt idx="620">
                  <c:v>41078</c:v>
                </c:pt>
                <c:pt idx="621">
                  <c:v>41079</c:v>
                </c:pt>
                <c:pt idx="622">
                  <c:v>41080</c:v>
                </c:pt>
                <c:pt idx="623">
                  <c:v>41081</c:v>
                </c:pt>
                <c:pt idx="624">
                  <c:v>41082</c:v>
                </c:pt>
                <c:pt idx="625">
                  <c:v>41085</c:v>
                </c:pt>
                <c:pt idx="626">
                  <c:v>41086</c:v>
                </c:pt>
                <c:pt idx="627">
                  <c:v>41087</c:v>
                </c:pt>
                <c:pt idx="628">
                  <c:v>41088</c:v>
                </c:pt>
                <c:pt idx="629">
                  <c:v>41089</c:v>
                </c:pt>
                <c:pt idx="630">
                  <c:v>41092</c:v>
                </c:pt>
                <c:pt idx="631">
                  <c:v>41093</c:v>
                </c:pt>
                <c:pt idx="632">
                  <c:v>41094</c:v>
                </c:pt>
                <c:pt idx="633">
                  <c:v>41095</c:v>
                </c:pt>
                <c:pt idx="634">
                  <c:v>41096</c:v>
                </c:pt>
                <c:pt idx="635">
                  <c:v>41099</c:v>
                </c:pt>
                <c:pt idx="636">
                  <c:v>41100</c:v>
                </c:pt>
                <c:pt idx="637">
                  <c:v>41101</c:v>
                </c:pt>
                <c:pt idx="638">
                  <c:v>41102</c:v>
                </c:pt>
                <c:pt idx="639">
                  <c:v>41103</c:v>
                </c:pt>
                <c:pt idx="640">
                  <c:v>41106</c:v>
                </c:pt>
                <c:pt idx="641">
                  <c:v>41107</c:v>
                </c:pt>
                <c:pt idx="642">
                  <c:v>41108</c:v>
                </c:pt>
                <c:pt idx="643">
                  <c:v>41109</c:v>
                </c:pt>
                <c:pt idx="644">
                  <c:v>41110</c:v>
                </c:pt>
                <c:pt idx="645">
                  <c:v>41113</c:v>
                </c:pt>
                <c:pt idx="646">
                  <c:v>41114</c:v>
                </c:pt>
                <c:pt idx="647">
                  <c:v>41115</c:v>
                </c:pt>
                <c:pt idx="648">
                  <c:v>41116</c:v>
                </c:pt>
                <c:pt idx="649">
                  <c:v>41117</c:v>
                </c:pt>
                <c:pt idx="650">
                  <c:v>41120</c:v>
                </c:pt>
                <c:pt idx="651">
                  <c:v>41121</c:v>
                </c:pt>
                <c:pt idx="652">
                  <c:v>41122</c:v>
                </c:pt>
                <c:pt idx="653">
                  <c:v>41123</c:v>
                </c:pt>
                <c:pt idx="654">
                  <c:v>41124</c:v>
                </c:pt>
                <c:pt idx="655">
                  <c:v>41127</c:v>
                </c:pt>
                <c:pt idx="656">
                  <c:v>41128</c:v>
                </c:pt>
                <c:pt idx="657">
                  <c:v>41129</c:v>
                </c:pt>
                <c:pt idx="658">
                  <c:v>41130</c:v>
                </c:pt>
                <c:pt idx="659">
                  <c:v>41131</c:v>
                </c:pt>
                <c:pt idx="660">
                  <c:v>41134</c:v>
                </c:pt>
                <c:pt idx="661">
                  <c:v>41135</c:v>
                </c:pt>
                <c:pt idx="662">
                  <c:v>41136</c:v>
                </c:pt>
                <c:pt idx="663">
                  <c:v>41137</c:v>
                </c:pt>
                <c:pt idx="664">
                  <c:v>41138</c:v>
                </c:pt>
                <c:pt idx="665">
                  <c:v>41142</c:v>
                </c:pt>
                <c:pt idx="666">
                  <c:v>41143</c:v>
                </c:pt>
                <c:pt idx="667">
                  <c:v>41144</c:v>
                </c:pt>
                <c:pt idx="668">
                  <c:v>41145</c:v>
                </c:pt>
                <c:pt idx="669">
                  <c:v>41148</c:v>
                </c:pt>
                <c:pt idx="670">
                  <c:v>41149</c:v>
                </c:pt>
                <c:pt idx="671">
                  <c:v>41150</c:v>
                </c:pt>
                <c:pt idx="672">
                  <c:v>41151</c:v>
                </c:pt>
                <c:pt idx="673">
                  <c:v>41152</c:v>
                </c:pt>
                <c:pt idx="674">
                  <c:v>41155</c:v>
                </c:pt>
                <c:pt idx="675">
                  <c:v>41156</c:v>
                </c:pt>
                <c:pt idx="676">
                  <c:v>41157</c:v>
                </c:pt>
                <c:pt idx="677">
                  <c:v>41158</c:v>
                </c:pt>
                <c:pt idx="678">
                  <c:v>41159</c:v>
                </c:pt>
                <c:pt idx="679">
                  <c:v>41162</c:v>
                </c:pt>
                <c:pt idx="680">
                  <c:v>41163</c:v>
                </c:pt>
                <c:pt idx="681">
                  <c:v>41164</c:v>
                </c:pt>
                <c:pt idx="682">
                  <c:v>41165</c:v>
                </c:pt>
                <c:pt idx="683">
                  <c:v>41166</c:v>
                </c:pt>
                <c:pt idx="684">
                  <c:v>41169</c:v>
                </c:pt>
                <c:pt idx="685">
                  <c:v>41170</c:v>
                </c:pt>
                <c:pt idx="686">
                  <c:v>41171</c:v>
                </c:pt>
                <c:pt idx="687">
                  <c:v>41172</c:v>
                </c:pt>
                <c:pt idx="688">
                  <c:v>41173</c:v>
                </c:pt>
                <c:pt idx="689">
                  <c:v>41176</c:v>
                </c:pt>
                <c:pt idx="690">
                  <c:v>41177</c:v>
                </c:pt>
                <c:pt idx="691">
                  <c:v>41178</c:v>
                </c:pt>
                <c:pt idx="692">
                  <c:v>41179</c:v>
                </c:pt>
                <c:pt idx="693">
                  <c:v>41180</c:v>
                </c:pt>
                <c:pt idx="694">
                  <c:v>41183</c:v>
                </c:pt>
                <c:pt idx="695">
                  <c:v>41184</c:v>
                </c:pt>
                <c:pt idx="696">
                  <c:v>41185</c:v>
                </c:pt>
                <c:pt idx="697">
                  <c:v>41186</c:v>
                </c:pt>
                <c:pt idx="698">
                  <c:v>41187</c:v>
                </c:pt>
                <c:pt idx="699">
                  <c:v>41190</c:v>
                </c:pt>
                <c:pt idx="700">
                  <c:v>41191</c:v>
                </c:pt>
                <c:pt idx="701">
                  <c:v>41192</c:v>
                </c:pt>
                <c:pt idx="702">
                  <c:v>41193</c:v>
                </c:pt>
                <c:pt idx="703">
                  <c:v>41194</c:v>
                </c:pt>
                <c:pt idx="704">
                  <c:v>41197</c:v>
                </c:pt>
                <c:pt idx="705">
                  <c:v>41198</c:v>
                </c:pt>
                <c:pt idx="706">
                  <c:v>41199</c:v>
                </c:pt>
                <c:pt idx="707">
                  <c:v>41200</c:v>
                </c:pt>
                <c:pt idx="708">
                  <c:v>41201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41218</c:v>
                </c:pt>
                <c:pt idx="716">
                  <c:v>41219</c:v>
                </c:pt>
                <c:pt idx="717">
                  <c:v>41220</c:v>
                </c:pt>
                <c:pt idx="718">
                  <c:v>41221</c:v>
                </c:pt>
                <c:pt idx="719">
                  <c:v>41222</c:v>
                </c:pt>
                <c:pt idx="720">
                  <c:v>41225</c:v>
                </c:pt>
                <c:pt idx="721">
                  <c:v>41226</c:v>
                </c:pt>
                <c:pt idx="722">
                  <c:v>41227</c:v>
                </c:pt>
                <c:pt idx="723">
                  <c:v>41228</c:v>
                </c:pt>
                <c:pt idx="724">
                  <c:v>41229</c:v>
                </c:pt>
                <c:pt idx="725">
                  <c:v>41232</c:v>
                </c:pt>
                <c:pt idx="726">
                  <c:v>41233</c:v>
                </c:pt>
                <c:pt idx="727">
                  <c:v>41234</c:v>
                </c:pt>
                <c:pt idx="728">
                  <c:v>41235</c:v>
                </c:pt>
                <c:pt idx="729">
                  <c:v>41236</c:v>
                </c:pt>
                <c:pt idx="730">
                  <c:v>41239</c:v>
                </c:pt>
                <c:pt idx="731">
                  <c:v>41240</c:v>
                </c:pt>
                <c:pt idx="732">
                  <c:v>41241</c:v>
                </c:pt>
                <c:pt idx="733">
                  <c:v>41242</c:v>
                </c:pt>
                <c:pt idx="734">
                  <c:v>41243</c:v>
                </c:pt>
                <c:pt idx="735">
                  <c:v>41246</c:v>
                </c:pt>
                <c:pt idx="736">
                  <c:v>41247</c:v>
                </c:pt>
                <c:pt idx="737">
                  <c:v>41248</c:v>
                </c:pt>
                <c:pt idx="738">
                  <c:v>41249</c:v>
                </c:pt>
                <c:pt idx="739">
                  <c:v>41250</c:v>
                </c:pt>
                <c:pt idx="740">
                  <c:v>41253</c:v>
                </c:pt>
                <c:pt idx="741">
                  <c:v>41254</c:v>
                </c:pt>
                <c:pt idx="742">
                  <c:v>41255</c:v>
                </c:pt>
                <c:pt idx="743">
                  <c:v>41256</c:v>
                </c:pt>
                <c:pt idx="744">
                  <c:v>41257</c:v>
                </c:pt>
                <c:pt idx="745">
                  <c:v>41260</c:v>
                </c:pt>
                <c:pt idx="746">
                  <c:v>41261</c:v>
                </c:pt>
                <c:pt idx="747">
                  <c:v>41262</c:v>
                </c:pt>
                <c:pt idx="748">
                  <c:v>41263</c:v>
                </c:pt>
                <c:pt idx="749">
                  <c:v>41264</c:v>
                </c:pt>
                <c:pt idx="750">
                  <c:v>41270</c:v>
                </c:pt>
                <c:pt idx="751">
                  <c:v>41271</c:v>
                </c:pt>
                <c:pt idx="752">
                  <c:v>41276</c:v>
                </c:pt>
                <c:pt idx="753">
                  <c:v>41277</c:v>
                </c:pt>
                <c:pt idx="754">
                  <c:v>41278</c:v>
                </c:pt>
                <c:pt idx="755">
                  <c:v>41281</c:v>
                </c:pt>
                <c:pt idx="756">
                  <c:v>41282</c:v>
                </c:pt>
                <c:pt idx="757">
                  <c:v>41283</c:v>
                </c:pt>
                <c:pt idx="758">
                  <c:v>41284</c:v>
                </c:pt>
                <c:pt idx="759">
                  <c:v>41285</c:v>
                </c:pt>
                <c:pt idx="760">
                  <c:v>41288</c:v>
                </c:pt>
                <c:pt idx="761">
                  <c:v>41289</c:v>
                </c:pt>
                <c:pt idx="762">
                  <c:v>41290</c:v>
                </c:pt>
                <c:pt idx="763">
                  <c:v>41291</c:v>
                </c:pt>
                <c:pt idx="764">
                  <c:v>41292</c:v>
                </c:pt>
                <c:pt idx="765">
                  <c:v>41295</c:v>
                </c:pt>
                <c:pt idx="766">
                  <c:v>41296</c:v>
                </c:pt>
                <c:pt idx="767">
                  <c:v>41297</c:v>
                </c:pt>
                <c:pt idx="768">
                  <c:v>41298</c:v>
                </c:pt>
                <c:pt idx="769">
                  <c:v>41299</c:v>
                </c:pt>
                <c:pt idx="770">
                  <c:v>41302</c:v>
                </c:pt>
                <c:pt idx="771">
                  <c:v>41303</c:v>
                </c:pt>
                <c:pt idx="772">
                  <c:v>41304</c:v>
                </c:pt>
                <c:pt idx="773">
                  <c:v>41305</c:v>
                </c:pt>
                <c:pt idx="774">
                  <c:v>41306</c:v>
                </c:pt>
                <c:pt idx="775">
                  <c:v>41309</c:v>
                </c:pt>
                <c:pt idx="776">
                  <c:v>41310</c:v>
                </c:pt>
                <c:pt idx="777">
                  <c:v>41311</c:v>
                </c:pt>
                <c:pt idx="778">
                  <c:v>41312</c:v>
                </c:pt>
                <c:pt idx="779">
                  <c:v>41313</c:v>
                </c:pt>
                <c:pt idx="780">
                  <c:v>41316</c:v>
                </c:pt>
                <c:pt idx="781">
                  <c:v>41317</c:v>
                </c:pt>
                <c:pt idx="782">
                  <c:v>41318</c:v>
                </c:pt>
                <c:pt idx="783">
                  <c:v>41319</c:v>
                </c:pt>
                <c:pt idx="784">
                  <c:v>41320</c:v>
                </c:pt>
                <c:pt idx="785">
                  <c:v>41323</c:v>
                </c:pt>
                <c:pt idx="786">
                  <c:v>41324</c:v>
                </c:pt>
                <c:pt idx="787">
                  <c:v>41325</c:v>
                </c:pt>
                <c:pt idx="788">
                  <c:v>41326</c:v>
                </c:pt>
                <c:pt idx="789">
                  <c:v>41327</c:v>
                </c:pt>
                <c:pt idx="790">
                  <c:v>41330</c:v>
                </c:pt>
                <c:pt idx="791">
                  <c:v>41331</c:v>
                </c:pt>
                <c:pt idx="792">
                  <c:v>41332</c:v>
                </c:pt>
                <c:pt idx="793">
                  <c:v>41333</c:v>
                </c:pt>
                <c:pt idx="794">
                  <c:v>41334</c:v>
                </c:pt>
                <c:pt idx="795">
                  <c:v>41337</c:v>
                </c:pt>
                <c:pt idx="796">
                  <c:v>41338</c:v>
                </c:pt>
                <c:pt idx="797">
                  <c:v>41339</c:v>
                </c:pt>
                <c:pt idx="798">
                  <c:v>41340</c:v>
                </c:pt>
                <c:pt idx="799">
                  <c:v>41341</c:v>
                </c:pt>
                <c:pt idx="800">
                  <c:v>41344</c:v>
                </c:pt>
                <c:pt idx="801">
                  <c:v>41345</c:v>
                </c:pt>
                <c:pt idx="802">
                  <c:v>41346</c:v>
                </c:pt>
                <c:pt idx="803">
                  <c:v>41347</c:v>
                </c:pt>
                <c:pt idx="804">
                  <c:v>41351</c:v>
                </c:pt>
                <c:pt idx="805">
                  <c:v>41352</c:v>
                </c:pt>
                <c:pt idx="806">
                  <c:v>41353</c:v>
                </c:pt>
                <c:pt idx="807">
                  <c:v>41354</c:v>
                </c:pt>
                <c:pt idx="808">
                  <c:v>41355</c:v>
                </c:pt>
                <c:pt idx="809">
                  <c:v>41358</c:v>
                </c:pt>
                <c:pt idx="810">
                  <c:v>41359</c:v>
                </c:pt>
                <c:pt idx="811">
                  <c:v>41360</c:v>
                </c:pt>
                <c:pt idx="812">
                  <c:v>41361</c:v>
                </c:pt>
                <c:pt idx="813">
                  <c:v>41366</c:v>
                </c:pt>
                <c:pt idx="814">
                  <c:v>41367</c:v>
                </c:pt>
                <c:pt idx="815">
                  <c:v>41368</c:v>
                </c:pt>
                <c:pt idx="816">
                  <c:v>41369</c:v>
                </c:pt>
                <c:pt idx="817">
                  <c:v>41372</c:v>
                </c:pt>
                <c:pt idx="818">
                  <c:v>41373</c:v>
                </c:pt>
                <c:pt idx="819">
                  <c:v>41374</c:v>
                </c:pt>
                <c:pt idx="820">
                  <c:v>41375</c:v>
                </c:pt>
                <c:pt idx="821">
                  <c:v>41376</c:v>
                </c:pt>
                <c:pt idx="822">
                  <c:v>41379</c:v>
                </c:pt>
                <c:pt idx="823">
                  <c:v>41380</c:v>
                </c:pt>
                <c:pt idx="824">
                  <c:v>41381</c:v>
                </c:pt>
                <c:pt idx="825">
                  <c:v>41382</c:v>
                </c:pt>
                <c:pt idx="826">
                  <c:v>41383</c:v>
                </c:pt>
                <c:pt idx="827">
                  <c:v>41386</c:v>
                </c:pt>
                <c:pt idx="828">
                  <c:v>41387</c:v>
                </c:pt>
                <c:pt idx="829">
                  <c:v>41388</c:v>
                </c:pt>
                <c:pt idx="830">
                  <c:v>41389</c:v>
                </c:pt>
                <c:pt idx="831">
                  <c:v>41390</c:v>
                </c:pt>
                <c:pt idx="832">
                  <c:v>41393</c:v>
                </c:pt>
                <c:pt idx="833">
                  <c:v>41394</c:v>
                </c:pt>
                <c:pt idx="834">
                  <c:v>41396</c:v>
                </c:pt>
                <c:pt idx="835">
                  <c:v>41397</c:v>
                </c:pt>
                <c:pt idx="836">
                  <c:v>41400</c:v>
                </c:pt>
                <c:pt idx="837">
                  <c:v>41401</c:v>
                </c:pt>
                <c:pt idx="838">
                  <c:v>41402</c:v>
                </c:pt>
                <c:pt idx="839">
                  <c:v>41403</c:v>
                </c:pt>
                <c:pt idx="840">
                  <c:v>41404</c:v>
                </c:pt>
                <c:pt idx="841">
                  <c:v>41407</c:v>
                </c:pt>
                <c:pt idx="842">
                  <c:v>41408</c:v>
                </c:pt>
                <c:pt idx="843">
                  <c:v>41409</c:v>
                </c:pt>
                <c:pt idx="844">
                  <c:v>41410</c:v>
                </c:pt>
                <c:pt idx="845">
                  <c:v>41411</c:v>
                </c:pt>
                <c:pt idx="846">
                  <c:v>41415</c:v>
                </c:pt>
                <c:pt idx="847">
                  <c:v>41416</c:v>
                </c:pt>
                <c:pt idx="848">
                  <c:v>41417</c:v>
                </c:pt>
                <c:pt idx="849">
                  <c:v>41418</c:v>
                </c:pt>
                <c:pt idx="850">
                  <c:v>41421</c:v>
                </c:pt>
                <c:pt idx="851">
                  <c:v>41422</c:v>
                </c:pt>
                <c:pt idx="852">
                  <c:v>41423</c:v>
                </c:pt>
                <c:pt idx="853">
                  <c:v>41424</c:v>
                </c:pt>
                <c:pt idx="854">
                  <c:v>41425</c:v>
                </c:pt>
                <c:pt idx="855">
                  <c:v>41428</c:v>
                </c:pt>
                <c:pt idx="856">
                  <c:v>41429</c:v>
                </c:pt>
                <c:pt idx="857">
                  <c:v>41430</c:v>
                </c:pt>
                <c:pt idx="858">
                  <c:v>41431</c:v>
                </c:pt>
                <c:pt idx="859">
                  <c:v>41432</c:v>
                </c:pt>
                <c:pt idx="860">
                  <c:v>41435</c:v>
                </c:pt>
                <c:pt idx="861">
                  <c:v>41436</c:v>
                </c:pt>
                <c:pt idx="862">
                  <c:v>41437</c:v>
                </c:pt>
                <c:pt idx="863">
                  <c:v>41438</c:v>
                </c:pt>
                <c:pt idx="864">
                  <c:v>41439</c:v>
                </c:pt>
                <c:pt idx="865">
                  <c:v>41442</c:v>
                </c:pt>
                <c:pt idx="866">
                  <c:v>41443</c:v>
                </c:pt>
                <c:pt idx="867">
                  <c:v>41444</c:v>
                </c:pt>
                <c:pt idx="868">
                  <c:v>41445</c:v>
                </c:pt>
                <c:pt idx="869">
                  <c:v>41446</c:v>
                </c:pt>
                <c:pt idx="870">
                  <c:v>41449</c:v>
                </c:pt>
                <c:pt idx="871">
                  <c:v>41450</c:v>
                </c:pt>
                <c:pt idx="872">
                  <c:v>41451</c:v>
                </c:pt>
                <c:pt idx="873">
                  <c:v>41452</c:v>
                </c:pt>
                <c:pt idx="874">
                  <c:v>41453</c:v>
                </c:pt>
                <c:pt idx="875">
                  <c:v>41456</c:v>
                </c:pt>
                <c:pt idx="876">
                  <c:v>41457</c:v>
                </c:pt>
                <c:pt idx="877">
                  <c:v>41458</c:v>
                </c:pt>
                <c:pt idx="878">
                  <c:v>41459</c:v>
                </c:pt>
                <c:pt idx="879">
                  <c:v>41460</c:v>
                </c:pt>
                <c:pt idx="880">
                  <c:v>41463</c:v>
                </c:pt>
                <c:pt idx="881">
                  <c:v>41464</c:v>
                </c:pt>
                <c:pt idx="882">
                  <c:v>41465</c:v>
                </c:pt>
                <c:pt idx="883">
                  <c:v>41466</c:v>
                </c:pt>
                <c:pt idx="884">
                  <c:v>41467</c:v>
                </c:pt>
                <c:pt idx="885">
                  <c:v>41470</c:v>
                </c:pt>
                <c:pt idx="886">
                  <c:v>41471</c:v>
                </c:pt>
                <c:pt idx="887">
                  <c:v>41472</c:v>
                </c:pt>
                <c:pt idx="888">
                  <c:v>41473</c:v>
                </c:pt>
                <c:pt idx="889">
                  <c:v>41474</c:v>
                </c:pt>
                <c:pt idx="890">
                  <c:v>41477</c:v>
                </c:pt>
                <c:pt idx="891">
                  <c:v>41478</c:v>
                </c:pt>
                <c:pt idx="892">
                  <c:v>41479</c:v>
                </c:pt>
                <c:pt idx="893">
                  <c:v>41480</c:v>
                </c:pt>
                <c:pt idx="894">
                  <c:v>41481</c:v>
                </c:pt>
                <c:pt idx="895">
                  <c:v>41484</c:v>
                </c:pt>
                <c:pt idx="896">
                  <c:v>41485</c:v>
                </c:pt>
                <c:pt idx="897">
                  <c:v>41486</c:v>
                </c:pt>
                <c:pt idx="898">
                  <c:v>41487</c:v>
                </c:pt>
                <c:pt idx="899">
                  <c:v>41488</c:v>
                </c:pt>
                <c:pt idx="900">
                  <c:v>41491</c:v>
                </c:pt>
                <c:pt idx="901">
                  <c:v>41492</c:v>
                </c:pt>
                <c:pt idx="902">
                  <c:v>41493</c:v>
                </c:pt>
                <c:pt idx="903">
                  <c:v>41494</c:v>
                </c:pt>
                <c:pt idx="904">
                  <c:v>41495</c:v>
                </c:pt>
                <c:pt idx="905">
                  <c:v>41498</c:v>
                </c:pt>
                <c:pt idx="906">
                  <c:v>41499</c:v>
                </c:pt>
                <c:pt idx="907">
                  <c:v>41500</c:v>
                </c:pt>
                <c:pt idx="908">
                  <c:v>41501</c:v>
                </c:pt>
                <c:pt idx="909">
                  <c:v>41502</c:v>
                </c:pt>
                <c:pt idx="910">
                  <c:v>41507</c:v>
                </c:pt>
                <c:pt idx="911">
                  <c:v>41508</c:v>
                </c:pt>
                <c:pt idx="912">
                  <c:v>41509</c:v>
                </c:pt>
                <c:pt idx="913">
                  <c:v>41512</c:v>
                </c:pt>
                <c:pt idx="914">
                  <c:v>41513</c:v>
                </c:pt>
                <c:pt idx="915">
                  <c:v>41514</c:v>
                </c:pt>
                <c:pt idx="916">
                  <c:v>41515</c:v>
                </c:pt>
                <c:pt idx="917">
                  <c:v>41516</c:v>
                </c:pt>
                <c:pt idx="918">
                  <c:v>41519</c:v>
                </c:pt>
                <c:pt idx="919">
                  <c:v>41520</c:v>
                </c:pt>
                <c:pt idx="920">
                  <c:v>41521</c:v>
                </c:pt>
                <c:pt idx="921">
                  <c:v>41522</c:v>
                </c:pt>
                <c:pt idx="922">
                  <c:v>41523</c:v>
                </c:pt>
                <c:pt idx="923">
                  <c:v>41526</c:v>
                </c:pt>
                <c:pt idx="924">
                  <c:v>41527</c:v>
                </c:pt>
                <c:pt idx="925">
                  <c:v>41528</c:v>
                </c:pt>
                <c:pt idx="926">
                  <c:v>41529</c:v>
                </c:pt>
                <c:pt idx="927">
                  <c:v>41530</c:v>
                </c:pt>
                <c:pt idx="928">
                  <c:v>41533</c:v>
                </c:pt>
                <c:pt idx="929">
                  <c:v>41534</c:v>
                </c:pt>
                <c:pt idx="930">
                  <c:v>41535</c:v>
                </c:pt>
                <c:pt idx="931">
                  <c:v>41536</c:v>
                </c:pt>
                <c:pt idx="932">
                  <c:v>41537</c:v>
                </c:pt>
                <c:pt idx="933">
                  <c:v>41540</c:v>
                </c:pt>
                <c:pt idx="934">
                  <c:v>41541</c:v>
                </c:pt>
                <c:pt idx="935">
                  <c:v>41542</c:v>
                </c:pt>
                <c:pt idx="936">
                  <c:v>41543</c:v>
                </c:pt>
                <c:pt idx="937">
                  <c:v>41544</c:v>
                </c:pt>
                <c:pt idx="938">
                  <c:v>41547</c:v>
                </c:pt>
                <c:pt idx="939">
                  <c:v>41548</c:v>
                </c:pt>
                <c:pt idx="940">
                  <c:v>41549</c:v>
                </c:pt>
                <c:pt idx="941">
                  <c:v>41550</c:v>
                </c:pt>
                <c:pt idx="942">
                  <c:v>41551</c:v>
                </c:pt>
                <c:pt idx="943">
                  <c:v>41554</c:v>
                </c:pt>
                <c:pt idx="944">
                  <c:v>41555</c:v>
                </c:pt>
                <c:pt idx="945">
                  <c:v>41556</c:v>
                </c:pt>
                <c:pt idx="946">
                  <c:v>41557</c:v>
                </c:pt>
                <c:pt idx="947">
                  <c:v>41558</c:v>
                </c:pt>
                <c:pt idx="948">
                  <c:v>41561</c:v>
                </c:pt>
                <c:pt idx="949">
                  <c:v>41562</c:v>
                </c:pt>
                <c:pt idx="950">
                  <c:v>41563</c:v>
                </c:pt>
                <c:pt idx="951">
                  <c:v>41564</c:v>
                </c:pt>
                <c:pt idx="952">
                  <c:v>41565</c:v>
                </c:pt>
                <c:pt idx="953">
                  <c:v>41568</c:v>
                </c:pt>
                <c:pt idx="954">
                  <c:v>41569</c:v>
                </c:pt>
                <c:pt idx="955">
                  <c:v>41571</c:v>
                </c:pt>
                <c:pt idx="956">
                  <c:v>41572</c:v>
                </c:pt>
                <c:pt idx="957">
                  <c:v>41575</c:v>
                </c:pt>
                <c:pt idx="958">
                  <c:v>41576</c:v>
                </c:pt>
                <c:pt idx="959">
                  <c:v>41577</c:v>
                </c:pt>
                <c:pt idx="960">
                  <c:v>41578</c:v>
                </c:pt>
                <c:pt idx="961">
                  <c:v>41582</c:v>
                </c:pt>
                <c:pt idx="962">
                  <c:v>41583</c:v>
                </c:pt>
                <c:pt idx="963">
                  <c:v>41584</c:v>
                </c:pt>
                <c:pt idx="964">
                  <c:v>41585</c:v>
                </c:pt>
                <c:pt idx="965">
                  <c:v>41586</c:v>
                </c:pt>
                <c:pt idx="966">
                  <c:v>41589</c:v>
                </c:pt>
                <c:pt idx="967">
                  <c:v>41590</c:v>
                </c:pt>
                <c:pt idx="968">
                  <c:v>41591</c:v>
                </c:pt>
                <c:pt idx="969">
                  <c:v>41592</c:v>
                </c:pt>
                <c:pt idx="970">
                  <c:v>41593</c:v>
                </c:pt>
                <c:pt idx="971">
                  <c:v>41596</c:v>
                </c:pt>
                <c:pt idx="972">
                  <c:v>41597</c:v>
                </c:pt>
                <c:pt idx="973">
                  <c:v>41598</c:v>
                </c:pt>
                <c:pt idx="974">
                  <c:v>41599</c:v>
                </c:pt>
                <c:pt idx="975">
                  <c:v>41600</c:v>
                </c:pt>
                <c:pt idx="976">
                  <c:v>41603</c:v>
                </c:pt>
                <c:pt idx="977">
                  <c:v>41604</c:v>
                </c:pt>
                <c:pt idx="978">
                  <c:v>41605</c:v>
                </c:pt>
                <c:pt idx="979">
                  <c:v>41606</c:v>
                </c:pt>
                <c:pt idx="980">
                  <c:v>41607</c:v>
                </c:pt>
                <c:pt idx="981">
                  <c:v>41610</c:v>
                </c:pt>
                <c:pt idx="982">
                  <c:v>41611</c:v>
                </c:pt>
                <c:pt idx="983">
                  <c:v>41612</c:v>
                </c:pt>
                <c:pt idx="984">
                  <c:v>41613</c:v>
                </c:pt>
                <c:pt idx="985">
                  <c:v>41614</c:v>
                </c:pt>
                <c:pt idx="986">
                  <c:v>41617</c:v>
                </c:pt>
                <c:pt idx="987">
                  <c:v>41618</c:v>
                </c:pt>
                <c:pt idx="988">
                  <c:v>41619</c:v>
                </c:pt>
                <c:pt idx="989">
                  <c:v>41620</c:v>
                </c:pt>
                <c:pt idx="990">
                  <c:v>41621</c:v>
                </c:pt>
                <c:pt idx="991">
                  <c:v>41624</c:v>
                </c:pt>
                <c:pt idx="992">
                  <c:v>41625</c:v>
                </c:pt>
                <c:pt idx="993">
                  <c:v>41626</c:v>
                </c:pt>
                <c:pt idx="994">
                  <c:v>41627</c:v>
                </c:pt>
                <c:pt idx="995">
                  <c:v>41628</c:v>
                </c:pt>
                <c:pt idx="996">
                  <c:v>41631</c:v>
                </c:pt>
                <c:pt idx="997">
                  <c:v>41638</c:v>
                </c:pt>
                <c:pt idx="998">
                  <c:v>41641</c:v>
                </c:pt>
                <c:pt idx="999">
                  <c:v>41642</c:v>
                </c:pt>
                <c:pt idx="1000">
                  <c:v>41645</c:v>
                </c:pt>
                <c:pt idx="1001">
                  <c:v>41646</c:v>
                </c:pt>
                <c:pt idx="1002">
                  <c:v>41647</c:v>
                </c:pt>
                <c:pt idx="1003">
                  <c:v>41648</c:v>
                </c:pt>
                <c:pt idx="1004">
                  <c:v>41649</c:v>
                </c:pt>
                <c:pt idx="1005">
                  <c:v>41652</c:v>
                </c:pt>
                <c:pt idx="1006">
                  <c:v>41653</c:v>
                </c:pt>
                <c:pt idx="1007">
                  <c:v>41654</c:v>
                </c:pt>
                <c:pt idx="1008">
                  <c:v>41655</c:v>
                </c:pt>
                <c:pt idx="1009">
                  <c:v>41656</c:v>
                </c:pt>
                <c:pt idx="1010">
                  <c:v>41659</c:v>
                </c:pt>
                <c:pt idx="1011">
                  <c:v>41660</c:v>
                </c:pt>
                <c:pt idx="1012">
                  <c:v>41661</c:v>
                </c:pt>
                <c:pt idx="1013">
                  <c:v>41662</c:v>
                </c:pt>
                <c:pt idx="1014">
                  <c:v>41663</c:v>
                </c:pt>
                <c:pt idx="1015">
                  <c:v>41666</c:v>
                </c:pt>
                <c:pt idx="1016">
                  <c:v>41667</c:v>
                </c:pt>
                <c:pt idx="1017">
                  <c:v>41668</c:v>
                </c:pt>
                <c:pt idx="1018">
                  <c:v>41669</c:v>
                </c:pt>
                <c:pt idx="1019">
                  <c:v>41670</c:v>
                </c:pt>
                <c:pt idx="1020">
                  <c:v>41673</c:v>
                </c:pt>
                <c:pt idx="1021">
                  <c:v>41674</c:v>
                </c:pt>
                <c:pt idx="1022">
                  <c:v>41675</c:v>
                </c:pt>
                <c:pt idx="1023">
                  <c:v>41676</c:v>
                </c:pt>
                <c:pt idx="1024">
                  <c:v>41677</c:v>
                </c:pt>
                <c:pt idx="1025">
                  <c:v>41680</c:v>
                </c:pt>
                <c:pt idx="1026">
                  <c:v>41681</c:v>
                </c:pt>
                <c:pt idx="1027">
                  <c:v>41682</c:v>
                </c:pt>
                <c:pt idx="1028">
                  <c:v>41683</c:v>
                </c:pt>
                <c:pt idx="1029">
                  <c:v>41684</c:v>
                </c:pt>
                <c:pt idx="1030">
                  <c:v>41687</c:v>
                </c:pt>
                <c:pt idx="1031">
                  <c:v>41688</c:v>
                </c:pt>
                <c:pt idx="1032">
                  <c:v>41689</c:v>
                </c:pt>
                <c:pt idx="1033">
                  <c:v>41690</c:v>
                </c:pt>
                <c:pt idx="1034">
                  <c:v>41691</c:v>
                </c:pt>
                <c:pt idx="1035">
                  <c:v>41694</c:v>
                </c:pt>
                <c:pt idx="1036">
                  <c:v>41695</c:v>
                </c:pt>
                <c:pt idx="1037">
                  <c:v>41696</c:v>
                </c:pt>
                <c:pt idx="1038">
                  <c:v>41697</c:v>
                </c:pt>
                <c:pt idx="1039">
                  <c:v>41698</c:v>
                </c:pt>
                <c:pt idx="1040">
                  <c:v>41701</c:v>
                </c:pt>
                <c:pt idx="1041">
                  <c:v>41702</c:v>
                </c:pt>
                <c:pt idx="1042">
                  <c:v>41703</c:v>
                </c:pt>
                <c:pt idx="1043">
                  <c:v>41704</c:v>
                </c:pt>
                <c:pt idx="1044">
                  <c:v>41705</c:v>
                </c:pt>
                <c:pt idx="1045">
                  <c:v>41708</c:v>
                </c:pt>
                <c:pt idx="1046">
                  <c:v>41709</c:v>
                </c:pt>
                <c:pt idx="1047">
                  <c:v>41710</c:v>
                </c:pt>
                <c:pt idx="1048">
                  <c:v>41711</c:v>
                </c:pt>
                <c:pt idx="1049">
                  <c:v>41712</c:v>
                </c:pt>
                <c:pt idx="1050">
                  <c:v>41715</c:v>
                </c:pt>
                <c:pt idx="1051">
                  <c:v>41716</c:v>
                </c:pt>
                <c:pt idx="1052">
                  <c:v>41717</c:v>
                </c:pt>
                <c:pt idx="1053">
                  <c:v>41718</c:v>
                </c:pt>
                <c:pt idx="1054">
                  <c:v>41719</c:v>
                </c:pt>
                <c:pt idx="1055">
                  <c:v>41722</c:v>
                </c:pt>
                <c:pt idx="1056">
                  <c:v>41723</c:v>
                </c:pt>
                <c:pt idx="1057">
                  <c:v>41724</c:v>
                </c:pt>
                <c:pt idx="1058">
                  <c:v>41725</c:v>
                </c:pt>
                <c:pt idx="1059">
                  <c:v>41726</c:v>
                </c:pt>
                <c:pt idx="1060">
                  <c:v>41729</c:v>
                </c:pt>
                <c:pt idx="1061">
                  <c:v>41730</c:v>
                </c:pt>
                <c:pt idx="1062">
                  <c:v>41731</c:v>
                </c:pt>
                <c:pt idx="1063">
                  <c:v>41732</c:v>
                </c:pt>
                <c:pt idx="1064">
                  <c:v>41733</c:v>
                </c:pt>
                <c:pt idx="1065">
                  <c:v>41736</c:v>
                </c:pt>
                <c:pt idx="1066">
                  <c:v>41737</c:v>
                </c:pt>
                <c:pt idx="1067">
                  <c:v>41738</c:v>
                </c:pt>
                <c:pt idx="1068">
                  <c:v>41739</c:v>
                </c:pt>
                <c:pt idx="1069">
                  <c:v>41740</c:v>
                </c:pt>
                <c:pt idx="1070">
                  <c:v>41743</c:v>
                </c:pt>
                <c:pt idx="1071">
                  <c:v>41744</c:v>
                </c:pt>
                <c:pt idx="1072">
                  <c:v>41745</c:v>
                </c:pt>
                <c:pt idx="1073">
                  <c:v>41746</c:v>
                </c:pt>
                <c:pt idx="1074">
                  <c:v>41751</c:v>
                </c:pt>
                <c:pt idx="1075">
                  <c:v>41752</c:v>
                </c:pt>
                <c:pt idx="1076">
                  <c:v>41753</c:v>
                </c:pt>
                <c:pt idx="1077">
                  <c:v>41754</c:v>
                </c:pt>
                <c:pt idx="1078">
                  <c:v>41757</c:v>
                </c:pt>
                <c:pt idx="1079">
                  <c:v>41758</c:v>
                </c:pt>
                <c:pt idx="1080">
                  <c:v>41759</c:v>
                </c:pt>
                <c:pt idx="1081">
                  <c:v>41764</c:v>
                </c:pt>
                <c:pt idx="1082">
                  <c:v>41765</c:v>
                </c:pt>
                <c:pt idx="1083">
                  <c:v>41766</c:v>
                </c:pt>
                <c:pt idx="1084">
                  <c:v>41767</c:v>
                </c:pt>
                <c:pt idx="1085">
                  <c:v>41768</c:v>
                </c:pt>
                <c:pt idx="1086">
                  <c:v>41771</c:v>
                </c:pt>
                <c:pt idx="1087">
                  <c:v>41772</c:v>
                </c:pt>
                <c:pt idx="1088">
                  <c:v>41773</c:v>
                </c:pt>
                <c:pt idx="1089">
                  <c:v>41774</c:v>
                </c:pt>
                <c:pt idx="1090">
                  <c:v>41775</c:v>
                </c:pt>
                <c:pt idx="1091">
                  <c:v>41778</c:v>
                </c:pt>
                <c:pt idx="1092">
                  <c:v>41779</c:v>
                </c:pt>
                <c:pt idx="1093">
                  <c:v>41780</c:v>
                </c:pt>
                <c:pt idx="1094">
                  <c:v>41781</c:v>
                </c:pt>
                <c:pt idx="1095">
                  <c:v>41782</c:v>
                </c:pt>
                <c:pt idx="1096">
                  <c:v>41785</c:v>
                </c:pt>
                <c:pt idx="1097">
                  <c:v>41786</c:v>
                </c:pt>
                <c:pt idx="1098">
                  <c:v>41787</c:v>
                </c:pt>
                <c:pt idx="1099">
                  <c:v>41788</c:v>
                </c:pt>
                <c:pt idx="1100">
                  <c:v>41789</c:v>
                </c:pt>
                <c:pt idx="1101">
                  <c:v>41792</c:v>
                </c:pt>
                <c:pt idx="1102">
                  <c:v>41793</c:v>
                </c:pt>
                <c:pt idx="1103">
                  <c:v>41794</c:v>
                </c:pt>
                <c:pt idx="1104">
                  <c:v>41795</c:v>
                </c:pt>
                <c:pt idx="1105">
                  <c:v>41796</c:v>
                </c:pt>
                <c:pt idx="1106">
                  <c:v>41800</c:v>
                </c:pt>
                <c:pt idx="1107">
                  <c:v>41801</c:v>
                </c:pt>
                <c:pt idx="1108">
                  <c:v>41802</c:v>
                </c:pt>
                <c:pt idx="1109">
                  <c:v>41803</c:v>
                </c:pt>
                <c:pt idx="1110">
                  <c:v>41806</c:v>
                </c:pt>
                <c:pt idx="1111">
                  <c:v>41807</c:v>
                </c:pt>
                <c:pt idx="1112">
                  <c:v>41808</c:v>
                </c:pt>
                <c:pt idx="1113">
                  <c:v>41809</c:v>
                </c:pt>
                <c:pt idx="1114">
                  <c:v>41810</c:v>
                </c:pt>
                <c:pt idx="1115">
                  <c:v>41813</c:v>
                </c:pt>
                <c:pt idx="1116">
                  <c:v>41814</c:v>
                </c:pt>
                <c:pt idx="1117">
                  <c:v>41815</c:v>
                </c:pt>
                <c:pt idx="1118">
                  <c:v>41816</c:v>
                </c:pt>
                <c:pt idx="1119">
                  <c:v>41817</c:v>
                </c:pt>
                <c:pt idx="1120">
                  <c:v>41820</c:v>
                </c:pt>
                <c:pt idx="1121">
                  <c:v>41821</c:v>
                </c:pt>
                <c:pt idx="1122">
                  <c:v>41822</c:v>
                </c:pt>
                <c:pt idx="1123">
                  <c:v>41823</c:v>
                </c:pt>
                <c:pt idx="1124">
                  <c:v>41824</c:v>
                </c:pt>
                <c:pt idx="1125">
                  <c:v>41827</c:v>
                </c:pt>
                <c:pt idx="1126">
                  <c:v>41828</c:v>
                </c:pt>
                <c:pt idx="1127">
                  <c:v>41829</c:v>
                </c:pt>
                <c:pt idx="1128">
                  <c:v>41830</c:v>
                </c:pt>
                <c:pt idx="1129">
                  <c:v>41831</c:v>
                </c:pt>
                <c:pt idx="1130">
                  <c:v>41834</c:v>
                </c:pt>
                <c:pt idx="1131">
                  <c:v>41835</c:v>
                </c:pt>
                <c:pt idx="1132">
                  <c:v>41836</c:v>
                </c:pt>
                <c:pt idx="1133">
                  <c:v>41837</c:v>
                </c:pt>
                <c:pt idx="1134">
                  <c:v>41838</c:v>
                </c:pt>
                <c:pt idx="1135">
                  <c:v>41841</c:v>
                </c:pt>
                <c:pt idx="1136">
                  <c:v>41842</c:v>
                </c:pt>
                <c:pt idx="1137">
                  <c:v>41843</c:v>
                </c:pt>
                <c:pt idx="1138">
                  <c:v>41844</c:v>
                </c:pt>
                <c:pt idx="1139">
                  <c:v>41845</c:v>
                </c:pt>
                <c:pt idx="1140">
                  <c:v>41848</c:v>
                </c:pt>
                <c:pt idx="1141">
                  <c:v>41849</c:v>
                </c:pt>
                <c:pt idx="1142">
                  <c:v>41850</c:v>
                </c:pt>
                <c:pt idx="1143">
                  <c:v>41851</c:v>
                </c:pt>
                <c:pt idx="1144">
                  <c:v>41852</c:v>
                </c:pt>
                <c:pt idx="1145">
                  <c:v>41855</c:v>
                </c:pt>
                <c:pt idx="1146">
                  <c:v>41856</c:v>
                </c:pt>
                <c:pt idx="1147">
                  <c:v>41857</c:v>
                </c:pt>
                <c:pt idx="1148">
                  <c:v>41858</c:v>
                </c:pt>
                <c:pt idx="1149">
                  <c:v>41859</c:v>
                </c:pt>
                <c:pt idx="1150">
                  <c:v>41862</c:v>
                </c:pt>
                <c:pt idx="1151">
                  <c:v>41863</c:v>
                </c:pt>
                <c:pt idx="1152">
                  <c:v>41864</c:v>
                </c:pt>
                <c:pt idx="1153">
                  <c:v>41865</c:v>
                </c:pt>
                <c:pt idx="1154">
                  <c:v>41866</c:v>
                </c:pt>
                <c:pt idx="1155">
                  <c:v>41869</c:v>
                </c:pt>
                <c:pt idx="1156">
                  <c:v>41870</c:v>
                </c:pt>
                <c:pt idx="1157">
                  <c:v>41872</c:v>
                </c:pt>
                <c:pt idx="1158">
                  <c:v>41873</c:v>
                </c:pt>
                <c:pt idx="1159">
                  <c:v>41876</c:v>
                </c:pt>
                <c:pt idx="1160">
                  <c:v>41877</c:v>
                </c:pt>
                <c:pt idx="1161">
                  <c:v>41878</c:v>
                </c:pt>
                <c:pt idx="1162">
                  <c:v>41879</c:v>
                </c:pt>
                <c:pt idx="1163">
                  <c:v>41880</c:v>
                </c:pt>
                <c:pt idx="1164">
                  <c:v>41883</c:v>
                </c:pt>
                <c:pt idx="1165">
                  <c:v>41884</c:v>
                </c:pt>
                <c:pt idx="1166">
                  <c:v>41885</c:v>
                </c:pt>
                <c:pt idx="1167">
                  <c:v>41886</c:v>
                </c:pt>
                <c:pt idx="1168">
                  <c:v>41887</c:v>
                </c:pt>
                <c:pt idx="1169">
                  <c:v>41890</c:v>
                </c:pt>
                <c:pt idx="1170">
                  <c:v>41891</c:v>
                </c:pt>
                <c:pt idx="1171">
                  <c:v>41892</c:v>
                </c:pt>
                <c:pt idx="1172">
                  <c:v>41893</c:v>
                </c:pt>
                <c:pt idx="1173">
                  <c:v>41894</c:v>
                </c:pt>
                <c:pt idx="1174">
                  <c:v>41897</c:v>
                </c:pt>
                <c:pt idx="1175">
                  <c:v>41898</c:v>
                </c:pt>
                <c:pt idx="1176">
                  <c:v>41899</c:v>
                </c:pt>
                <c:pt idx="1177">
                  <c:v>41900</c:v>
                </c:pt>
                <c:pt idx="1178">
                  <c:v>41901</c:v>
                </c:pt>
                <c:pt idx="1179">
                  <c:v>41904</c:v>
                </c:pt>
                <c:pt idx="1180">
                  <c:v>41905</c:v>
                </c:pt>
                <c:pt idx="1181">
                  <c:v>41906</c:v>
                </c:pt>
                <c:pt idx="1182">
                  <c:v>41907</c:v>
                </c:pt>
                <c:pt idx="1183">
                  <c:v>41908</c:v>
                </c:pt>
                <c:pt idx="1184">
                  <c:v>41911</c:v>
                </c:pt>
                <c:pt idx="1185">
                  <c:v>41912</c:v>
                </c:pt>
                <c:pt idx="1186">
                  <c:v>41913</c:v>
                </c:pt>
                <c:pt idx="1187">
                  <c:v>41914</c:v>
                </c:pt>
                <c:pt idx="1188">
                  <c:v>41915</c:v>
                </c:pt>
                <c:pt idx="1189">
                  <c:v>41918</c:v>
                </c:pt>
                <c:pt idx="1190">
                  <c:v>41919</c:v>
                </c:pt>
                <c:pt idx="1191">
                  <c:v>41920</c:v>
                </c:pt>
                <c:pt idx="1192">
                  <c:v>41921</c:v>
                </c:pt>
                <c:pt idx="1193">
                  <c:v>41922</c:v>
                </c:pt>
                <c:pt idx="1194">
                  <c:v>41925</c:v>
                </c:pt>
                <c:pt idx="1195">
                  <c:v>41926</c:v>
                </c:pt>
                <c:pt idx="1196">
                  <c:v>41927</c:v>
                </c:pt>
                <c:pt idx="1197">
                  <c:v>41928</c:v>
                </c:pt>
                <c:pt idx="1198">
                  <c:v>41929</c:v>
                </c:pt>
                <c:pt idx="1199">
                  <c:v>41932</c:v>
                </c:pt>
                <c:pt idx="1200">
                  <c:v>41933</c:v>
                </c:pt>
                <c:pt idx="1201">
                  <c:v>41934</c:v>
                </c:pt>
                <c:pt idx="1202">
                  <c:v>41939</c:v>
                </c:pt>
                <c:pt idx="1203">
                  <c:v>41940</c:v>
                </c:pt>
                <c:pt idx="1204">
                  <c:v>41941</c:v>
                </c:pt>
                <c:pt idx="1205">
                  <c:v>41942</c:v>
                </c:pt>
                <c:pt idx="1206">
                  <c:v>41943</c:v>
                </c:pt>
                <c:pt idx="1207">
                  <c:v>41946</c:v>
                </c:pt>
                <c:pt idx="1208">
                  <c:v>41947</c:v>
                </c:pt>
                <c:pt idx="1209">
                  <c:v>41948</c:v>
                </c:pt>
                <c:pt idx="1210">
                  <c:v>41949</c:v>
                </c:pt>
                <c:pt idx="1211">
                  <c:v>41950</c:v>
                </c:pt>
                <c:pt idx="1212">
                  <c:v>41953</c:v>
                </c:pt>
                <c:pt idx="1213">
                  <c:v>41954</c:v>
                </c:pt>
                <c:pt idx="1214">
                  <c:v>41955</c:v>
                </c:pt>
                <c:pt idx="1215">
                  <c:v>41956</c:v>
                </c:pt>
                <c:pt idx="1216">
                  <c:v>41957</c:v>
                </c:pt>
                <c:pt idx="1217">
                  <c:v>41960</c:v>
                </c:pt>
                <c:pt idx="1218">
                  <c:v>41961</c:v>
                </c:pt>
                <c:pt idx="1219">
                  <c:v>41962</c:v>
                </c:pt>
                <c:pt idx="1220">
                  <c:v>41963</c:v>
                </c:pt>
                <c:pt idx="1221">
                  <c:v>41964</c:v>
                </c:pt>
                <c:pt idx="1222">
                  <c:v>41967</c:v>
                </c:pt>
                <c:pt idx="1223">
                  <c:v>41968</c:v>
                </c:pt>
                <c:pt idx="1224">
                  <c:v>41969</c:v>
                </c:pt>
                <c:pt idx="1225">
                  <c:v>41970</c:v>
                </c:pt>
                <c:pt idx="1226">
                  <c:v>41971</c:v>
                </c:pt>
                <c:pt idx="1227">
                  <c:v>41974</c:v>
                </c:pt>
                <c:pt idx="1228">
                  <c:v>41975</c:v>
                </c:pt>
                <c:pt idx="1229">
                  <c:v>41976</c:v>
                </c:pt>
                <c:pt idx="1230">
                  <c:v>41977</c:v>
                </c:pt>
                <c:pt idx="1231">
                  <c:v>41978</c:v>
                </c:pt>
                <c:pt idx="1232">
                  <c:v>41981</c:v>
                </c:pt>
                <c:pt idx="1233">
                  <c:v>41982</c:v>
                </c:pt>
                <c:pt idx="1234">
                  <c:v>41983</c:v>
                </c:pt>
                <c:pt idx="1235">
                  <c:v>41984</c:v>
                </c:pt>
                <c:pt idx="1236">
                  <c:v>41985</c:v>
                </c:pt>
                <c:pt idx="1237">
                  <c:v>41988</c:v>
                </c:pt>
                <c:pt idx="1238">
                  <c:v>41989</c:v>
                </c:pt>
                <c:pt idx="1239">
                  <c:v>41990</c:v>
                </c:pt>
                <c:pt idx="1240">
                  <c:v>41991</c:v>
                </c:pt>
                <c:pt idx="1241">
                  <c:v>41992</c:v>
                </c:pt>
                <c:pt idx="1242">
                  <c:v>41995</c:v>
                </c:pt>
                <c:pt idx="1243">
                  <c:v>41996</c:v>
                </c:pt>
                <c:pt idx="1244">
                  <c:v>42002</c:v>
                </c:pt>
                <c:pt idx="1245">
                  <c:v>42003</c:v>
                </c:pt>
                <c:pt idx="1246">
                  <c:v>42009</c:v>
                </c:pt>
                <c:pt idx="1247">
                  <c:v>42010</c:v>
                </c:pt>
                <c:pt idx="1248">
                  <c:v>42011</c:v>
                </c:pt>
                <c:pt idx="1249">
                  <c:v>42012</c:v>
                </c:pt>
                <c:pt idx="1250">
                  <c:v>42013</c:v>
                </c:pt>
                <c:pt idx="1251">
                  <c:v>42016</c:v>
                </c:pt>
                <c:pt idx="1252">
                  <c:v>42017</c:v>
                </c:pt>
                <c:pt idx="1253">
                  <c:v>42018</c:v>
                </c:pt>
                <c:pt idx="1254">
                  <c:v>42019</c:v>
                </c:pt>
                <c:pt idx="1255">
                  <c:v>42020</c:v>
                </c:pt>
                <c:pt idx="1256">
                  <c:v>42023</c:v>
                </c:pt>
                <c:pt idx="1257">
                  <c:v>42024</c:v>
                </c:pt>
                <c:pt idx="1258">
                  <c:v>42025</c:v>
                </c:pt>
                <c:pt idx="1259">
                  <c:v>42026</c:v>
                </c:pt>
                <c:pt idx="1260">
                  <c:v>42027</c:v>
                </c:pt>
                <c:pt idx="1261">
                  <c:v>42030</c:v>
                </c:pt>
                <c:pt idx="1262">
                  <c:v>42031</c:v>
                </c:pt>
                <c:pt idx="1263">
                  <c:v>42032</c:v>
                </c:pt>
                <c:pt idx="1264">
                  <c:v>42033</c:v>
                </c:pt>
                <c:pt idx="1265">
                  <c:v>42034</c:v>
                </c:pt>
                <c:pt idx="1266">
                  <c:v>42037</c:v>
                </c:pt>
                <c:pt idx="1267">
                  <c:v>42038</c:v>
                </c:pt>
                <c:pt idx="1268">
                  <c:v>42039</c:v>
                </c:pt>
                <c:pt idx="1269">
                  <c:v>42040</c:v>
                </c:pt>
                <c:pt idx="1270">
                  <c:v>42041</c:v>
                </c:pt>
                <c:pt idx="1271">
                  <c:v>42044</c:v>
                </c:pt>
                <c:pt idx="1272">
                  <c:v>42045</c:v>
                </c:pt>
                <c:pt idx="1273">
                  <c:v>42046</c:v>
                </c:pt>
                <c:pt idx="1274">
                  <c:v>42047</c:v>
                </c:pt>
                <c:pt idx="1275">
                  <c:v>42048</c:v>
                </c:pt>
                <c:pt idx="1276">
                  <c:v>42051</c:v>
                </c:pt>
                <c:pt idx="1277">
                  <c:v>42052</c:v>
                </c:pt>
                <c:pt idx="1278">
                  <c:v>42053</c:v>
                </c:pt>
                <c:pt idx="1279">
                  <c:v>42054</c:v>
                </c:pt>
                <c:pt idx="1280">
                  <c:v>42055</c:v>
                </c:pt>
                <c:pt idx="1281">
                  <c:v>42058</c:v>
                </c:pt>
                <c:pt idx="1282">
                  <c:v>42059</c:v>
                </c:pt>
                <c:pt idx="1283">
                  <c:v>42060</c:v>
                </c:pt>
                <c:pt idx="1284">
                  <c:v>42061</c:v>
                </c:pt>
                <c:pt idx="1285">
                  <c:v>42062</c:v>
                </c:pt>
                <c:pt idx="1286">
                  <c:v>42065</c:v>
                </c:pt>
                <c:pt idx="1287">
                  <c:v>42066</c:v>
                </c:pt>
                <c:pt idx="1288">
                  <c:v>42067</c:v>
                </c:pt>
                <c:pt idx="1289">
                  <c:v>42068</c:v>
                </c:pt>
                <c:pt idx="1290">
                  <c:v>42069</c:v>
                </c:pt>
                <c:pt idx="1291">
                  <c:v>42072</c:v>
                </c:pt>
                <c:pt idx="1292">
                  <c:v>42073</c:v>
                </c:pt>
                <c:pt idx="1293">
                  <c:v>42074</c:v>
                </c:pt>
                <c:pt idx="1294">
                  <c:v>42075</c:v>
                </c:pt>
                <c:pt idx="1295">
                  <c:v>42076</c:v>
                </c:pt>
                <c:pt idx="1296">
                  <c:v>42079</c:v>
                </c:pt>
                <c:pt idx="1297">
                  <c:v>42080</c:v>
                </c:pt>
                <c:pt idx="1298">
                  <c:v>42081</c:v>
                </c:pt>
                <c:pt idx="1299">
                  <c:v>42082</c:v>
                </c:pt>
                <c:pt idx="1300">
                  <c:v>42083</c:v>
                </c:pt>
                <c:pt idx="1301">
                  <c:v>42086</c:v>
                </c:pt>
                <c:pt idx="1302">
                  <c:v>42087</c:v>
                </c:pt>
                <c:pt idx="1303">
                  <c:v>42088</c:v>
                </c:pt>
                <c:pt idx="1304">
                  <c:v>42089</c:v>
                </c:pt>
                <c:pt idx="1305">
                  <c:v>42090</c:v>
                </c:pt>
                <c:pt idx="1306">
                  <c:v>42093</c:v>
                </c:pt>
                <c:pt idx="1307">
                  <c:v>42094</c:v>
                </c:pt>
                <c:pt idx="1308">
                  <c:v>42095</c:v>
                </c:pt>
                <c:pt idx="1309">
                  <c:v>42096</c:v>
                </c:pt>
                <c:pt idx="1310">
                  <c:v>42101</c:v>
                </c:pt>
                <c:pt idx="1311">
                  <c:v>42102</c:v>
                </c:pt>
                <c:pt idx="1312">
                  <c:v>42103</c:v>
                </c:pt>
                <c:pt idx="1313">
                  <c:v>42104</c:v>
                </c:pt>
                <c:pt idx="1314">
                  <c:v>42107</c:v>
                </c:pt>
                <c:pt idx="1315">
                  <c:v>42108</c:v>
                </c:pt>
                <c:pt idx="1316">
                  <c:v>42109</c:v>
                </c:pt>
                <c:pt idx="1317">
                  <c:v>42110</c:v>
                </c:pt>
                <c:pt idx="1318">
                  <c:v>42111</c:v>
                </c:pt>
                <c:pt idx="1319">
                  <c:v>42114</c:v>
                </c:pt>
                <c:pt idx="1320">
                  <c:v>42115</c:v>
                </c:pt>
                <c:pt idx="1321">
                  <c:v>42116</c:v>
                </c:pt>
                <c:pt idx="1322">
                  <c:v>42117</c:v>
                </c:pt>
                <c:pt idx="1323">
                  <c:v>42118</c:v>
                </c:pt>
                <c:pt idx="1324">
                  <c:v>42121</c:v>
                </c:pt>
                <c:pt idx="1325">
                  <c:v>42122</c:v>
                </c:pt>
                <c:pt idx="1326">
                  <c:v>42123</c:v>
                </c:pt>
                <c:pt idx="1327">
                  <c:v>42124</c:v>
                </c:pt>
                <c:pt idx="1328">
                  <c:v>42128</c:v>
                </c:pt>
                <c:pt idx="1329">
                  <c:v>42129</c:v>
                </c:pt>
                <c:pt idx="1330">
                  <c:v>42130</c:v>
                </c:pt>
                <c:pt idx="1331">
                  <c:v>42131</c:v>
                </c:pt>
                <c:pt idx="1332">
                  <c:v>42132</c:v>
                </c:pt>
                <c:pt idx="1333">
                  <c:v>42135</c:v>
                </c:pt>
                <c:pt idx="1334">
                  <c:v>42136</c:v>
                </c:pt>
                <c:pt idx="1335">
                  <c:v>42137</c:v>
                </c:pt>
                <c:pt idx="1336">
                  <c:v>42138</c:v>
                </c:pt>
                <c:pt idx="1337">
                  <c:v>42139</c:v>
                </c:pt>
                <c:pt idx="1338">
                  <c:v>42142</c:v>
                </c:pt>
                <c:pt idx="1339">
                  <c:v>42143</c:v>
                </c:pt>
                <c:pt idx="1340">
                  <c:v>42144</c:v>
                </c:pt>
                <c:pt idx="1341">
                  <c:v>42145</c:v>
                </c:pt>
                <c:pt idx="1342">
                  <c:v>42146</c:v>
                </c:pt>
                <c:pt idx="1343">
                  <c:v>42150</c:v>
                </c:pt>
                <c:pt idx="1344">
                  <c:v>42151</c:v>
                </c:pt>
                <c:pt idx="1345">
                  <c:v>42152</c:v>
                </c:pt>
                <c:pt idx="1346">
                  <c:v>42153</c:v>
                </c:pt>
                <c:pt idx="1347">
                  <c:v>42156</c:v>
                </c:pt>
                <c:pt idx="1348">
                  <c:v>42157</c:v>
                </c:pt>
                <c:pt idx="1349">
                  <c:v>42158</c:v>
                </c:pt>
                <c:pt idx="1350">
                  <c:v>42159</c:v>
                </c:pt>
                <c:pt idx="1351">
                  <c:v>42160</c:v>
                </c:pt>
                <c:pt idx="1352">
                  <c:v>42163</c:v>
                </c:pt>
                <c:pt idx="1353">
                  <c:v>42164</c:v>
                </c:pt>
                <c:pt idx="1354">
                  <c:v>42165</c:v>
                </c:pt>
                <c:pt idx="1355">
                  <c:v>42166</c:v>
                </c:pt>
                <c:pt idx="1356">
                  <c:v>42167</c:v>
                </c:pt>
                <c:pt idx="1357">
                  <c:v>42170</c:v>
                </c:pt>
                <c:pt idx="1358">
                  <c:v>42171</c:v>
                </c:pt>
                <c:pt idx="1359">
                  <c:v>42172</c:v>
                </c:pt>
                <c:pt idx="1360">
                  <c:v>42173</c:v>
                </c:pt>
                <c:pt idx="1361">
                  <c:v>42174</c:v>
                </c:pt>
                <c:pt idx="1362">
                  <c:v>42177</c:v>
                </c:pt>
                <c:pt idx="1363">
                  <c:v>42178</c:v>
                </c:pt>
                <c:pt idx="1364">
                  <c:v>42179</c:v>
                </c:pt>
                <c:pt idx="1365">
                  <c:v>42180</c:v>
                </c:pt>
                <c:pt idx="1366">
                  <c:v>42181</c:v>
                </c:pt>
                <c:pt idx="1367">
                  <c:v>42184</c:v>
                </c:pt>
                <c:pt idx="1368">
                  <c:v>42185</c:v>
                </c:pt>
                <c:pt idx="1369">
                  <c:v>42186</c:v>
                </c:pt>
                <c:pt idx="1370">
                  <c:v>42187</c:v>
                </c:pt>
                <c:pt idx="1371">
                  <c:v>42188</c:v>
                </c:pt>
                <c:pt idx="1372">
                  <c:v>42191</c:v>
                </c:pt>
                <c:pt idx="1373">
                  <c:v>42192</c:v>
                </c:pt>
                <c:pt idx="1374">
                  <c:v>42193</c:v>
                </c:pt>
                <c:pt idx="1375">
                  <c:v>42194</c:v>
                </c:pt>
                <c:pt idx="1376">
                  <c:v>42195</c:v>
                </c:pt>
                <c:pt idx="1377">
                  <c:v>42198</c:v>
                </c:pt>
                <c:pt idx="1378">
                  <c:v>42199</c:v>
                </c:pt>
                <c:pt idx="1379">
                  <c:v>42200</c:v>
                </c:pt>
                <c:pt idx="1380">
                  <c:v>42201</c:v>
                </c:pt>
                <c:pt idx="1381">
                  <c:v>42202</c:v>
                </c:pt>
                <c:pt idx="1382">
                  <c:v>42205</c:v>
                </c:pt>
                <c:pt idx="1383">
                  <c:v>42206</c:v>
                </c:pt>
                <c:pt idx="1384">
                  <c:v>42207</c:v>
                </c:pt>
                <c:pt idx="1385">
                  <c:v>42208</c:v>
                </c:pt>
                <c:pt idx="1386">
                  <c:v>42209</c:v>
                </c:pt>
                <c:pt idx="1387">
                  <c:v>42212</c:v>
                </c:pt>
                <c:pt idx="1388">
                  <c:v>42213</c:v>
                </c:pt>
                <c:pt idx="1389">
                  <c:v>42214</c:v>
                </c:pt>
                <c:pt idx="1390">
                  <c:v>42215</c:v>
                </c:pt>
                <c:pt idx="1391">
                  <c:v>42216</c:v>
                </c:pt>
                <c:pt idx="1392">
                  <c:v>42219</c:v>
                </c:pt>
                <c:pt idx="1393">
                  <c:v>42220</c:v>
                </c:pt>
                <c:pt idx="1394">
                  <c:v>42221</c:v>
                </c:pt>
                <c:pt idx="1395">
                  <c:v>42222</c:v>
                </c:pt>
                <c:pt idx="1396">
                  <c:v>42223</c:v>
                </c:pt>
                <c:pt idx="1397">
                  <c:v>42226</c:v>
                </c:pt>
                <c:pt idx="1398">
                  <c:v>42227</c:v>
                </c:pt>
                <c:pt idx="1399">
                  <c:v>42228</c:v>
                </c:pt>
                <c:pt idx="1400">
                  <c:v>42229</c:v>
                </c:pt>
                <c:pt idx="1401">
                  <c:v>42230</c:v>
                </c:pt>
                <c:pt idx="1402">
                  <c:v>42233</c:v>
                </c:pt>
                <c:pt idx="1403">
                  <c:v>42234</c:v>
                </c:pt>
                <c:pt idx="1404">
                  <c:v>42235</c:v>
                </c:pt>
                <c:pt idx="1405">
                  <c:v>42240</c:v>
                </c:pt>
                <c:pt idx="1406">
                  <c:v>42241</c:v>
                </c:pt>
                <c:pt idx="1407">
                  <c:v>42242</c:v>
                </c:pt>
                <c:pt idx="1408">
                  <c:v>42243</c:v>
                </c:pt>
                <c:pt idx="1409">
                  <c:v>42244</c:v>
                </c:pt>
                <c:pt idx="1410">
                  <c:v>42247</c:v>
                </c:pt>
                <c:pt idx="1411">
                  <c:v>42248</c:v>
                </c:pt>
                <c:pt idx="1412">
                  <c:v>42249</c:v>
                </c:pt>
                <c:pt idx="1413">
                  <c:v>42250</c:v>
                </c:pt>
                <c:pt idx="1414">
                  <c:v>42251</c:v>
                </c:pt>
                <c:pt idx="1415">
                  <c:v>42254</c:v>
                </c:pt>
                <c:pt idx="1416">
                  <c:v>42255</c:v>
                </c:pt>
                <c:pt idx="1417">
                  <c:v>42256</c:v>
                </c:pt>
                <c:pt idx="1418">
                  <c:v>42257</c:v>
                </c:pt>
                <c:pt idx="1419">
                  <c:v>42258</c:v>
                </c:pt>
                <c:pt idx="1420">
                  <c:v>42261</c:v>
                </c:pt>
                <c:pt idx="1421">
                  <c:v>42262</c:v>
                </c:pt>
                <c:pt idx="1422">
                  <c:v>42263</c:v>
                </c:pt>
                <c:pt idx="1423">
                  <c:v>42264</c:v>
                </c:pt>
                <c:pt idx="1424">
                  <c:v>42265</c:v>
                </c:pt>
                <c:pt idx="1425">
                  <c:v>42268</c:v>
                </c:pt>
                <c:pt idx="1426">
                  <c:v>42269</c:v>
                </c:pt>
                <c:pt idx="1427">
                  <c:v>42270</c:v>
                </c:pt>
                <c:pt idx="1428">
                  <c:v>42271</c:v>
                </c:pt>
                <c:pt idx="1429">
                  <c:v>42272</c:v>
                </c:pt>
                <c:pt idx="1430">
                  <c:v>42275</c:v>
                </c:pt>
                <c:pt idx="1431">
                  <c:v>42276</c:v>
                </c:pt>
                <c:pt idx="1432">
                  <c:v>42277</c:v>
                </c:pt>
                <c:pt idx="1433">
                  <c:v>42278</c:v>
                </c:pt>
                <c:pt idx="1434">
                  <c:v>42279</c:v>
                </c:pt>
                <c:pt idx="1435">
                  <c:v>42282</c:v>
                </c:pt>
                <c:pt idx="1436">
                  <c:v>42283</c:v>
                </c:pt>
                <c:pt idx="1437">
                  <c:v>42284</c:v>
                </c:pt>
                <c:pt idx="1438">
                  <c:v>42285</c:v>
                </c:pt>
                <c:pt idx="1439">
                  <c:v>42286</c:v>
                </c:pt>
                <c:pt idx="1440">
                  <c:v>42289</c:v>
                </c:pt>
                <c:pt idx="1441">
                  <c:v>42290</c:v>
                </c:pt>
                <c:pt idx="1442">
                  <c:v>42291</c:v>
                </c:pt>
                <c:pt idx="1443">
                  <c:v>42292</c:v>
                </c:pt>
                <c:pt idx="1444">
                  <c:v>42293</c:v>
                </c:pt>
                <c:pt idx="1445">
                  <c:v>42296</c:v>
                </c:pt>
                <c:pt idx="1446">
                  <c:v>42297</c:v>
                </c:pt>
                <c:pt idx="1447">
                  <c:v>42298</c:v>
                </c:pt>
                <c:pt idx="1448">
                  <c:v>42299</c:v>
                </c:pt>
                <c:pt idx="1449">
                  <c:v>42303</c:v>
                </c:pt>
                <c:pt idx="1450">
                  <c:v>42304</c:v>
                </c:pt>
                <c:pt idx="1451">
                  <c:v>42305</c:v>
                </c:pt>
                <c:pt idx="1452">
                  <c:v>42306</c:v>
                </c:pt>
                <c:pt idx="1453">
                  <c:v>42307</c:v>
                </c:pt>
                <c:pt idx="1454">
                  <c:v>42310</c:v>
                </c:pt>
                <c:pt idx="1455">
                  <c:v>42311</c:v>
                </c:pt>
                <c:pt idx="1456">
                  <c:v>42312</c:v>
                </c:pt>
                <c:pt idx="1457">
                  <c:v>42313</c:v>
                </c:pt>
                <c:pt idx="1458">
                  <c:v>42314</c:v>
                </c:pt>
                <c:pt idx="1459">
                  <c:v>42317</c:v>
                </c:pt>
                <c:pt idx="1460">
                  <c:v>42318</c:v>
                </c:pt>
                <c:pt idx="1461">
                  <c:v>42319</c:v>
                </c:pt>
                <c:pt idx="1462">
                  <c:v>42320</c:v>
                </c:pt>
                <c:pt idx="1463">
                  <c:v>42321</c:v>
                </c:pt>
                <c:pt idx="1464">
                  <c:v>42324</c:v>
                </c:pt>
                <c:pt idx="1465">
                  <c:v>42325</c:v>
                </c:pt>
                <c:pt idx="1466">
                  <c:v>42326</c:v>
                </c:pt>
                <c:pt idx="1467">
                  <c:v>42327</c:v>
                </c:pt>
                <c:pt idx="1468">
                  <c:v>42328</c:v>
                </c:pt>
                <c:pt idx="1469">
                  <c:v>42331</c:v>
                </c:pt>
                <c:pt idx="1470">
                  <c:v>42332</c:v>
                </c:pt>
                <c:pt idx="1471">
                  <c:v>42333</c:v>
                </c:pt>
                <c:pt idx="1472">
                  <c:v>42334</c:v>
                </c:pt>
                <c:pt idx="1473">
                  <c:v>42335</c:v>
                </c:pt>
                <c:pt idx="1474">
                  <c:v>42338</c:v>
                </c:pt>
                <c:pt idx="1475">
                  <c:v>42339</c:v>
                </c:pt>
                <c:pt idx="1476">
                  <c:v>42340</c:v>
                </c:pt>
                <c:pt idx="1477">
                  <c:v>42341</c:v>
                </c:pt>
                <c:pt idx="1478">
                  <c:v>42342</c:v>
                </c:pt>
                <c:pt idx="1479">
                  <c:v>42345</c:v>
                </c:pt>
                <c:pt idx="1480">
                  <c:v>42346</c:v>
                </c:pt>
                <c:pt idx="1481">
                  <c:v>42347</c:v>
                </c:pt>
                <c:pt idx="1482">
                  <c:v>42348</c:v>
                </c:pt>
                <c:pt idx="1483">
                  <c:v>42349</c:v>
                </c:pt>
                <c:pt idx="1484">
                  <c:v>42352</c:v>
                </c:pt>
                <c:pt idx="1485">
                  <c:v>42353</c:v>
                </c:pt>
                <c:pt idx="1486">
                  <c:v>42354</c:v>
                </c:pt>
                <c:pt idx="1487">
                  <c:v>42355</c:v>
                </c:pt>
                <c:pt idx="1488">
                  <c:v>42356</c:v>
                </c:pt>
                <c:pt idx="1489">
                  <c:v>42359</c:v>
                </c:pt>
                <c:pt idx="1490">
                  <c:v>42360</c:v>
                </c:pt>
                <c:pt idx="1491">
                  <c:v>42361</c:v>
                </c:pt>
                <c:pt idx="1492">
                  <c:v>42366</c:v>
                </c:pt>
                <c:pt idx="1493">
                  <c:v>42367</c:v>
                </c:pt>
                <c:pt idx="1494">
                  <c:v>42368</c:v>
                </c:pt>
                <c:pt idx="1495">
                  <c:v>42373</c:v>
                </c:pt>
                <c:pt idx="1496">
                  <c:v>42374</c:v>
                </c:pt>
                <c:pt idx="1497">
                  <c:v>42375</c:v>
                </c:pt>
                <c:pt idx="1498">
                  <c:v>42376</c:v>
                </c:pt>
                <c:pt idx="1499">
                  <c:v>42377</c:v>
                </c:pt>
                <c:pt idx="1500">
                  <c:v>42380</c:v>
                </c:pt>
                <c:pt idx="1501">
                  <c:v>42381</c:v>
                </c:pt>
                <c:pt idx="1502">
                  <c:v>42382</c:v>
                </c:pt>
                <c:pt idx="1503">
                  <c:v>42383</c:v>
                </c:pt>
                <c:pt idx="1504">
                  <c:v>42384</c:v>
                </c:pt>
                <c:pt idx="1505">
                  <c:v>42387</c:v>
                </c:pt>
                <c:pt idx="1506">
                  <c:v>42388</c:v>
                </c:pt>
                <c:pt idx="1507">
                  <c:v>42389</c:v>
                </c:pt>
                <c:pt idx="1508">
                  <c:v>42390</c:v>
                </c:pt>
                <c:pt idx="1509">
                  <c:v>42391</c:v>
                </c:pt>
                <c:pt idx="1510">
                  <c:v>42394</c:v>
                </c:pt>
                <c:pt idx="1511">
                  <c:v>42395</c:v>
                </c:pt>
                <c:pt idx="1512">
                  <c:v>42396</c:v>
                </c:pt>
                <c:pt idx="1513">
                  <c:v>42397</c:v>
                </c:pt>
                <c:pt idx="1514">
                  <c:v>42398</c:v>
                </c:pt>
                <c:pt idx="1515">
                  <c:v>42401</c:v>
                </c:pt>
                <c:pt idx="1516">
                  <c:v>42402</c:v>
                </c:pt>
                <c:pt idx="1517">
                  <c:v>42403</c:v>
                </c:pt>
                <c:pt idx="1518">
                  <c:v>42404</c:v>
                </c:pt>
                <c:pt idx="1519">
                  <c:v>42405</c:v>
                </c:pt>
                <c:pt idx="1520">
                  <c:v>42408</c:v>
                </c:pt>
                <c:pt idx="1521">
                  <c:v>42409</c:v>
                </c:pt>
                <c:pt idx="1522">
                  <c:v>42410</c:v>
                </c:pt>
                <c:pt idx="1523">
                  <c:v>42411</c:v>
                </c:pt>
                <c:pt idx="1524">
                  <c:v>42412</c:v>
                </c:pt>
                <c:pt idx="1525">
                  <c:v>42415</c:v>
                </c:pt>
                <c:pt idx="1526">
                  <c:v>42416</c:v>
                </c:pt>
                <c:pt idx="1527">
                  <c:v>42417</c:v>
                </c:pt>
                <c:pt idx="1528">
                  <c:v>42418</c:v>
                </c:pt>
                <c:pt idx="1529">
                  <c:v>42419</c:v>
                </c:pt>
                <c:pt idx="1530">
                  <c:v>42422</c:v>
                </c:pt>
                <c:pt idx="1531">
                  <c:v>42423</c:v>
                </c:pt>
                <c:pt idx="1532">
                  <c:v>42424</c:v>
                </c:pt>
                <c:pt idx="1533">
                  <c:v>42425</c:v>
                </c:pt>
                <c:pt idx="1534">
                  <c:v>42426</c:v>
                </c:pt>
                <c:pt idx="1535">
                  <c:v>42429</c:v>
                </c:pt>
                <c:pt idx="1536">
                  <c:v>42430</c:v>
                </c:pt>
                <c:pt idx="1537">
                  <c:v>42431</c:v>
                </c:pt>
                <c:pt idx="1538">
                  <c:v>42432</c:v>
                </c:pt>
                <c:pt idx="1539">
                  <c:v>42433</c:v>
                </c:pt>
                <c:pt idx="1540">
                  <c:v>42436</c:v>
                </c:pt>
                <c:pt idx="1541">
                  <c:v>42437</c:v>
                </c:pt>
                <c:pt idx="1542">
                  <c:v>42438</c:v>
                </c:pt>
                <c:pt idx="1543">
                  <c:v>42439</c:v>
                </c:pt>
                <c:pt idx="1544">
                  <c:v>42440</c:v>
                </c:pt>
                <c:pt idx="1545">
                  <c:v>42445</c:v>
                </c:pt>
                <c:pt idx="1546">
                  <c:v>42446</c:v>
                </c:pt>
                <c:pt idx="1547">
                  <c:v>42447</c:v>
                </c:pt>
                <c:pt idx="1548">
                  <c:v>42450</c:v>
                </c:pt>
                <c:pt idx="1549">
                  <c:v>42451</c:v>
                </c:pt>
                <c:pt idx="1550">
                  <c:v>42452</c:v>
                </c:pt>
                <c:pt idx="1551">
                  <c:v>42453</c:v>
                </c:pt>
                <c:pt idx="1552">
                  <c:v>42458</c:v>
                </c:pt>
                <c:pt idx="1553">
                  <c:v>42459</c:v>
                </c:pt>
                <c:pt idx="1554">
                  <c:v>42460</c:v>
                </c:pt>
                <c:pt idx="1555">
                  <c:v>42461</c:v>
                </c:pt>
                <c:pt idx="1556">
                  <c:v>42464</c:v>
                </c:pt>
                <c:pt idx="1557">
                  <c:v>42465</c:v>
                </c:pt>
                <c:pt idx="1558">
                  <c:v>42466</c:v>
                </c:pt>
                <c:pt idx="1559">
                  <c:v>42467</c:v>
                </c:pt>
                <c:pt idx="1560">
                  <c:v>42468</c:v>
                </c:pt>
                <c:pt idx="1561">
                  <c:v>42471</c:v>
                </c:pt>
                <c:pt idx="1562">
                  <c:v>42472</c:v>
                </c:pt>
                <c:pt idx="1563">
                  <c:v>42473</c:v>
                </c:pt>
                <c:pt idx="1564">
                  <c:v>42474</c:v>
                </c:pt>
                <c:pt idx="1565">
                  <c:v>42475</c:v>
                </c:pt>
                <c:pt idx="1566">
                  <c:v>42478</c:v>
                </c:pt>
                <c:pt idx="1567">
                  <c:v>42479</c:v>
                </c:pt>
                <c:pt idx="1568">
                  <c:v>42480</c:v>
                </c:pt>
                <c:pt idx="1569">
                  <c:v>42481</c:v>
                </c:pt>
                <c:pt idx="1570">
                  <c:v>42482</c:v>
                </c:pt>
                <c:pt idx="1571">
                  <c:v>42485</c:v>
                </c:pt>
                <c:pt idx="1572">
                  <c:v>42486</c:v>
                </c:pt>
                <c:pt idx="1573">
                  <c:v>42487</c:v>
                </c:pt>
                <c:pt idx="1574">
                  <c:v>42488</c:v>
                </c:pt>
                <c:pt idx="1575">
                  <c:v>42489</c:v>
                </c:pt>
                <c:pt idx="1576">
                  <c:v>42492</c:v>
                </c:pt>
                <c:pt idx="1577">
                  <c:v>42493</c:v>
                </c:pt>
                <c:pt idx="1578">
                  <c:v>42494</c:v>
                </c:pt>
                <c:pt idx="1579">
                  <c:v>42495</c:v>
                </c:pt>
                <c:pt idx="1580">
                  <c:v>42496</c:v>
                </c:pt>
                <c:pt idx="1581">
                  <c:v>42499</c:v>
                </c:pt>
                <c:pt idx="1582">
                  <c:v>42500</c:v>
                </c:pt>
                <c:pt idx="1583">
                  <c:v>42501</c:v>
                </c:pt>
                <c:pt idx="1584">
                  <c:v>42502</c:v>
                </c:pt>
                <c:pt idx="1585">
                  <c:v>42503</c:v>
                </c:pt>
                <c:pt idx="1586">
                  <c:v>42507</c:v>
                </c:pt>
                <c:pt idx="1587">
                  <c:v>42508</c:v>
                </c:pt>
                <c:pt idx="1588">
                  <c:v>42509</c:v>
                </c:pt>
                <c:pt idx="1589">
                  <c:v>42510</c:v>
                </c:pt>
                <c:pt idx="1590">
                  <c:v>42513</c:v>
                </c:pt>
                <c:pt idx="1591">
                  <c:v>42514</c:v>
                </c:pt>
                <c:pt idx="1592">
                  <c:v>42515</c:v>
                </c:pt>
                <c:pt idx="1593">
                  <c:v>42516</c:v>
                </c:pt>
                <c:pt idx="1594">
                  <c:v>42517</c:v>
                </c:pt>
                <c:pt idx="1595">
                  <c:v>42520</c:v>
                </c:pt>
                <c:pt idx="1596">
                  <c:v>42521</c:v>
                </c:pt>
                <c:pt idx="1597">
                  <c:v>42522</c:v>
                </c:pt>
                <c:pt idx="1598">
                  <c:v>42523</c:v>
                </c:pt>
                <c:pt idx="1599">
                  <c:v>42524</c:v>
                </c:pt>
                <c:pt idx="1600">
                  <c:v>42527</c:v>
                </c:pt>
                <c:pt idx="1601">
                  <c:v>42528</c:v>
                </c:pt>
                <c:pt idx="1602">
                  <c:v>42529</c:v>
                </c:pt>
                <c:pt idx="1603">
                  <c:v>42530</c:v>
                </c:pt>
                <c:pt idx="1604">
                  <c:v>42531</c:v>
                </c:pt>
                <c:pt idx="1605">
                  <c:v>42534</c:v>
                </c:pt>
                <c:pt idx="1606">
                  <c:v>42535</c:v>
                </c:pt>
                <c:pt idx="1607">
                  <c:v>42536</c:v>
                </c:pt>
                <c:pt idx="1608">
                  <c:v>42537</c:v>
                </c:pt>
                <c:pt idx="1609">
                  <c:v>42538</c:v>
                </c:pt>
                <c:pt idx="1610">
                  <c:v>42541</c:v>
                </c:pt>
                <c:pt idx="1611">
                  <c:v>42542</c:v>
                </c:pt>
                <c:pt idx="1612">
                  <c:v>42543</c:v>
                </c:pt>
                <c:pt idx="1613">
                  <c:v>42544</c:v>
                </c:pt>
                <c:pt idx="1614">
                  <c:v>42545</c:v>
                </c:pt>
                <c:pt idx="1615">
                  <c:v>42548</c:v>
                </c:pt>
                <c:pt idx="1616">
                  <c:v>42549</c:v>
                </c:pt>
                <c:pt idx="1617">
                  <c:v>42550</c:v>
                </c:pt>
                <c:pt idx="1618">
                  <c:v>42551</c:v>
                </c:pt>
                <c:pt idx="1619">
                  <c:v>42552</c:v>
                </c:pt>
                <c:pt idx="1620">
                  <c:v>42555</c:v>
                </c:pt>
                <c:pt idx="1621">
                  <c:v>42556</c:v>
                </c:pt>
                <c:pt idx="1622">
                  <c:v>42557</c:v>
                </c:pt>
                <c:pt idx="1623">
                  <c:v>42558</c:v>
                </c:pt>
                <c:pt idx="1624">
                  <c:v>42559</c:v>
                </c:pt>
                <c:pt idx="1625">
                  <c:v>42562</c:v>
                </c:pt>
                <c:pt idx="1626">
                  <c:v>42563</c:v>
                </c:pt>
                <c:pt idx="1627">
                  <c:v>42564</c:v>
                </c:pt>
                <c:pt idx="1628">
                  <c:v>42565</c:v>
                </c:pt>
                <c:pt idx="1629">
                  <c:v>42566</c:v>
                </c:pt>
                <c:pt idx="1630">
                  <c:v>42569</c:v>
                </c:pt>
                <c:pt idx="1631">
                  <c:v>42570</c:v>
                </c:pt>
                <c:pt idx="1632">
                  <c:v>42571</c:v>
                </c:pt>
                <c:pt idx="1633">
                  <c:v>42572</c:v>
                </c:pt>
                <c:pt idx="1634">
                  <c:v>42573</c:v>
                </c:pt>
                <c:pt idx="1635">
                  <c:v>42576</c:v>
                </c:pt>
                <c:pt idx="1636">
                  <c:v>42577</c:v>
                </c:pt>
                <c:pt idx="1637">
                  <c:v>42578</c:v>
                </c:pt>
                <c:pt idx="1638">
                  <c:v>42579</c:v>
                </c:pt>
                <c:pt idx="1639">
                  <c:v>42580</c:v>
                </c:pt>
                <c:pt idx="1640">
                  <c:v>42583</c:v>
                </c:pt>
                <c:pt idx="1641">
                  <c:v>42584</c:v>
                </c:pt>
                <c:pt idx="1642">
                  <c:v>42585</c:v>
                </c:pt>
                <c:pt idx="1643">
                  <c:v>42586</c:v>
                </c:pt>
                <c:pt idx="1644">
                  <c:v>42587</c:v>
                </c:pt>
                <c:pt idx="1645">
                  <c:v>42590</c:v>
                </c:pt>
                <c:pt idx="1646">
                  <c:v>42591</c:v>
                </c:pt>
                <c:pt idx="1647">
                  <c:v>42592</c:v>
                </c:pt>
                <c:pt idx="1648">
                  <c:v>42593</c:v>
                </c:pt>
                <c:pt idx="1649">
                  <c:v>42594</c:v>
                </c:pt>
                <c:pt idx="1650">
                  <c:v>42597</c:v>
                </c:pt>
                <c:pt idx="1651">
                  <c:v>42598</c:v>
                </c:pt>
                <c:pt idx="1652">
                  <c:v>42599</c:v>
                </c:pt>
                <c:pt idx="1653">
                  <c:v>42600</c:v>
                </c:pt>
                <c:pt idx="1654">
                  <c:v>42601</c:v>
                </c:pt>
                <c:pt idx="1655">
                  <c:v>42604</c:v>
                </c:pt>
                <c:pt idx="1656">
                  <c:v>42605</c:v>
                </c:pt>
                <c:pt idx="1657">
                  <c:v>42606</c:v>
                </c:pt>
                <c:pt idx="1658">
                  <c:v>42607</c:v>
                </c:pt>
                <c:pt idx="1659">
                  <c:v>42608</c:v>
                </c:pt>
                <c:pt idx="1660">
                  <c:v>42611</c:v>
                </c:pt>
                <c:pt idx="1661">
                  <c:v>42612</c:v>
                </c:pt>
                <c:pt idx="1662">
                  <c:v>42613</c:v>
                </c:pt>
                <c:pt idx="1663">
                  <c:v>42614</c:v>
                </c:pt>
                <c:pt idx="1664">
                  <c:v>42615</c:v>
                </c:pt>
                <c:pt idx="1665">
                  <c:v>42618</c:v>
                </c:pt>
                <c:pt idx="1666">
                  <c:v>42619</c:v>
                </c:pt>
                <c:pt idx="1667">
                  <c:v>42620</c:v>
                </c:pt>
                <c:pt idx="1668">
                  <c:v>42621</c:v>
                </c:pt>
                <c:pt idx="1669">
                  <c:v>42622</c:v>
                </c:pt>
                <c:pt idx="1670">
                  <c:v>42625</c:v>
                </c:pt>
                <c:pt idx="1671">
                  <c:v>42626</c:v>
                </c:pt>
                <c:pt idx="1672">
                  <c:v>42627</c:v>
                </c:pt>
                <c:pt idx="1673">
                  <c:v>42628</c:v>
                </c:pt>
                <c:pt idx="1674">
                  <c:v>42629</c:v>
                </c:pt>
                <c:pt idx="1675">
                  <c:v>42632</c:v>
                </c:pt>
                <c:pt idx="1676">
                  <c:v>42633</c:v>
                </c:pt>
                <c:pt idx="1677">
                  <c:v>42634</c:v>
                </c:pt>
                <c:pt idx="1678">
                  <c:v>42635</c:v>
                </c:pt>
                <c:pt idx="1679">
                  <c:v>42636</c:v>
                </c:pt>
                <c:pt idx="1680">
                  <c:v>42639</c:v>
                </c:pt>
                <c:pt idx="1681">
                  <c:v>42640</c:v>
                </c:pt>
                <c:pt idx="1682">
                  <c:v>42641</c:v>
                </c:pt>
                <c:pt idx="1683">
                  <c:v>42642</c:v>
                </c:pt>
                <c:pt idx="1684">
                  <c:v>42643</c:v>
                </c:pt>
                <c:pt idx="1685">
                  <c:v>42646</c:v>
                </c:pt>
                <c:pt idx="1686">
                  <c:v>42647</c:v>
                </c:pt>
                <c:pt idx="1687">
                  <c:v>42648</c:v>
                </c:pt>
                <c:pt idx="1688">
                  <c:v>42649</c:v>
                </c:pt>
                <c:pt idx="1689">
                  <c:v>42650</c:v>
                </c:pt>
                <c:pt idx="1690">
                  <c:v>42653</c:v>
                </c:pt>
                <c:pt idx="1691">
                  <c:v>42654</c:v>
                </c:pt>
                <c:pt idx="1692">
                  <c:v>42655</c:v>
                </c:pt>
                <c:pt idx="1693">
                  <c:v>42656</c:v>
                </c:pt>
                <c:pt idx="1694">
                  <c:v>42657</c:v>
                </c:pt>
                <c:pt idx="1695">
                  <c:v>42660</c:v>
                </c:pt>
                <c:pt idx="1696">
                  <c:v>42661</c:v>
                </c:pt>
                <c:pt idx="1697">
                  <c:v>42662</c:v>
                </c:pt>
                <c:pt idx="1698">
                  <c:v>42663</c:v>
                </c:pt>
                <c:pt idx="1699">
                  <c:v>42664</c:v>
                </c:pt>
                <c:pt idx="1700">
                  <c:v>42667</c:v>
                </c:pt>
                <c:pt idx="1701">
                  <c:v>42668</c:v>
                </c:pt>
                <c:pt idx="1702">
                  <c:v>42669</c:v>
                </c:pt>
                <c:pt idx="1703">
                  <c:v>42670</c:v>
                </c:pt>
                <c:pt idx="1704">
                  <c:v>42671</c:v>
                </c:pt>
                <c:pt idx="1705">
                  <c:v>42676</c:v>
                </c:pt>
                <c:pt idx="1706">
                  <c:v>42677</c:v>
                </c:pt>
                <c:pt idx="1707">
                  <c:v>42678</c:v>
                </c:pt>
                <c:pt idx="1708">
                  <c:v>42681</c:v>
                </c:pt>
                <c:pt idx="1709">
                  <c:v>42682</c:v>
                </c:pt>
                <c:pt idx="1710">
                  <c:v>42683</c:v>
                </c:pt>
                <c:pt idx="1711">
                  <c:v>42684</c:v>
                </c:pt>
                <c:pt idx="1712">
                  <c:v>42685</c:v>
                </c:pt>
                <c:pt idx="1713">
                  <c:v>42688</c:v>
                </c:pt>
                <c:pt idx="1714">
                  <c:v>42689</c:v>
                </c:pt>
                <c:pt idx="1715">
                  <c:v>42690</c:v>
                </c:pt>
                <c:pt idx="1716">
                  <c:v>42691</c:v>
                </c:pt>
                <c:pt idx="1717">
                  <c:v>42692</c:v>
                </c:pt>
                <c:pt idx="1718">
                  <c:v>42695</c:v>
                </c:pt>
                <c:pt idx="1719">
                  <c:v>42696</c:v>
                </c:pt>
                <c:pt idx="1720">
                  <c:v>42697</c:v>
                </c:pt>
                <c:pt idx="1721">
                  <c:v>42698</c:v>
                </c:pt>
                <c:pt idx="1722">
                  <c:v>42699</c:v>
                </c:pt>
                <c:pt idx="1723">
                  <c:v>42702</c:v>
                </c:pt>
                <c:pt idx="1724">
                  <c:v>42703</c:v>
                </c:pt>
                <c:pt idx="1725">
                  <c:v>42704</c:v>
                </c:pt>
                <c:pt idx="1726">
                  <c:v>42705</c:v>
                </c:pt>
                <c:pt idx="1727">
                  <c:v>42706</c:v>
                </c:pt>
                <c:pt idx="1728">
                  <c:v>42709</c:v>
                </c:pt>
                <c:pt idx="1729">
                  <c:v>42710</c:v>
                </c:pt>
                <c:pt idx="1730">
                  <c:v>42711</c:v>
                </c:pt>
                <c:pt idx="1731">
                  <c:v>42712</c:v>
                </c:pt>
                <c:pt idx="1732">
                  <c:v>42713</c:v>
                </c:pt>
                <c:pt idx="1733">
                  <c:v>42716</c:v>
                </c:pt>
                <c:pt idx="1734">
                  <c:v>42717</c:v>
                </c:pt>
                <c:pt idx="1735">
                  <c:v>42718</c:v>
                </c:pt>
                <c:pt idx="1736">
                  <c:v>42719</c:v>
                </c:pt>
                <c:pt idx="1737">
                  <c:v>42720</c:v>
                </c:pt>
                <c:pt idx="1738">
                  <c:v>42723</c:v>
                </c:pt>
                <c:pt idx="1739">
                  <c:v>42724</c:v>
                </c:pt>
                <c:pt idx="1740">
                  <c:v>42725</c:v>
                </c:pt>
                <c:pt idx="1741">
                  <c:v>42726</c:v>
                </c:pt>
                <c:pt idx="1742">
                  <c:v>42727</c:v>
                </c:pt>
                <c:pt idx="1743">
                  <c:v>42731</c:v>
                </c:pt>
                <c:pt idx="1744">
                  <c:v>42732</c:v>
                </c:pt>
                <c:pt idx="1745">
                  <c:v>42733</c:v>
                </c:pt>
                <c:pt idx="1746">
                  <c:v>42734</c:v>
                </c:pt>
                <c:pt idx="1747">
                  <c:v>42737</c:v>
                </c:pt>
                <c:pt idx="1748">
                  <c:v>42738</c:v>
                </c:pt>
                <c:pt idx="1749">
                  <c:v>42739</c:v>
                </c:pt>
                <c:pt idx="1750">
                  <c:v>42740</c:v>
                </c:pt>
                <c:pt idx="1751">
                  <c:v>42741</c:v>
                </c:pt>
                <c:pt idx="1752">
                  <c:v>42744</c:v>
                </c:pt>
                <c:pt idx="1753">
                  <c:v>42745</c:v>
                </c:pt>
                <c:pt idx="1754">
                  <c:v>42746</c:v>
                </c:pt>
                <c:pt idx="1755">
                  <c:v>42747</c:v>
                </c:pt>
                <c:pt idx="1756">
                  <c:v>42748</c:v>
                </c:pt>
                <c:pt idx="1757">
                  <c:v>42751</c:v>
                </c:pt>
                <c:pt idx="1758">
                  <c:v>42752</c:v>
                </c:pt>
                <c:pt idx="1759">
                  <c:v>42753</c:v>
                </c:pt>
                <c:pt idx="1760">
                  <c:v>42754</c:v>
                </c:pt>
                <c:pt idx="1761">
                  <c:v>42755</c:v>
                </c:pt>
                <c:pt idx="1762">
                  <c:v>42758</c:v>
                </c:pt>
                <c:pt idx="1763">
                  <c:v>42759</c:v>
                </c:pt>
                <c:pt idx="1764">
                  <c:v>42760</c:v>
                </c:pt>
                <c:pt idx="1765">
                  <c:v>42761</c:v>
                </c:pt>
                <c:pt idx="1766">
                  <c:v>42762</c:v>
                </c:pt>
                <c:pt idx="1767">
                  <c:v>42765</c:v>
                </c:pt>
                <c:pt idx="1768">
                  <c:v>42766</c:v>
                </c:pt>
                <c:pt idx="1769">
                  <c:v>42767</c:v>
                </c:pt>
                <c:pt idx="1770">
                  <c:v>42768</c:v>
                </c:pt>
                <c:pt idx="1771">
                  <c:v>42769</c:v>
                </c:pt>
                <c:pt idx="1772">
                  <c:v>42772</c:v>
                </c:pt>
                <c:pt idx="1773">
                  <c:v>42773</c:v>
                </c:pt>
                <c:pt idx="1774">
                  <c:v>42774</c:v>
                </c:pt>
                <c:pt idx="1775">
                  <c:v>42775</c:v>
                </c:pt>
                <c:pt idx="1776">
                  <c:v>42776</c:v>
                </c:pt>
                <c:pt idx="1777">
                  <c:v>42779</c:v>
                </c:pt>
                <c:pt idx="1778">
                  <c:v>42780</c:v>
                </c:pt>
                <c:pt idx="1779">
                  <c:v>42781</c:v>
                </c:pt>
                <c:pt idx="1780">
                  <c:v>42782</c:v>
                </c:pt>
                <c:pt idx="1781">
                  <c:v>42783</c:v>
                </c:pt>
                <c:pt idx="1782">
                  <c:v>42786</c:v>
                </c:pt>
                <c:pt idx="1783">
                  <c:v>42787</c:v>
                </c:pt>
                <c:pt idx="1784">
                  <c:v>42788</c:v>
                </c:pt>
                <c:pt idx="1785">
                  <c:v>42789</c:v>
                </c:pt>
                <c:pt idx="1786">
                  <c:v>42790</c:v>
                </c:pt>
                <c:pt idx="1787">
                  <c:v>42793</c:v>
                </c:pt>
                <c:pt idx="1788">
                  <c:v>42794</c:v>
                </c:pt>
                <c:pt idx="1789">
                  <c:v>42795</c:v>
                </c:pt>
                <c:pt idx="1790">
                  <c:v>42796</c:v>
                </c:pt>
                <c:pt idx="1791">
                  <c:v>42797</c:v>
                </c:pt>
                <c:pt idx="1792">
                  <c:v>42800</c:v>
                </c:pt>
                <c:pt idx="1793">
                  <c:v>42801</c:v>
                </c:pt>
                <c:pt idx="1794">
                  <c:v>42802</c:v>
                </c:pt>
                <c:pt idx="1795">
                  <c:v>42803</c:v>
                </c:pt>
                <c:pt idx="1796">
                  <c:v>42804</c:v>
                </c:pt>
                <c:pt idx="1797">
                  <c:v>42807</c:v>
                </c:pt>
                <c:pt idx="1798">
                  <c:v>42808</c:v>
                </c:pt>
                <c:pt idx="1799">
                  <c:v>42810</c:v>
                </c:pt>
                <c:pt idx="1800">
                  <c:v>42811</c:v>
                </c:pt>
                <c:pt idx="1801">
                  <c:v>42814</c:v>
                </c:pt>
                <c:pt idx="1802">
                  <c:v>42815</c:v>
                </c:pt>
                <c:pt idx="1803">
                  <c:v>42816</c:v>
                </c:pt>
                <c:pt idx="1804">
                  <c:v>42817</c:v>
                </c:pt>
                <c:pt idx="1805">
                  <c:v>42818</c:v>
                </c:pt>
                <c:pt idx="1806">
                  <c:v>42821</c:v>
                </c:pt>
                <c:pt idx="1807">
                  <c:v>42822</c:v>
                </c:pt>
                <c:pt idx="1808">
                  <c:v>42823</c:v>
                </c:pt>
                <c:pt idx="1809">
                  <c:v>42824</c:v>
                </c:pt>
                <c:pt idx="1810">
                  <c:v>42825</c:v>
                </c:pt>
                <c:pt idx="1811">
                  <c:v>42828</c:v>
                </c:pt>
                <c:pt idx="1812">
                  <c:v>42829</c:v>
                </c:pt>
                <c:pt idx="1813">
                  <c:v>42830</c:v>
                </c:pt>
                <c:pt idx="1814">
                  <c:v>42831</c:v>
                </c:pt>
                <c:pt idx="1815">
                  <c:v>42832</c:v>
                </c:pt>
                <c:pt idx="1816">
                  <c:v>42835</c:v>
                </c:pt>
                <c:pt idx="1817">
                  <c:v>42836</c:v>
                </c:pt>
                <c:pt idx="1818">
                  <c:v>42837</c:v>
                </c:pt>
                <c:pt idx="1819">
                  <c:v>42838</c:v>
                </c:pt>
                <c:pt idx="1820">
                  <c:v>42843</c:v>
                </c:pt>
                <c:pt idx="1821">
                  <c:v>42844</c:v>
                </c:pt>
                <c:pt idx="1822">
                  <c:v>42845</c:v>
                </c:pt>
                <c:pt idx="1823">
                  <c:v>42846</c:v>
                </c:pt>
                <c:pt idx="1824">
                  <c:v>42849</c:v>
                </c:pt>
                <c:pt idx="1825">
                  <c:v>42850</c:v>
                </c:pt>
                <c:pt idx="1826">
                  <c:v>42851</c:v>
                </c:pt>
                <c:pt idx="1827">
                  <c:v>42852</c:v>
                </c:pt>
                <c:pt idx="1828">
                  <c:v>42853</c:v>
                </c:pt>
                <c:pt idx="1829">
                  <c:v>42857</c:v>
                </c:pt>
                <c:pt idx="1830">
                  <c:v>42858</c:v>
                </c:pt>
                <c:pt idx="1831">
                  <c:v>42859</c:v>
                </c:pt>
                <c:pt idx="1832">
                  <c:v>42860</c:v>
                </c:pt>
                <c:pt idx="1833">
                  <c:v>42863</c:v>
                </c:pt>
                <c:pt idx="1834">
                  <c:v>42864</c:v>
                </c:pt>
                <c:pt idx="1835">
                  <c:v>42865</c:v>
                </c:pt>
                <c:pt idx="1836">
                  <c:v>42866</c:v>
                </c:pt>
                <c:pt idx="1837">
                  <c:v>42867</c:v>
                </c:pt>
                <c:pt idx="1838">
                  <c:v>42870</c:v>
                </c:pt>
                <c:pt idx="1839">
                  <c:v>42871</c:v>
                </c:pt>
                <c:pt idx="1840">
                  <c:v>42872</c:v>
                </c:pt>
                <c:pt idx="1841">
                  <c:v>42873</c:v>
                </c:pt>
                <c:pt idx="1842">
                  <c:v>42874</c:v>
                </c:pt>
                <c:pt idx="1843">
                  <c:v>42877</c:v>
                </c:pt>
                <c:pt idx="1844">
                  <c:v>42878</c:v>
                </c:pt>
                <c:pt idx="1845">
                  <c:v>42879</c:v>
                </c:pt>
                <c:pt idx="1846">
                  <c:v>42880</c:v>
                </c:pt>
                <c:pt idx="1847">
                  <c:v>42881</c:v>
                </c:pt>
                <c:pt idx="1848">
                  <c:v>42884</c:v>
                </c:pt>
                <c:pt idx="1849">
                  <c:v>42885</c:v>
                </c:pt>
                <c:pt idx="1850">
                  <c:v>42886</c:v>
                </c:pt>
                <c:pt idx="1851">
                  <c:v>42887</c:v>
                </c:pt>
                <c:pt idx="1852">
                  <c:v>42888</c:v>
                </c:pt>
                <c:pt idx="1853">
                  <c:v>42892</c:v>
                </c:pt>
                <c:pt idx="1854">
                  <c:v>42893</c:v>
                </c:pt>
                <c:pt idx="1855">
                  <c:v>42894</c:v>
                </c:pt>
                <c:pt idx="1856">
                  <c:v>42895</c:v>
                </c:pt>
                <c:pt idx="1857">
                  <c:v>42898</c:v>
                </c:pt>
                <c:pt idx="1858">
                  <c:v>42899</c:v>
                </c:pt>
                <c:pt idx="1859">
                  <c:v>42900</c:v>
                </c:pt>
                <c:pt idx="1860">
                  <c:v>42901</c:v>
                </c:pt>
                <c:pt idx="1861">
                  <c:v>42902</c:v>
                </c:pt>
                <c:pt idx="1862">
                  <c:v>42905</c:v>
                </c:pt>
                <c:pt idx="1863">
                  <c:v>42906</c:v>
                </c:pt>
                <c:pt idx="1864">
                  <c:v>42907</c:v>
                </c:pt>
                <c:pt idx="1865">
                  <c:v>42908</c:v>
                </c:pt>
                <c:pt idx="1866">
                  <c:v>42909</c:v>
                </c:pt>
                <c:pt idx="1867">
                  <c:v>42912</c:v>
                </c:pt>
                <c:pt idx="1868">
                  <c:v>42913</c:v>
                </c:pt>
                <c:pt idx="1869">
                  <c:v>42914</c:v>
                </c:pt>
                <c:pt idx="1870">
                  <c:v>42915</c:v>
                </c:pt>
                <c:pt idx="1871">
                  <c:v>42916</c:v>
                </c:pt>
                <c:pt idx="1872">
                  <c:v>42919</c:v>
                </c:pt>
                <c:pt idx="1873">
                  <c:v>42920</c:v>
                </c:pt>
                <c:pt idx="1874">
                  <c:v>42921</c:v>
                </c:pt>
                <c:pt idx="1875">
                  <c:v>42922</c:v>
                </c:pt>
                <c:pt idx="1876">
                  <c:v>42923</c:v>
                </c:pt>
                <c:pt idx="1877">
                  <c:v>42926</c:v>
                </c:pt>
                <c:pt idx="1878">
                  <c:v>42927</c:v>
                </c:pt>
                <c:pt idx="1879">
                  <c:v>42928</c:v>
                </c:pt>
                <c:pt idx="1880">
                  <c:v>42929</c:v>
                </c:pt>
                <c:pt idx="1881">
                  <c:v>42930</c:v>
                </c:pt>
                <c:pt idx="1882">
                  <c:v>42933</c:v>
                </c:pt>
                <c:pt idx="1883">
                  <c:v>42934</c:v>
                </c:pt>
                <c:pt idx="1884">
                  <c:v>42935</c:v>
                </c:pt>
                <c:pt idx="1885">
                  <c:v>42936</c:v>
                </c:pt>
                <c:pt idx="1886">
                  <c:v>42937</c:v>
                </c:pt>
                <c:pt idx="1887">
                  <c:v>42940</c:v>
                </c:pt>
                <c:pt idx="1888">
                  <c:v>42941</c:v>
                </c:pt>
                <c:pt idx="1889">
                  <c:v>42942</c:v>
                </c:pt>
                <c:pt idx="1890">
                  <c:v>42943</c:v>
                </c:pt>
                <c:pt idx="1891">
                  <c:v>42944</c:v>
                </c:pt>
                <c:pt idx="1892">
                  <c:v>42947</c:v>
                </c:pt>
                <c:pt idx="1893">
                  <c:v>42948</c:v>
                </c:pt>
                <c:pt idx="1894">
                  <c:v>42949</c:v>
                </c:pt>
                <c:pt idx="1895">
                  <c:v>42950</c:v>
                </c:pt>
                <c:pt idx="1896">
                  <c:v>42951</c:v>
                </c:pt>
                <c:pt idx="1897">
                  <c:v>42954</c:v>
                </c:pt>
                <c:pt idx="1898">
                  <c:v>42955</c:v>
                </c:pt>
                <c:pt idx="1899">
                  <c:v>42956</c:v>
                </c:pt>
                <c:pt idx="1900">
                  <c:v>42957</c:v>
                </c:pt>
                <c:pt idx="1901">
                  <c:v>42958</c:v>
                </c:pt>
                <c:pt idx="1902">
                  <c:v>42961</c:v>
                </c:pt>
                <c:pt idx="1903">
                  <c:v>42962</c:v>
                </c:pt>
                <c:pt idx="1904">
                  <c:v>42963</c:v>
                </c:pt>
                <c:pt idx="1905">
                  <c:v>42964</c:v>
                </c:pt>
                <c:pt idx="1906">
                  <c:v>42965</c:v>
                </c:pt>
                <c:pt idx="1907">
                  <c:v>42968</c:v>
                </c:pt>
                <c:pt idx="1908">
                  <c:v>42969</c:v>
                </c:pt>
                <c:pt idx="1909">
                  <c:v>42970</c:v>
                </c:pt>
                <c:pt idx="1910">
                  <c:v>42971</c:v>
                </c:pt>
                <c:pt idx="1911">
                  <c:v>42972</c:v>
                </c:pt>
                <c:pt idx="1912">
                  <c:v>42975</c:v>
                </c:pt>
                <c:pt idx="1913">
                  <c:v>42976</c:v>
                </c:pt>
                <c:pt idx="1914">
                  <c:v>42977</c:v>
                </c:pt>
                <c:pt idx="1915">
                  <c:v>42978</c:v>
                </c:pt>
                <c:pt idx="1916">
                  <c:v>42979</c:v>
                </c:pt>
                <c:pt idx="1917">
                  <c:v>42982</c:v>
                </c:pt>
                <c:pt idx="1918">
                  <c:v>42983</c:v>
                </c:pt>
                <c:pt idx="1919">
                  <c:v>42984</c:v>
                </c:pt>
                <c:pt idx="1920">
                  <c:v>42985</c:v>
                </c:pt>
                <c:pt idx="1921">
                  <c:v>42986</c:v>
                </c:pt>
                <c:pt idx="1922">
                  <c:v>42989</c:v>
                </c:pt>
                <c:pt idx="1923">
                  <c:v>42990</c:v>
                </c:pt>
                <c:pt idx="1924">
                  <c:v>42991</c:v>
                </c:pt>
                <c:pt idx="1925">
                  <c:v>42992</c:v>
                </c:pt>
                <c:pt idx="1926">
                  <c:v>42993</c:v>
                </c:pt>
                <c:pt idx="1927">
                  <c:v>42996</c:v>
                </c:pt>
                <c:pt idx="1928">
                  <c:v>42997</c:v>
                </c:pt>
                <c:pt idx="1929">
                  <c:v>42998</c:v>
                </c:pt>
                <c:pt idx="1930">
                  <c:v>42999</c:v>
                </c:pt>
                <c:pt idx="1931">
                  <c:v>43000</c:v>
                </c:pt>
                <c:pt idx="1932">
                  <c:v>43003</c:v>
                </c:pt>
                <c:pt idx="1933">
                  <c:v>43004</c:v>
                </c:pt>
                <c:pt idx="1934">
                  <c:v>43005</c:v>
                </c:pt>
                <c:pt idx="1935">
                  <c:v>43006</c:v>
                </c:pt>
                <c:pt idx="1936">
                  <c:v>43007</c:v>
                </c:pt>
                <c:pt idx="1937">
                  <c:v>43010</c:v>
                </c:pt>
                <c:pt idx="1938">
                  <c:v>43011</c:v>
                </c:pt>
                <c:pt idx="1939">
                  <c:v>43012</c:v>
                </c:pt>
                <c:pt idx="1940">
                  <c:v>43013</c:v>
                </c:pt>
                <c:pt idx="1941">
                  <c:v>43014</c:v>
                </c:pt>
                <c:pt idx="1942">
                  <c:v>43017</c:v>
                </c:pt>
                <c:pt idx="1943">
                  <c:v>43018</c:v>
                </c:pt>
                <c:pt idx="1944">
                  <c:v>43019</c:v>
                </c:pt>
                <c:pt idx="1945">
                  <c:v>43020</c:v>
                </c:pt>
                <c:pt idx="1946">
                  <c:v>43021</c:v>
                </c:pt>
                <c:pt idx="1947">
                  <c:v>43024</c:v>
                </c:pt>
                <c:pt idx="1948">
                  <c:v>43025</c:v>
                </c:pt>
                <c:pt idx="1949">
                  <c:v>43026</c:v>
                </c:pt>
                <c:pt idx="1950">
                  <c:v>43027</c:v>
                </c:pt>
                <c:pt idx="1951">
                  <c:v>43028</c:v>
                </c:pt>
                <c:pt idx="1952">
                  <c:v>43032</c:v>
                </c:pt>
                <c:pt idx="1953">
                  <c:v>43033</c:v>
                </c:pt>
                <c:pt idx="1954">
                  <c:v>43034</c:v>
                </c:pt>
                <c:pt idx="1955">
                  <c:v>43035</c:v>
                </c:pt>
                <c:pt idx="1956">
                  <c:v>43038</c:v>
                </c:pt>
                <c:pt idx="1957">
                  <c:v>43039</c:v>
                </c:pt>
                <c:pt idx="1958">
                  <c:v>43041</c:v>
                </c:pt>
                <c:pt idx="1959">
                  <c:v>43042</c:v>
                </c:pt>
                <c:pt idx="1960">
                  <c:v>43045</c:v>
                </c:pt>
                <c:pt idx="1961">
                  <c:v>43046</c:v>
                </c:pt>
                <c:pt idx="1962">
                  <c:v>43047</c:v>
                </c:pt>
                <c:pt idx="1963">
                  <c:v>43048</c:v>
                </c:pt>
                <c:pt idx="1964">
                  <c:v>43049</c:v>
                </c:pt>
                <c:pt idx="1965">
                  <c:v>43052</c:v>
                </c:pt>
                <c:pt idx="1966">
                  <c:v>43053</c:v>
                </c:pt>
                <c:pt idx="1967">
                  <c:v>43054</c:v>
                </c:pt>
                <c:pt idx="1968">
                  <c:v>43055</c:v>
                </c:pt>
                <c:pt idx="1969">
                  <c:v>43056</c:v>
                </c:pt>
                <c:pt idx="1970">
                  <c:v>43059</c:v>
                </c:pt>
                <c:pt idx="1971">
                  <c:v>43060</c:v>
                </c:pt>
                <c:pt idx="1972">
                  <c:v>43061</c:v>
                </c:pt>
                <c:pt idx="1973">
                  <c:v>43062</c:v>
                </c:pt>
                <c:pt idx="1974">
                  <c:v>43063</c:v>
                </c:pt>
                <c:pt idx="1975">
                  <c:v>43066</c:v>
                </c:pt>
                <c:pt idx="1976">
                  <c:v>43067</c:v>
                </c:pt>
                <c:pt idx="1977">
                  <c:v>43068</c:v>
                </c:pt>
                <c:pt idx="1978">
                  <c:v>43069</c:v>
                </c:pt>
                <c:pt idx="1979">
                  <c:v>43070</c:v>
                </c:pt>
                <c:pt idx="1980">
                  <c:v>43073</c:v>
                </c:pt>
                <c:pt idx="1981">
                  <c:v>43074</c:v>
                </c:pt>
                <c:pt idx="1982">
                  <c:v>43075</c:v>
                </c:pt>
                <c:pt idx="1983">
                  <c:v>43076</c:v>
                </c:pt>
                <c:pt idx="1984">
                  <c:v>43077</c:v>
                </c:pt>
                <c:pt idx="1985">
                  <c:v>43080</c:v>
                </c:pt>
                <c:pt idx="1986">
                  <c:v>43081</c:v>
                </c:pt>
                <c:pt idx="1987">
                  <c:v>43082</c:v>
                </c:pt>
                <c:pt idx="1988">
                  <c:v>43083</c:v>
                </c:pt>
                <c:pt idx="1989">
                  <c:v>43084</c:v>
                </c:pt>
                <c:pt idx="1990">
                  <c:v>43087</c:v>
                </c:pt>
                <c:pt idx="1991">
                  <c:v>43088</c:v>
                </c:pt>
                <c:pt idx="1992">
                  <c:v>43089</c:v>
                </c:pt>
                <c:pt idx="1993">
                  <c:v>43090</c:v>
                </c:pt>
                <c:pt idx="1994">
                  <c:v>43091</c:v>
                </c:pt>
                <c:pt idx="1995">
                  <c:v>43096</c:v>
                </c:pt>
                <c:pt idx="1996">
                  <c:v>43097</c:v>
                </c:pt>
                <c:pt idx="1997">
                  <c:v>43098</c:v>
                </c:pt>
                <c:pt idx="1998">
                  <c:v>43102</c:v>
                </c:pt>
                <c:pt idx="1999">
                  <c:v>43103</c:v>
                </c:pt>
                <c:pt idx="2000">
                  <c:v>43104</c:v>
                </c:pt>
                <c:pt idx="2001">
                  <c:v>43105</c:v>
                </c:pt>
                <c:pt idx="2002">
                  <c:v>43108</c:v>
                </c:pt>
                <c:pt idx="2003">
                  <c:v>43109</c:v>
                </c:pt>
                <c:pt idx="2004">
                  <c:v>43110</c:v>
                </c:pt>
                <c:pt idx="2005">
                  <c:v>43111</c:v>
                </c:pt>
                <c:pt idx="2006">
                  <c:v>43112</c:v>
                </c:pt>
                <c:pt idx="2007">
                  <c:v>43115</c:v>
                </c:pt>
                <c:pt idx="2008">
                  <c:v>43116</c:v>
                </c:pt>
                <c:pt idx="2009">
                  <c:v>43117</c:v>
                </c:pt>
                <c:pt idx="2010">
                  <c:v>43118</c:v>
                </c:pt>
                <c:pt idx="2011">
                  <c:v>43119</c:v>
                </c:pt>
                <c:pt idx="2012">
                  <c:v>43122</c:v>
                </c:pt>
                <c:pt idx="2013">
                  <c:v>43123</c:v>
                </c:pt>
                <c:pt idx="2014">
                  <c:v>43124</c:v>
                </c:pt>
                <c:pt idx="2015">
                  <c:v>43125</c:v>
                </c:pt>
                <c:pt idx="2016">
                  <c:v>43126</c:v>
                </c:pt>
                <c:pt idx="2017">
                  <c:v>43129</c:v>
                </c:pt>
                <c:pt idx="2018">
                  <c:v>43130</c:v>
                </c:pt>
                <c:pt idx="2019">
                  <c:v>43131</c:v>
                </c:pt>
                <c:pt idx="2020">
                  <c:v>43132</c:v>
                </c:pt>
                <c:pt idx="2021">
                  <c:v>43133</c:v>
                </c:pt>
                <c:pt idx="2022">
                  <c:v>43136</c:v>
                </c:pt>
                <c:pt idx="2023">
                  <c:v>43137</c:v>
                </c:pt>
                <c:pt idx="2024">
                  <c:v>43138</c:v>
                </c:pt>
                <c:pt idx="2025">
                  <c:v>43139</c:v>
                </c:pt>
                <c:pt idx="2026">
                  <c:v>43140</c:v>
                </c:pt>
                <c:pt idx="2027">
                  <c:v>43143</c:v>
                </c:pt>
                <c:pt idx="2028">
                  <c:v>43144</c:v>
                </c:pt>
                <c:pt idx="2029">
                  <c:v>43145</c:v>
                </c:pt>
                <c:pt idx="2030">
                  <c:v>43146</c:v>
                </c:pt>
                <c:pt idx="2031">
                  <c:v>43147</c:v>
                </c:pt>
                <c:pt idx="2032">
                  <c:v>43150</c:v>
                </c:pt>
                <c:pt idx="2033">
                  <c:v>43151</c:v>
                </c:pt>
                <c:pt idx="2034">
                  <c:v>43152</c:v>
                </c:pt>
                <c:pt idx="2035">
                  <c:v>43153</c:v>
                </c:pt>
                <c:pt idx="2036">
                  <c:v>43154</c:v>
                </c:pt>
                <c:pt idx="2037">
                  <c:v>43157</c:v>
                </c:pt>
                <c:pt idx="2038">
                  <c:v>43158</c:v>
                </c:pt>
                <c:pt idx="2039">
                  <c:v>43159</c:v>
                </c:pt>
                <c:pt idx="2040">
                  <c:v>43160</c:v>
                </c:pt>
                <c:pt idx="2041">
                  <c:v>43161</c:v>
                </c:pt>
                <c:pt idx="2042">
                  <c:v>43164</c:v>
                </c:pt>
                <c:pt idx="2043">
                  <c:v>43165</c:v>
                </c:pt>
                <c:pt idx="2044">
                  <c:v>43166</c:v>
                </c:pt>
                <c:pt idx="2045">
                  <c:v>43167</c:v>
                </c:pt>
                <c:pt idx="2046">
                  <c:v>43168</c:v>
                </c:pt>
                <c:pt idx="2047">
                  <c:v>43171</c:v>
                </c:pt>
                <c:pt idx="2048">
                  <c:v>43172</c:v>
                </c:pt>
                <c:pt idx="2049">
                  <c:v>43173</c:v>
                </c:pt>
                <c:pt idx="2050">
                  <c:v>43178</c:v>
                </c:pt>
                <c:pt idx="2051">
                  <c:v>43179</c:v>
                </c:pt>
                <c:pt idx="2052">
                  <c:v>43180</c:v>
                </c:pt>
                <c:pt idx="2053">
                  <c:v>43181</c:v>
                </c:pt>
                <c:pt idx="2054">
                  <c:v>43182</c:v>
                </c:pt>
                <c:pt idx="2055">
                  <c:v>43185</c:v>
                </c:pt>
                <c:pt idx="2056">
                  <c:v>43186</c:v>
                </c:pt>
                <c:pt idx="2057">
                  <c:v>43187</c:v>
                </c:pt>
                <c:pt idx="2058">
                  <c:v>43188</c:v>
                </c:pt>
                <c:pt idx="2059">
                  <c:v>43193</c:v>
                </c:pt>
                <c:pt idx="2060">
                  <c:v>43194</c:v>
                </c:pt>
                <c:pt idx="2061">
                  <c:v>43195</c:v>
                </c:pt>
                <c:pt idx="2062">
                  <c:v>43196</c:v>
                </c:pt>
                <c:pt idx="2063">
                  <c:v>43199</c:v>
                </c:pt>
                <c:pt idx="2064">
                  <c:v>43200</c:v>
                </c:pt>
                <c:pt idx="2065">
                  <c:v>43201</c:v>
                </c:pt>
                <c:pt idx="2066">
                  <c:v>43202</c:v>
                </c:pt>
                <c:pt idx="2067">
                  <c:v>43203</c:v>
                </c:pt>
                <c:pt idx="2068">
                  <c:v>43206</c:v>
                </c:pt>
                <c:pt idx="2069">
                  <c:v>43207</c:v>
                </c:pt>
                <c:pt idx="2070">
                  <c:v>43208</c:v>
                </c:pt>
                <c:pt idx="2071">
                  <c:v>43209</c:v>
                </c:pt>
                <c:pt idx="2072">
                  <c:v>43210</c:v>
                </c:pt>
                <c:pt idx="2073">
                  <c:v>43213</c:v>
                </c:pt>
                <c:pt idx="2074">
                  <c:v>43214</c:v>
                </c:pt>
                <c:pt idx="2075">
                  <c:v>43215</c:v>
                </c:pt>
                <c:pt idx="2076">
                  <c:v>43216</c:v>
                </c:pt>
                <c:pt idx="2077">
                  <c:v>43217</c:v>
                </c:pt>
                <c:pt idx="2078">
                  <c:v>43222</c:v>
                </c:pt>
                <c:pt idx="2079">
                  <c:v>43223</c:v>
                </c:pt>
                <c:pt idx="2080">
                  <c:v>43224</c:v>
                </c:pt>
                <c:pt idx="2081">
                  <c:v>43227</c:v>
                </c:pt>
                <c:pt idx="2082">
                  <c:v>43228</c:v>
                </c:pt>
                <c:pt idx="2083">
                  <c:v>43229</c:v>
                </c:pt>
                <c:pt idx="2084">
                  <c:v>43230</c:v>
                </c:pt>
                <c:pt idx="2085">
                  <c:v>43231</c:v>
                </c:pt>
                <c:pt idx="2086">
                  <c:v>43234</c:v>
                </c:pt>
                <c:pt idx="2087">
                  <c:v>43235</c:v>
                </c:pt>
                <c:pt idx="2088">
                  <c:v>43236</c:v>
                </c:pt>
                <c:pt idx="2089">
                  <c:v>43237</c:v>
                </c:pt>
                <c:pt idx="2090">
                  <c:v>43238</c:v>
                </c:pt>
                <c:pt idx="2091">
                  <c:v>43242</c:v>
                </c:pt>
                <c:pt idx="2092">
                  <c:v>43243</c:v>
                </c:pt>
                <c:pt idx="2093">
                  <c:v>43244</c:v>
                </c:pt>
                <c:pt idx="2094">
                  <c:v>43245</c:v>
                </c:pt>
                <c:pt idx="2095">
                  <c:v>43248</c:v>
                </c:pt>
                <c:pt idx="2096">
                  <c:v>43249</c:v>
                </c:pt>
                <c:pt idx="2097">
                  <c:v>43250</c:v>
                </c:pt>
                <c:pt idx="2098">
                  <c:v>43251</c:v>
                </c:pt>
                <c:pt idx="2099">
                  <c:v>43252</c:v>
                </c:pt>
                <c:pt idx="2100">
                  <c:v>43255</c:v>
                </c:pt>
                <c:pt idx="2101">
                  <c:v>43256</c:v>
                </c:pt>
                <c:pt idx="2102">
                  <c:v>43257</c:v>
                </c:pt>
                <c:pt idx="2103">
                  <c:v>43258</c:v>
                </c:pt>
                <c:pt idx="2104">
                  <c:v>43259</c:v>
                </c:pt>
                <c:pt idx="2105">
                  <c:v>43262</c:v>
                </c:pt>
                <c:pt idx="2106">
                  <c:v>43263</c:v>
                </c:pt>
                <c:pt idx="2107">
                  <c:v>43264</c:v>
                </c:pt>
                <c:pt idx="2108">
                  <c:v>43265</c:v>
                </c:pt>
                <c:pt idx="2109">
                  <c:v>43266</c:v>
                </c:pt>
                <c:pt idx="2110">
                  <c:v>43269</c:v>
                </c:pt>
                <c:pt idx="2111">
                  <c:v>43270</c:v>
                </c:pt>
                <c:pt idx="2112">
                  <c:v>43271</c:v>
                </c:pt>
                <c:pt idx="2113">
                  <c:v>43272</c:v>
                </c:pt>
                <c:pt idx="2114">
                  <c:v>43273</c:v>
                </c:pt>
                <c:pt idx="2115">
                  <c:v>43276</c:v>
                </c:pt>
                <c:pt idx="2116">
                  <c:v>43277</c:v>
                </c:pt>
                <c:pt idx="2117">
                  <c:v>43278</c:v>
                </c:pt>
                <c:pt idx="2118">
                  <c:v>43279</c:v>
                </c:pt>
                <c:pt idx="2119">
                  <c:v>43280</c:v>
                </c:pt>
                <c:pt idx="2120">
                  <c:v>43283</c:v>
                </c:pt>
                <c:pt idx="2121">
                  <c:v>43284</c:v>
                </c:pt>
                <c:pt idx="2122">
                  <c:v>43285</c:v>
                </c:pt>
                <c:pt idx="2123">
                  <c:v>43286</c:v>
                </c:pt>
                <c:pt idx="2124">
                  <c:v>43287</c:v>
                </c:pt>
                <c:pt idx="2125">
                  <c:v>43290</c:v>
                </c:pt>
                <c:pt idx="2126">
                  <c:v>43291</c:v>
                </c:pt>
                <c:pt idx="2127">
                  <c:v>43292</c:v>
                </c:pt>
                <c:pt idx="2128">
                  <c:v>43293</c:v>
                </c:pt>
                <c:pt idx="2129">
                  <c:v>43294</c:v>
                </c:pt>
                <c:pt idx="2130">
                  <c:v>43297</c:v>
                </c:pt>
                <c:pt idx="2131">
                  <c:v>43298</c:v>
                </c:pt>
                <c:pt idx="2132">
                  <c:v>43299</c:v>
                </c:pt>
                <c:pt idx="2133">
                  <c:v>43300</c:v>
                </c:pt>
                <c:pt idx="2134">
                  <c:v>43301</c:v>
                </c:pt>
                <c:pt idx="2135">
                  <c:v>43304</c:v>
                </c:pt>
                <c:pt idx="2136">
                  <c:v>43305</c:v>
                </c:pt>
                <c:pt idx="2137">
                  <c:v>43306</c:v>
                </c:pt>
                <c:pt idx="2138">
                  <c:v>43307</c:v>
                </c:pt>
                <c:pt idx="2139">
                  <c:v>43308</c:v>
                </c:pt>
                <c:pt idx="2140">
                  <c:v>43311</c:v>
                </c:pt>
                <c:pt idx="2141">
                  <c:v>43312</c:v>
                </c:pt>
                <c:pt idx="2142">
                  <c:v>43313</c:v>
                </c:pt>
                <c:pt idx="2143">
                  <c:v>43314</c:v>
                </c:pt>
                <c:pt idx="2144">
                  <c:v>43315</c:v>
                </c:pt>
                <c:pt idx="2145">
                  <c:v>43318</c:v>
                </c:pt>
                <c:pt idx="2146">
                  <c:v>43319</c:v>
                </c:pt>
                <c:pt idx="2147">
                  <c:v>43320</c:v>
                </c:pt>
                <c:pt idx="2148">
                  <c:v>43321</c:v>
                </c:pt>
                <c:pt idx="2149">
                  <c:v>43322</c:v>
                </c:pt>
                <c:pt idx="2150">
                  <c:v>43325</c:v>
                </c:pt>
                <c:pt idx="2151">
                  <c:v>43326</c:v>
                </c:pt>
                <c:pt idx="2152">
                  <c:v>43327</c:v>
                </c:pt>
                <c:pt idx="2153">
                  <c:v>43328</c:v>
                </c:pt>
                <c:pt idx="2154">
                  <c:v>43329</c:v>
                </c:pt>
                <c:pt idx="2155">
                  <c:v>43333</c:v>
                </c:pt>
                <c:pt idx="2156">
                  <c:v>43334</c:v>
                </c:pt>
                <c:pt idx="2157">
                  <c:v>43335</c:v>
                </c:pt>
                <c:pt idx="2158">
                  <c:v>43336</c:v>
                </c:pt>
                <c:pt idx="2159">
                  <c:v>43339</c:v>
                </c:pt>
                <c:pt idx="2160">
                  <c:v>43340</c:v>
                </c:pt>
                <c:pt idx="2161">
                  <c:v>43341</c:v>
                </c:pt>
                <c:pt idx="2162">
                  <c:v>43342</c:v>
                </c:pt>
                <c:pt idx="2163">
                  <c:v>43343</c:v>
                </c:pt>
                <c:pt idx="2164">
                  <c:v>43346</c:v>
                </c:pt>
                <c:pt idx="2165">
                  <c:v>43347</c:v>
                </c:pt>
                <c:pt idx="2166">
                  <c:v>43348</c:v>
                </c:pt>
                <c:pt idx="2167">
                  <c:v>43349</c:v>
                </c:pt>
                <c:pt idx="2168">
                  <c:v>43350</c:v>
                </c:pt>
                <c:pt idx="2169">
                  <c:v>43353</c:v>
                </c:pt>
                <c:pt idx="2170">
                  <c:v>43354</c:v>
                </c:pt>
                <c:pt idx="2171">
                  <c:v>43355</c:v>
                </c:pt>
                <c:pt idx="2172">
                  <c:v>43356</c:v>
                </c:pt>
                <c:pt idx="2173">
                  <c:v>43357</c:v>
                </c:pt>
                <c:pt idx="2174">
                  <c:v>43360</c:v>
                </c:pt>
                <c:pt idx="2175">
                  <c:v>43361</c:v>
                </c:pt>
                <c:pt idx="2176">
                  <c:v>43362</c:v>
                </c:pt>
                <c:pt idx="2177">
                  <c:v>43363</c:v>
                </c:pt>
                <c:pt idx="2178">
                  <c:v>43364</c:v>
                </c:pt>
                <c:pt idx="2179">
                  <c:v>43367</c:v>
                </c:pt>
                <c:pt idx="2180">
                  <c:v>43368</c:v>
                </c:pt>
                <c:pt idx="2181">
                  <c:v>43369</c:v>
                </c:pt>
                <c:pt idx="2182">
                  <c:v>43370</c:v>
                </c:pt>
                <c:pt idx="2183">
                  <c:v>43371</c:v>
                </c:pt>
                <c:pt idx="2184">
                  <c:v>43374</c:v>
                </c:pt>
                <c:pt idx="2185">
                  <c:v>43375</c:v>
                </c:pt>
                <c:pt idx="2186">
                  <c:v>43376</c:v>
                </c:pt>
                <c:pt idx="2187">
                  <c:v>43377</c:v>
                </c:pt>
                <c:pt idx="2188">
                  <c:v>43378</c:v>
                </c:pt>
                <c:pt idx="2189">
                  <c:v>43381</c:v>
                </c:pt>
                <c:pt idx="2190">
                  <c:v>43382</c:v>
                </c:pt>
                <c:pt idx="2191">
                  <c:v>43383</c:v>
                </c:pt>
                <c:pt idx="2192">
                  <c:v>43384</c:v>
                </c:pt>
                <c:pt idx="2193">
                  <c:v>43385</c:v>
                </c:pt>
                <c:pt idx="2194">
                  <c:v>43388</c:v>
                </c:pt>
                <c:pt idx="2195">
                  <c:v>43389</c:v>
                </c:pt>
                <c:pt idx="2196">
                  <c:v>43390</c:v>
                </c:pt>
                <c:pt idx="2197">
                  <c:v>43391</c:v>
                </c:pt>
                <c:pt idx="2198">
                  <c:v>43392</c:v>
                </c:pt>
                <c:pt idx="2199">
                  <c:v>43397</c:v>
                </c:pt>
                <c:pt idx="2200">
                  <c:v>43398</c:v>
                </c:pt>
                <c:pt idx="2201">
                  <c:v>43399</c:v>
                </c:pt>
                <c:pt idx="2202">
                  <c:v>43402</c:v>
                </c:pt>
                <c:pt idx="2203">
                  <c:v>43403</c:v>
                </c:pt>
                <c:pt idx="2204">
                  <c:v>43404</c:v>
                </c:pt>
                <c:pt idx="2205">
                  <c:v>43409</c:v>
                </c:pt>
                <c:pt idx="2206">
                  <c:v>43410</c:v>
                </c:pt>
                <c:pt idx="2207">
                  <c:v>43411</c:v>
                </c:pt>
                <c:pt idx="2208">
                  <c:v>43412</c:v>
                </c:pt>
                <c:pt idx="2209">
                  <c:v>43413</c:v>
                </c:pt>
                <c:pt idx="2210">
                  <c:v>43416</c:v>
                </c:pt>
                <c:pt idx="2211">
                  <c:v>43417</c:v>
                </c:pt>
                <c:pt idx="2212">
                  <c:v>43418</c:v>
                </c:pt>
                <c:pt idx="2213">
                  <c:v>43419</c:v>
                </c:pt>
                <c:pt idx="2214">
                  <c:v>43420</c:v>
                </c:pt>
                <c:pt idx="2215">
                  <c:v>43423</c:v>
                </c:pt>
                <c:pt idx="2216">
                  <c:v>43424</c:v>
                </c:pt>
                <c:pt idx="2217">
                  <c:v>43425</c:v>
                </c:pt>
                <c:pt idx="2218">
                  <c:v>43426</c:v>
                </c:pt>
                <c:pt idx="2219">
                  <c:v>43427</c:v>
                </c:pt>
                <c:pt idx="2220">
                  <c:v>43430</c:v>
                </c:pt>
                <c:pt idx="2221">
                  <c:v>43431</c:v>
                </c:pt>
                <c:pt idx="2222">
                  <c:v>43432</c:v>
                </c:pt>
                <c:pt idx="2223">
                  <c:v>43433</c:v>
                </c:pt>
                <c:pt idx="2224">
                  <c:v>43434</c:v>
                </c:pt>
                <c:pt idx="2225">
                  <c:v>43437</c:v>
                </c:pt>
                <c:pt idx="2226">
                  <c:v>43438</c:v>
                </c:pt>
                <c:pt idx="2227">
                  <c:v>43439</c:v>
                </c:pt>
                <c:pt idx="2228">
                  <c:v>43440</c:v>
                </c:pt>
                <c:pt idx="2229">
                  <c:v>43441</c:v>
                </c:pt>
                <c:pt idx="2230">
                  <c:v>43444</c:v>
                </c:pt>
                <c:pt idx="2231">
                  <c:v>43445</c:v>
                </c:pt>
                <c:pt idx="2232">
                  <c:v>43446</c:v>
                </c:pt>
                <c:pt idx="2233">
                  <c:v>43447</c:v>
                </c:pt>
                <c:pt idx="2234">
                  <c:v>43448</c:v>
                </c:pt>
                <c:pt idx="2235">
                  <c:v>43451</c:v>
                </c:pt>
                <c:pt idx="2236">
                  <c:v>43452</c:v>
                </c:pt>
                <c:pt idx="2237">
                  <c:v>43453</c:v>
                </c:pt>
                <c:pt idx="2238">
                  <c:v>43454</c:v>
                </c:pt>
                <c:pt idx="2239">
                  <c:v>43455</c:v>
                </c:pt>
                <c:pt idx="2240">
                  <c:v>43461</c:v>
                </c:pt>
                <c:pt idx="2241">
                  <c:v>43462</c:v>
                </c:pt>
                <c:pt idx="2242">
                  <c:v>43467</c:v>
                </c:pt>
                <c:pt idx="2243">
                  <c:v>43468</c:v>
                </c:pt>
                <c:pt idx="2244">
                  <c:v>43469</c:v>
                </c:pt>
                <c:pt idx="2245">
                  <c:v>43472</c:v>
                </c:pt>
                <c:pt idx="2246">
                  <c:v>43473</c:v>
                </c:pt>
                <c:pt idx="2247">
                  <c:v>43474</c:v>
                </c:pt>
                <c:pt idx="2248">
                  <c:v>43475</c:v>
                </c:pt>
                <c:pt idx="2249">
                  <c:v>43476</c:v>
                </c:pt>
                <c:pt idx="2250">
                  <c:v>43479</c:v>
                </c:pt>
                <c:pt idx="2251">
                  <c:v>43480</c:v>
                </c:pt>
                <c:pt idx="2252">
                  <c:v>43481</c:v>
                </c:pt>
                <c:pt idx="2253">
                  <c:v>43482</c:v>
                </c:pt>
                <c:pt idx="2254">
                  <c:v>43483</c:v>
                </c:pt>
                <c:pt idx="2255">
                  <c:v>43486</c:v>
                </c:pt>
                <c:pt idx="2256">
                  <c:v>43487</c:v>
                </c:pt>
                <c:pt idx="2257">
                  <c:v>43488</c:v>
                </c:pt>
                <c:pt idx="2258">
                  <c:v>43489</c:v>
                </c:pt>
                <c:pt idx="2259">
                  <c:v>43490</c:v>
                </c:pt>
                <c:pt idx="2260">
                  <c:v>43493</c:v>
                </c:pt>
                <c:pt idx="2261">
                  <c:v>43494</c:v>
                </c:pt>
                <c:pt idx="2262">
                  <c:v>43495</c:v>
                </c:pt>
                <c:pt idx="2263">
                  <c:v>43496</c:v>
                </c:pt>
                <c:pt idx="2264">
                  <c:v>43497</c:v>
                </c:pt>
                <c:pt idx="2265">
                  <c:v>43500</c:v>
                </c:pt>
                <c:pt idx="2266">
                  <c:v>43501</c:v>
                </c:pt>
                <c:pt idx="2267">
                  <c:v>43502</c:v>
                </c:pt>
                <c:pt idx="2268">
                  <c:v>43503</c:v>
                </c:pt>
                <c:pt idx="2269">
                  <c:v>43504</c:v>
                </c:pt>
                <c:pt idx="2270">
                  <c:v>43507</c:v>
                </c:pt>
                <c:pt idx="2271">
                  <c:v>43508</c:v>
                </c:pt>
                <c:pt idx="2272">
                  <c:v>43509</c:v>
                </c:pt>
                <c:pt idx="2273">
                  <c:v>43510</c:v>
                </c:pt>
                <c:pt idx="2274">
                  <c:v>43511</c:v>
                </c:pt>
                <c:pt idx="2275">
                  <c:v>43514</c:v>
                </c:pt>
                <c:pt idx="2276">
                  <c:v>43515</c:v>
                </c:pt>
                <c:pt idx="2277">
                  <c:v>43516</c:v>
                </c:pt>
                <c:pt idx="2278">
                  <c:v>43517</c:v>
                </c:pt>
                <c:pt idx="2279">
                  <c:v>43518</c:v>
                </c:pt>
                <c:pt idx="2280">
                  <c:v>43521</c:v>
                </c:pt>
                <c:pt idx="2281">
                  <c:v>43522</c:v>
                </c:pt>
                <c:pt idx="2282">
                  <c:v>43523</c:v>
                </c:pt>
                <c:pt idx="2283">
                  <c:v>43524</c:v>
                </c:pt>
                <c:pt idx="2284">
                  <c:v>43525</c:v>
                </c:pt>
                <c:pt idx="2285">
                  <c:v>43528</c:v>
                </c:pt>
                <c:pt idx="2286">
                  <c:v>43529</c:v>
                </c:pt>
                <c:pt idx="2287">
                  <c:v>43530</c:v>
                </c:pt>
                <c:pt idx="2288">
                  <c:v>43531</c:v>
                </c:pt>
                <c:pt idx="2289">
                  <c:v>43532</c:v>
                </c:pt>
                <c:pt idx="2290">
                  <c:v>43535</c:v>
                </c:pt>
                <c:pt idx="2291">
                  <c:v>43536</c:v>
                </c:pt>
                <c:pt idx="2292">
                  <c:v>43537</c:v>
                </c:pt>
                <c:pt idx="2293">
                  <c:v>43538</c:v>
                </c:pt>
                <c:pt idx="2294">
                  <c:v>43542</c:v>
                </c:pt>
                <c:pt idx="2295">
                  <c:v>43543</c:v>
                </c:pt>
                <c:pt idx="2296">
                  <c:v>43544</c:v>
                </c:pt>
                <c:pt idx="2297">
                  <c:v>43545</c:v>
                </c:pt>
                <c:pt idx="2298">
                  <c:v>43546</c:v>
                </c:pt>
                <c:pt idx="2299">
                  <c:v>43549</c:v>
                </c:pt>
                <c:pt idx="2300">
                  <c:v>43550</c:v>
                </c:pt>
                <c:pt idx="2301">
                  <c:v>43551</c:v>
                </c:pt>
                <c:pt idx="2302">
                  <c:v>43552</c:v>
                </c:pt>
                <c:pt idx="2303">
                  <c:v>43553</c:v>
                </c:pt>
                <c:pt idx="2304">
                  <c:v>43556</c:v>
                </c:pt>
                <c:pt idx="2305">
                  <c:v>43557</c:v>
                </c:pt>
                <c:pt idx="2306">
                  <c:v>43558</c:v>
                </c:pt>
                <c:pt idx="2307">
                  <c:v>43559</c:v>
                </c:pt>
                <c:pt idx="2308">
                  <c:v>43560</c:v>
                </c:pt>
                <c:pt idx="2309">
                  <c:v>43563</c:v>
                </c:pt>
                <c:pt idx="2310">
                  <c:v>43564</c:v>
                </c:pt>
                <c:pt idx="2311">
                  <c:v>43565</c:v>
                </c:pt>
                <c:pt idx="2312">
                  <c:v>43566</c:v>
                </c:pt>
                <c:pt idx="2313">
                  <c:v>43567</c:v>
                </c:pt>
                <c:pt idx="2314">
                  <c:v>43570</c:v>
                </c:pt>
                <c:pt idx="2315">
                  <c:v>43571</c:v>
                </c:pt>
                <c:pt idx="2316">
                  <c:v>43572</c:v>
                </c:pt>
                <c:pt idx="2317">
                  <c:v>43573</c:v>
                </c:pt>
                <c:pt idx="2318">
                  <c:v>43578</c:v>
                </c:pt>
                <c:pt idx="2319">
                  <c:v>43579</c:v>
                </c:pt>
                <c:pt idx="2320">
                  <c:v>43580</c:v>
                </c:pt>
                <c:pt idx="2321">
                  <c:v>43581</c:v>
                </c:pt>
                <c:pt idx="2322">
                  <c:v>43584</c:v>
                </c:pt>
                <c:pt idx="2323">
                  <c:v>43585</c:v>
                </c:pt>
                <c:pt idx="2324">
                  <c:v>43587</c:v>
                </c:pt>
                <c:pt idx="2325">
                  <c:v>43588</c:v>
                </c:pt>
                <c:pt idx="2326">
                  <c:v>43591</c:v>
                </c:pt>
                <c:pt idx="2327">
                  <c:v>43592</c:v>
                </c:pt>
                <c:pt idx="2328">
                  <c:v>43593</c:v>
                </c:pt>
                <c:pt idx="2329">
                  <c:v>43594</c:v>
                </c:pt>
                <c:pt idx="2330">
                  <c:v>43595</c:v>
                </c:pt>
                <c:pt idx="2331">
                  <c:v>43598</c:v>
                </c:pt>
                <c:pt idx="2332">
                  <c:v>43599</c:v>
                </c:pt>
                <c:pt idx="2333">
                  <c:v>43600</c:v>
                </c:pt>
                <c:pt idx="2334">
                  <c:v>43601</c:v>
                </c:pt>
                <c:pt idx="2335">
                  <c:v>43602</c:v>
                </c:pt>
                <c:pt idx="2336">
                  <c:v>43605</c:v>
                </c:pt>
                <c:pt idx="2337">
                  <c:v>43606</c:v>
                </c:pt>
                <c:pt idx="2338">
                  <c:v>43607</c:v>
                </c:pt>
                <c:pt idx="2339">
                  <c:v>43608</c:v>
                </c:pt>
                <c:pt idx="2340">
                  <c:v>43609</c:v>
                </c:pt>
                <c:pt idx="2341">
                  <c:v>43612</c:v>
                </c:pt>
                <c:pt idx="2342">
                  <c:v>43613</c:v>
                </c:pt>
                <c:pt idx="2343">
                  <c:v>43614</c:v>
                </c:pt>
                <c:pt idx="2344">
                  <c:v>43615</c:v>
                </c:pt>
                <c:pt idx="2345">
                  <c:v>43616</c:v>
                </c:pt>
                <c:pt idx="2346">
                  <c:v>43619</c:v>
                </c:pt>
                <c:pt idx="2347">
                  <c:v>43620</c:v>
                </c:pt>
                <c:pt idx="2348">
                  <c:v>43621</c:v>
                </c:pt>
                <c:pt idx="2349">
                  <c:v>43622</c:v>
                </c:pt>
                <c:pt idx="2350">
                  <c:v>43623</c:v>
                </c:pt>
                <c:pt idx="2351">
                  <c:v>43627</c:v>
                </c:pt>
                <c:pt idx="2352">
                  <c:v>43628</c:v>
                </c:pt>
                <c:pt idx="2353">
                  <c:v>43629</c:v>
                </c:pt>
                <c:pt idx="2354">
                  <c:v>43630</c:v>
                </c:pt>
                <c:pt idx="2355">
                  <c:v>43633</c:v>
                </c:pt>
                <c:pt idx="2356">
                  <c:v>43634</c:v>
                </c:pt>
                <c:pt idx="2357">
                  <c:v>43635</c:v>
                </c:pt>
                <c:pt idx="2358">
                  <c:v>43636</c:v>
                </c:pt>
                <c:pt idx="2359">
                  <c:v>43637</c:v>
                </c:pt>
                <c:pt idx="2360">
                  <c:v>43640</c:v>
                </c:pt>
                <c:pt idx="2361">
                  <c:v>43641</c:v>
                </c:pt>
                <c:pt idx="2362">
                  <c:v>43642</c:v>
                </c:pt>
                <c:pt idx="2363">
                  <c:v>43643</c:v>
                </c:pt>
                <c:pt idx="2364">
                  <c:v>43644</c:v>
                </c:pt>
                <c:pt idx="2365">
                  <c:v>43647</c:v>
                </c:pt>
                <c:pt idx="2366">
                  <c:v>43648</c:v>
                </c:pt>
                <c:pt idx="2367">
                  <c:v>43649</c:v>
                </c:pt>
                <c:pt idx="2368">
                  <c:v>43650</c:v>
                </c:pt>
                <c:pt idx="2369">
                  <c:v>43651</c:v>
                </c:pt>
                <c:pt idx="2370">
                  <c:v>43654</c:v>
                </c:pt>
                <c:pt idx="2371">
                  <c:v>43655</c:v>
                </c:pt>
                <c:pt idx="2372">
                  <c:v>43656</c:v>
                </c:pt>
                <c:pt idx="2373">
                  <c:v>43657</c:v>
                </c:pt>
                <c:pt idx="2374">
                  <c:v>43658</c:v>
                </c:pt>
                <c:pt idx="2375">
                  <c:v>43661</c:v>
                </c:pt>
                <c:pt idx="2376">
                  <c:v>43662</c:v>
                </c:pt>
                <c:pt idx="2377">
                  <c:v>43663</c:v>
                </c:pt>
                <c:pt idx="2378">
                  <c:v>43664</c:v>
                </c:pt>
                <c:pt idx="2379">
                  <c:v>43665</c:v>
                </c:pt>
                <c:pt idx="2380">
                  <c:v>43668</c:v>
                </c:pt>
                <c:pt idx="2381">
                  <c:v>43669</c:v>
                </c:pt>
                <c:pt idx="2382">
                  <c:v>43670</c:v>
                </c:pt>
                <c:pt idx="2383">
                  <c:v>43671</c:v>
                </c:pt>
                <c:pt idx="2384">
                  <c:v>43672</c:v>
                </c:pt>
                <c:pt idx="2385">
                  <c:v>43675</c:v>
                </c:pt>
                <c:pt idx="2386">
                  <c:v>43676</c:v>
                </c:pt>
                <c:pt idx="2387">
                  <c:v>43677</c:v>
                </c:pt>
                <c:pt idx="2388">
                  <c:v>43678</c:v>
                </c:pt>
                <c:pt idx="2389">
                  <c:v>43679</c:v>
                </c:pt>
                <c:pt idx="2390">
                  <c:v>43682</c:v>
                </c:pt>
              </c:numCache>
            </c:numRef>
          </c:cat>
          <c:val>
            <c:numRef>
              <c:f>napi!$K$2503:$K$4893</c:f>
              <c:numCache>
                <c:formatCode>0.00</c:formatCode>
                <c:ptCount val="2391"/>
                <c:pt idx="0">
                  <c:v>6.25</c:v>
                </c:pt>
                <c:pt idx="1">
                  <c:v>6.25</c:v>
                </c:pt>
                <c:pt idx="2">
                  <c:v>6.25</c:v>
                </c:pt>
                <c:pt idx="3">
                  <c:v>6.25</c:v>
                </c:pt>
                <c:pt idx="4">
                  <c:v>6.25</c:v>
                </c:pt>
                <c:pt idx="5">
                  <c:v>6.25</c:v>
                </c:pt>
                <c:pt idx="6">
                  <c:v>6.25</c:v>
                </c:pt>
                <c:pt idx="7">
                  <c:v>6.25</c:v>
                </c:pt>
                <c:pt idx="8">
                  <c:v>6.25</c:v>
                </c:pt>
                <c:pt idx="9">
                  <c:v>6.25</c:v>
                </c:pt>
                <c:pt idx="10">
                  <c:v>6.25</c:v>
                </c:pt>
                <c:pt idx="11">
                  <c:v>6.25</c:v>
                </c:pt>
                <c:pt idx="12">
                  <c:v>6.25</c:v>
                </c:pt>
                <c:pt idx="13">
                  <c:v>6.25</c:v>
                </c:pt>
                <c:pt idx="14">
                  <c:v>6.25</c:v>
                </c:pt>
                <c:pt idx="15">
                  <c:v>6.25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5.75</c:v>
                </c:pt>
                <c:pt idx="37">
                  <c:v>5.75</c:v>
                </c:pt>
                <c:pt idx="38">
                  <c:v>5.75</c:v>
                </c:pt>
                <c:pt idx="39">
                  <c:v>5.75</c:v>
                </c:pt>
                <c:pt idx="40">
                  <c:v>5.75</c:v>
                </c:pt>
                <c:pt idx="41">
                  <c:v>5.75</c:v>
                </c:pt>
                <c:pt idx="42">
                  <c:v>5.75</c:v>
                </c:pt>
                <c:pt idx="43">
                  <c:v>5.75</c:v>
                </c:pt>
                <c:pt idx="44">
                  <c:v>5.75</c:v>
                </c:pt>
                <c:pt idx="45">
                  <c:v>5.75</c:v>
                </c:pt>
                <c:pt idx="46">
                  <c:v>5.75</c:v>
                </c:pt>
                <c:pt idx="47">
                  <c:v>5.75</c:v>
                </c:pt>
                <c:pt idx="48">
                  <c:v>5.75</c:v>
                </c:pt>
                <c:pt idx="49">
                  <c:v>5.75</c:v>
                </c:pt>
                <c:pt idx="50">
                  <c:v>5.75</c:v>
                </c:pt>
                <c:pt idx="51">
                  <c:v>5.75</c:v>
                </c:pt>
                <c:pt idx="52">
                  <c:v>5.75</c:v>
                </c:pt>
                <c:pt idx="53">
                  <c:v>5.75</c:v>
                </c:pt>
                <c:pt idx="54">
                  <c:v>5.75</c:v>
                </c:pt>
                <c:pt idx="55">
                  <c:v>5.75</c:v>
                </c:pt>
                <c:pt idx="56">
                  <c:v>5.75</c:v>
                </c:pt>
                <c:pt idx="57">
                  <c:v>5.75</c:v>
                </c:pt>
                <c:pt idx="58">
                  <c:v>5.75</c:v>
                </c:pt>
                <c:pt idx="59">
                  <c:v>5.75</c:v>
                </c:pt>
                <c:pt idx="60">
                  <c:v>5.5</c:v>
                </c:pt>
                <c:pt idx="61">
                  <c:v>5.5</c:v>
                </c:pt>
                <c:pt idx="62">
                  <c:v>5.5</c:v>
                </c:pt>
                <c:pt idx="63">
                  <c:v>5.5</c:v>
                </c:pt>
                <c:pt idx="64">
                  <c:v>5.5</c:v>
                </c:pt>
                <c:pt idx="65">
                  <c:v>5.5</c:v>
                </c:pt>
                <c:pt idx="66">
                  <c:v>5.5</c:v>
                </c:pt>
                <c:pt idx="67">
                  <c:v>5.5</c:v>
                </c:pt>
                <c:pt idx="68">
                  <c:v>5.5</c:v>
                </c:pt>
                <c:pt idx="69">
                  <c:v>5.5</c:v>
                </c:pt>
                <c:pt idx="70">
                  <c:v>5.5</c:v>
                </c:pt>
                <c:pt idx="71">
                  <c:v>5.5</c:v>
                </c:pt>
                <c:pt idx="72">
                  <c:v>5.5</c:v>
                </c:pt>
                <c:pt idx="73">
                  <c:v>5.5</c:v>
                </c:pt>
                <c:pt idx="74">
                  <c:v>5.5</c:v>
                </c:pt>
                <c:pt idx="75">
                  <c:v>5.5</c:v>
                </c:pt>
                <c:pt idx="76">
                  <c:v>5.5</c:v>
                </c:pt>
                <c:pt idx="77">
                  <c:v>5.5</c:v>
                </c:pt>
                <c:pt idx="78">
                  <c:v>5.5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5.25</c:v>
                </c:pt>
                <c:pt idx="87">
                  <c:v>5.25</c:v>
                </c:pt>
                <c:pt idx="88">
                  <c:v>5.25</c:v>
                </c:pt>
                <c:pt idx="89">
                  <c:v>5.25</c:v>
                </c:pt>
                <c:pt idx="90">
                  <c:v>5.25</c:v>
                </c:pt>
                <c:pt idx="91">
                  <c:v>5.25</c:v>
                </c:pt>
                <c:pt idx="92">
                  <c:v>5.25</c:v>
                </c:pt>
                <c:pt idx="93">
                  <c:v>5.25</c:v>
                </c:pt>
                <c:pt idx="94">
                  <c:v>5.25</c:v>
                </c:pt>
                <c:pt idx="95">
                  <c:v>5.25</c:v>
                </c:pt>
                <c:pt idx="96">
                  <c:v>5.25</c:v>
                </c:pt>
                <c:pt idx="97">
                  <c:v>5.25</c:v>
                </c:pt>
                <c:pt idx="98">
                  <c:v>5.25</c:v>
                </c:pt>
                <c:pt idx="99">
                  <c:v>5.25</c:v>
                </c:pt>
                <c:pt idx="100">
                  <c:v>5.25</c:v>
                </c:pt>
                <c:pt idx="101">
                  <c:v>5.25</c:v>
                </c:pt>
                <c:pt idx="102">
                  <c:v>5.25</c:v>
                </c:pt>
                <c:pt idx="103">
                  <c:v>5.25</c:v>
                </c:pt>
                <c:pt idx="104">
                  <c:v>5.25</c:v>
                </c:pt>
                <c:pt idx="105">
                  <c:v>5.25</c:v>
                </c:pt>
                <c:pt idx="106">
                  <c:v>5.25</c:v>
                </c:pt>
                <c:pt idx="107">
                  <c:v>5.25</c:v>
                </c:pt>
                <c:pt idx="108">
                  <c:v>5.25</c:v>
                </c:pt>
                <c:pt idx="109">
                  <c:v>5.25</c:v>
                </c:pt>
                <c:pt idx="110">
                  <c:v>5.25</c:v>
                </c:pt>
                <c:pt idx="111">
                  <c:v>5.25</c:v>
                </c:pt>
                <c:pt idx="112">
                  <c:v>5.25</c:v>
                </c:pt>
                <c:pt idx="113">
                  <c:v>5.25</c:v>
                </c:pt>
                <c:pt idx="114">
                  <c:v>5.25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5.25</c:v>
                </c:pt>
                <c:pt idx="119">
                  <c:v>5.25</c:v>
                </c:pt>
                <c:pt idx="120">
                  <c:v>5.25</c:v>
                </c:pt>
                <c:pt idx="121">
                  <c:v>5.25</c:v>
                </c:pt>
                <c:pt idx="122">
                  <c:v>5.25</c:v>
                </c:pt>
                <c:pt idx="123">
                  <c:v>5.25</c:v>
                </c:pt>
                <c:pt idx="124">
                  <c:v>5.25</c:v>
                </c:pt>
                <c:pt idx="125">
                  <c:v>5.25</c:v>
                </c:pt>
                <c:pt idx="126">
                  <c:v>5.25</c:v>
                </c:pt>
                <c:pt idx="127">
                  <c:v>5.25</c:v>
                </c:pt>
                <c:pt idx="128">
                  <c:v>5.25</c:v>
                </c:pt>
                <c:pt idx="129">
                  <c:v>5.25</c:v>
                </c:pt>
                <c:pt idx="130">
                  <c:v>5.25</c:v>
                </c:pt>
                <c:pt idx="131">
                  <c:v>5.25</c:v>
                </c:pt>
                <c:pt idx="132">
                  <c:v>5.25</c:v>
                </c:pt>
                <c:pt idx="133">
                  <c:v>5.25</c:v>
                </c:pt>
                <c:pt idx="134">
                  <c:v>5.25</c:v>
                </c:pt>
                <c:pt idx="135">
                  <c:v>5.25</c:v>
                </c:pt>
                <c:pt idx="136">
                  <c:v>5.25</c:v>
                </c:pt>
                <c:pt idx="137">
                  <c:v>5.25</c:v>
                </c:pt>
                <c:pt idx="138">
                  <c:v>5.25</c:v>
                </c:pt>
                <c:pt idx="139">
                  <c:v>5.25</c:v>
                </c:pt>
                <c:pt idx="140">
                  <c:v>5.25</c:v>
                </c:pt>
                <c:pt idx="141">
                  <c:v>5.25</c:v>
                </c:pt>
                <c:pt idx="142">
                  <c:v>5.25</c:v>
                </c:pt>
                <c:pt idx="143">
                  <c:v>5.25</c:v>
                </c:pt>
                <c:pt idx="144">
                  <c:v>5.25</c:v>
                </c:pt>
                <c:pt idx="145">
                  <c:v>5.25</c:v>
                </c:pt>
                <c:pt idx="146">
                  <c:v>5.25</c:v>
                </c:pt>
                <c:pt idx="147">
                  <c:v>5.25</c:v>
                </c:pt>
                <c:pt idx="148">
                  <c:v>5.25</c:v>
                </c:pt>
                <c:pt idx="149">
                  <c:v>5.25</c:v>
                </c:pt>
                <c:pt idx="150">
                  <c:v>5.25</c:v>
                </c:pt>
                <c:pt idx="151">
                  <c:v>5.25</c:v>
                </c:pt>
                <c:pt idx="152">
                  <c:v>5.25</c:v>
                </c:pt>
                <c:pt idx="153">
                  <c:v>5.25</c:v>
                </c:pt>
                <c:pt idx="154">
                  <c:v>5.25</c:v>
                </c:pt>
                <c:pt idx="155">
                  <c:v>5.25</c:v>
                </c:pt>
                <c:pt idx="156">
                  <c:v>5.25</c:v>
                </c:pt>
                <c:pt idx="157">
                  <c:v>5.25</c:v>
                </c:pt>
                <c:pt idx="158">
                  <c:v>5.25</c:v>
                </c:pt>
                <c:pt idx="159">
                  <c:v>5.25</c:v>
                </c:pt>
                <c:pt idx="160">
                  <c:v>5.25</c:v>
                </c:pt>
                <c:pt idx="161">
                  <c:v>5.25</c:v>
                </c:pt>
                <c:pt idx="162">
                  <c:v>5.25</c:v>
                </c:pt>
                <c:pt idx="163">
                  <c:v>5.25</c:v>
                </c:pt>
                <c:pt idx="164">
                  <c:v>5.25</c:v>
                </c:pt>
                <c:pt idx="165">
                  <c:v>5.25</c:v>
                </c:pt>
                <c:pt idx="166">
                  <c:v>5.25</c:v>
                </c:pt>
                <c:pt idx="167">
                  <c:v>5.25</c:v>
                </c:pt>
                <c:pt idx="168">
                  <c:v>5.25</c:v>
                </c:pt>
                <c:pt idx="169">
                  <c:v>5.25</c:v>
                </c:pt>
                <c:pt idx="170">
                  <c:v>5.25</c:v>
                </c:pt>
                <c:pt idx="171">
                  <c:v>5.25</c:v>
                </c:pt>
                <c:pt idx="172">
                  <c:v>5.25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5.25</c:v>
                </c:pt>
                <c:pt idx="182">
                  <c:v>5.25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5.25</c:v>
                </c:pt>
                <c:pt idx="187">
                  <c:v>5.25</c:v>
                </c:pt>
                <c:pt idx="188">
                  <c:v>5.25</c:v>
                </c:pt>
                <c:pt idx="189">
                  <c:v>5.25</c:v>
                </c:pt>
                <c:pt idx="190">
                  <c:v>5.25</c:v>
                </c:pt>
                <c:pt idx="191">
                  <c:v>5.25</c:v>
                </c:pt>
                <c:pt idx="192">
                  <c:v>5.25</c:v>
                </c:pt>
                <c:pt idx="193">
                  <c:v>5.25</c:v>
                </c:pt>
                <c:pt idx="194">
                  <c:v>5.25</c:v>
                </c:pt>
                <c:pt idx="195">
                  <c:v>5.25</c:v>
                </c:pt>
                <c:pt idx="196">
                  <c:v>5.25</c:v>
                </c:pt>
                <c:pt idx="197">
                  <c:v>5.25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5.25</c:v>
                </c:pt>
                <c:pt idx="213">
                  <c:v>5.25</c:v>
                </c:pt>
                <c:pt idx="214">
                  <c:v>5.25</c:v>
                </c:pt>
                <c:pt idx="215">
                  <c:v>5.25</c:v>
                </c:pt>
                <c:pt idx="216">
                  <c:v>5.25</c:v>
                </c:pt>
                <c:pt idx="217">
                  <c:v>5.25</c:v>
                </c:pt>
                <c:pt idx="218">
                  <c:v>5.25</c:v>
                </c:pt>
                <c:pt idx="219">
                  <c:v>5.25</c:v>
                </c:pt>
                <c:pt idx="220">
                  <c:v>5.25</c:v>
                </c:pt>
                <c:pt idx="221">
                  <c:v>5.25</c:v>
                </c:pt>
                <c:pt idx="222">
                  <c:v>5.25</c:v>
                </c:pt>
                <c:pt idx="223">
                  <c:v>5.25</c:v>
                </c:pt>
                <c:pt idx="224">
                  <c:v>5.25</c:v>
                </c:pt>
                <c:pt idx="225">
                  <c:v>5.25</c:v>
                </c:pt>
                <c:pt idx="226">
                  <c:v>5.25</c:v>
                </c:pt>
                <c:pt idx="227">
                  <c:v>5.25</c:v>
                </c:pt>
                <c:pt idx="228">
                  <c:v>5.25</c:v>
                </c:pt>
                <c:pt idx="229">
                  <c:v>5.25</c:v>
                </c:pt>
                <c:pt idx="230">
                  <c:v>5.25</c:v>
                </c:pt>
                <c:pt idx="231">
                  <c:v>5.5</c:v>
                </c:pt>
                <c:pt idx="232">
                  <c:v>5.5</c:v>
                </c:pt>
                <c:pt idx="233">
                  <c:v>5.5</c:v>
                </c:pt>
                <c:pt idx="234">
                  <c:v>5.5</c:v>
                </c:pt>
                <c:pt idx="235">
                  <c:v>5.5</c:v>
                </c:pt>
                <c:pt idx="236">
                  <c:v>5.5</c:v>
                </c:pt>
                <c:pt idx="237">
                  <c:v>5.5</c:v>
                </c:pt>
                <c:pt idx="238">
                  <c:v>5.5</c:v>
                </c:pt>
                <c:pt idx="239">
                  <c:v>5.5</c:v>
                </c:pt>
                <c:pt idx="240">
                  <c:v>5.5</c:v>
                </c:pt>
                <c:pt idx="241">
                  <c:v>5.5</c:v>
                </c:pt>
                <c:pt idx="242">
                  <c:v>5.5</c:v>
                </c:pt>
                <c:pt idx="243">
                  <c:v>5.5</c:v>
                </c:pt>
                <c:pt idx="244">
                  <c:v>5.5</c:v>
                </c:pt>
                <c:pt idx="245">
                  <c:v>5.5</c:v>
                </c:pt>
                <c:pt idx="246">
                  <c:v>5.75</c:v>
                </c:pt>
                <c:pt idx="247">
                  <c:v>5.75</c:v>
                </c:pt>
                <c:pt idx="248">
                  <c:v>5.75</c:v>
                </c:pt>
                <c:pt idx="249">
                  <c:v>5.75</c:v>
                </c:pt>
                <c:pt idx="250">
                  <c:v>5.75</c:v>
                </c:pt>
                <c:pt idx="251">
                  <c:v>5.75</c:v>
                </c:pt>
                <c:pt idx="252">
                  <c:v>5.75</c:v>
                </c:pt>
                <c:pt idx="253">
                  <c:v>5.75</c:v>
                </c:pt>
                <c:pt idx="254">
                  <c:v>5.75</c:v>
                </c:pt>
                <c:pt idx="255">
                  <c:v>5.75</c:v>
                </c:pt>
                <c:pt idx="256">
                  <c:v>5.75</c:v>
                </c:pt>
                <c:pt idx="257">
                  <c:v>5.75</c:v>
                </c:pt>
                <c:pt idx="258">
                  <c:v>5.75</c:v>
                </c:pt>
                <c:pt idx="259">
                  <c:v>5.75</c:v>
                </c:pt>
                <c:pt idx="260">
                  <c:v>5.75</c:v>
                </c:pt>
                <c:pt idx="261">
                  <c:v>5.75</c:v>
                </c:pt>
                <c:pt idx="262">
                  <c:v>5.75</c:v>
                </c:pt>
                <c:pt idx="263">
                  <c:v>5.75</c:v>
                </c:pt>
                <c:pt idx="264">
                  <c:v>5.75</c:v>
                </c:pt>
                <c:pt idx="265">
                  <c:v>5.75</c:v>
                </c:pt>
                <c:pt idx="266">
                  <c:v>5.75</c:v>
                </c:pt>
                <c:pt idx="267">
                  <c:v>5.75</c:v>
                </c:pt>
                <c:pt idx="268">
                  <c:v>5.75</c:v>
                </c:pt>
                <c:pt idx="269">
                  <c:v>5.75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  <c:pt idx="313">
                  <c:v>6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6</c:v>
                </c:pt>
                <c:pt idx="318">
                  <c:v>6</c:v>
                </c:pt>
                <c:pt idx="319">
                  <c:v>6</c:v>
                </c:pt>
                <c:pt idx="320">
                  <c:v>6</c:v>
                </c:pt>
                <c:pt idx="321">
                  <c:v>6</c:v>
                </c:pt>
                <c:pt idx="322">
                  <c:v>6</c:v>
                </c:pt>
                <c:pt idx="323">
                  <c:v>6</c:v>
                </c:pt>
                <c:pt idx="324">
                  <c:v>6</c:v>
                </c:pt>
                <c:pt idx="325">
                  <c:v>6</c:v>
                </c:pt>
                <c:pt idx="326">
                  <c:v>6</c:v>
                </c:pt>
                <c:pt idx="327">
                  <c:v>6</c:v>
                </c:pt>
                <c:pt idx="328">
                  <c:v>6</c:v>
                </c:pt>
                <c:pt idx="329">
                  <c:v>6</c:v>
                </c:pt>
                <c:pt idx="330">
                  <c:v>6</c:v>
                </c:pt>
                <c:pt idx="331">
                  <c:v>6</c:v>
                </c:pt>
                <c:pt idx="332">
                  <c:v>6</c:v>
                </c:pt>
                <c:pt idx="333">
                  <c:v>6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6</c:v>
                </c:pt>
                <c:pt idx="339">
                  <c:v>6</c:v>
                </c:pt>
                <c:pt idx="340">
                  <c:v>6</c:v>
                </c:pt>
                <c:pt idx="341">
                  <c:v>6</c:v>
                </c:pt>
                <c:pt idx="342">
                  <c:v>6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6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6</c:v>
                </c:pt>
                <c:pt idx="351">
                  <c:v>6</c:v>
                </c:pt>
                <c:pt idx="352">
                  <c:v>6</c:v>
                </c:pt>
                <c:pt idx="353">
                  <c:v>6</c:v>
                </c:pt>
                <c:pt idx="354">
                  <c:v>6</c:v>
                </c:pt>
                <c:pt idx="355">
                  <c:v>6</c:v>
                </c:pt>
                <c:pt idx="356">
                  <c:v>6</c:v>
                </c:pt>
                <c:pt idx="357">
                  <c:v>6</c:v>
                </c:pt>
                <c:pt idx="358">
                  <c:v>6</c:v>
                </c:pt>
                <c:pt idx="359">
                  <c:v>6</c:v>
                </c:pt>
                <c:pt idx="360">
                  <c:v>6</c:v>
                </c:pt>
                <c:pt idx="361">
                  <c:v>6</c:v>
                </c:pt>
                <c:pt idx="362">
                  <c:v>6</c:v>
                </c:pt>
                <c:pt idx="363">
                  <c:v>6</c:v>
                </c:pt>
                <c:pt idx="364">
                  <c:v>6</c:v>
                </c:pt>
                <c:pt idx="365">
                  <c:v>6</c:v>
                </c:pt>
                <c:pt idx="366">
                  <c:v>6</c:v>
                </c:pt>
                <c:pt idx="367">
                  <c:v>6</c:v>
                </c:pt>
                <c:pt idx="368">
                  <c:v>6</c:v>
                </c:pt>
                <c:pt idx="369">
                  <c:v>6</c:v>
                </c:pt>
                <c:pt idx="370">
                  <c:v>6</c:v>
                </c:pt>
                <c:pt idx="371">
                  <c:v>6</c:v>
                </c:pt>
                <c:pt idx="372">
                  <c:v>6</c:v>
                </c:pt>
                <c:pt idx="373">
                  <c:v>6</c:v>
                </c:pt>
                <c:pt idx="374">
                  <c:v>6</c:v>
                </c:pt>
                <c:pt idx="375">
                  <c:v>6</c:v>
                </c:pt>
                <c:pt idx="376">
                  <c:v>6</c:v>
                </c:pt>
                <c:pt idx="377">
                  <c:v>6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6</c:v>
                </c:pt>
                <c:pt idx="383">
                  <c:v>6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6</c:v>
                </c:pt>
                <c:pt idx="388">
                  <c:v>6</c:v>
                </c:pt>
                <c:pt idx="389">
                  <c:v>6</c:v>
                </c:pt>
                <c:pt idx="390">
                  <c:v>6</c:v>
                </c:pt>
                <c:pt idx="391">
                  <c:v>6</c:v>
                </c:pt>
                <c:pt idx="392">
                  <c:v>6</c:v>
                </c:pt>
                <c:pt idx="393">
                  <c:v>6</c:v>
                </c:pt>
                <c:pt idx="394">
                  <c:v>6</c:v>
                </c:pt>
                <c:pt idx="395">
                  <c:v>6</c:v>
                </c:pt>
                <c:pt idx="396">
                  <c:v>6</c:v>
                </c:pt>
                <c:pt idx="397">
                  <c:v>6</c:v>
                </c:pt>
                <c:pt idx="398">
                  <c:v>6</c:v>
                </c:pt>
                <c:pt idx="399">
                  <c:v>6</c:v>
                </c:pt>
                <c:pt idx="400">
                  <c:v>6</c:v>
                </c:pt>
                <c:pt idx="401">
                  <c:v>6</c:v>
                </c:pt>
                <c:pt idx="402">
                  <c:v>6</c:v>
                </c:pt>
                <c:pt idx="403">
                  <c:v>6</c:v>
                </c:pt>
                <c:pt idx="404">
                  <c:v>6</c:v>
                </c:pt>
                <c:pt idx="405">
                  <c:v>6</c:v>
                </c:pt>
                <c:pt idx="406">
                  <c:v>6</c:v>
                </c:pt>
                <c:pt idx="407">
                  <c:v>6</c:v>
                </c:pt>
                <c:pt idx="408">
                  <c:v>6</c:v>
                </c:pt>
                <c:pt idx="409">
                  <c:v>6</c:v>
                </c:pt>
                <c:pt idx="410">
                  <c:v>6</c:v>
                </c:pt>
                <c:pt idx="411">
                  <c:v>6</c:v>
                </c:pt>
                <c:pt idx="412">
                  <c:v>6</c:v>
                </c:pt>
                <c:pt idx="413">
                  <c:v>6</c:v>
                </c:pt>
                <c:pt idx="414">
                  <c:v>6</c:v>
                </c:pt>
                <c:pt idx="415">
                  <c:v>6</c:v>
                </c:pt>
                <c:pt idx="416">
                  <c:v>6</c:v>
                </c:pt>
                <c:pt idx="417">
                  <c:v>6</c:v>
                </c:pt>
                <c:pt idx="418">
                  <c:v>6</c:v>
                </c:pt>
                <c:pt idx="419">
                  <c:v>6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6</c:v>
                </c:pt>
                <c:pt idx="424">
                  <c:v>6</c:v>
                </c:pt>
                <c:pt idx="425">
                  <c:v>6</c:v>
                </c:pt>
                <c:pt idx="426">
                  <c:v>6</c:v>
                </c:pt>
                <c:pt idx="427">
                  <c:v>6</c:v>
                </c:pt>
                <c:pt idx="428">
                  <c:v>6</c:v>
                </c:pt>
                <c:pt idx="429">
                  <c:v>6</c:v>
                </c:pt>
                <c:pt idx="430">
                  <c:v>6</c:v>
                </c:pt>
                <c:pt idx="431">
                  <c:v>6</c:v>
                </c:pt>
                <c:pt idx="432">
                  <c:v>6</c:v>
                </c:pt>
                <c:pt idx="433">
                  <c:v>6</c:v>
                </c:pt>
                <c:pt idx="434">
                  <c:v>6</c:v>
                </c:pt>
                <c:pt idx="435">
                  <c:v>6</c:v>
                </c:pt>
                <c:pt idx="436">
                  <c:v>6</c:v>
                </c:pt>
                <c:pt idx="437">
                  <c:v>6</c:v>
                </c:pt>
                <c:pt idx="438">
                  <c:v>6</c:v>
                </c:pt>
                <c:pt idx="439">
                  <c:v>6</c:v>
                </c:pt>
                <c:pt idx="440">
                  <c:v>6</c:v>
                </c:pt>
                <c:pt idx="441">
                  <c:v>6</c:v>
                </c:pt>
                <c:pt idx="442">
                  <c:v>6</c:v>
                </c:pt>
                <c:pt idx="443">
                  <c:v>6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6</c:v>
                </c:pt>
                <c:pt idx="450">
                  <c:v>6</c:v>
                </c:pt>
                <c:pt idx="451">
                  <c:v>6</c:v>
                </c:pt>
                <c:pt idx="452">
                  <c:v>6</c:v>
                </c:pt>
                <c:pt idx="453">
                  <c:v>6</c:v>
                </c:pt>
                <c:pt idx="454">
                  <c:v>6</c:v>
                </c:pt>
                <c:pt idx="455">
                  <c:v>6</c:v>
                </c:pt>
                <c:pt idx="456">
                  <c:v>6</c:v>
                </c:pt>
                <c:pt idx="457">
                  <c:v>6</c:v>
                </c:pt>
                <c:pt idx="458">
                  <c:v>6</c:v>
                </c:pt>
                <c:pt idx="459">
                  <c:v>6</c:v>
                </c:pt>
                <c:pt idx="460">
                  <c:v>6</c:v>
                </c:pt>
                <c:pt idx="461">
                  <c:v>6</c:v>
                </c:pt>
                <c:pt idx="462">
                  <c:v>6</c:v>
                </c:pt>
                <c:pt idx="463">
                  <c:v>6</c:v>
                </c:pt>
                <c:pt idx="464">
                  <c:v>6</c:v>
                </c:pt>
                <c:pt idx="465">
                  <c:v>6</c:v>
                </c:pt>
                <c:pt idx="466">
                  <c:v>6</c:v>
                </c:pt>
                <c:pt idx="467">
                  <c:v>6</c:v>
                </c:pt>
                <c:pt idx="468">
                  <c:v>6</c:v>
                </c:pt>
                <c:pt idx="469">
                  <c:v>6</c:v>
                </c:pt>
                <c:pt idx="470">
                  <c:v>6</c:v>
                </c:pt>
                <c:pt idx="471">
                  <c:v>6</c:v>
                </c:pt>
                <c:pt idx="472">
                  <c:v>6</c:v>
                </c:pt>
                <c:pt idx="473">
                  <c:v>6</c:v>
                </c:pt>
                <c:pt idx="474">
                  <c:v>6</c:v>
                </c:pt>
                <c:pt idx="475">
                  <c:v>6</c:v>
                </c:pt>
                <c:pt idx="476">
                  <c:v>6</c:v>
                </c:pt>
                <c:pt idx="477">
                  <c:v>6</c:v>
                </c:pt>
                <c:pt idx="478">
                  <c:v>6</c:v>
                </c:pt>
                <c:pt idx="479">
                  <c:v>6</c:v>
                </c:pt>
                <c:pt idx="480">
                  <c:v>6</c:v>
                </c:pt>
                <c:pt idx="481">
                  <c:v>6</c:v>
                </c:pt>
                <c:pt idx="482">
                  <c:v>6</c:v>
                </c:pt>
                <c:pt idx="483">
                  <c:v>6</c:v>
                </c:pt>
                <c:pt idx="484">
                  <c:v>6</c:v>
                </c:pt>
                <c:pt idx="485">
                  <c:v>6.5</c:v>
                </c:pt>
                <c:pt idx="486">
                  <c:v>6.5</c:v>
                </c:pt>
                <c:pt idx="487">
                  <c:v>6.5</c:v>
                </c:pt>
                <c:pt idx="488">
                  <c:v>6.5</c:v>
                </c:pt>
                <c:pt idx="489">
                  <c:v>6.5</c:v>
                </c:pt>
                <c:pt idx="490">
                  <c:v>6.5</c:v>
                </c:pt>
                <c:pt idx="491">
                  <c:v>6.5</c:v>
                </c:pt>
                <c:pt idx="492">
                  <c:v>6.5</c:v>
                </c:pt>
                <c:pt idx="493">
                  <c:v>6.5</c:v>
                </c:pt>
                <c:pt idx="494">
                  <c:v>6.5</c:v>
                </c:pt>
                <c:pt idx="495">
                  <c:v>6.5</c:v>
                </c:pt>
                <c:pt idx="496">
                  <c:v>6.5</c:v>
                </c:pt>
                <c:pt idx="497">
                  <c:v>6.5</c:v>
                </c:pt>
                <c:pt idx="498">
                  <c:v>6.5</c:v>
                </c:pt>
                <c:pt idx="499">
                  <c:v>6.5</c:v>
                </c:pt>
                <c:pt idx="500">
                  <c:v>7.0000000000000009</c:v>
                </c:pt>
                <c:pt idx="501">
                  <c:v>7.0000000000000009</c:v>
                </c:pt>
                <c:pt idx="502">
                  <c:v>7.0000000000000009</c:v>
                </c:pt>
                <c:pt idx="503">
                  <c:v>7.0000000000000009</c:v>
                </c:pt>
                <c:pt idx="504">
                  <c:v>7.0000000000000009</c:v>
                </c:pt>
                <c:pt idx="505">
                  <c:v>7.0000000000000009</c:v>
                </c:pt>
                <c:pt idx="506">
                  <c:v>7.0000000000000009</c:v>
                </c:pt>
                <c:pt idx="507">
                  <c:v>7.0000000000000009</c:v>
                </c:pt>
                <c:pt idx="508">
                  <c:v>7.0000000000000009</c:v>
                </c:pt>
                <c:pt idx="509">
                  <c:v>7.0000000000000009</c:v>
                </c:pt>
                <c:pt idx="510">
                  <c:v>7.0000000000000009</c:v>
                </c:pt>
                <c:pt idx="511">
                  <c:v>7.0000000000000009</c:v>
                </c:pt>
                <c:pt idx="512">
                  <c:v>7.0000000000000009</c:v>
                </c:pt>
                <c:pt idx="513">
                  <c:v>7.0000000000000009</c:v>
                </c:pt>
                <c:pt idx="514">
                  <c:v>7.0000000000000009</c:v>
                </c:pt>
                <c:pt idx="515">
                  <c:v>7.0000000000000009</c:v>
                </c:pt>
                <c:pt idx="516">
                  <c:v>7.0000000000000009</c:v>
                </c:pt>
                <c:pt idx="517">
                  <c:v>7.0000000000000009</c:v>
                </c:pt>
                <c:pt idx="518">
                  <c:v>7.0000000000000009</c:v>
                </c:pt>
                <c:pt idx="519">
                  <c:v>7.0000000000000009</c:v>
                </c:pt>
                <c:pt idx="520">
                  <c:v>7.0000000000000009</c:v>
                </c:pt>
                <c:pt idx="521">
                  <c:v>7.0000000000000009</c:v>
                </c:pt>
                <c:pt idx="522">
                  <c:v>7.0000000000000009</c:v>
                </c:pt>
                <c:pt idx="523">
                  <c:v>7.0000000000000009</c:v>
                </c:pt>
                <c:pt idx="524">
                  <c:v>7.0000000000000009</c:v>
                </c:pt>
                <c:pt idx="525">
                  <c:v>7.0000000000000009</c:v>
                </c:pt>
                <c:pt idx="526">
                  <c:v>7.0000000000000009</c:v>
                </c:pt>
                <c:pt idx="527">
                  <c:v>7.0000000000000009</c:v>
                </c:pt>
                <c:pt idx="528">
                  <c:v>7.0000000000000009</c:v>
                </c:pt>
                <c:pt idx="529">
                  <c:v>7.0000000000000009</c:v>
                </c:pt>
                <c:pt idx="530">
                  <c:v>7.0000000000000009</c:v>
                </c:pt>
                <c:pt idx="531">
                  <c:v>7.0000000000000009</c:v>
                </c:pt>
                <c:pt idx="532">
                  <c:v>7.0000000000000009</c:v>
                </c:pt>
                <c:pt idx="533">
                  <c:v>7.0000000000000009</c:v>
                </c:pt>
                <c:pt idx="534">
                  <c:v>7.0000000000000009</c:v>
                </c:pt>
                <c:pt idx="535">
                  <c:v>7.0000000000000009</c:v>
                </c:pt>
                <c:pt idx="536">
                  <c:v>7.0000000000000009</c:v>
                </c:pt>
                <c:pt idx="537">
                  <c:v>7.0000000000000009</c:v>
                </c:pt>
                <c:pt idx="538">
                  <c:v>7.0000000000000009</c:v>
                </c:pt>
                <c:pt idx="539">
                  <c:v>7.0000000000000009</c:v>
                </c:pt>
                <c:pt idx="540">
                  <c:v>7.0000000000000009</c:v>
                </c:pt>
                <c:pt idx="541">
                  <c:v>7.0000000000000009</c:v>
                </c:pt>
                <c:pt idx="542">
                  <c:v>7.0000000000000009</c:v>
                </c:pt>
                <c:pt idx="543">
                  <c:v>7.0000000000000009</c:v>
                </c:pt>
                <c:pt idx="544">
                  <c:v>7.0000000000000009</c:v>
                </c:pt>
                <c:pt idx="545">
                  <c:v>7.0000000000000009</c:v>
                </c:pt>
                <c:pt idx="546">
                  <c:v>7.0000000000000009</c:v>
                </c:pt>
                <c:pt idx="547">
                  <c:v>7.0000000000000009</c:v>
                </c:pt>
                <c:pt idx="548">
                  <c:v>7.0000000000000009</c:v>
                </c:pt>
                <c:pt idx="549">
                  <c:v>7.0000000000000009</c:v>
                </c:pt>
                <c:pt idx="550">
                  <c:v>7.0000000000000009</c:v>
                </c:pt>
                <c:pt idx="551">
                  <c:v>7.0000000000000009</c:v>
                </c:pt>
                <c:pt idx="552">
                  <c:v>7.0000000000000009</c:v>
                </c:pt>
                <c:pt idx="553">
                  <c:v>7.0000000000000009</c:v>
                </c:pt>
                <c:pt idx="554">
                  <c:v>7.0000000000000009</c:v>
                </c:pt>
                <c:pt idx="555">
                  <c:v>7.0000000000000009</c:v>
                </c:pt>
                <c:pt idx="556">
                  <c:v>7.0000000000000009</c:v>
                </c:pt>
                <c:pt idx="557">
                  <c:v>7.0000000000000009</c:v>
                </c:pt>
                <c:pt idx="558">
                  <c:v>7.0000000000000009</c:v>
                </c:pt>
                <c:pt idx="559">
                  <c:v>7.0000000000000009</c:v>
                </c:pt>
                <c:pt idx="560">
                  <c:v>7.0000000000000009</c:v>
                </c:pt>
                <c:pt idx="561">
                  <c:v>7.0000000000000009</c:v>
                </c:pt>
                <c:pt idx="562">
                  <c:v>7.0000000000000009</c:v>
                </c:pt>
                <c:pt idx="563">
                  <c:v>7.0000000000000009</c:v>
                </c:pt>
                <c:pt idx="564">
                  <c:v>7.0000000000000009</c:v>
                </c:pt>
                <c:pt idx="565">
                  <c:v>7.0000000000000009</c:v>
                </c:pt>
                <c:pt idx="566">
                  <c:v>7.0000000000000009</c:v>
                </c:pt>
                <c:pt idx="567">
                  <c:v>7.0000000000000009</c:v>
                </c:pt>
                <c:pt idx="568">
                  <c:v>7.0000000000000009</c:v>
                </c:pt>
                <c:pt idx="569">
                  <c:v>7.0000000000000009</c:v>
                </c:pt>
                <c:pt idx="570">
                  <c:v>7.0000000000000009</c:v>
                </c:pt>
                <c:pt idx="571">
                  <c:v>7.0000000000000009</c:v>
                </c:pt>
                <c:pt idx="572">
                  <c:v>7.0000000000000009</c:v>
                </c:pt>
                <c:pt idx="573">
                  <c:v>7.0000000000000009</c:v>
                </c:pt>
                <c:pt idx="574">
                  <c:v>7.0000000000000009</c:v>
                </c:pt>
                <c:pt idx="575">
                  <c:v>7.0000000000000009</c:v>
                </c:pt>
                <c:pt idx="576">
                  <c:v>7.0000000000000009</c:v>
                </c:pt>
                <c:pt idx="577">
                  <c:v>7.0000000000000009</c:v>
                </c:pt>
                <c:pt idx="578">
                  <c:v>7.0000000000000009</c:v>
                </c:pt>
                <c:pt idx="579">
                  <c:v>7.0000000000000009</c:v>
                </c:pt>
                <c:pt idx="580">
                  <c:v>7.0000000000000009</c:v>
                </c:pt>
                <c:pt idx="581">
                  <c:v>7.0000000000000009</c:v>
                </c:pt>
                <c:pt idx="582">
                  <c:v>7.0000000000000009</c:v>
                </c:pt>
                <c:pt idx="583">
                  <c:v>7.0000000000000009</c:v>
                </c:pt>
                <c:pt idx="584">
                  <c:v>7.0000000000000009</c:v>
                </c:pt>
                <c:pt idx="585">
                  <c:v>7.0000000000000009</c:v>
                </c:pt>
                <c:pt idx="586">
                  <c:v>7.0000000000000009</c:v>
                </c:pt>
                <c:pt idx="587">
                  <c:v>7.0000000000000009</c:v>
                </c:pt>
                <c:pt idx="588">
                  <c:v>7.0000000000000009</c:v>
                </c:pt>
                <c:pt idx="589">
                  <c:v>7.0000000000000009</c:v>
                </c:pt>
                <c:pt idx="590">
                  <c:v>7.0000000000000009</c:v>
                </c:pt>
                <c:pt idx="591">
                  <c:v>7.0000000000000009</c:v>
                </c:pt>
                <c:pt idx="592">
                  <c:v>7.0000000000000009</c:v>
                </c:pt>
                <c:pt idx="593">
                  <c:v>7.0000000000000009</c:v>
                </c:pt>
                <c:pt idx="594">
                  <c:v>7.0000000000000009</c:v>
                </c:pt>
                <c:pt idx="595">
                  <c:v>7.0000000000000009</c:v>
                </c:pt>
                <c:pt idx="596">
                  <c:v>7.0000000000000009</c:v>
                </c:pt>
                <c:pt idx="597">
                  <c:v>7.0000000000000009</c:v>
                </c:pt>
                <c:pt idx="598">
                  <c:v>7.0000000000000009</c:v>
                </c:pt>
                <c:pt idx="599">
                  <c:v>7.0000000000000009</c:v>
                </c:pt>
                <c:pt idx="600">
                  <c:v>7.0000000000000009</c:v>
                </c:pt>
                <c:pt idx="601">
                  <c:v>7.0000000000000009</c:v>
                </c:pt>
                <c:pt idx="602">
                  <c:v>7.0000000000000009</c:v>
                </c:pt>
                <c:pt idx="603">
                  <c:v>7.0000000000000009</c:v>
                </c:pt>
                <c:pt idx="604">
                  <c:v>7.0000000000000009</c:v>
                </c:pt>
                <c:pt idx="605">
                  <c:v>7.0000000000000009</c:v>
                </c:pt>
                <c:pt idx="606">
                  <c:v>7.0000000000000009</c:v>
                </c:pt>
                <c:pt idx="607">
                  <c:v>7.0000000000000009</c:v>
                </c:pt>
                <c:pt idx="608">
                  <c:v>7.0000000000000009</c:v>
                </c:pt>
                <c:pt idx="609">
                  <c:v>7.0000000000000009</c:v>
                </c:pt>
                <c:pt idx="610">
                  <c:v>7.0000000000000009</c:v>
                </c:pt>
                <c:pt idx="611">
                  <c:v>7.0000000000000009</c:v>
                </c:pt>
                <c:pt idx="612">
                  <c:v>7.0000000000000009</c:v>
                </c:pt>
                <c:pt idx="613">
                  <c:v>7.0000000000000009</c:v>
                </c:pt>
                <c:pt idx="614">
                  <c:v>7.0000000000000009</c:v>
                </c:pt>
                <c:pt idx="615">
                  <c:v>7.0000000000000009</c:v>
                </c:pt>
                <c:pt idx="616">
                  <c:v>7.0000000000000009</c:v>
                </c:pt>
                <c:pt idx="617">
                  <c:v>7.0000000000000009</c:v>
                </c:pt>
                <c:pt idx="618">
                  <c:v>7.0000000000000009</c:v>
                </c:pt>
                <c:pt idx="619">
                  <c:v>7.0000000000000009</c:v>
                </c:pt>
                <c:pt idx="620">
                  <c:v>7.0000000000000009</c:v>
                </c:pt>
                <c:pt idx="621">
                  <c:v>7.0000000000000009</c:v>
                </c:pt>
                <c:pt idx="622">
                  <c:v>7.0000000000000009</c:v>
                </c:pt>
                <c:pt idx="623">
                  <c:v>7.0000000000000009</c:v>
                </c:pt>
                <c:pt idx="624">
                  <c:v>7.0000000000000009</c:v>
                </c:pt>
                <c:pt idx="625">
                  <c:v>7.0000000000000009</c:v>
                </c:pt>
                <c:pt idx="626">
                  <c:v>7.0000000000000009</c:v>
                </c:pt>
                <c:pt idx="627">
                  <c:v>7.0000000000000009</c:v>
                </c:pt>
                <c:pt idx="628">
                  <c:v>7.0000000000000009</c:v>
                </c:pt>
                <c:pt idx="629">
                  <c:v>7.0000000000000009</c:v>
                </c:pt>
                <c:pt idx="630">
                  <c:v>7.0000000000000009</c:v>
                </c:pt>
                <c:pt idx="631">
                  <c:v>7.0000000000000009</c:v>
                </c:pt>
                <c:pt idx="632">
                  <c:v>7.0000000000000009</c:v>
                </c:pt>
                <c:pt idx="633">
                  <c:v>7.0000000000000009</c:v>
                </c:pt>
                <c:pt idx="634">
                  <c:v>7.0000000000000009</c:v>
                </c:pt>
                <c:pt idx="635">
                  <c:v>7.0000000000000009</c:v>
                </c:pt>
                <c:pt idx="636">
                  <c:v>7.0000000000000009</c:v>
                </c:pt>
                <c:pt idx="637">
                  <c:v>7.0000000000000009</c:v>
                </c:pt>
                <c:pt idx="638">
                  <c:v>7.0000000000000009</c:v>
                </c:pt>
                <c:pt idx="639">
                  <c:v>7.0000000000000009</c:v>
                </c:pt>
                <c:pt idx="640">
                  <c:v>7.0000000000000009</c:v>
                </c:pt>
                <c:pt idx="641">
                  <c:v>7.0000000000000009</c:v>
                </c:pt>
                <c:pt idx="642">
                  <c:v>7.0000000000000009</c:v>
                </c:pt>
                <c:pt idx="643">
                  <c:v>7.0000000000000009</c:v>
                </c:pt>
                <c:pt idx="644">
                  <c:v>7.0000000000000009</c:v>
                </c:pt>
                <c:pt idx="645">
                  <c:v>7.0000000000000009</c:v>
                </c:pt>
                <c:pt idx="646">
                  <c:v>7.0000000000000009</c:v>
                </c:pt>
                <c:pt idx="647">
                  <c:v>7.0000000000000009</c:v>
                </c:pt>
                <c:pt idx="648">
                  <c:v>7.0000000000000009</c:v>
                </c:pt>
                <c:pt idx="649">
                  <c:v>7.0000000000000009</c:v>
                </c:pt>
                <c:pt idx="650">
                  <c:v>7.0000000000000009</c:v>
                </c:pt>
                <c:pt idx="651">
                  <c:v>7.0000000000000009</c:v>
                </c:pt>
                <c:pt idx="652">
                  <c:v>7.0000000000000009</c:v>
                </c:pt>
                <c:pt idx="653">
                  <c:v>7.0000000000000009</c:v>
                </c:pt>
                <c:pt idx="654">
                  <c:v>7.0000000000000009</c:v>
                </c:pt>
                <c:pt idx="655">
                  <c:v>7.0000000000000009</c:v>
                </c:pt>
                <c:pt idx="656">
                  <c:v>7.0000000000000009</c:v>
                </c:pt>
                <c:pt idx="657">
                  <c:v>7.0000000000000009</c:v>
                </c:pt>
                <c:pt idx="658">
                  <c:v>7.0000000000000009</c:v>
                </c:pt>
                <c:pt idx="659">
                  <c:v>7.0000000000000009</c:v>
                </c:pt>
                <c:pt idx="660">
                  <c:v>7.0000000000000009</c:v>
                </c:pt>
                <c:pt idx="661">
                  <c:v>7.0000000000000009</c:v>
                </c:pt>
                <c:pt idx="662">
                  <c:v>7.0000000000000009</c:v>
                </c:pt>
                <c:pt idx="663">
                  <c:v>7.0000000000000009</c:v>
                </c:pt>
                <c:pt idx="664">
                  <c:v>7.0000000000000009</c:v>
                </c:pt>
                <c:pt idx="665">
                  <c:v>7.0000000000000009</c:v>
                </c:pt>
                <c:pt idx="666">
                  <c:v>7.0000000000000009</c:v>
                </c:pt>
                <c:pt idx="667">
                  <c:v>7.0000000000000009</c:v>
                </c:pt>
                <c:pt idx="668">
                  <c:v>7.0000000000000009</c:v>
                </c:pt>
                <c:pt idx="669">
                  <c:v>7.0000000000000009</c:v>
                </c:pt>
                <c:pt idx="670">
                  <c:v>7.0000000000000009</c:v>
                </c:pt>
                <c:pt idx="671">
                  <c:v>6.75</c:v>
                </c:pt>
                <c:pt idx="672">
                  <c:v>6.75</c:v>
                </c:pt>
                <c:pt idx="673">
                  <c:v>6.75</c:v>
                </c:pt>
                <c:pt idx="674">
                  <c:v>6.75</c:v>
                </c:pt>
                <c:pt idx="675">
                  <c:v>6.75</c:v>
                </c:pt>
                <c:pt idx="676">
                  <c:v>6.75</c:v>
                </c:pt>
                <c:pt idx="677">
                  <c:v>6.75</c:v>
                </c:pt>
                <c:pt idx="678">
                  <c:v>6.75</c:v>
                </c:pt>
                <c:pt idx="679">
                  <c:v>6.75</c:v>
                </c:pt>
                <c:pt idx="680">
                  <c:v>6.75</c:v>
                </c:pt>
                <c:pt idx="681">
                  <c:v>6.75</c:v>
                </c:pt>
                <c:pt idx="682">
                  <c:v>6.75</c:v>
                </c:pt>
                <c:pt idx="683">
                  <c:v>6.75</c:v>
                </c:pt>
                <c:pt idx="684">
                  <c:v>6.75</c:v>
                </c:pt>
                <c:pt idx="685">
                  <c:v>6.75</c:v>
                </c:pt>
                <c:pt idx="686">
                  <c:v>6.75</c:v>
                </c:pt>
                <c:pt idx="687">
                  <c:v>6.75</c:v>
                </c:pt>
                <c:pt idx="688">
                  <c:v>6.75</c:v>
                </c:pt>
                <c:pt idx="689">
                  <c:v>6.75</c:v>
                </c:pt>
                <c:pt idx="690">
                  <c:v>6.75</c:v>
                </c:pt>
                <c:pt idx="691">
                  <c:v>6.5</c:v>
                </c:pt>
                <c:pt idx="692">
                  <c:v>6.5</c:v>
                </c:pt>
                <c:pt idx="693">
                  <c:v>6.5</c:v>
                </c:pt>
                <c:pt idx="694">
                  <c:v>6.5</c:v>
                </c:pt>
                <c:pt idx="695">
                  <c:v>6.5</c:v>
                </c:pt>
                <c:pt idx="696">
                  <c:v>6.5</c:v>
                </c:pt>
                <c:pt idx="697">
                  <c:v>6.5</c:v>
                </c:pt>
                <c:pt idx="698">
                  <c:v>6.5</c:v>
                </c:pt>
                <c:pt idx="699">
                  <c:v>6.5</c:v>
                </c:pt>
                <c:pt idx="700">
                  <c:v>6.5</c:v>
                </c:pt>
                <c:pt idx="701">
                  <c:v>6.5</c:v>
                </c:pt>
                <c:pt idx="702">
                  <c:v>6.5</c:v>
                </c:pt>
                <c:pt idx="703">
                  <c:v>6.5</c:v>
                </c:pt>
                <c:pt idx="704">
                  <c:v>6.5</c:v>
                </c:pt>
                <c:pt idx="705">
                  <c:v>6.5</c:v>
                </c:pt>
                <c:pt idx="706">
                  <c:v>6.5</c:v>
                </c:pt>
                <c:pt idx="707">
                  <c:v>6.5</c:v>
                </c:pt>
                <c:pt idx="708">
                  <c:v>6.5</c:v>
                </c:pt>
                <c:pt idx="709">
                  <c:v>6.5</c:v>
                </c:pt>
                <c:pt idx="710">
                  <c:v>6.5</c:v>
                </c:pt>
                <c:pt idx="711">
                  <c:v>6.5</c:v>
                </c:pt>
                <c:pt idx="712">
                  <c:v>6.5</c:v>
                </c:pt>
                <c:pt idx="713">
                  <c:v>6.5</c:v>
                </c:pt>
                <c:pt idx="714">
                  <c:v>6.25</c:v>
                </c:pt>
                <c:pt idx="715">
                  <c:v>6.25</c:v>
                </c:pt>
                <c:pt idx="716">
                  <c:v>6.25</c:v>
                </c:pt>
                <c:pt idx="717">
                  <c:v>6.25</c:v>
                </c:pt>
                <c:pt idx="718">
                  <c:v>6.25</c:v>
                </c:pt>
                <c:pt idx="719">
                  <c:v>6.25</c:v>
                </c:pt>
                <c:pt idx="720">
                  <c:v>6.25</c:v>
                </c:pt>
                <c:pt idx="721">
                  <c:v>6.25</c:v>
                </c:pt>
                <c:pt idx="722">
                  <c:v>6.25</c:v>
                </c:pt>
                <c:pt idx="723">
                  <c:v>6.25</c:v>
                </c:pt>
                <c:pt idx="724">
                  <c:v>6.25</c:v>
                </c:pt>
                <c:pt idx="725">
                  <c:v>6.25</c:v>
                </c:pt>
                <c:pt idx="726">
                  <c:v>6.25</c:v>
                </c:pt>
                <c:pt idx="727">
                  <c:v>6.25</c:v>
                </c:pt>
                <c:pt idx="728">
                  <c:v>6.25</c:v>
                </c:pt>
                <c:pt idx="729">
                  <c:v>6.25</c:v>
                </c:pt>
                <c:pt idx="730">
                  <c:v>6.25</c:v>
                </c:pt>
                <c:pt idx="731">
                  <c:v>6.25</c:v>
                </c:pt>
                <c:pt idx="732">
                  <c:v>6</c:v>
                </c:pt>
                <c:pt idx="733">
                  <c:v>6</c:v>
                </c:pt>
                <c:pt idx="734">
                  <c:v>6</c:v>
                </c:pt>
                <c:pt idx="735">
                  <c:v>6</c:v>
                </c:pt>
                <c:pt idx="736">
                  <c:v>6</c:v>
                </c:pt>
                <c:pt idx="737">
                  <c:v>6</c:v>
                </c:pt>
                <c:pt idx="738">
                  <c:v>6</c:v>
                </c:pt>
                <c:pt idx="739">
                  <c:v>6</c:v>
                </c:pt>
                <c:pt idx="740">
                  <c:v>6</c:v>
                </c:pt>
                <c:pt idx="741">
                  <c:v>6</c:v>
                </c:pt>
                <c:pt idx="742">
                  <c:v>6</c:v>
                </c:pt>
                <c:pt idx="743">
                  <c:v>6</c:v>
                </c:pt>
                <c:pt idx="744">
                  <c:v>6</c:v>
                </c:pt>
                <c:pt idx="745">
                  <c:v>6</c:v>
                </c:pt>
                <c:pt idx="746">
                  <c:v>6</c:v>
                </c:pt>
                <c:pt idx="747">
                  <c:v>5.75</c:v>
                </c:pt>
                <c:pt idx="748">
                  <c:v>5.75</c:v>
                </c:pt>
                <c:pt idx="749">
                  <c:v>5.75</c:v>
                </c:pt>
                <c:pt idx="750">
                  <c:v>5.75</c:v>
                </c:pt>
                <c:pt idx="751">
                  <c:v>5.75</c:v>
                </c:pt>
                <c:pt idx="752">
                  <c:v>5.75</c:v>
                </c:pt>
                <c:pt idx="753">
                  <c:v>5.75</c:v>
                </c:pt>
                <c:pt idx="754">
                  <c:v>5.75</c:v>
                </c:pt>
                <c:pt idx="755">
                  <c:v>5.75</c:v>
                </c:pt>
                <c:pt idx="756">
                  <c:v>5.75</c:v>
                </c:pt>
                <c:pt idx="757">
                  <c:v>5.75</c:v>
                </c:pt>
                <c:pt idx="758">
                  <c:v>5.75</c:v>
                </c:pt>
                <c:pt idx="759">
                  <c:v>5.75</c:v>
                </c:pt>
                <c:pt idx="760">
                  <c:v>5.75</c:v>
                </c:pt>
                <c:pt idx="761">
                  <c:v>5.75</c:v>
                </c:pt>
                <c:pt idx="762">
                  <c:v>5.75</c:v>
                </c:pt>
                <c:pt idx="763">
                  <c:v>5.75</c:v>
                </c:pt>
                <c:pt idx="764">
                  <c:v>5.75</c:v>
                </c:pt>
                <c:pt idx="765">
                  <c:v>5.75</c:v>
                </c:pt>
                <c:pt idx="766">
                  <c:v>5.75</c:v>
                </c:pt>
                <c:pt idx="767">
                  <c:v>5.75</c:v>
                </c:pt>
                <c:pt idx="768">
                  <c:v>5.75</c:v>
                </c:pt>
                <c:pt idx="769">
                  <c:v>5.75</c:v>
                </c:pt>
                <c:pt idx="770">
                  <c:v>5.75</c:v>
                </c:pt>
                <c:pt idx="771">
                  <c:v>5.75</c:v>
                </c:pt>
                <c:pt idx="772">
                  <c:v>5.5</c:v>
                </c:pt>
                <c:pt idx="773">
                  <c:v>5.5</c:v>
                </c:pt>
                <c:pt idx="774">
                  <c:v>5.5</c:v>
                </c:pt>
                <c:pt idx="775">
                  <c:v>5.5</c:v>
                </c:pt>
                <c:pt idx="776">
                  <c:v>5.5</c:v>
                </c:pt>
                <c:pt idx="777">
                  <c:v>5.5</c:v>
                </c:pt>
                <c:pt idx="778">
                  <c:v>5.5</c:v>
                </c:pt>
                <c:pt idx="779">
                  <c:v>5.5</c:v>
                </c:pt>
                <c:pt idx="780">
                  <c:v>5.5</c:v>
                </c:pt>
                <c:pt idx="781">
                  <c:v>5.5</c:v>
                </c:pt>
                <c:pt idx="782">
                  <c:v>5.5</c:v>
                </c:pt>
                <c:pt idx="783">
                  <c:v>5.5</c:v>
                </c:pt>
                <c:pt idx="784">
                  <c:v>5.5</c:v>
                </c:pt>
                <c:pt idx="785">
                  <c:v>5.5</c:v>
                </c:pt>
                <c:pt idx="786">
                  <c:v>5.5</c:v>
                </c:pt>
                <c:pt idx="787">
                  <c:v>5.5</c:v>
                </c:pt>
                <c:pt idx="788">
                  <c:v>5.5</c:v>
                </c:pt>
                <c:pt idx="789">
                  <c:v>5.5</c:v>
                </c:pt>
                <c:pt idx="790">
                  <c:v>5.5</c:v>
                </c:pt>
                <c:pt idx="791">
                  <c:v>5.5</c:v>
                </c:pt>
                <c:pt idx="792">
                  <c:v>5.25</c:v>
                </c:pt>
                <c:pt idx="793">
                  <c:v>5.25</c:v>
                </c:pt>
                <c:pt idx="794">
                  <c:v>5.25</c:v>
                </c:pt>
                <c:pt idx="795">
                  <c:v>5.25</c:v>
                </c:pt>
                <c:pt idx="796">
                  <c:v>5.25</c:v>
                </c:pt>
                <c:pt idx="797">
                  <c:v>5.25</c:v>
                </c:pt>
                <c:pt idx="798">
                  <c:v>5.25</c:v>
                </c:pt>
                <c:pt idx="799">
                  <c:v>5.25</c:v>
                </c:pt>
                <c:pt idx="800">
                  <c:v>5.25</c:v>
                </c:pt>
                <c:pt idx="801">
                  <c:v>5.25</c:v>
                </c:pt>
                <c:pt idx="802">
                  <c:v>5.25</c:v>
                </c:pt>
                <c:pt idx="803">
                  <c:v>5.25</c:v>
                </c:pt>
                <c:pt idx="804">
                  <c:v>5.25</c:v>
                </c:pt>
                <c:pt idx="805">
                  <c:v>5.25</c:v>
                </c:pt>
                <c:pt idx="806">
                  <c:v>5.25</c:v>
                </c:pt>
                <c:pt idx="807">
                  <c:v>5.25</c:v>
                </c:pt>
                <c:pt idx="808">
                  <c:v>5.25</c:v>
                </c:pt>
                <c:pt idx="809">
                  <c:v>5.25</c:v>
                </c:pt>
                <c:pt idx="810">
                  <c:v>5.25</c:v>
                </c:pt>
                <c:pt idx="811">
                  <c:v>5</c:v>
                </c:pt>
                <c:pt idx="812">
                  <c:v>5</c:v>
                </c:pt>
                <c:pt idx="813">
                  <c:v>5</c:v>
                </c:pt>
                <c:pt idx="814">
                  <c:v>5</c:v>
                </c:pt>
                <c:pt idx="815">
                  <c:v>5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5</c:v>
                </c:pt>
                <c:pt idx="822">
                  <c:v>5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5</c:v>
                </c:pt>
                <c:pt idx="828">
                  <c:v>5</c:v>
                </c:pt>
                <c:pt idx="829">
                  <c:v>4.75</c:v>
                </c:pt>
                <c:pt idx="830">
                  <c:v>4.75</c:v>
                </c:pt>
                <c:pt idx="831">
                  <c:v>4.75</c:v>
                </c:pt>
                <c:pt idx="832">
                  <c:v>4.75</c:v>
                </c:pt>
                <c:pt idx="833">
                  <c:v>4.75</c:v>
                </c:pt>
                <c:pt idx="834">
                  <c:v>4.75</c:v>
                </c:pt>
                <c:pt idx="835">
                  <c:v>4.75</c:v>
                </c:pt>
                <c:pt idx="836">
                  <c:v>4.75</c:v>
                </c:pt>
                <c:pt idx="837">
                  <c:v>4.75</c:v>
                </c:pt>
                <c:pt idx="838">
                  <c:v>4.75</c:v>
                </c:pt>
                <c:pt idx="839">
                  <c:v>4.75</c:v>
                </c:pt>
                <c:pt idx="840">
                  <c:v>4.75</c:v>
                </c:pt>
                <c:pt idx="841">
                  <c:v>4.75</c:v>
                </c:pt>
                <c:pt idx="842">
                  <c:v>4.75</c:v>
                </c:pt>
                <c:pt idx="843">
                  <c:v>4.75</c:v>
                </c:pt>
                <c:pt idx="844">
                  <c:v>4.75</c:v>
                </c:pt>
                <c:pt idx="845">
                  <c:v>4.75</c:v>
                </c:pt>
                <c:pt idx="846">
                  <c:v>4.75</c:v>
                </c:pt>
                <c:pt idx="847">
                  <c:v>4.75</c:v>
                </c:pt>
                <c:pt idx="848">
                  <c:v>4.75</c:v>
                </c:pt>
                <c:pt idx="849">
                  <c:v>4.75</c:v>
                </c:pt>
                <c:pt idx="850">
                  <c:v>4.75</c:v>
                </c:pt>
                <c:pt idx="851">
                  <c:v>4.75</c:v>
                </c:pt>
                <c:pt idx="852">
                  <c:v>4.5</c:v>
                </c:pt>
                <c:pt idx="853">
                  <c:v>4.5</c:v>
                </c:pt>
                <c:pt idx="854">
                  <c:v>4.5</c:v>
                </c:pt>
                <c:pt idx="855">
                  <c:v>4.5</c:v>
                </c:pt>
                <c:pt idx="856">
                  <c:v>4.5</c:v>
                </c:pt>
                <c:pt idx="857">
                  <c:v>4.5</c:v>
                </c:pt>
                <c:pt idx="858">
                  <c:v>4.5</c:v>
                </c:pt>
                <c:pt idx="859">
                  <c:v>4.5</c:v>
                </c:pt>
                <c:pt idx="860">
                  <c:v>4.5</c:v>
                </c:pt>
                <c:pt idx="861">
                  <c:v>4.5</c:v>
                </c:pt>
                <c:pt idx="862">
                  <c:v>4.5</c:v>
                </c:pt>
                <c:pt idx="863">
                  <c:v>4.5</c:v>
                </c:pt>
                <c:pt idx="864">
                  <c:v>4.5</c:v>
                </c:pt>
                <c:pt idx="865">
                  <c:v>4.5</c:v>
                </c:pt>
                <c:pt idx="866">
                  <c:v>4.5</c:v>
                </c:pt>
                <c:pt idx="867">
                  <c:v>4.5</c:v>
                </c:pt>
                <c:pt idx="868">
                  <c:v>4.5</c:v>
                </c:pt>
                <c:pt idx="869">
                  <c:v>4.5</c:v>
                </c:pt>
                <c:pt idx="870">
                  <c:v>4.5</c:v>
                </c:pt>
                <c:pt idx="871">
                  <c:v>4.5</c:v>
                </c:pt>
                <c:pt idx="872">
                  <c:v>4.25</c:v>
                </c:pt>
                <c:pt idx="873">
                  <c:v>4.25</c:v>
                </c:pt>
                <c:pt idx="874">
                  <c:v>4.25</c:v>
                </c:pt>
                <c:pt idx="875">
                  <c:v>4.25</c:v>
                </c:pt>
                <c:pt idx="876">
                  <c:v>4.25</c:v>
                </c:pt>
                <c:pt idx="877">
                  <c:v>4.25</c:v>
                </c:pt>
                <c:pt idx="878">
                  <c:v>4.25</c:v>
                </c:pt>
                <c:pt idx="879">
                  <c:v>4.25</c:v>
                </c:pt>
                <c:pt idx="880">
                  <c:v>4.25</c:v>
                </c:pt>
                <c:pt idx="881">
                  <c:v>4.25</c:v>
                </c:pt>
                <c:pt idx="882">
                  <c:v>4.25</c:v>
                </c:pt>
                <c:pt idx="883">
                  <c:v>4.25</c:v>
                </c:pt>
                <c:pt idx="884">
                  <c:v>4.25</c:v>
                </c:pt>
                <c:pt idx="885">
                  <c:v>4.25</c:v>
                </c:pt>
                <c:pt idx="886">
                  <c:v>4.25</c:v>
                </c:pt>
                <c:pt idx="887">
                  <c:v>4.25</c:v>
                </c:pt>
                <c:pt idx="888">
                  <c:v>4.25</c:v>
                </c:pt>
                <c:pt idx="889">
                  <c:v>4.25</c:v>
                </c:pt>
                <c:pt idx="890">
                  <c:v>4.25</c:v>
                </c:pt>
                <c:pt idx="891">
                  <c:v>4.25</c:v>
                </c:pt>
                <c:pt idx="892">
                  <c:v>4</c:v>
                </c:pt>
                <c:pt idx="893">
                  <c:v>4</c:v>
                </c:pt>
                <c:pt idx="894">
                  <c:v>4</c:v>
                </c:pt>
                <c:pt idx="895">
                  <c:v>4</c:v>
                </c:pt>
                <c:pt idx="896">
                  <c:v>4</c:v>
                </c:pt>
                <c:pt idx="897">
                  <c:v>4</c:v>
                </c:pt>
                <c:pt idx="898">
                  <c:v>4</c:v>
                </c:pt>
                <c:pt idx="899">
                  <c:v>4</c:v>
                </c:pt>
                <c:pt idx="900">
                  <c:v>4</c:v>
                </c:pt>
                <c:pt idx="901">
                  <c:v>4</c:v>
                </c:pt>
                <c:pt idx="902">
                  <c:v>4</c:v>
                </c:pt>
                <c:pt idx="903">
                  <c:v>4</c:v>
                </c:pt>
                <c:pt idx="904">
                  <c:v>4</c:v>
                </c:pt>
                <c:pt idx="905">
                  <c:v>4</c:v>
                </c:pt>
                <c:pt idx="906">
                  <c:v>4</c:v>
                </c:pt>
                <c:pt idx="907">
                  <c:v>4</c:v>
                </c:pt>
                <c:pt idx="908">
                  <c:v>4</c:v>
                </c:pt>
                <c:pt idx="909">
                  <c:v>4</c:v>
                </c:pt>
                <c:pt idx="910">
                  <c:v>4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4</c:v>
                </c:pt>
                <c:pt idx="915">
                  <c:v>3.8</c:v>
                </c:pt>
                <c:pt idx="916">
                  <c:v>3.8</c:v>
                </c:pt>
                <c:pt idx="917">
                  <c:v>3.8</c:v>
                </c:pt>
                <c:pt idx="918">
                  <c:v>3.8</c:v>
                </c:pt>
                <c:pt idx="919">
                  <c:v>3.8</c:v>
                </c:pt>
                <c:pt idx="920">
                  <c:v>3.8</c:v>
                </c:pt>
                <c:pt idx="921">
                  <c:v>3.8</c:v>
                </c:pt>
                <c:pt idx="922">
                  <c:v>3.8</c:v>
                </c:pt>
                <c:pt idx="923">
                  <c:v>3.8</c:v>
                </c:pt>
                <c:pt idx="924">
                  <c:v>3.8</c:v>
                </c:pt>
                <c:pt idx="925">
                  <c:v>3.8</c:v>
                </c:pt>
                <c:pt idx="926">
                  <c:v>3.8</c:v>
                </c:pt>
                <c:pt idx="927">
                  <c:v>3.8</c:v>
                </c:pt>
                <c:pt idx="928">
                  <c:v>3.8</c:v>
                </c:pt>
                <c:pt idx="929">
                  <c:v>3.8</c:v>
                </c:pt>
                <c:pt idx="930">
                  <c:v>3.8</c:v>
                </c:pt>
                <c:pt idx="931">
                  <c:v>3.8</c:v>
                </c:pt>
                <c:pt idx="932">
                  <c:v>3.8</c:v>
                </c:pt>
                <c:pt idx="933">
                  <c:v>3.8</c:v>
                </c:pt>
                <c:pt idx="934">
                  <c:v>3.8</c:v>
                </c:pt>
                <c:pt idx="935">
                  <c:v>3.6000000000000005</c:v>
                </c:pt>
                <c:pt idx="936">
                  <c:v>3.6000000000000005</c:v>
                </c:pt>
                <c:pt idx="937">
                  <c:v>3.6000000000000005</c:v>
                </c:pt>
                <c:pt idx="938">
                  <c:v>3.6000000000000005</c:v>
                </c:pt>
                <c:pt idx="939">
                  <c:v>3.6000000000000005</c:v>
                </c:pt>
                <c:pt idx="940">
                  <c:v>3.6000000000000005</c:v>
                </c:pt>
                <c:pt idx="941">
                  <c:v>3.6000000000000005</c:v>
                </c:pt>
                <c:pt idx="942">
                  <c:v>3.6000000000000005</c:v>
                </c:pt>
                <c:pt idx="943">
                  <c:v>3.6000000000000005</c:v>
                </c:pt>
                <c:pt idx="944">
                  <c:v>3.6000000000000005</c:v>
                </c:pt>
                <c:pt idx="945">
                  <c:v>3.6000000000000005</c:v>
                </c:pt>
                <c:pt idx="946">
                  <c:v>3.6000000000000005</c:v>
                </c:pt>
                <c:pt idx="947">
                  <c:v>3.6000000000000005</c:v>
                </c:pt>
                <c:pt idx="948">
                  <c:v>3.6000000000000005</c:v>
                </c:pt>
                <c:pt idx="949">
                  <c:v>3.6000000000000005</c:v>
                </c:pt>
                <c:pt idx="950">
                  <c:v>3.6000000000000005</c:v>
                </c:pt>
                <c:pt idx="951">
                  <c:v>3.6000000000000005</c:v>
                </c:pt>
                <c:pt idx="952">
                  <c:v>3.6000000000000005</c:v>
                </c:pt>
                <c:pt idx="953">
                  <c:v>3.6000000000000005</c:v>
                </c:pt>
                <c:pt idx="954">
                  <c:v>3.6000000000000005</c:v>
                </c:pt>
                <c:pt idx="955">
                  <c:v>3.6000000000000005</c:v>
                </c:pt>
                <c:pt idx="956">
                  <c:v>3.6000000000000005</c:v>
                </c:pt>
                <c:pt idx="957">
                  <c:v>3.6000000000000005</c:v>
                </c:pt>
                <c:pt idx="958">
                  <c:v>3.6000000000000005</c:v>
                </c:pt>
                <c:pt idx="959">
                  <c:v>3.4000000000000004</c:v>
                </c:pt>
                <c:pt idx="960">
                  <c:v>3.4000000000000004</c:v>
                </c:pt>
                <c:pt idx="961">
                  <c:v>3.4000000000000004</c:v>
                </c:pt>
                <c:pt idx="962">
                  <c:v>3.4000000000000004</c:v>
                </c:pt>
                <c:pt idx="963">
                  <c:v>3.4000000000000004</c:v>
                </c:pt>
                <c:pt idx="964">
                  <c:v>3.4000000000000004</c:v>
                </c:pt>
                <c:pt idx="965">
                  <c:v>3.4000000000000004</c:v>
                </c:pt>
                <c:pt idx="966">
                  <c:v>3.4000000000000004</c:v>
                </c:pt>
                <c:pt idx="967">
                  <c:v>3.4000000000000004</c:v>
                </c:pt>
                <c:pt idx="968">
                  <c:v>3.4000000000000004</c:v>
                </c:pt>
                <c:pt idx="969">
                  <c:v>3.4000000000000004</c:v>
                </c:pt>
                <c:pt idx="970">
                  <c:v>3.4000000000000004</c:v>
                </c:pt>
                <c:pt idx="971">
                  <c:v>3.4000000000000004</c:v>
                </c:pt>
                <c:pt idx="972">
                  <c:v>3.4000000000000004</c:v>
                </c:pt>
                <c:pt idx="973">
                  <c:v>3.4000000000000004</c:v>
                </c:pt>
                <c:pt idx="974">
                  <c:v>3.4000000000000004</c:v>
                </c:pt>
                <c:pt idx="975">
                  <c:v>3.4000000000000004</c:v>
                </c:pt>
                <c:pt idx="976">
                  <c:v>3.4000000000000004</c:v>
                </c:pt>
                <c:pt idx="977">
                  <c:v>3.4000000000000004</c:v>
                </c:pt>
                <c:pt idx="978">
                  <c:v>3.2</c:v>
                </c:pt>
                <c:pt idx="979">
                  <c:v>3.2</c:v>
                </c:pt>
                <c:pt idx="980">
                  <c:v>3.2</c:v>
                </c:pt>
                <c:pt idx="981">
                  <c:v>3.2</c:v>
                </c:pt>
                <c:pt idx="982">
                  <c:v>3.2</c:v>
                </c:pt>
                <c:pt idx="983">
                  <c:v>3.2</c:v>
                </c:pt>
                <c:pt idx="984">
                  <c:v>3.2</c:v>
                </c:pt>
                <c:pt idx="985">
                  <c:v>3.2</c:v>
                </c:pt>
                <c:pt idx="986">
                  <c:v>3.2</c:v>
                </c:pt>
                <c:pt idx="987">
                  <c:v>3.2</c:v>
                </c:pt>
                <c:pt idx="988">
                  <c:v>3.2</c:v>
                </c:pt>
                <c:pt idx="989">
                  <c:v>3.2</c:v>
                </c:pt>
                <c:pt idx="990">
                  <c:v>3.2</c:v>
                </c:pt>
                <c:pt idx="991">
                  <c:v>3.2</c:v>
                </c:pt>
                <c:pt idx="992">
                  <c:v>3.2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2.85</c:v>
                </c:pt>
                <c:pt idx="1013">
                  <c:v>2.85</c:v>
                </c:pt>
                <c:pt idx="1014">
                  <c:v>2.85</c:v>
                </c:pt>
                <c:pt idx="1015">
                  <c:v>2.85</c:v>
                </c:pt>
                <c:pt idx="1016">
                  <c:v>2.85</c:v>
                </c:pt>
                <c:pt idx="1017">
                  <c:v>2.85</c:v>
                </c:pt>
                <c:pt idx="1018">
                  <c:v>2.85</c:v>
                </c:pt>
                <c:pt idx="1019">
                  <c:v>2.85</c:v>
                </c:pt>
                <c:pt idx="1020">
                  <c:v>2.85</c:v>
                </c:pt>
                <c:pt idx="1021">
                  <c:v>2.85</c:v>
                </c:pt>
                <c:pt idx="1022">
                  <c:v>2.85</c:v>
                </c:pt>
                <c:pt idx="1023">
                  <c:v>2.85</c:v>
                </c:pt>
                <c:pt idx="1024">
                  <c:v>2.85</c:v>
                </c:pt>
                <c:pt idx="1025">
                  <c:v>2.85</c:v>
                </c:pt>
                <c:pt idx="1026">
                  <c:v>2.85</c:v>
                </c:pt>
                <c:pt idx="1027">
                  <c:v>2.85</c:v>
                </c:pt>
                <c:pt idx="1028">
                  <c:v>2.85</c:v>
                </c:pt>
                <c:pt idx="1029">
                  <c:v>2.85</c:v>
                </c:pt>
                <c:pt idx="1030">
                  <c:v>2.85</c:v>
                </c:pt>
                <c:pt idx="1031">
                  <c:v>2.85</c:v>
                </c:pt>
                <c:pt idx="1032">
                  <c:v>2.7</c:v>
                </c:pt>
                <c:pt idx="1033">
                  <c:v>2.7</c:v>
                </c:pt>
                <c:pt idx="1034">
                  <c:v>2.7</c:v>
                </c:pt>
                <c:pt idx="1035">
                  <c:v>2.7</c:v>
                </c:pt>
                <c:pt idx="1036">
                  <c:v>2.7</c:v>
                </c:pt>
                <c:pt idx="1037">
                  <c:v>2.7</c:v>
                </c:pt>
                <c:pt idx="1038">
                  <c:v>2.7</c:v>
                </c:pt>
                <c:pt idx="1039">
                  <c:v>2.7</c:v>
                </c:pt>
                <c:pt idx="1040">
                  <c:v>2.7</c:v>
                </c:pt>
                <c:pt idx="1041">
                  <c:v>2.7</c:v>
                </c:pt>
                <c:pt idx="1042">
                  <c:v>2.7</c:v>
                </c:pt>
                <c:pt idx="1043">
                  <c:v>2.7</c:v>
                </c:pt>
                <c:pt idx="1044">
                  <c:v>2.7</c:v>
                </c:pt>
                <c:pt idx="1045">
                  <c:v>2.7</c:v>
                </c:pt>
                <c:pt idx="1046">
                  <c:v>2.7</c:v>
                </c:pt>
                <c:pt idx="1047">
                  <c:v>2.7</c:v>
                </c:pt>
                <c:pt idx="1048">
                  <c:v>2.7</c:v>
                </c:pt>
                <c:pt idx="1049">
                  <c:v>2.7</c:v>
                </c:pt>
                <c:pt idx="1050">
                  <c:v>2.7</c:v>
                </c:pt>
                <c:pt idx="1051">
                  <c:v>2.7</c:v>
                </c:pt>
                <c:pt idx="1052">
                  <c:v>2.7</c:v>
                </c:pt>
                <c:pt idx="1053">
                  <c:v>2.7</c:v>
                </c:pt>
                <c:pt idx="1054">
                  <c:v>2.7</c:v>
                </c:pt>
                <c:pt idx="1055">
                  <c:v>2.7</c:v>
                </c:pt>
                <c:pt idx="1056">
                  <c:v>2.7</c:v>
                </c:pt>
                <c:pt idx="1057">
                  <c:v>2.6</c:v>
                </c:pt>
                <c:pt idx="1058">
                  <c:v>2.6</c:v>
                </c:pt>
                <c:pt idx="1059">
                  <c:v>2.6</c:v>
                </c:pt>
                <c:pt idx="1060">
                  <c:v>2.6</c:v>
                </c:pt>
                <c:pt idx="1061">
                  <c:v>2.6</c:v>
                </c:pt>
                <c:pt idx="1062">
                  <c:v>2.6</c:v>
                </c:pt>
                <c:pt idx="1063">
                  <c:v>2.6</c:v>
                </c:pt>
                <c:pt idx="1064">
                  <c:v>2.6</c:v>
                </c:pt>
                <c:pt idx="1065">
                  <c:v>2.6</c:v>
                </c:pt>
                <c:pt idx="1066">
                  <c:v>2.6</c:v>
                </c:pt>
                <c:pt idx="1067">
                  <c:v>2.6</c:v>
                </c:pt>
                <c:pt idx="1068">
                  <c:v>2.6</c:v>
                </c:pt>
                <c:pt idx="1069">
                  <c:v>2.6</c:v>
                </c:pt>
                <c:pt idx="1070">
                  <c:v>2.6</c:v>
                </c:pt>
                <c:pt idx="1071">
                  <c:v>2.6</c:v>
                </c:pt>
                <c:pt idx="1072">
                  <c:v>2.6</c:v>
                </c:pt>
                <c:pt idx="1073">
                  <c:v>2.6</c:v>
                </c:pt>
                <c:pt idx="1074">
                  <c:v>2.6</c:v>
                </c:pt>
                <c:pt idx="1075">
                  <c:v>2.6</c:v>
                </c:pt>
                <c:pt idx="1076">
                  <c:v>2.6</c:v>
                </c:pt>
                <c:pt idx="1077">
                  <c:v>2.6</c:v>
                </c:pt>
                <c:pt idx="1078">
                  <c:v>2.6</c:v>
                </c:pt>
                <c:pt idx="1079">
                  <c:v>2.6</c:v>
                </c:pt>
                <c:pt idx="1080">
                  <c:v>2.5</c:v>
                </c:pt>
                <c:pt idx="1081">
                  <c:v>2.5</c:v>
                </c:pt>
                <c:pt idx="1082">
                  <c:v>2.5</c:v>
                </c:pt>
                <c:pt idx="1083">
                  <c:v>2.5</c:v>
                </c:pt>
                <c:pt idx="1084">
                  <c:v>2.5</c:v>
                </c:pt>
                <c:pt idx="1085">
                  <c:v>2.5</c:v>
                </c:pt>
                <c:pt idx="1086">
                  <c:v>2.5</c:v>
                </c:pt>
                <c:pt idx="1087">
                  <c:v>2.5</c:v>
                </c:pt>
                <c:pt idx="1088">
                  <c:v>2.5</c:v>
                </c:pt>
                <c:pt idx="1089">
                  <c:v>2.5</c:v>
                </c:pt>
                <c:pt idx="1090">
                  <c:v>2.5</c:v>
                </c:pt>
                <c:pt idx="1091">
                  <c:v>2.5</c:v>
                </c:pt>
                <c:pt idx="1092">
                  <c:v>2.5</c:v>
                </c:pt>
                <c:pt idx="1093">
                  <c:v>2.5</c:v>
                </c:pt>
                <c:pt idx="1094">
                  <c:v>2.5</c:v>
                </c:pt>
                <c:pt idx="1095">
                  <c:v>2.5</c:v>
                </c:pt>
                <c:pt idx="1096">
                  <c:v>2.5</c:v>
                </c:pt>
                <c:pt idx="1097">
                  <c:v>2.5</c:v>
                </c:pt>
                <c:pt idx="1098">
                  <c:v>2.4</c:v>
                </c:pt>
                <c:pt idx="1099">
                  <c:v>2.4</c:v>
                </c:pt>
                <c:pt idx="1100">
                  <c:v>2.4</c:v>
                </c:pt>
                <c:pt idx="1101">
                  <c:v>2.4</c:v>
                </c:pt>
                <c:pt idx="1102">
                  <c:v>2.4</c:v>
                </c:pt>
                <c:pt idx="1103">
                  <c:v>2.4</c:v>
                </c:pt>
                <c:pt idx="1104">
                  <c:v>2.4</c:v>
                </c:pt>
                <c:pt idx="1105">
                  <c:v>2.4</c:v>
                </c:pt>
                <c:pt idx="1106">
                  <c:v>2.4</c:v>
                </c:pt>
                <c:pt idx="1107">
                  <c:v>2.4</c:v>
                </c:pt>
                <c:pt idx="1108">
                  <c:v>2.4</c:v>
                </c:pt>
                <c:pt idx="1109">
                  <c:v>2.4</c:v>
                </c:pt>
                <c:pt idx="1110">
                  <c:v>2.4</c:v>
                </c:pt>
                <c:pt idx="1111">
                  <c:v>2.4</c:v>
                </c:pt>
                <c:pt idx="1112">
                  <c:v>2.4</c:v>
                </c:pt>
                <c:pt idx="1113">
                  <c:v>2.4</c:v>
                </c:pt>
                <c:pt idx="1114">
                  <c:v>2.4</c:v>
                </c:pt>
                <c:pt idx="1115">
                  <c:v>2.4</c:v>
                </c:pt>
                <c:pt idx="1116">
                  <c:v>2.4</c:v>
                </c:pt>
                <c:pt idx="1117">
                  <c:v>2.2999999999999998</c:v>
                </c:pt>
                <c:pt idx="1118">
                  <c:v>2.2999999999999998</c:v>
                </c:pt>
                <c:pt idx="1119">
                  <c:v>2.2999999999999998</c:v>
                </c:pt>
                <c:pt idx="1120">
                  <c:v>2.2999999999999998</c:v>
                </c:pt>
                <c:pt idx="1121">
                  <c:v>2.2999999999999998</c:v>
                </c:pt>
                <c:pt idx="1122">
                  <c:v>2.2999999999999998</c:v>
                </c:pt>
                <c:pt idx="1123">
                  <c:v>2.2999999999999998</c:v>
                </c:pt>
                <c:pt idx="1124">
                  <c:v>2.2999999999999998</c:v>
                </c:pt>
                <c:pt idx="1125">
                  <c:v>2.2999999999999998</c:v>
                </c:pt>
                <c:pt idx="1126">
                  <c:v>2.2999999999999998</c:v>
                </c:pt>
                <c:pt idx="1127">
                  <c:v>2.2999999999999998</c:v>
                </c:pt>
                <c:pt idx="1128">
                  <c:v>2.2999999999999998</c:v>
                </c:pt>
                <c:pt idx="1129">
                  <c:v>2.2999999999999998</c:v>
                </c:pt>
                <c:pt idx="1130">
                  <c:v>2.2999999999999998</c:v>
                </c:pt>
                <c:pt idx="1131">
                  <c:v>2.2999999999999998</c:v>
                </c:pt>
                <c:pt idx="1132">
                  <c:v>2.2999999999999998</c:v>
                </c:pt>
                <c:pt idx="1133">
                  <c:v>2.2999999999999998</c:v>
                </c:pt>
                <c:pt idx="1134">
                  <c:v>2.2999999999999998</c:v>
                </c:pt>
                <c:pt idx="1135">
                  <c:v>2.2999999999999998</c:v>
                </c:pt>
                <c:pt idx="1136">
                  <c:v>2.2999999999999998</c:v>
                </c:pt>
                <c:pt idx="1137">
                  <c:v>2.1</c:v>
                </c:pt>
                <c:pt idx="1138">
                  <c:v>2.1</c:v>
                </c:pt>
                <c:pt idx="1139">
                  <c:v>2.1</c:v>
                </c:pt>
                <c:pt idx="1140">
                  <c:v>2.1</c:v>
                </c:pt>
                <c:pt idx="1141">
                  <c:v>2.1</c:v>
                </c:pt>
                <c:pt idx="1142">
                  <c:v>2.1</c:v>
                </c:pt>
                <c:pt idx="1143">
                  <c:v>2.1</c:v>
                </c:pt>
                <c:pt idx="1144">
                  <c:v>2.1</c:v>
                </c:pt>
                <c:pt idx="1145">
                  <c:v>2.1</c:v>
                </c:pt>
                <c:pt idx="1146">
                  <c:v>2.1</c:v>
                </c:pt>
                <c:pt idx="1147">
                  <c:v>2.1</c:v>
                </c:pt>
                <c:pt idx="1148">
                  <c:v>2.1</c:v>
                </c:pt>
                <c:pt idx="1149">
                  <c:v>2.1</c:v>
                </c:pt>
                <c:pt idx="1150">
                  <c:v>2.1</c:v>
                </c:pt>
                <c:pt idx="1151">
                  <c:v>2.1</c:v>
                </c:pt>
                <c:pt idx="1152">
                  <c:v>2.1</c:v>
                </c:pt>
                <c:pt idx="1153">
                  <c:v>2.1</c:v>
                </c:pt>
                <c:pt idx="1154">
                  <c:v>2.1</c:v>
                </c:pt>
                <c:pt idx="1155">
                  <c:v>2.1</c:v>
                </c:pt>
                <c:pt idx="1156">
                  <c:v>2.1</c:v>
                </c:pt>
                <c:pt idx="1157">
                  <c:v>2.1</c:v>
                </c:pt>
                <c:pt idx="1158">
                  <c:v>2.1</c:v>
                </c:pt>
                <c:pt idx="1159">
                  <c:v>2.1</c:v>
                </c:pt>
                <c:pt idx="1160">
                  <c:v>2.1</c:v>
                </c:pt>
                <c:pt idx="1161">
                  <c:v>2.1</c:v>
                </c:pt>
                <c:pt idx="1162">
                  <c:v>2.1</c:v>
                </c:pt>
                <c:pt idx="1163">
                  <c:v>2.1</c:v>
                </c:pt>
                <c:pt idx="1164">
                  <c:v>2.1</c:v>
                </c:pt>
                <c:pt idx="1165">
                  <c:v>2.1</c:v>
                </c:pt>
                <c:pt idx="1166">
                  <c:v>2.1</c:v>
                </c:pt>
                <c:pt idx="1167">
                  <c:v>2.1</c:v>
                </c:pt>
                <c:pt idx="1168">
                  <c:v>2.1</c:v>
                </c:pt>
                <c:pt idx="1169">
                  <c:v>2.1</c:v>
                </c:pt>
                <c:pt idx="1170">
                  <c:v>2.1</c:v>
                </c:pt>
                <c:pt idx="1171">
                  <c:v>2.1</c:v>
                </c:pt>
                <c:pt idx="1172">
                  <c:v>2.1</c:v>
                </c:pt>
                <c:pt idx="1173">
                  <c:v>2.1</c:v>
                </c:pt>
                <c:pt idx="1174">
                  <c:v>2.1</c:v>
                </c:pt>
                <c:pt idx="1175">
                  <c:v>2.1</c:v>
                </c:pt>
                <c:pt idx="1176">
                  <c:v>2.1</c:v>
                </c:pt>
                <c:pt idx="1177">
                  <c:v>2.1</c:v>
                </c:pt>
                <c:pt idx="1178">
                  <c:v>2.1</c:v>
                </c:pt>
                <c:pt idx="1179">
                  <c:v>2.1</c:v>
                </c:pt>
                <c:pt idx="1180">
                  <c:v>2.1</c:v>
                </c:pt>
                <c:pt idx="1181">
                  <c:v>2.1</c:v>
                </c:pt>
                <c:pt idx="1182">
                  <c:v>2.1</c:v>
                </c:pt>
                <c:pt idx="1183">
                  <c:v>2.1</c:v>
                </c:pt>
                <c:pt idx="1184">
                  <c:v>2.1</c:v>
                </c:pt>
                <c:pt idx="1185">
                  <c:v>2.1</c:v>
                </c:pt>
                <c:pt idx="1186">
                  <c:v>2.1</c:v>
                </c:pt>
                <c:pt idx="1187">
                  <c:v>2.1</c:v>
                </c:pt>
                <c:pt idx="1188">
                  <c:v>2.1</c:v>
                </c:pt>
                <c:pt idx="1189">
                  <c:v>2.1</c:v>
                </c:pt>
                <c:pt idx="1190">
                  <c:v>2.1</c:v>
                </c:pt>
                <c:pt idx="1191">
                  <c:v>2.1</c:v>
                </c:pt>
                <c:pt idx="1192">
                  <c:v>2.1</c:v>
                </c:pt>
                <c:pt idx="1193">
                  <c:v>2.1</c:v>
                </c:pt>
                <c:pt idx="1194">
                  <c:v>2.1</c:v>
                </c:pt>
                <c:pt idx="1195">
                  <c:v>2.1</c:v>
                </c:pt>
                <c:pt idx="1196">
                  <c:v>2.1</c:v>
                </c:pt>
                <c:pt idx="1197">
                  <c:v>2.1</c:v>
                </c:pt>
                <c:pt idx="1198">
                  <c:v>2.1</c:v>
                </c:pt>
                <c:pt idx="1199">
                  <c:v>2.1</c:v>
                </c:pt>
                <c:pt idx="1200">
                  <c:v>2.1</c:v>
                </c:pt>
                <c:pt idx="1201">
                  <c:v>2.1</c:v>
                </c:pt>
                <c:pt idx="1202">
                  <c:v>2.1</c:v>
                </c:pt>
                <c:pt idx="1203">
                  <c:v>2.1</c:v>
                </c:pt>
                <c:pt idx="1204">
                  <c:v>2.1</c:v>
                </c:pt>
                <c:pt idx="1205">
                  <c:v>2.1</c:v>
                </c:pt>
                <c:pt idx="1206">
                  <c:v>2.1</c:v>
                </c:pt>
                <c:pt idx="1207">
                  <c:v>2.1</c:v>
                </c:pt>
                <c:pt idx="1208">
                  <c:v>2.1</c:v>
                </c:pt>
                <c:pt idx="1209">
                  <c:v>2.1</c:v>
                </c:pt>
                <c:pt idx="1210">
                  <c:v>2.1</c:v>
                </c:pt>
                <c:pt idx="1211">
                  <c:v>2.1</c:v>
                </c:pt>
                <c:pt idx="1212">
                  <c:v>2.1</c:v>
                </c:pt>
                <c:pt idx="1213">
                  <c:v>2.1</c:v>
                </c:pt>
                <c:pt idx="1214">
                  <c:v>2.1</c:v>
                </c:pt>
                <c:pt idx="1215">
                  <c:v>2.1</c:v>
                </c:pt>
                <c:pt idx="1216">
                  <c:v>2.1</c:v>
                </c:pt>
                <c:pt idx="1217">
                  <c:v>2.1</c:v>
                </c:pt>
                <c:pt idx="1218">
                  <c:v>2.1</c:v>
                </c:pt>
                <c:pt idx="1219">
                  <c:v>2.1</c:v>
                </c:pt>
                <c:pt idx="1220">
                  <c:v>2.1</c:v>
                </c:pt>
                <c:pt idx="1221">
                  <c:v>2.1</c:v>
                </c:pt>
                <c:pt idx="1222">
                  <c:v>2.1</c:v>
                </c:pt>
                <c:pt idx="1223">
                  <c:v>2.1</c:v>
                </c:pt>
                <c:pt idx="1224">
                  <c:v>2.1</c:v>
                </c:pt>
                <c:pt idx="1225">
                  <c:v>2.1</c:v>
                </c:pt>
                <c:pt idx="1226">
                  <c:v>2.1</c:v>
                </c:pt>
                <c:pt idx="1227">
                  <c:v>2.1</c:v>
                </c:pt>
                <c:pt idx="1228">
                  <c:v>2.1</c:v>
                </c:pt>
                <c:pt idx="1229">
                  <c:v>2.1</c:v>
                </c:pt>
                <c:pt idx="1230">
                  <c:v>2.1</c:v>
                </c:pt>
                <c:pt idx="1231">
                  <c:v>2.1</c:v>
                </c:pt>
                <c:pt idx="1232">
                  <c:v>2.1</c:v>
                </c:pt>
                <c:pt idx="1233">
                  <c:v>2.1</c:v>
                </c:pt>
                <c:pt idx="1234">
                  <c:v>2.1</c:v>
                </c:pt>
                <c:pt idx="1235">
                  <c:v>2.1</c:v>
                </c:pt>
                <c:pt idx="1236">
                  <c:v>2.1</c:v>
                </c:pt>
                <c:pt idx="1237">
                  <c:v>2.1</c:v>
                </c:pt>
                <c:pt idx="1238">
                  <c:v>2.1</c:v>
                </c:pt>
                <c:pt idx="1239">
                  <c:v>2.1</c:v>
                </c:pt>
                <c:pt idx="1240">
                  <c:v>2.1</c:v>
                </c:pt>
                <c:pt idx="1241">
                  <c:v>2.1</c:v>
                </c:pt>
                <c:pt idx="1242">
                  <c:v>2.1</c:v>
                </c:pt>
                <c:pt idx="1243">
                  <c:v>2.1</c:v>
                </c:pt>
                <c:pt idx="1244">
                  <c:v>2.1</c:v>
                </c:pt>
                <c:pt idx="1245">
                  <c:v>2.1</c:v>
                </c:pt>
                <c:pt idx="1246">
                  <c:v>2.1</c:v>
                </c:pt>
                <c:pt idx="1247">
                  <c:v>2.1</c:v>
                </c:pt>
                <c:pt idx="1248">
                  <c:v>2.1</c:v>
                </c:pt>
                <c:pt idx="1249">
                  <c:v>2.1</c:v>
                </c:pt>
                <c:pt idx="1250">
                  <c:v>2.1</c:v>
                </c:pt>
                <c:pt idx="1251">
                  <c:v>2.1</c:v>
                </c:pt>
                <c:pt idx="1252">
                  <c:v>2.1</c:v>
                </c:pt>
                <c:pt idx="1253">
                  <c:v>2.1</c:v>
                </c:pt>
                <c:pt idx="1254">
                  <c:v>2.1</c:v>
                </c:pt>
                <c:pt idx="1255">
                  <c:v>2.1</c:v>
                </c:pt>
                <c:pt idx="1256">
                  <c:v>2.1</c:v>
                </c:pt>
                <c:pt idx="1257">
                  <c:v>2.1</c:v>
                </c:pt>
                <c:pt idx="1258">
                  <c:v>2.1</c:v>
                </c:pt>
                <c:pt idx="1259">
                  <c:v>2.1</c:v>
                </c:pt>
                <c:pt idx="1260">
                  <c:v>2.1</c:v>
                </c:pt>
                <c:pt idx="1261">
                  <c:v>2.1</c:v>
                </c:pt>
                <c:pt idx="1262">
                  <c:v>2.1</c:v>
                </c:pt>
                <c:pt idx="1263">
                  <c:v>2.1</c:v>
                </c:pt>
                <c:pt idx="1264">
                  <c:v>2.1</c:v>
                </c:pt>
                <c:pt idx="1265">
                  <c:v>2.1</c:v>
                </c:pt>
                <c:pt idx="1266">
                  <c:v>2.1</c:v>
                </c:pt>
                <c:pt idx="1267">
                  <c:v>2.1</c:v>
                </c:pt>
                <c:pt idx="1268">
                  <c:v>2.1</c:v>
                </c:pt>
                <c:pt idx="1269">
                  <c:v>2.1</c:v>
                </c:pt>
                <c:pt idx="1270">
                  <c:v>2.1</c:v>
                </c:pt>
                <c:pt idx="1271">
                  <c:v>2.1</c:v>
                </c:pt>
                <c:pt idx="1272">
                  <c:v>2.1</c:v>
                </c:pt>
                <c:pt idx="1273">
                  <c:v>2.1</c:v>
                </c:pt>
                <c:pt idx="1274">
                  <c:v>2.1</c:v>
                </c:pt>
                <c:pt idx="1275">
                  <c:v>2.1</c:v>
                </c:pt>
                <c:pt idx="1276">
                  <c:v>2.1</c:v>
                </c:pt>
                <c:pt idx="1277">
                  <c:v>2.1</c:v>
                </c:pt>
                <c:pt idx="1278">
                  <c:v>2.1</c:v>
                </c:pt>
                <c:pt idx="1279">
                  <c:v>2.1</c:v>
                </c:pt>
                <c:pt idx="1280">
                  <c:v>2.1</c:v>
                </c:pt>
                <c:pt idx="1281">
                  <c:v>2.1</c:v>
                </c:pt>
                <c:pt idx="1282">
                  <c:v>2.1</c:v>
                </c:pt>
                <c:pt idx="1283">
                  <c:v>2.1</c:v>
                </c:pt>
                <c:pt idx="1284">
                  <c:v>2.1</c:v>
                </c:pt>
                <c:pt idx="1285">
                  <c:v>2.1</c:v>
                </c:pt>
                <c:pt idx="1286">
                  <c:v>2.1</c:v>
                </c:pt>
                <c:pt idx="1287">
                  <c:v>2.1</c:v>
                </c:pt>
                <c:pt idx="1288">
                  <c:v>2.1</c:v>
                </c:pt>
                <c:pt idx="1289">
                  <c:v>2.1</c:v>
                </c:pt>
                <c:pt idx="1290">
                  <c:v>2.1</c:v>
                </c:pt>
                <c:pt idx="1291">
                  <c:v>2.1</c:v>
                </c:pt>
                <c:pt idx="1292">
                  <c:v>2.1</c:v>
                </c:pt>
                <c:pt idx="1293">
                  <c:v>2.1</c:v>
                </c:pt>
                <c:pt idx="1294">
                  <c:v>2.1</c:v>
                </c:pt>
                <c:pt idx="1295">
                  <c:v>2.1</c:v>
                </c:pt>
                <c:pt idx="1296">
                  <c:v>2.1</c:v>
                </c:pt>
                <c:pt idx="1297">
                  <c:v>2.1</c:v>
                </c:pt>
                <c:pt idx="1298">
                  <c:v>2.1</c:v>
                </c:pt>
                <c:pt idx="1299">
                  <c:v>2.1</c:v>
                </c:pt>
                <c:pt idx="1300">
                  <c:v>2.1</c:v>
                </c:pt>
                <c:pt idx="1301">
                  <c:v>2.1</c:v>
                </c:pt>
                <c:pt idx="1302">
                  <c:v>2.1</c:v>
                </c:pt>
                <c:pt idx="1303">
                  <c:v>1.95</c:v>
                </c:pt>
                <c:pt idx="1304">
                  <c:v>1.95</c:v>
                </c:pt>
                <c:pt idx="1305">
                  <c:v>1.95</c:v>
                </c:pt>
                <c:pt idx="1306">
                  <c:v>1.95</c:v>
                </c:pt>
                <c:pt idx="1307">
                  <c:v>1.95</c:v>
                </c:pt>
                <c:pt idx="1308">
                  <c:v>1.95</c:v>
                </c:pt>
                <c:pt idx="1309">
                  <c:v>1.95</c:v>
                </c:pt>
                <c:pt idx="1310">
                  <c:v>1.95</c:v>
                </c:pt>
                <c:pt idx="1311">
                  <c:v>1.95</c:v>
                </c:pt>
                <c:pt idx="1312">
                  <c:v>1.95</c:v>
                </c:pt>
                <c:pt idx="1313">
                  <c:v>1.95</c:v>
                </c:pt>
                <c:pt idx="1314">
                  <c:v>1.95</c:v>
                </c:pt>
                <c:pt idx="1315">
                  <c:v>1.95</c:v>
                </c:pt>
                <c:pt idx="1316">
                  <c:v>1.95</c:v>
                </c:pt>
                <c:pt idx="1317">
                  <c:v>1.95</c:v>
                </c:pt>
                <c:pt idx="1318">
                  <c:v>1.95</c:v>
                </c:pt>
                <c:pt idx="1319">
                  <c:v>1.95</c:v>
                </c:pt>
                <c:pt idx="1320">
                  <c:v>1.95</c:v>
                </c:pt>
                <c:pt idx="1321">
                  <c:v>1.7999999999999998</c:v>
                </c:pt>
                <c:pt idx="1322">
                  <c:v>1.7999999999999998</c:v>
                </c:pt>
                <c:pt idx="1323">
                  <c:v>1.7999999999999998</c:v>
                </c:pt>
                <c:pt idx="1324">
                  <c:v>1.7999999999999998</c:v>
                </c:pt>
                <c:pt idx="1325">
                  <c:v>1.7999999999999998</c:v>
                </c:pt>
                <c:pt idx="1326">
                  <c:v>1.7999999999999998</c:v>
                </c:pt>
                <c:pt idx="1327">
                  <c:v>1.7999999999999998</c:v>
                </c:pt>
                <c:pt idx="1328">
                  <c:v>1.7999999999999998</c:v>
                </c:pt>
                <c:pt idx="1329">
                  <c:v>1.7999999999999998</c:v>
                </c:pt>
                <c:pt idx="1330">
                  <c:v>1.7999999999999998</c:v>
                </c:pt>
                <c:pt idx="1331">
                  <c:v>1.7999999999999998</c:v>
                </c:pt>
                <c:pt idx="1332">
                  <c:v>1.7999999999999998</c:v>
                </c:pt>
                <c:pt idx="1333">
                  <c:v>1.7999999999999998</c:v>
                </c:pt>
                <c:pt idx="1334">
                  <c:v>1.7999999999999998</c:v>
                </c:pt>
                <c:pt idx="1335">
                  <c:v>1.7999999999999998</c:v>
                </c:pt>
                <c:pt idx="1336">
                  <c:v>1.7999999999999998</c:v>
                </c:pt>
                <c:pt idx="1337">
                  <c:v>1.7999999999999998</c:v>
                </c:pt>
                <c:pt idx="1338">
                  <c:v>1.7999999999999998</c:v>
                </c:pt>
                <c:pt idx="1339">
                  <c:v>1.7999999999999998</c:v>
                </c:pt>
                <c:pt idx="1340">
                  <c:v>1.7999999999999998</c:v>
                </c:pt>
                <c:pt idx="1341">
                  <c:v>1.7999999999999998</c:v>
                </c:pt>
                <c:pt idx="1342">
                  <c:v>1.7999999999999998</c:v>
                </c:pt>
                <c:pt idx="1343">
                  <c:v>1.7999999999999998</c:v>
                </c:pt>
                <c:pt idx="1344">
                  <c:v>1.6500000000000001</c:v>
                </c:pt>
                <c:pt idx="1345">
                  <c:v>1.6500000000000001</c:v>
                </c:pt>
                <c:pt idx="1346">
                  <c:v>1.6500000000000001</c:v>
                </c:pt>
                <c:pt idx="1347">
                  <c:v>1.6500000000000001</c:v>
                </c:pt>
                <c:pt idx="1348">
                  <c:v>1.6500000000000001</c:v>
                </c:pt>
                <c:pt idx="1349">
                  <c:v>1.6500000000000001</c:v>
                </c:pt>
                <c:pt idx="1350">
                  <c:v>1.6500000000000001</c:v>
                </c:pt>
                <c:pt idx="1351">
                  <c:v>1.6500000000000001</c:v>
                </c:pt>
                <c:pt idx="1352">
                  <c:v>1.6500000000000001</c:v>
                </c:pt>
                <c:pt idx="1353">
                  <c:v>1.6500000000000001</c:v>
                </c:pt>
                <c:pt idx="1354">
                  <c:v>1.6500000000000001</c:v>
                </c:pt>
                <c:pt idx="1355">
                  <c:v>1.6500000000000001</c:v>
                </c:pt>
                <c:pt idx="1356">
                  <c:v>1.6500000000000001</c:v>
                </c:pt>
                <c:pt idx="1357">
                  <c:v>1.6500000000000001</c:v>
                </c:pt>
                <c:pt idx="1358">
                  <c:v>1.6500000000000001</c:v>
                </c:pt>
                <c:pt idx="1359">
                  <c:v>1.6500000000000001</c:v>
                </c:pt>
                <c:pt idx="1360">
                  <c:v>1.6500000000000001</c:v>
                </c:pt>
                <c:pt idx="1361">
                  <c:v>1.6500000000000001</c:v>
                </c:pt>
                <c:pt idx="1362">
                  <c:v>1.6500000000000001</c:v>
                </c:pt>
                <c:pt idx="1363">
                  <c:v>1.6500000000000001</c:v>
                </c:pt>
                <c:pt idx="1364">
                  <c:v>1.5</c:v>
                </c:pt>
                <c:pt idx="1365">
                  <c:v>1.5</c:v>
                </c:pt>
                <c:pt idx="1366">
                  <c:v>1.5</c:v>
                </c:pt>
                <c:pt idx="1367">
                  <c:v>1.5</c:v>
                </c:pt>
                <c:pt idx="1368">
                  <c:v>1.5</c:v>
                </c:pt>
                <c:pt idx="1369">
                  <c:v>1.5</c:v>
                </c:pt>
                <c:pt idx="1370">
                  <c:v>1.5</c:v>
                </c:pt>
                <c:pt idx="1371">
                  <c:v>1.5</c:v>
                </c:pt>
                <c:pt idx="1372">
                  <c:v>1.5</c:v>
                </c:pt>
                <c:pt idx="1373">
                  <c:v>1.5</c:v>
                </c:pt>
                <c:pt idx="1374">
                  <c:v>1.5</c:v>
                </c:pt>
                <c:pt idx="1375">
                  <c:v>1.5</c:v>
                </c:pt>
                <c:pt idx="1376">
                  <c:v>1.5</c:v>
                </c:pt>
                <c:pt idx="1377">
                  <c:v>1.5</c:v>
                </c:pt>
                <c:pt idx="1378">
                  <c:v>1.5</c:v>
                </c:pt>
                <c:pt idx="1379">
                  <c:v>1.5</c:v>
                </c:pt>
                <c:pt idx="1380">
                  <c:v>1.5</c:v>
                </c:pt>
                <c:pt idx="1381">
                  <c:v>1.5</c:v>
                </c:pt>
                <c:pt idx="1382">
                  <c:v>1.5</c:v>
                </c:pt>
                <c:pt idx="1383">
                  <c:v>1.5</c:v>
                </c:pt>
                <c:pt idx="1384">
                  <c:v>1.35</c:v>
                </c:pt>
                <c:pt idx="1385">
                  <c:v>1.35</c:v>
                </c:pt>
                <c:pt idx="1386">
                  <c:v>1.35</c:v>
                </c:pt>
                <c:pt idx="1387">
                  <c:v>1.35</c:v>
                </c:pt>
                <c:pt idx="1388">
                  <c:v>1.35</c:v>
                </c:pt>
                <c:pt idx="1389">
                  <c:v>1.35</c:v>
                </c:pt>
                <c:pt idx="1390">
                  <c:v>1.35</c:v>
                </c:pt>
                <c:pt idx="1391">
                  <c:v>1.35</c:v>
                </c:pt>
                <c:pt idx="1392">
                  <c:v>1.35</c:v>
                </c:pt>
                <c:pt idx="1393">
                  <c:v>1.35</c:v>
                </c:pt>
                <c:pt idx="1394">
                  <c:v>1.35</c:v>
                </c:pt>
                <c:pt idx="1395">
                  <c:v>1.35</c:v>
                </c:pt>
                <c:pt idx="1396">
                  <c:v>1.35</c:v>
                </c:pt>
                <c:pt idx="1397">
                  <c:v>1.35</c:v>
                </c:pt>
                <c:pt idx="1398">
                  <c:v>1.35</c:v>
                </c:pt>
                <c:pt idx="1399">
                  <c:v>1.35</c:v>
                </c:pt>
                <c:pt idx="1400">
                  <c:v>1.35</c:v>
                </c:pt>
                <c:pt idx="1401">
                  <c:v>1.35</c:v>
                </c:pt>
                <c:pt idx="1402">
                  <c:v>1.35</c:v>
                </c:pt>
                <c:pt idx="1403">
                  <c:v>1.35</c:v>
                </c:pt>
                <c:pt idx="1404">
                  <c:v>1.35</c:v>
                </c:pt>
                <c:pt idx="1405">
                  <c:v>1.35</c:v>
                </c:pt>
                <c:pt idx="1406">
                  <c:v>1.35</c:v>
                </c:pt>
                <c:pt idx="1407">
                  <c:v>1.35</c:v>
                </c:pt>
                <c:pt idx="1408">
                  <c:v>1.35</c:v>
                </c:pt>
                <c:pt idx="1409">
                  <c:v>1.35</c:v>
                </c:pt>
                <c:pt idx="1410">
                  <c:v>1.35</c:v>
                </c:pt>
                <c:pt idx="1411">
                  <c:v>1.35</c:v>
                </c:pt>
                <c:pt idx="1412">
                  <c:v>1.35</c:v>
                </c:pt>
                <c:pt idx="1413">
                  <c:v>1.35</c:v>
                </c:pt>
                <c:pt idx="1414">
                  <c:v>1.35</c:v>
                </c:pt>
                <c:pt idx="1415">
                  <c:v>1.35</c:v>
                </c:pt>
                <c:pt idx="1416">
                  <c:v>1.35</c:v>
                </c:pt>
                <c:pt idx="1417">
                  <c:v>1.35</c:v>
                </c:pt>
                <c:pt idx="1418">
                  <c:v>1.35</c:v>
                </c:pt>
                <c:pt idx="1419">
                  <c:v>1.35</c:v>
                </c:pt>
                <c:pt idx="1420">
                  <c:v>1.35</c:v>
                </c:pt>
                <c:pt idx="1421">
                  <c:v>1.35</c:v>
                </c:pt>
                <c:pt idx="1422">
                  <c:v>1.35</c:v>
                </c:pt>
                <c:pt idx="1423">
                  <c:v>1.35</c:v>
                </c:pt>
                <c:pt idx="1424">
                  <c:v>1.35</c:v>
                </c:pt>
                <c:pt idx="1425">
                  <c:v>1.35</c:v>
                </c:pt>
                <c:pt idx="1426">
                  <c:v>1.35</c:v>
                </c:pt>
                <c:pt idx="1427">
                  <c:v>1.35</c:v>
                </c:pt>
                <c:pt idx="1428">
                  <c:v>1.35</c:v>
                </c:pt>
                <c:pt idx="1429">
                  <c:v>1.35</c:v>
                </c:pt>
                <c:pt idx="1430">
                  <c:v>1.35</c:v>
                </c:pt>
                <c:pt idx="1431">
                  <c:v>1.35</c:v>
                </c:pt>
                <c:pt idx="1432">
                  <c:v>1.35</c:v>
                </c:pt>
                <c:pt idx="1433">
                  <c:v>1.35</c:v>
                </c:pt>
                <c:pt idx="1434">
                  <c:v>1.35</c:v>
                </c:pt>
                <c:pt idx="1435">
                  <c:v>1.35</c:v>
                </c:pt>
                <c:pt idx="1436">
                  <c:v>1.35</c:v>
                </c:pt>
                <c:pt idx="1437">
                  <c:v>1.35</c:v>
                </c:pt>
                <c:pt idx="1438">
                  <c:v>1.35</c:v>
                </c:pt>
                <c:pt idx="1439">
                  <c:v>1.35</c:v>
                </c:pt>
                <c:pt idx="1440">
                  <c:v>1.35</c:v>
                </c:pt>
                <c:pt idx="1441">
                  <c:v>1.35</c:v>
                </c:pt>
                <c:pt idx="1442">
                  <c:v>1.35</c:v>
                </c:pt>
                <c:pt idx="1443">
                  <c:v>1.35</c:v>
                </c:pt>
                <c:pt idx="1444">
                  <c:v>1.35</c:v>
                </c:pt>
                <c:pt idx="1445">
                  <c:v>1.35</c:v>
                </c:pt>
                <c:pt idx="1446">
                  <c:v>1.35</c:v>
                </c:pt>
                <c:pt idx="1447">
                  <c:v>1.35</c:v>
                </c:pt>
                <c:pt idx="1448">
                  <c:v>1.35</c:v>
                </c:pt>
                <c:pt idx="1449">
                  <c:v>1.35</c:v>
                </c:pt>
                <c:pt idx="1450">
                  <c:v>1.35</c:v>
                </c:pt>
                <c:pt idx="1451">
                  <c:v>1.35</c:v>
                </c:pt>
                <c:pt idx="1452">
                  <c:v>1.35</c:v>
                </c:pt>
                <c:pt idx="1453">
                  <c:v>1.35</c:v>
                </c:pt>
                <c:pt idx="1454">
                  <c:v>1.35</c:v>
                </c:pt>
                <c:pt idx="1455">
                  <c:v>1.35</c:v>
                </c:pt>
                <c:pt idx="1456">
                  <c:v>1.35</c:v>
                </c:pt>
                <c:pt idx="1457">
                  <c:v>1.35</c:v>
                </c:pt>
                <c:pt idx="1458">
                  <c:v>1.35</c:v>
                </c:pt>
                <c:pt idx="1459">
                  <c:v>1.35</c:v>
                </c:pt>
                <c:pt idx="1460">
                  <c:v>1.35</c:v>
                </c:pt>
                <c:pt idx="1461">
                  <c:v>1.35</c:v>
                </c:pt>
                <c:pt idx="1462">
                  <c:v>1.35</c:v>
                </c:pt>
                <c:pt idx="1463">
                  <c:v>1.35</c:v>
                </c:pt>
                <c:pt idx="1464">
                  <c:v>1.35</c:v>
                </c:pt>
                <c:pt idx="1465">
                  <c:v>1.35</c:v>
                </c:pt>
                <c:pt idx="1466">
                  <c:v>1.35</c:v>
                </c:pt>
                <c:pt idx="1467">
                  <c:v>1.35</c:v>
                </c:pt>
                <c:pt idx="1468">
                  <c:v>1.35</c:v>
                </c:pt>
                <c:pt idx="1469">
                  <c:v>1.35</c:v>
                </c:pt>
                <c:pt idx="1470">
                  <c:v>1.35</c:v>
                </c:pt>
                <c:pt idx="1471">
                  <c:v>1.35</c:v>
                </c:pt>
                <c:pt idx="1472">
                  <c:v>1.35</c:v>
                </c:pt>
                <c:pt idx="1473">
                  <c:v>1.35</c:v>
                </c:pt>
                <c:pt idx="1474">
                  <c:v>1.35</c:v>
                </c:pt>
                <c:pt idx="1475">
                  <c:v>1.35</c:v>
                </c:pt>
                <c:pt idx="1476">
                  <c:v>1.35</c:v>
                </c:pt>
                <c:pt idx="1477">
                  <c:v>1.35</c:v>
                </c:pt>
                <c:pt idx="1478">
                  <c:v>1.35</c:v>
                </c:pt>
                <c:pt idx="1479">
                  <c:v>1.35</c:v>
                </c:pt>
                <c:pt idx="1480">
                  <c:v>1.35</c:v>
                </c:pt>
                <c:pt idx="1481">
                  <c:v>1.35</c:v>
                </c:pt>
                <c:pt idx="1482">
                  <c:v>1.35</c:v>
                </c:pt>
                <c:pt idx="1483">
                  <c:v>1.35</c:v>
                </c:pt>
                <c:pt idx="1484">
                  <c:v>1.35</c:v>
                </c:pt>
                <c:pt idx="1485">
                  <c:v>1.35</c:v>
                </c:pt>
                <c:pt idx="1486">
                  <c:v>1.35</c:v>
                </c:pt>
                <c:pt idx="1487">
                  <c:v>1.35</c:v>
                </c:pt>
                <c:pt idx="1488">
                  <c:v>1.35</c:v>
                </c:pt>
                <c:pt idx="1489">
                  <c:v>1.35</c:v>
                </c:pt>
                <c:pt idx="1490">
                  <c:v>1.35</c:v>
                </c:pt>
                <c:pt idx="1491">
                  <c:v>1.35</c:v>
                </c:pt>
                <c:pt idx="1492">
                  <c:v>1.35</c:v>
                </c:pt>
                <c:pt idx="1493">
                  <c:v>1.35</c:v>
                </c:pt>
                <c:pt idx="1494">
                  <c:v>1.35</c:v>
                </c:pt>
                <c:pt idx="1495">
                  <c:v>1.35</c:v>
                </c:pt>
                <c:pt idx="1496">
                  <c:v>1.35</c:v>
                </c:pt>
                <c:pt idx="1497">
                  <c:v>1.35</c:v>
                </c:pt>
                <c:pt idx="1498">
                  <c:v>1.35</c:v>
                </c:pt>
                <c:pt idx="1499">
                  <c:v>1.35</c:v>
                </c:pt>
                <c:pt idx="1500">
                  <c:v>1.35</c:v>
                </c:pt>
                <c:pt idx="1501">
                  <c:v>1.35</c:v>
                </c:pt>
                <c:pt idx="1502">
                  <c:v>1.35</c:v>
                </c:pt>
                <c:pt idx="1503">
                  <c:v>1.35</c:v>
                </c:pt>
                <c:pt idx="1504">
                  <c:v>1.35</c:v>
                </c:pt>
                <c:pt idx="1505">
                  <c:v>1.35</c:v>
                </c:pt>
                <c:pt idx="1506">
                  <c:v>1.35</c:v>
                </c:pt>
                <c:pt idx="1507">
                  <c:v>1.35</c:v>
                </c:pt>
                <c:pt idx="1508">
                  <c:v>1.35</c:v>
                </c:pt>
                <c:pt idx="1509">
                  <c:v>1.35</c:v>
                </c:pt>
                <c:pt idx="1510">
                  <c:v>1.35</c:v>
                </c:pt>
                <c:pt idx="1511">
                  <c:v>1.35</c:v>
                </c:pt>
                <c:pt idx="1512">
                  <c:v>1.35</c:v>
                </c:pt>
                <c:pt idx="1513">
                  <c:v>1.35</c:v>
                </c:pt>
                <c:pt idx="1514">
                  <c:v>1.35</c:v>
                </c:pt>
                <c:pt idx="1515">
                  <c:v>1.35</c:v>
                </c:pt>
                <c:pt idx="1516">
                  <c:v>1.35</c:v>
                </c:pt>
                <c:pt idx="1517">
                  <c:v>1.35</c:v>
                </c:pt>
                <c:pt idx="1518">
                  <c:v>1.35</c:v>
                </c:pt>
                <c:pt idx="1519">
                  <c:v>1.35</c:v>
                </c:pt>
                <c:pt idx="1520">
                  <c:v>1.35</c:v>
                </c:pt>
                <c:pt idx="1521">
                  <c:v>1.35</c:v>
                </c:pt>
                <c:pt idx="1522">
                  <c:v>1.35</c:v>
                </c:pt>
                <c:pt idx="1523">
                  <c:v>1.35</c:v>
                </c:pt>
                <c:pt idx="1524">
                  <c:v>1.35</c:v>
                </c:pt>
                <c:pt idx="1525">
                  <c:v>1.35</c:v>
                </c:pt>
                <c:pt idx="1526">
                  <c:v>1.35</c:v>
                </c:pt>
                <c:pt idx="1527">
                  <c:v>1.35</c:v>
                </c:pt>
                <c:pt idx="1528">
                  <c:v>1.35</c:v>
                </c:pt>
                <c:pt idx="1529">
                  <c:v>1.35</c:v>
                </c:pt>
                <c:pt idx="1530">
                  <c:v>1.35</c:v>
                </c:pt>
                <c:pt idx="1531">
                  <c:v>1.35</c:v>
                </c:pt>
                <c:pt idx="1532">
                  <c:v>1.35</c:v>
                </c:pt>
                <c:pt idx="1533">
                  <c:v>1.35</c:v>
                </c:pt>
                <c:pt idx="1534">
                  <c:v>1.35</c:v>
                </c:pt>
                <c:pt idx="1535">
                  <c:v>1.35</c:v>
                </c:pt>
                <c:pt idx="1536">
                  <c:v>1.35</c:v>
                </c:pt>
                <c:pt idx="1537">
                  <c:v>1.35</c:v>
                </c:pt>
                <c:pt idx="1538">
                  <c:v>1.35</c:v>
                </c:pt>
                <c:pt idx="1539">
                  <c:v>1.35</c:v>
                </c:pt>
                <c:pt idx="1540">
                  <c:v>1.35</c:v>
                </c:pt>
                <c:pt idx="1541">
                  <c:v>1.35</c:v>
                </c:pt>
                <c:pt idx="1542">
                  <c:v>1.35</c:v>
                </c:pt>
                <c:pt idx="1543">
                  <c:v>1.35</c:v>
                </c:pt>
                <c:pt idx="1544">
                  <c:v>1.35</c:v>
                </c:pt>
                <c:pt idx="1545">
                  <c:v>1.35</c:v>
                </c:pt>
                <c:pt idx="1546">
                  <c:v>1.35</c:v>
                </c:pt>
                <c:pt idx="1547">
                  <c:v>1.35</c:v>
                </c:pt>
                <c:pt idx="1548">
                  <c:v>1.35</c:v>
                </c:pt>
                <c:pt idx="1549">
                  <c:v>1.35</c:v>
                </c:pt>
                <c:pt idx="1550">
                  <c:v>1.2</c:v>
                </c:pt>
                <c:pt idx="1551">
                  <c:v>1.2</c:v>
                </c:pt>
                <c:pt idx="1552">
                  <c:v>1.2</c:v>
                </c:pt>
                <c:pt idx="1553">
                  <c:v>1.2</c:v>
                </c:pt>
                <c:pt idx="1554">
                  <c:v>1.2</c:v>
                </c:pt>
                <c:pt idx="1555">
                  <c:v>1.2</c:v>
                </c:pt>
                <c:pt idx="1556">
                  <c:v>1.2</c:v>
                </c:pt>
                <c:pt idx="1557">
                  <c:v>1.2</c:v>
                </c:pt>
                <c:pt idx="1558">
                  <c:v>1.2</c:v>
                </c:pt>
                <c:pt idx="1559">
                  <c:v>1.2</c:v>
                </c:pt>
                <c:pt idx="1560">
                  <c:v>1.2</c:v>
                </c:pt>
                <c:pt idx="1561">
                  <c:v>1.2</c:v>
                </c:pt>
                <c:pt idx="1562">
                  <c:v>1.2</c:v>
                </c:pt>
                <c:pt idx="1563">
                  <c:v>1.2</c:v>
                </c:pt>
                <c:pt idx="1564">
                  <c:v>1.2</c:v>
                </c:pt>
                <c:pt idx="1565">
                  <c:v>1.2</c:v>
                </c:pt>
                <c:pt idx="1566">
                  <c:v>1.2</c:v>
                </c:pt>
                <c:pt idx="1567">
                  <c:v>1.2</c:v>
                </c:pt>
                <c:pt idx="1568">
                  <c:v>1.2</c:v>
                </c:pt>
                <c:pt idx="1569">
                  <c:v>1.2</c:v>
                </c:pt>
                <c:pt idx="1570">
                  <c:v>1.2</c:v>
                </c:pt>
                <c:pt idx="1571">
                  <c:v>1.2</c:v>
                </c:pt>
                <c:pt idx="1572">
                  <c:v>1.2</c:v>
                </c:pt>
                <c:pt idx="1573">
                  <c:v>1.05</c:v>
                </c:pt>
                <c:pt idx="1574">
                  <c:v>1.05</c:v>
                </c:pt>
                <c:pt idx="1575">
                  <c:v>1.05</c:v>
                </c:pt>
                <c:pt idx="1576">
                  <c:v>1.05</c:v>
                </c:pt>
                <c:pt idx="1577">
                  <c:v>1.05</c:v>
                </c:pt>
                <c:pt idx="1578">
                  <c:v>1.05</c:v>
                </c:pt>
                <c:pt idx="1579">
                  <c:v>1.05</c:v>
                </c:pt>
                <c:pt idx="1580">
                  <c:v>1.05</c:v>
                </c:pt>
                <c:pt idx="1581">
                  <c:v>1.05</c:v>
                </c:pt>
                <c:pt idx="1582">
                  <c:v>1.05</c:v>
                </c:pt>
                <c:pt idx="1583">
                  <c:v>1.05</c:v>
                </c:pt>
                <c:pt idx="1584">
                  <c:v>1.05</c:v>
                </c:pt>
                <c:pt idx="1585">
                  <c:v>1.05</c:v>
                </c:pt>
                <c:pt idx="1586">
                  <c:v>1.05</c:v>
                </c:pt>
                <c:pt idx="1587">
                  <c:v>1.05</c:v>
                </c:pt>
                <c:pt idx="1588">
                  <c:v>1.05</c:v>
                </c:pt>
                <c:pt idx="1589">
                  <c:v>1.05</c:v>
                </c:pt>
                <c:pt idx="1590">
                  <c:v>1.05</c:v>
                </c:pt>
                <c:pt idx="1591">
                  <c:v>1.05</c:v>
                </c:pt>
                <c:pt idx="1592">
                  <c:v>0.89999999999999991</c:v>
                </c:pt>
                <c:pt idx="1593">
                  <c:v>0.89999999999999991</c:v>
                </c:pt>
                <c:pt idx="1594">
                  <c:v>0.89999999999999991</c:v>
                </c:pt>
                <c:pt idx="1595">
                  <c:v>0.89999999999999991</c:v>
                </c:pt>
                <c:pt idx="1596">
                  <c:v>0.89999999999999991</c:v>
                </c:pt>
                <c:pt idx="1597">
                  <c:v>0.89999999999999991</c:v>
                </c:pt>
                <c:pt idx="1598">
                  <c:v>0.89999999999999991</c:v>
                </c:pt>
                <c:pt idx="1599">
                  <c:v>0.89999999999999991</c:v>
                </c:pt>
                <c:pt idx="1600">
                  <c:v>0.89999999999999991</c:v>
                </c:pt>
                <c:pt idx="1601">
                  <c:v>0.89999999999999991</c:v>
                </c:pt>
                <c:pt idx="1602">
                  <c:v>0.89999999999999991</c:v>
                </c:pt>
                <c:pt idx="1603">
                  <c:v>0.89999999999999991</c:v>
                </c:pt>
                <c:pt idx="1604">
                  <c:v>0.89999999999999991</c:v>
                </c:pt>
                <c:pt idx="1605">
                  <c:v>0.89999999999999991</c:v>
                </c:pt>
                <c:pt idx="1606">
                  <c:v>0.89999999999999991</c:v>
                </c:pt>
                <c:pt idx="1607">
                  <c:v>0.89999999999999991</c:v>
                </c:pt>
                <c:pt idx="1608">
                  <c:v>0.89999999999999991</c:v>
                </c:pt>
                <c:pt idx="1609">
                  <c:v>0.89999999999999991</c:v>
                </c:pt>
                <c:pt idx="1610">
                  <c:v>0.89999999999999991</c:v>
                </c:pt>
                <c:pt idx="1611">
                  <c:v>0.89999999999999991</c:v>
                </c:pt>
                <c:pt idx="1612">
                  <c:v>0.89999999999999991</c:v>
                </c:pt>
                <c:pt idx="1613">
                  <c:v>0.89999999999999991</c:v>
                </c:pt>
                <c:pt idx="1614">
                  <c:v>0.89999999999999991</c:v>
                </c:pt>
                <c:pt idx="1615">
                  <c:v>0.89999999999999991</c:v>
                </c:pt>
                <c:pt idx="1616">
                  <c:v>0.89999999999999991</c:v>
                </c:pt>
                <c:pt idx="1617">
                  <c:v>0.89999999999999991</c:v>
                </c:pt>
                <c:pt idx="1618">
                  <c:v>0.89999999999999991</c:v>
                </c:pt>
                <c:pt idx="1619">
                  <c:v>0.89999999999999991</c:v>
                </c:pt>
                <c:pt idx="1620">
                  <c:v>0.89999999999999991</c:v>
                </c:pt>
                <c:pt idx="1621">
                  <c:v>0.89999999999999991</c:v>
                </c:pt>
                <c:pt idx="1622">
                  <c:v>0.89999999999999991</c:v>
                </c:pt>
                <c:pt idx="1623">
                  <c:v>0.89999999999999991</c:v>
                </c:pt>
                <c:pt idx="1624">
                  <c:v>0.89999999999999991</c:v>
                </c:pt>
                <c:pt idx="1625">
                  <c:v>0.89999999999999991</c:v>
                </c:pt>
                <c:pt idx="1626">
                  <c:v>0.89999999999999991</c:v>
                </c:pt>
                <c:pt idx="1627">
                  <c:v>0.89999999999999991</c:v>
                </c:pt>
                <c:pt idx="1628">
                  <c:v>0.89999999999999991</c:v>
                </c:pt>
                <c:pt idx="1629">
                  <c:v>0.89999999999999991</c:v>
                </c:pt>
                <c:pt idx="1630">
                  <c:v>0.89999999999999991</c:v>
                </c:pt>
                <c:pt idx="1631">
                  <c:v>0.89999999999999991</c:v>
                </c:pt>
                <c:pt idx="1632">
                  <c:v>0.89999999999999991</c:v>
                </c:pt>
                <c:pt idx="1633">
                  <c:v>0.89999999999999991</c:v>
                </c:pt>
                <c:pt idx="1634">
                  <c:v>0.89999999999999991</c:v>
                </c:pt>
                <c:pt idx="1635">
                  <c:v>0.89999999999999991</c:v>
                </c:pt>
                <c:pt idx="1636">
                  <c:v>0.89999999999999991</c:v>
                </c:pt>
                <c:pt idx="1637">
                  <c:v>0.89999999999999991</c:v>
                </c:pt>
                <c:pt idx="1638">
                  <c:v>0.89999999999999991</c:v>
                </c:pt>
                <c:pt idx="1639">
                  <c:v>0.89999999999999991</c:v>
                </c:pt>
                <c:pt idx="1640">
                  <c:v>0.89999999999999991</c:v>
                </c:pt>
                <c:pt idx="1641">
                  <c:v>0.89999999999999991</c:v>
                </c:pt>
                <c:pt idx="1642">
                  <c:v>0.89999999999999991</c:v>
                </c:pt>
                <c:pt idx="1643">
                  <c:v>0.89999999999999991</c:v>
                </c:pt>
                <c:pt idx="1644">
                  <c:v>0.89999999999999991</c:v>
                </c:pt>
                <c:pt idx="1645">
                  <c:v>0.89999999999999991</c:v>
                </c:pt>
                <c:pt idx="1646">
                  <c:v>0.89999999999999991</c:v>
                </c:pt>
                <c:pt idx="1647">
                  <c:v>0.89999999999999991</c:v>
                </c:pt>
                <c:pt idx="1648">
                  <c:v>0.89999999999999991</c:v>
                </c:pt>
                <c:pt idx="1649">
                  <c:v>0.89999999999999991</c:v>
                </c:pt>
                <c:pt idx="1650">
                  <c:v>0.89999999999999991</c:v>
                </c:pt>
                <c:pt idx="1651">
                  <c:v>0.89999999999999991</c:v>
                </c:pt>
                <c:pt idx="1652">
                  <c:v>0.89999999999999991</c:v>
                </c:pt>
                <c:pt idx="1653">
                  <c:v>0.89999999999999991</c:v>
                </c:pt>
                <c:pt idx="1654">
                  <c:v>0.89999999999999991</c:v>
                </c:pt>
                <c:pt idx="1655">
                  <c:v>0.89999999999999991</c:v>
                </c:pt>
                <c:pt idx="1656">
                  <c:v>0.89999999999999991</c:v>
                </c:pt>
                <c:pt idx="1657">
                  <c:v>0.89999999999999991</c:v>
                </c:pt>
                <c:pt idx="1658">
                  <c:v>0.89999999999999991</c:v>
                </c:pt>
                <c:pt idx="1659">
                  <c:v>0.89999999999999991</c:v>
                </c:pt>
                <c:pt idx="1660">
                  <c:v>0.89999999999999991</c:v>
                </c:pt>
                <c:pt idx="1661">
                  <c:v>0.89999999999999991</c:v>
                </c:pt>
                <c:pt idx="1662">
                  <c:v>0.89999999999999991</c:v>
                </c:pt>
                <c:pt idx="1663">
                  <c:v>0.89999999999999991</c:v>
                </c:pt>
                <c:pt idx="1664">
                  <c:v>0.89999999999999991</c:v>
                </c:pt>
                <c:pt idx="1665">
                  <c:v>0.89999999999999991</c:v>
                </c:pt>
                <c:pt idx="1666">
                  <c:v>0.89999999999999991</c:v>
                </c:pt>
                <c:pt idx="1667">
                  <c:v>0.89999999999999991</c:v>
                </c:pt>
                <c:pt idx="1668">
                  <c:v>0.89999999999999991</c:v>
                </c:pt>
                <c:pt idx="1669">
                  <c:v>0.89999999999999991</c:v>
                </c:pt>
                <c:pt idx="1670">
                  <c:v>0.89999999999999991</c:v>
                </c:pt>
                <c:pt idx="1671">
                  <c:v>0.89999999999999991</c:v>
                </c:pt>
                <c:pt idx="1672">
                  <c:v>0.89999999999999991</c:v>
                </c:pt>
                <c:pt idx="1673">
                  <c:v>0.89999999999999991</c:v>
                </c:pt>
                <c:pt idx="1674">
                  <c:v>0.89999999999999991</c:v>
                </c:pt>
                <c:pt idx="1675">
                  <c:v>0.89999999999999991</c:v>
                </c:pt>
                <c:pt idx="1676">
                  <c:v>0.89999999999999991</c:v>
                </c:pt>
                <c:pt idx="1677">
                  <c:v>0.89999999999999991</c:v>
                </c:pt>
                <c:pt idx="1678">
                  <c:v>0.89999999999999991</c:v>
                </c:pt>
                <c:pt idx="1679">
                  <c:v>0.89999999999999991</c:v>
                </c:pt>
                <c:pt idx="1680">
                  <c:v>0.89999999999999991</c:v>
                </c:pt>
                <c:pt idx="1681">
                  <c:v>0.89999999999999991</c:v>
                </c:pt>
                <c:pt idx="1682">
                  <c:v>0.89999999999999991</c:v>
                </c:pt>
                <c:pt idx="1683">
                  <c:v>0.89999999999999991</c:v>
                </c:pt>
                <c:pt idx="1684">
                  <c:v>0.89999999999999991</c:v>
                </c:pt>
                <c:pt idx="1685">
                  <c:v>0.89999999999999991</c:v>
                </c:pt>
                <c:pt idx="1686">
                  <c:v>0.89999999999999991</c:v>
                </c:pt>
                <c:pt idx="1687">
                  <c:v>0.89999999999999991</c:v>
                </c:pt>
                <c:pt idx="1688">
                  <c:v>0.89999999999999991</c:v>
                </c:pt>
                <c:pt idx="1689">
                  <c:v>0.89999999999999991</c:v>
                </c:pt>
                <c:pt idx="1690">
                  <c:v>0.89999999999999991</c:v>
                </c:pt>
                <c:pt idx="1691">
                  <c:v>0.89999999999999991</c:v>
                </c:pt>
                <c:pt idx="1692">
                  <c:v>0.89999999999999991</c:v>
                </c:pt>
                <c:pt idx="1693">
                  <c:v>0.89999999999999991</c:v>
                </c:pt>
                <c:pt idx="1694">
                  <c:v>0.89999999999999991</c:v>
                </c:pt>
                <c:pt idx="1695">
                  <c:v>0.89999999999999991</c:v>
                </c:pt>
                <c:pt idx="1696">
                  <c:v>0.89999999999999991</c:v>
                </c:pt>
                <c:pt idx="1697">
                  <c:v>0.89999999999999991</c:v>
                </c:pt>
                <c:pt idx="1698">
                  <c:v>0.89999999999999991</c:v>
                </c:pt>
                <c:pt idx="1699">
                  <c:v>0.89999999999999991</c:v>
                </c:pt>
                <c:pt idx="1700">
                  <c:v>0.89999999999999991</c:v>
                </c:pt>
                <c:pt idx="1701">
                  <c:v>0.89999999999999991</c:v>
                </c:pt>
                <c:pt idx="1702">
                  <c:v>0.89999999999999991</c:v>
                </c:pt>
                <c:pt idx="1703">
                  <c:v>0.89999999999999991</c:v>
                </c:pt>
                <c:pt idx="1704">
                  <c:v>0.89999999999999991</c:v>
                </c:pt>
                <c:pt idx="1705">
                  <c:v>0.89999999999999991</c:v>
                </c:pt>
                <c:pt idx="1706">
                  <c:v>0.89999999999999991</c:v>
                </c:pt>
                <c:pt idx="1707">
                  <c:v>0.89999999999999991</c:v>
                </c:pt>
                <c:pt idx="1708">
                  <c:v>0.89999999999999991</c:v>
                </c:pt>
                <c:pt idx="1709">
                  <c:v>0.89999999999999991</c:v>
                </c:pt>
                <c:pt idx="1710">
                  <c:v>0.89999999999999991</c:v>
                </c:pt>
                <c:pt idx="1711">
                  <c:v>0.89999999999999991</c:v>
                </c:pt>
                <c:pt idx="1712">
                  <c:v>0.89999999999999991</c:v>
                </c:pt>
                <c:pt idx="1713">
                  <c:v>0.89999999999999991</c:v>
                </c:pt>
                <c:pt idx="1714">
                  <c:v>0.89999999999999991</c:v>
                </c:pt>
                <c:pt idx="1715">
                  <c:v>0.89999999999999991</c:v>
                </c:pt>
                <c:pt idx="1716">
                  <c:v>0.89999999999999991</c:v>
                </c:pt>
                <c:pt idx="1717">
                  <c:v>0.89999999999999991</c:v>
                </c:pt>
                <c:pt idx="1718">
                  <c:v>0.89999999999999991</c:v>
                </c:pt>
                <c:pt idx="1719">
                  <c:v>0.89999999999999991</c:v>
                </c:pt>
                <c:pt idx="1720">
                  <c:v>0.89999999999999991</c:v>
                </c:pt>
                <c:pt idx="1721">
                  <c:v>0.89999999999999991</c:v>
                </c:pt>
                <c:pt idx="1722">
                  <c:v>0.89999999999999991</c:v>
                </c:pt>
                <c:pt idx="1723">
                  <c:v>0.89999999999999991</c:v>
                </c:pt>
                <c:pt idx="1724">
                  <c:v>0.89999999999999991</c:v>
                </c:pt>
                <c:pt idx="1725">
                  <c:v>0.89999999999999991</c:v>
                </c:pt>
                <c:pt idx="1726">
                  <c:v>0.89999999999999991</c:v>
                </c:pt>
                <c:pt idx="1727">
                  <c:v>0.89999999999999991</c:v>
                </c:pt>
                <c:pt idx="1728">
                  <c:v>0.89999999999999991</c:v>
                </c:pt>
                <c:pt idx="1729">
                  <c:v>0.89999999999999991</c:v>
                </c:pt>
                <c:pt idx="1730">
                  <c:v>0.89999999999999991</c:v>
                </c:pt>
                <c:pt idx="1731">
                  <c:v>0.89999999999999991</c:v>
                </c:pt>
                <c:pt idx="1732">
                  <c:v>0.89999999999999991</c:v>
                </c:pt>
                <c:pt idx="1733">
                  <c:v>0.89999999999999991</c:v>
                </c:pt>
                <c:pt idx="1734">
                  <c:v>0.89999999999999991</c:v>
                </c:pt>
                <c:pt idx="1735">
                  <c:v>0.89999999999999991</c:v>
                </c:pt>
                <c:pt idx="1736">
                  <c:v>0.89999999999999991</c:v>
                </c:pt>
                <c:pt idx="1737">
                  <c:v>0.89999999999999991</c:v>
                </c:pt>
                <c:pt idx="1738">
                  <c:v>0.89999999999999991</c:v>
                </c:pt>
                <c:pt idx="1739">
                  <c:v>0.89999999999999991</c:v>
                </c:pt>
                <c:pt idx="1740">
                  <c:v>0.89999999999999991</c:v>
                </c:pt>
                <c:pt idx="1741">
                  <c:v>0.89999999999999991</c:v>
                </c:pt>
                <c:pt idx="1742">
                  <c:v>0.89999999999999991</c:v>
                </c:pt>
                <c:pt idx="1743">
                  <c:v>0.89999999999999991</c:v>
                </c:pt>
                <c:pt idx="1744">
                  <c:v>0.89999999999999991</c:v>
                </c:pt>
                <c:pt idx="1745">
                  <c:v>0.89999999999999991</c:v>
                </c:pt>
                <c:pt idx="1746">
                  <c:v>0.89999999999999991</c:v>
                </c:pt>
                <c:pt idx="1747">
                  <c:v>0.89999999999999991</c:v>
                </c:pt>
                <c:pt idx="1748">
                  <c:v>0.89999999999999991</c:v>
                </c:pt>
                <c:pt idx="1749">
                  <c:v>0.89999999999999991</c:v>
                </c:pt>
                <c:pt idx="1750">
                  <c:v>0.89999999999999991</c:v>
                </c:pt>
                <c:pt idx="1751">
                  <c:v>0.89999999999999991</c:v>
                </c:pt>
                <c:pt idx="1752">
                  <c:v>0.89999999999999991</c:v>
                </c:pt>
                <c:pt idx="1753">
                  <c:v>0.89999999999999991</c:v>
                </c:pt>
                <c:pt idx="1754">
                  <c:v>0.89999999999999991</c:v>
                </c:pt>
                <c:pt idx="1755">
                  <c:v>0.89999999999999991</c:v>
                </c:pt>
                <c:pt idx="1756">
                  <c:v>0.89999999999999991</c:v>
                </c:pt>
                <c:pt idx="1757">
                  <c:v>0.89999999999999991</c:v>
                </c:pt>
                <c:pt idx="1758">
                  <c:v>0.89999999999999991</c:v>
                </c:pt>
                <c:pt idx="1759">
                  <c:v>0.89999999999999991</c:v>
                </c:pt>
                <c:pt idx="1760">
                  <c:v>0.89999999999999991</c:v>
                </c:pt>
                <c:pt idx="1761">
                  <c:v>0.89999999999999991</c:v>
                </c:pt>
                <c:pt idx="1762">
                  <c:v>0.89999999999999991</c:v>
                </c:pt>
                <c:pt idx="1763">
                  <c:v>0.89999999999999991</c:v>
                </c:pt>
                <c:pt idx="1764">
                  <c:v>0.89999999999999991</c:v>
                </c:pt>
                <c:pt idx="1765">
                  <c:v>0.89999999999999991</c:v>
                </c:pt>
                <c:pt idx="1766">
                  <c:v>0.89999999999999991</c:v>
                </c:pt>
                <c:pt idx="1767">
                  <c:v>0.89999999999999991</c:v>
                </c:pt>
                <c:pt idx="1768">
                  <c:v>0.89999999999999991</c:v>
                </c:pt>
                <c:pt idx="1769">
                  <c:v>0.89999999999999991</c:v>
                </c:pt>
                <c:pt idx="1770">
                  <c:v>0.89999999999999991</c:v>
                </c:pt>
                <c:pt idx="1771">
                  <c:v>0.89999999999999991</c:v>
                </c:pt>
                <c:pt idx="1772">
                  <c:v>0.89999999999999991</c:v>
                </c:pt>
                <c:pt idx="1773">
                  <c:v>0.89999999999999991</c:v>
                </c:pt>
                <c:pt idx="1774">
                  <c:v>0.89999999999999991</c:v>
                </c:pt>
                <c:pt idx="1775">
                  <c:v>0.89999999999999991</c:v>
                </c:pt>
                <c:pt idx="1776">
                  <c:v>0.89999999999999991</c:v>
                </c:pt>
                <c:pt idx="1777">
                  <c:v>0.89999999999999991</c:v>
                </c:pt>
                <c:pt idx="1778">
                  <c:v>0.89999999999999991</c:v>
                </c:pt>
                <c:pt idx="1779">
                  <c:v>0.89999999999999991</c:v>
                </c:pt>
                <c:pt idx="1780">
                  <c:v>0.89999999999999991</c:v>
                </c:pt>
                <c:pt idx="1781">
                  <c:v>0.89999999999999991</c:v>
                </c:pt>
                <c:pt idx="1782">
                  <c:v>0.89999999999999991</c:v>
                </c:pt>
                <c:pt idx="1783">
                  <c:v>0.89999999999999991</c:v>
                </c:pt>
                <c:pt idx="1784">
                  <c:v>0.89999999999999991</c:v>
                </c:pt>
                <c:pt idx="1785">
                  <c:v>0.89999999999999991</c:v>
                </c:pt>
                <c:pt idx="1786">
                  <c:v>0.89999999999999991</c:v>
                </c:pt>
                <c:pt idx="1787">
                  <c:v>0.89999999999999991</c:v>
                </c:pt>
                <c:pt idx="1788">
                  <c:v>0.89999999999999991</c:v>
                </c:pt>
                <c:pt idx="1789">
                  <c:v>0.89999999999999991</c:v>
                </c:pt>
                <c:pt idx="1790">
                  <c:v>0.89999999999999991</c:v>
                </c:pt>
                <c:pt idx="1791">
                  <c:v>0.89999999999999991</c:v>
                </c:pt>
                <c:pt idx="1792">
                  <c:v>0.89999999999999991</c:v>
                </c:pt>
                <c:pt idx="1793">
                  <c:v>0.89999999999999991</c:v>
                </c:pt>
                <c:pt idx="1794">
                  <c:v>0.89999999999999991</c:v>
                </c:pt>
                <c:pt idx="1795">
                  <c:v>0.89999999999999991</c:v>
                </c:pt>
                <c:pt idx="1796">
                  <c:v>0.89999999999999991</c:v>
                </c:pt>
                <c:pt idx="1797">
                  <c:v>0.89999999999999991</c:v>
                </c:pt>
                <c:pt idx="1798">
                  <c:v>0.89999999999999991</c:v>
                </c:pt>
                <c:pt idx="1799">
                  <c:v>0.89999999999999991</c:v>
                </c:pt>
                <c:pt idx="1800">
                  <c:v>0.89999999999999991</c:v>
                </c:pt>
                <c:pt idx="1801">
                  <c:v>0.89999999999999991</c:v>
                </c:pt>
                <c:pt idx="1802">
                  <c:v>0.89999999999999991</c:v>
                </c:pt>
                <c:pt idx="1803">
                  <c:v>0.89999999999999991</c:v>
                </c:pt>
                <c:pt idx="1804">
                  <c:v>0.89999999999999991</c:v>
                </c:pt>
                <c:pt idx="1805">
                  <c:v>0.89999999999999991</c:v>
                </c:pt>
                <c:pt idx="1806">
                  <c:v>0.89999999999999991</c:v>
                </c:pt>
                <c:pt idx="1807">
                  <c:v>0.89999999999999991</c:v>
                </c:pt>
                <c:pt idx="1808">
                  <c:v>0.89999999999999991</c:v>
                </c:pt>
                <c:pt idx="1809">
                  <c:v>0.89999999999999991</c:v>
                </c:pt>
                <c:pt idx="1810">
                  <c:v>0.89999999999999991</c:v>
                </c:pt>
                <c:pt idx="1811">
                  <c:v>0.89999999999999991</c:v>
                </c:pt>
                <c:pt idx="1812">
                  <c:v>0.89999999999999991</c:v>
                </c:pt>
                <c:pt idx="1813">
                  <c:v>0.89999999999999991</c:v>
                </c:pt>
                <c:pt idx="1814">
                  <c:v>0.89999999999999991</c:v>
                </c:pt>
                <c:pt idx="1815">
                  <c:v>0.89999999999999991</c:v>
                </c:pt>
                <c:pt idx="1816">
                  <c:v>0.89999999999999991</c:v>
                </c:pt>
                <c:pt idx="1817">
                  <c:v>0.89999999999999991</c:v>
                </c:pt>
                <c:pt idx="1818">
                  <c:v>0.89999999999999991</c:v>
                </c:pt>
                <c:pt idx="1819">
                  <c:v>0.89999999999999991</c:v>
                </c:pt>
                <c:pt idx="1820">
                  <c:v>0.89999999999999991</c:v>
                </c:pt>
                <c:pt idx="1821">
                  <c:v>0.89999999999999991</c:v>
                </c:pt>
                <c:pt idx="1822">
                  <c:v>0.89999999999999991</c:v>
                </c:pt>
                <c:pt idx="1823">
                  <c:v>0.89999999999999991</c:v>
                </c:pt>
                <c:pt idx="1824">
                  <c:v>0.89999999999999991</c:v>
                </c:pt>
                <c:pt idx="1825">
                  <c:v>0.89999999999999991</c:v>
                </c:pt>
                <c:pt idx="1826">
                  <c:v>0.89999999999999991</c:v>
                </c:pt>
                <c:pt idx="1827">
                  <c:v>0.89999999999999991</c:v>
                </c:pt>
                <c:pt idx="1828">
                  <c:v>0.89999999999999991</c:v>
                </c:pt>
                <c:pt idx="1829">
                  <c:v>0.89999999999999991</c:v>
                </c:pt>
                <c:pt idx="1830">
                  <c:v>0.89999999999999991</c:v>
                </c:pt>
                <c:pt idx="1831">
                  <c:v>0.89999999999999991</c:v>
                </c:pt>
                <c:pt idx="1832">
                  <c:v>0.89999999999999991</c:v>
                </c:pt>
                <c:pt idx="1833">
                  <c:v>0.89999999999999991</c:v>
                </c:pt>
                <c:pt idx="1834">
                  <c:v>0.89999999999999991</c:v>
                </c:pt>
                <c:pt idx="1835">
                  <c:v>0.89999999999999991</c:v>
                </c:pt>
                <c:pt idx="1836">
                  <c:v>0.89999999999999991</c:v>
                </c:pt>
                <c:pt idx="1837">
                  <c:v>0.89999999999999991</c:v>
                </c:pt>
                <c:pt idx="1838">
                  <c:v>0.89999999999999991</c:v>
                </c:pt>
                <c:pt idx="1839">
                  <c:v>0.89999999999999991</c:v>
                </c:pt>
                <c:pt idx="1840">
                  <c:v>0.89999999999999991</c:v>
                </c:pt>
                <c:pt idx="1841">
                  <c:v>0.89999999999999991</c:v>
                </c:pt>
                <c:pt idx="1842">
                  <c:v>0.89999999999999991</c:v>
                </c:pt>
                <c:pt idx="1843">
                  <c:v>0.89999999999999991</c:v>
                </c:pt>
                <c:pt idx="1844">
                  <c:v>0.89999999999999991</c:v>
                </c:pt>
                <c:pt idx="1845">
                  <c:v>0.89999999999999991</c:v>
                </c:pt>
                <c:pt idx="1846">
                  <c:v>0.89999999999999991</c:v>
                </c:pt>
                <c:pt idx="1847">
                  <c:v>0.89999999999999991</c:v>
                </c:pt>
                <c:pt idx="1848">
                  <c:v>0.89999999999999991</c:v>
                </c:pt>
                <c:pt idx="1849">
                  <c:v>0.89999999999999991</c:v>
                </c:pt>
                <c:pt idx="1850">
                  <c:v>0.89999999999999991</c:v>
                </c:pt>
                <c:pt idx="1851">
                  <c:v>0.89999999999999991</c:v>
                </c:pt>
                <c:pt idx="1852">
                  <c:v>0.89999999999999991</c:v>
                </c:pt>
                <c:pt idx="1853">
                  <c:v>0.89999999999999991</c:v>
                </c:pt>
                <c:pt idx="1854">
                  <c:v>0.89999999999999991</c:v>
                </c:pt>
                <c:pt idx="1855">
                  <c:v>0.89999999999999991</c:v>
                </c:pt>
                <c:pt idx="1856">
                  <c:v>0.89999999999999991</c:v>
                </c:pt>
                <c:pt idx="1857">
                  <c:v>0.89999999999999991</c:v>
                </c:pt>
                <c:pt idx="1858">
                  <c:v>0.89999999999999991</c:v>
                </c:pt>
                <c:pt idx="1859">
                  <c:v>0.89999999999999991</c:v>
                </c:pt>
                <c:pt idx="1860">
                  <c:v>0.89999999999999991</c:v>
                </c:pt>
                <c:pt idx="1861">
                  <c:v>0.89999999999999991</c:v>
                </c:pt>
                <c:pt idx="1862">
                  <c:v>0.89999999999999991</c:v>
                </c:pt>
                <c:pt idx="1863">
                  <c:v>0.89999999999999991</c:v>
                </c:pt>
                <c:pt idx="1864">
                  <c:v>0.89999999999999991</c:v>
                </c:pt>
                <c:pt idx="1865">
                  <c:v>0.89999999999999991</c:v>
                </c:pt>
                <c:pt idx="1866">
                  <c:v>0.89999999999999991</c:v>
                </c:pt>
                <c:pt idx="1867">
                  <c:v>0.89999999999999991</c:v>
                </c:pt>
                <c:pt idx="1868">
                  <c:v>0.89999999999999991</c:v>
                </c:pt>
                <c:pt idx="1869">
                  <c:v>0.89999999999999991</c:v>
                </c:pt>
                <c:pt idx="1870">
                  <c:v>0.89999999999999991</c:v>
                </c:pt>
                <c:pt idx="1871">
                  <c:v>0.89999999999999991</c:v>
                </c:pt>
                <c:pt idx="1872">
                  <c:v>0.89999999999999991</c:v>
                </c:pt>
                <c:pt idx="1873">
                  <c:v>0.89999999999999991</c:v>
                </c:pt>
                <c:pt idx="1874">
                  <c:v>0.89999999999999991</c:v>
                </c:pt>
                <c:pt idx="1875">
                  <c:v>0.89999999999999991</c:v>
                </c:pt>
                <c:pt idx="1876">
                  <c:v>0.89999999999999991</c:v>
                </c:pt>
                <c:pt idx="1877">
                  <c:v>0.89999999999999991</c:v>
                </c:pt>
                <c:pt idx="1878">
                  <c:v>0.89999999999999991</c:v>
                </c:pt>
                <c:pt idx="1879">
                  <c:v>0.89999999999999991</c:v>
                </c:pt>
                <c:pt idx="1880">
                  <c:v>0.89999999999999991</c:v>
                </c:pt>
                <c:pt idx="1881">
                  <c:v>0.89999999999999991</c:v>
                </c:pt>
                <c:pt idx="1882">
                  <c:v>0.89999999999999991</c:v>
                </c:pt>
                <c:pt idx="1883">
                  <c:v>0.89999999999999991</c:v>
                </c:pt>
                <c:pt idx="1884">
                  <c:v>0.89999999999999991</c:v>
                </c:pt>
                <c:pt idx="1885">
                  <c:v>0.89999999999999991</c:v>
                </c:pt>
                <c:pt idx="1886">
                  <c:v>0.89999999999999991</c:v>
                </c:pt>
                <c:pt idx="1887">
                  <c:v>0.89999999999999991</c:v>
                </c:pt>
                <c:pt idx="1888">
                  <c:v>0.89999999999999991</c:v>
                </c:pt>
                <c:pt idx="1889">
                  <c:v>0.89999999999999991</c:v>
                </c:pt>
                <c:pt idx="1890">
                  <c:v>0.89999999999999991</c:v>
                </c:pt>
                <c:pt idx="1891">
                  <c:v>0.89999999999999991</c:v>
                </c:pt>
                <c:pt idx="1892">
                  <c:v>0.89999999999999991</c:v>
                </c:pt>
                <c:pt idx="1893">
                  <c:v>0.89999999999999991</c:v>
                </c:pt>
                <c:pt idx="1894">
                  <c:v>0.89999999999999991</c:v>
                </c:pt>
                <c:pt idx="1895">
                  <c:v>0.89999999999999991</c:v>
                </c:pt>
                <c:pt idx="1896">
                  <c:v>0.89999999999999991</c:v>
                </c:pt>
                <c:pt idx="1897">
                  <c:v>0.89999999999999991</c:v>
                </c:pt>
                <c:pt idx="1898">
                  <c:v>0.89999999999999991</c:v>
                </c:pt>
                <c:pt idx="1899">
                  <c:v>0.89999999999999991</c:v>
                </c:pt>
                <c:pt idx="1900">
                  <c:v>0.89999999999999991</c:v>
                </c:pt>
                <c:pt idx="1901">
                  <c:v>0.89999999999999991</c:v>
                </c:pt>
                <c:pt idx="1902">
                  <c:v>0.89999999999999991</c:v>
                </c:pt>
                <c:pt idx="1903">
                  <c:v>0.89999999999999991</c:v>
                </c:pt>
                <c:pt idx="1904">
                  <c:v>0.89999999999999991</c:v>
                </c:pt>
                <c:pt idx="1905">
                  <c:v>0.89999999999999991</c:v>
                </c:pt>
                <c:pt idx="1906">
                  <c:v>0.89999999999999991</c:v>
                </c:pt>
                <c:pt idx="1907">
                  <c:v>0.89999999999999991</c:v>
                </c:pt>
                <c:pt idx="1908">
                  <c:v>0.89999999999999991</c:v>
                </c:pt>
                <c:pt idx="1909">
                  <c:v>0.89999999999999991</c:v>
                </c:pt>
                <c:pt idx="1910">
                  <c:v>0.89999999999999991</c:v>
                </c:pt>
                <c:pt idx="1911">
                  <c:v>0.89999999999999991</c:v>
                </c:pt>
                <c:pt idx="1912">
                  <c:v>0.89999999999999991</c:v>
                </c:pt>
                <c:pt idx="1913">
                  <c:v>0.89999999999999991</c:v>
                </c:pt>
                <c:pt idx="1914">
                  <c:v>0.89999999999999991</c:v>
                </c:pt>
                <c:pt idx="1915">
                  <c:v>0.89999999999999991</c:v>
                </c:pt>
                <c:pt idx="1916">
                  <c:v>0.89999999999999991</c:v>
                </c:pt>
                <c:pt idx="1917">
                  <c:v>0.89999999999999991</c:v>
                </c:pt>
                <c:pt idx="1918">
                  <c:v>0.89999999999999991</c:v>
                </c:pt>
                <c:pt idx="1919">
                  <c:v>0.89999999999999991</c:v>
                </c:pt>
                <c:pt idx="1920">
                  <c:v>0.89999999999999991</c:v>
                </c:pt>
                <c:pt idx="1921">
                  <c:v>0.89999999999999991</c:v>
                </c:pt>
                <c:pt idx="1922">
                  <c:v>0.89999999999999991</c:v>
                </c:pt>
                <c:pt idx="1923">
                  <c:v>0.89999999999999991</c:v>
                </c:pt>
                <c:pt idx="1924">
                  <c:v>0.89999999999999991</c:v>
                </c:pt>
                <c:pt idx="1925">
                  <c:v>0.89999999999999991</c:v>
                </c:pt>
                <c:pt idx="1926">
                  <c:v>0.89999999999999991</c:v>
                </c:pt>
                <c:pt idx="1927">
                  <c:v>0.89999999999999991</c:v>
                </c:pt>
                <c:pt idx="1928">
                  <c:v>0.89999999999999991</c:v>
                </c:pt>
                <c:pt idx="1929">
                  <c:v>0.89999999999999991</c:v>
                </c:pt>
                <c:pt idx="1930">
                  <c:v>0.89999999999999991</c:v>
                </c:pt>
                <c:pt idx="1931">
                  <c:v>0.89999999999999991</c:v>
                </c:pt>
                <c:pt idx="1932">
                  <c:v>0.89999999999999991</c:v>
                </c:pt>
                <c:pt idx="1933">
                  <c:v>0.89999999999999991</c:v>
                </c:pt>
                <c:pt idx="1934">
                  <c:v>0.89999999999999991</c:v>
                </c:pt>
                <c:pt idx="1935">
                  <c:v>0.89999999999999991</c:v>
                </c:pt>
                <c:pt idx="1936">
                  <c:v>0.89999999999999991</c:v>
                </c:pt>
                <c:pt idx="1937">
                  <c:v>0.89999999999999991</c:v>
                </c:pt>
                <c:pt idx="1938">
                  <c:v>0.89999999999999991</c:v>
                </c:pt>
                <c:pt idx="1939">
                  <c:v>0.89999999999999991</c:v>
                </c:pt>
                <c:pt idx="1940">
                  <c:v>0.89999999999999991</c:v>
                </c:pt>
                <c:pt idx="1941">
                  <c:v>0.89999999999999991</c:v>
                </c:pt>
                <c:pt idx="1942">
                  <c:v>0.89999999999999991</c:v>
                </c:pt>
                <c:pt idx="1943">
                  <c:v>0.89999999999999991</c:v>
                </c:pt>
                <c:pt idx="1944">
                  <c:v>0.89999999999999991</c:v>
                </c:pt>
                <c:pt idx="1945">
                  <c:v>0.89999999999999991</c:v>
                </c:pt>
                <c:pt idx="1946">
                  <c:v>0.89999999999999991</c:v>
                </c:pt>
                <c:pt idx="1947">
                  <c:v>0.89999999999999991</c:v>
                </c:pt>
                <c:pt idx="1948">
                  <c:v>0.89999999999999991</c:v>
                </c:pt>
                <c:pt idx="1949">
                  <c:v>0.89999999999999991</c:v>
                </c:pt>
                <c:pt idx="1950">
                  <c:v>0.89999999999999991</c:v>
                </c:pt>
                <c:pt idx="1951">
                  <c:v>0.89999999999999991</c:v>
                </c:pt>
                <c:pt idx="1952">
                  <c:v>0.89999999999999991</c:v>
                </c:pt>
                <c:pt idx="1953">
                  <c:v>0.89999999999999991</c:v>
                </c:pt>
                <c:pt idx="1954">
                  <c:v>0.89999999999999991</c:v>
                </c:pt>
                <c:pt idx="1955">
                  <c:v>0.89999999999999991</c:v>
                </c:pt>
                <c:pt idx="1956">
                  <c:v>0.89999999999999991</c:v>
                </c:pt>
                <c:pt idx="1957">
                  <c:v>0.89999999999999991</c:v>
                </c:pt>
                <c:pt idx="1958">
                  <c:v>0.89999999999999991</c:v>
                </c:pt>
                <c:pt idx="1959">
                  <c:v>0.89999999999999991</c:v>
                </c:pt>
                <c:pt idx="1960">
                  <c:v>0.89999999999999991</c:v>
                </c:pt>
                <c:pt idx="1961">
                  <c:v>0.89999999999999991</c:v>
                </c:pt>
                <c:pt idx="1962">
                  <c:v>0.89999999999999991</c:v>
                </c:pt>
                <c:pt idx="1963">
                  <c:v>0.89999999999999991</c:v>
                </c:pt>
                <c:pt idx="1964">
                  <c:v>0.89999999999999991</c:v>
                </c:pt>
                <c:pt idx="1965">
                  <c:v>0.89999999999999991</c:v>
                </c:pt>
                <c:pt idx="1966">
                  <c:v>0.89999999999999991</c:v>
                </c:pt>
                <c:pt idx="1967">
                  <c:v>0.89999999999999991</c:v>
                </c:pt>
                <c:pt idx="1968">
                  <c:v>0.89999999999999991</c:v>
                </c:pt>
                <c:pt idx="1969">
                  <c:v>0.89999999999999991</c:v>
                </c:pt>
                <c:pt idx="1970">
                  <c:v>0.89999999999999991</c:v>
                </c:pt>
                <c:pt idx="1971">
                  <c:v>0.89999999999999991</c:v>
                </c:pt>
                <c:pt idx="1972">
                  <c:v>0.89999999999999991</c:v>
                </c:pt>
                <c:pt idx="1973">
                  <c:v>0.89999999999999991</c:v>
                </c:pt>
                <c:pt idx="1974">
                  <c:v>0.89999999999999991</c:v>
                </c:pt>
                <c:pt idx="1975">
                  <c:v>0.89999999999999991</c:v>
                </c:pt>
                <c:pt idx="1976">
                  <c:v>0.89999999999999991</c:v>
                </c:pt>
                <c:pt idx="1977">
                  <c:v>0.89999999999999991</c:v>
                </c:pt>
                <c:pt idx="1978">
                  <c:v>0.89999999999999991</c:v>
                </c:pt>
                <c:pt idx="1979">
                  <c:v>0.89999999999999991</c:v>
                </c:pt>
                <c:pt idx="1980">
                  <c:v>0.89999999999999991</c:v>
                </c:pt>
                <c:pt idx="1981">
                  <c:v>0.89999999999999991</c:v>
                </c:pt>
                <c:pt idx="1982">
                  <c:v>0.89999999999999991</c:v>
                </c:pt>
                <c:pt idx="1983">
                  <c:v>0.89999999999999991</c:v>
                </c:pt>
                <c:pt idx="1984">
                  <c:v>0.89999999999999991</c:v>
                </c:pt>
                <c:pt idx="1985">
                  <c:v>0.89999999999999991</c:v>
                </c:pt>
                <c:pt idx="1986">
                  <c:v>0.89999999999999991</c:v>
                </c:pt>
                <c:pt idx="1987">
                  <c:v>0.89999999999999991</c:v>
                </c:pt>
                <c:pt idx="1988">
                  <c:v>0.89999999999999991</c:v>
                </c:pt>
                <c:pt idx="1989">
                  <c:v>0.89999999999999991</c:v>
                </c:pt>
                <c:pt idx="1990">
                  <c:v>0.89999999999999991</c:v>
                </c:pt>
                <c:pt idx="1991">
                  <c:v>0.89999999999999991</c:v>
                </c:pt>
                <c:pt idx="1992">
                  <c:v>0.89999999999999991</c:v>
                </c:pt>
                <c:pt idx="1993">
                  <c:v>0.89999999999999991</c:v>
                </c:pt>
                <c:pt idx="1994">
                  <c:v>0.89999999999999991</c:v>
                </c:pt>
                <c:pt idx="1995">
                  <c:v>0.89999999999999991</c:v>
                </c:pt>
                <c:pt idx="1996">
                  <c:v>0.89999999999999991</c:v>
                </c:pt>
                <c:pt idx="1997">
                  <c:v>0.89999999999999991</c:v>
                </c:pt>
                <c:pt idx="1998">
                  <c:v>0.89999999999999991</c:v>
                </c:pt>
                <c:pt idx="1999">
                  <c:v>0.89999999999999991</c:v>
                </c:pt>
                <c:pt idx="2000">
                  <c:v>0.89999999999999991</c:v>
                </c:pt>
                <c:pt idx="2001">
                  <c:v>0.89999999999999991</c:v>
                </c:pt>
                <c:pt idx="2002">
                  <c:v>0.89999999999999991</c:v>
                </c:pt>
                <c:pt idx="2003">
                  <c:v>0.89999999999999991</c:v>
                </c:pt>
                <c:pt idx="2004">
                  <c:v>0.89999999999999991</c:v>
                </c:pt>
                <c:pt idx="2005">
                  <c:v>0.89999999999999991</c:v>
                </c:pt>
                <c:pt idx="2006">
                  <c:v>0.89999999999999991</c:v>
                </c:pt>
                <c:pt idx="2007">
                  <c:v>0.89999999999999991</c:v>
                </c:pt>
                <c:pt idx="2008">
                  <c:v>0.89999999999999991</c:v>
                </c:pt>
                <c:pt idx="2009">
                  <c:v>0.89999999999999991</c:v>
                </c:pt>
                <c:pt idx="2010">
                  <c:v>0.89999999999999991</c:v>
                </c:pt>
                <c:pt idx="2011">
                  <c:v>0.89999999999999991</c:v>
                </c:pt>
                <c:pt idx="2012">
                  <c:v>0.89999999999999991</c:v>
                </c:pt>
                <c:pt idx="2013">
                  <c:v>0.89999999999999991</c:v>
                </c:pt>
                <c:pt idx="2014">
                  <c:v>0.89999999999999991</c:v>
                </c:pt>
                <c:pt idx="2015">
                  <c:v>0.89999999999999991</c:v>
                </c:pt>
                <c:pt idx="2016">
                  <c:v>0.89999999999999991</c:v>
                </c:pt>
                <c:pt idx="2017">
                  <c:v>0.89999999999999991</c:v>
                </c:pt>
                <c:pt idx="2018">
                  <c:v>0.89999999999999991</c:v>
                </c:pt>
                <c:pt idx="2019">
                  <c:v>0.89999999999999991</c:v>
                </c:pt>
                <c:pt idx="2020">
                  <c:v>0.89999999999999991</c:v>
                </c:pt>
                <c:pt idx="2021">
                  <c:v>0.89999999999999991</c:v>
                </c:pt>
                <c:pt idx="2022">
                  <c:v>0.89999999999999991</c:v>
                </c:pt>
                <c:pt idx="2023">
                  <c:v>0.89999999999999991</c:v>
                </c:pt>
                <c:pt idx="2024">
                  <c:v>0.89999999999999991</c:v>
                </c:pt>
                <c:pt idx="2025">
                  <c:v>0.89999999999999991</c:v>
                </c:pt>
                <c:pt idx="2026">
                  <c:v>0.89999999999999991</c:v>
                </c:pt>
                <c:pt idx="2027">
                  <c:v>0.89999999999999991</c:v>
                </c:pt>
                <c:pt idx="2028">
                  <c:v>0.89999999999999991</c:v>
                </c:pt>
                <c:pt idx="2029">
                  <c:v>0.89999999999999991</c:v>
                </c:pt>
                <c:pt idx="2030">
                  <c:v>0.89999999999999991</c:v>
                </c:pt>
                <c:pt idx="2031">
                  <c:v>0.89999999999999991</c:v>
                </c:pt>
                <c:pt idx="2032">
                  <c:v>0.89999999999999991</c:v>
                </c:pt>
                <c:pt idx="2033">
                  <c:v>0.89999999999999991</c:v>
                </c:pt>
                <c:pt idx="2034">
                  <c:v>0.89999999999999991</c:v>
                </c:pt>
                <c:pt idx="2035">
                  <c:v>0.89999999999999991</c:v>
                </c:pt>
                <c:pt idx="2036">
                  <c:v>0.89999999999999991</c:v>
                </c:pt>
                <c:pt idx="2037">
                  <c:v>0.89999999999999991</c:v>
                </c:pt>
                <c:pt idx="2038">
                  <c:v>0.89999999999999991</c:v>
                </c:pt>
                <c:pt idx="2039">
                  <c:v>0.89999999999999991</c:v>
                </c:pt>
                <c:pt idx="2040">
                  <c:v>0.89999999999999991</c:v>
                </c:pt>
                <c:pt idx="2041">
                  <c:v>0.89999999999999991</c:v>
                </c:pt>
                <c:pt idx="2042">
                  <c:v>0.89999999999999991</c:v>
                </c:pt>
                <c:pt idx="2043">
                  <c:v>0.89999999999999991</c:v>
                </c:pt>
                <c:pt idx="2044">
                  <c:v>0.89999999999999991</c:v>
                </c:pt>
                <c:pt idx="2045">
                  <c:v>0.89999999999999991</c:v>
                </c:pt>
                <c:pt idx="2046">
                  <c:v>0.89999999999999991</c:v>
                </c:pt>
                <c:pt idx="2047">
                  <c:v>0.89999999999999991</c:v>
                </c:pt>
                <c:pt idx="2048">
                  <c:v>0.89999999999999991</c:v>
                </c:pt>
                <c:pt idx="2049">
                  <c:v>0.89999999999999991</c:v>
                </c:pt>
                <c:pt idx="2050">
                  <c:v>0.89999999999999991</c:v>
                </c:pt>
                <c:pt idx="2051">
                  <c:v>0.89999999999999991</c:v>
                </c:pt>
                <c:pt idx="2052">
                  <c:v>0.89999999999999991</c:v>
                </c:pt>
                <c:pt idx="2053">
                  <c:v>0.89999999999999991</c:v>
                </c:pt>
                <c:pt idx="2054">
                  <c:v>0.89999999999999991</c:v>
                </c:pt>
                <c:pt idx="2055">
                  <c:v>0.89999999999999991</c:v>
                </c:pt>
                <c:pt idx="2056">
                  <c:v>0.89999999999999991</c:v>
                </c:pt>
                <c:pt idx="2057">
                  <c:v>0.89999999999999991</c:v>
                </c:pt>
                <c:pt idx="2058">
                  <c:v>0.89999999999999991</c:v>
                </c:pt>
                <c:pt idx="2059">
                  <c:v>0.89999999999999991</c:v>
                </c:pt>
                <c:pt idx="2060">
                  <c:v>0.89999999999999991</c:v>
                </c:pt>
                <c:pt idx="2061">
                  <c:v>0.89999999999999991</c:v>
                </c:pt>
                <c:pt idx="2062">
                  <c:v>0.89999999999999991</c:v>
                </c:pt>
                <c:pt idx="2063">
                  <c:v>0.89999999999999991</c:v>
                </c:pt>
                <c:pt idx="2064">
                  <c:v>0.89999999999999991</c:v>
                </c:pt>
                <c:pt idx="2065">
                  <c:v>0.89999999999999991</c:v>
                </c:pt>
                <c:pt idx="2066">
                  <c:v>0.89999999999999991</c:v>
                </c:pt>
                <c:pt idx="2067">
                  <c:v>0.89999999999999991</c:v>
                </c:pt>
                <c:pt idx="2068">
                  <c:v>0.89999999999999991</c:v>
                </c:pt>
                <c:pt idx="2069">
                  <c:v>0.89999999999999991</c:v>
                </c:pt>
                <c:pt idx="2070">
                  <c:v>0.89999999999999991</c:v>
                </c:pt>
                <c:pt idx="2071">
                  <c:v>0.89999999999999991</c:v>
                </c:pt>
                <c:pt idx="2072">
                  <c:v>0.89999999999999991</c:v>
                </c:pt>
                <c:pt idx="2073">
                  <c:v>0.89999999999999991</c:v>
                </c:pt>
                <c:pt idx="2074">
                  <c:v>0.89999999999999991</c:v>
                </c:pt>
                <c:pt idx="2075">
                  <c:v>0.89999999999999991</c:v>
                </c:pt>
                <c:pt idx="2076">
                  <c:v>0.89999999999999991</c:v>
                </c:pt>
                <c:pt idx="2077">
                  <c:v>0.89999999999999991</c:v>
                </c:pt>
                <c:pt idx="2078">
                  <c:v>0.89999999999999991</c:v>
                </c:pt>
                <c:pt idx="2079">
                  <c:v>0.89999999999999991</c:v>
                </c:pt>
                <c:pt idx="2080">
                  <c:v>0.89999999999999991</c:v>
                </c:pt>
                <c:pt idx="2081">
                  <c:v>0.89999999999999991</c:v>
                </c:pt>
                <c:pt idx="2082">
                  <c:v>0.89999999999999991</c:v>
                </c:pt>
                <c:pt idx="2083">
                  <c:v>0.89999999999999991</c:v>
                </c:pt>
                <c:pt idx="2084">
                  <c:v>0.89999999999999991</c:v>
                </c:pt>
                <c:pt idx="2085">
                  <c:v>0.89999999999999991</c:v>
                </c:pt>
                <c:pt idx="2086">
                  <c:v>0.89999999999999991</c:v>
                </c:pt>
                <c:pt idx="2087">
                  <c:v>0.89999999999999991</c:v>
                </c:pt>
                <c:pt idx="2088">
                  <c:v>0.89999999999999991</c:v>
                </c:pt>
                <c:pt idx="2089">
                  <c:v>0.89999999999999991</c:v>
                </c:pt>
                <c:pt idx="2090">
                  <c:v>0.89999999999999991</c:v>
                </c:pt>
                <c:pt idx="2091">
                  <c:v>0.89999999999999991</c:v>
                </c:pt>
                <c:pt idx="2092">
                  <c:v>0.89999999999999991</c:v>
                </c:pt>
                <c:pt idx="2093">
                  <c:v>0.89999999999999991</c:v>
                </c:pt>
                <c:pt idx="2094">
                  <c:v>0.89999999999999991</c:v>
                </c:pt>
                <c:pt idx="2095">
                  <c:v>0.89999999999999991</c:v>
                </c:pt>
                <c:pt idx="2096">
                  <c:v>0.89999999999999991</c:v>
                </c:pt>
                <c:pt idx="2097">
                  <c:v>0.89999999999999991</c:v>
                </c:pt>
                <c:pt idx="2098">
                  <c:v>0.89999999999999991</c:v>
                </c:pt>
                <c:pt idx="2099">
                  <c:v>0.89999999999999991</c:v>
                </c:pt>
                <c:pt idx="2100">
                  <c:v>0.89999999999999991</c:v>
                </c:pt>
                <c:pt idx="2101">
                  <c:v>0.89999999999999991</c:v>
                </c:pt>
                <c:pt idx="2102">
                  <c:v>0.89999999999999991</c:v>
                </c:pt>
                <c:pt idx="2103">
                  <c:v>0.89999999999999991</c:v>
                </c:pt>
                <c:pt idx="2104">
                  <c:v>0.89999999999999991</c:v>
                </c:pt>
                <c:pt idx="2105">
                  <c:v>0.89999999999999991</c:v>
                </c:pt>
                <c:pt idx="2106">
                  <c:v>0.89999999999999991</c:v>
                </c:pt>
                <c:pt idx="2107">
                  <c:v>0.89999999999999991</c:v>
                </c:pt>
                <c:pt idx="2108">
                  <c:v>0.89999999999999991</c:v>
                </c:pt>
                <c:pt idx="2109">
                  <c:v>0.89999999999999991</c:v>
                </c:pt>
                <c:pt idx="2110">
                  <c:v>0.89999999999999991</c:v>
                </c:pt>
                <c:pt idx="2111">
                  <c:v>0.89999999999999991</c:v>
                </c:pt>
                <c:pt idx="2112">
                  <c:v>0.89999999999999991</c:v>
                </c:pt>
                <c:pt idx="2113">
                  <c:v>0.89999999999999991</c:v>
                </c:pt>
                <c:pt idx="2114">
                  <c:v>0.89999999999999991</c:v>
                </c:pt>
                <c:pt idx="2115">
                  <c:v>0.89999999999999991</c:v>
                </c:pt>
                <c:pt idx="2116">
                  <c:v>0.89999999999999991</c:v>
                </c:pt>
                <c:pt idx="2117">
                  <c:v>0.89999999999999991</c:v>
                </c:pt>
                <c:pt idx="2118">
                  <c:v>0.89999999999999991</c:v>
                </c:pt>
                <c:pt idx="2119">
                  <c:v>0.89999999999999991</c:v>
                </c:pt>
                <c:pt idx="2120">
                  <c:v>0.89999999999999991</c:v>
                </c:pt>
                <c:pt idx="2121">
                  <c:v>0.89999999999999991</c:v>
                </c:pt>
                <c:pt idx="2122">
                  <c:v>0.89999999999999991</c:v>
                </c:pt>
                <c:pt idx="2123">
                  <c:v>0.89999999999999991</c:v>
                </c:pt>
                <c:pt idx="2124">
                  <c:v>0.89999999999999991</c:v>
                </c:pt>
                <c:pt idx="2125">
                  <c:v>0.89999999999999991</c:v>
                </c:pt>
                <c:pt idx="2126">
                  <c:v>0.89999999999999991</c:v>
                </c:pt>
                <c:pt idx="2127">
                  <c:v>0.89999999999999991</c:v>
                </c:pt>
                <c:pt idx="2128">
                  <c:v>0.89999999999999991</c:v>
                </c:pt>
                <c:pt idx="2129">
                  <c:v>0.89999999999999991</c:v>
                </c:pt>
                <c:pt idx="2130">
                  <c:v>0.89999999999999991</c:v>
                </c:pt>
                <c:pt idx="2131">
                  <c:v>0.89999999999999991</c:v>
                </c:pt>
                <c:pt idx="2132">
                  <c:v>0.89999999999999991</c:v>
                </c:pt>
                <c:pt idx="2133">
                  <c:v>0.89999999999999991</c:v>
                </c:pt>
                <c:pt idx="2134">
                  <c:v>0.89999999999999991</c:v>
                </c:pt>
                <c:pt idx="2135">
                  <c:v>0.89999999999999991</c:v>
                </c:pt>
                <c:pt idx="2136">
                  <c:v>0.89999999999999991</c:v>
                </c:pt>
                <c:pt idx="2137">
                  <c:v>0.89999999999999991</c:v>
                </c:pt>
                <c:pt idx="2138">
                  <c:v>0.89999999999999991</c:v>
                </c:pt>
                <c:pt idx="2139">
                  <c:v>0.89999999999999991</c:v>
                </c:pt>
                <c:pt idx="2140">
                  <c:v>0.89999999999999991</c:v>
                </c:pt>
                <c:pt idx="2141">
                  <c:v>0.89999999999999991</c:v>
                </c:pt>
                <c:pt idx="2142">
                  <c:v>0.89999999999999991</c:v>
                </c:pt>
                <c:pt idx="2143">
                  <c:v>0.89999999999999991</c:v>
                </c:pt>
                <c:pt idx="2144">
                  <c:v>0.89999999999999991</c:v>
                </c:pt>
                <c:pt idx="2145">
                  <c:v>0.89999999999999991</c:v>
                </c:pt>
                <c:pt idx="2146">
                  <c:v>0.89999999999999991</c:v>
                </c:pt>
                <c:pt idx="2147">
                  <c:v>0.89999999999999991</c:v>
                </c:pt>
                <c:pt idx="2148">
                  <c:v>0.89999999999999991</c:v>
                </c:pt>
                <c:pt idx="2149">
                  <c:v>0.89999999999999991</c:v>
                </c:pt>
                <c:pt idx="2150">
                  <c:v>0.89999999999999991</c:v>
                </c:pt>
                <c:pt idx="2151">
                  <c:v>0.89999999999999991</c:v>
                </c:pt>
                <c:pt idx="2152">
                  <c:v>0.89999999999999991</c:v>
                </c:pt>
                <c:pt idx="2153">
                  <c:v>0.89999999999999991</c:v>
                </c:pt>
                <c:pt idx="2154">
                  <c:v>0.89999999999999991</c:v>
                </c:pt>
                <c:pt idx="2155">
                  <c:v>0.89999999999999991</c:v>
                </c:pt>
                <c:pt idx="2156">
                  <c:v>0.89999999999999991</c:v>
                </c:pt>
                <c:pt idx="2157">
                  <c:v>0.89999999999999991</c:v>
                </c:pt>
                <c:pt idx="2158">
                  <c:v>0.89999999999999991</c:v>
                </c:pt>
                <c:pt idx="2159">
                  <c:v>0.89999999999999991</c:v>
                </c:pt>
                <c:pt idx="2160">
                  <c:v>0.89999999999999991</c:v>
                </c:pt>
                <c:pt idx="2161">
                  <c:v>0.89999999999999991</c:v>
                </c:pt>
                <c:pt idx="2162">
                  <c:v>0.89999999999999991</c:v>
                </c:pt>
                <c:pt idx="2163">
                  <c:v>0.89999999999999991</c:v>
                </c:pt>
                <c:pt idx="2164">
                  <c:v>0.89999999999999991</c:v>
                </c:pt>
                <c:pt idx="2165">
                  <c:v>0.89999999999999991</c:v>
                </c:pt>
                <c:pt idx="2166">
                  <c:v>0.89999999999999991</c:v>
                </c:pt>
                <c:pt idx="2167">
                  <c:v>0.89999999999999991</c:v>
                </c:pt>
                <c:pt idx="2168">
                  <c:v>0.89999999999999991</c:v>
                </c:pt>
                <c:pt idx="2169">
                  <c:v>0.89999999999999991</c:v>
                </c:pt>
                <c:pt idx="2170">
                  <c:v>0.89999999999999991</c:v>
                </c:pt>
                <c:pt idx="2171">
                  <c:v>0.89999999999999991</c:v>
                </c:pt>
                <c:pt idx="2172">
                  <c:v>0.89999999999999991</c:v>
                </c:pt>
                <c:pt idx="2173">
                  <c:v>0.89999999999999991</c:v>
                </c:pt>
                <c:pt idx="2174">
                  <c:v>0.89999999999999991</c:v>
                </c:pt>
                <c:pt idx="2175">
                  <c:v>0.89999999999999991</c:v>
                </c:pt>
                <c:pt idx="2176">
                  <c:v>0.89999999999999991</c:v>
                </c:pt>
                <c:pt idx="2177">
                  <c:v>0.89999999999999991</c:v>
                </c:pt>
                <c:pt idx="2178">
                  <c:v>0.89999999999999991</c:v>
                </c:pt>
                <c:pt idx="2179">
                  <c:v>0.89999999999999991</c:v>
                </c:pt>
                <c:pt idx="2180">
                  <c:v>0.89999999999999991</c:v>
                </c:pt>
                <c:pt idx="2181">
                  <c:v>0.89999999999999991</c:v>
                </c:pt>
                <c:pt idx="2182">
                  <c:v>0.89999999999999991</c:v>
                </c:pt>
                <c:pt idx="2183">
                  <c:v>0.89999999999999991</c:v>
                </c:pt>
                <c:pt idx="2184">
                  <c:v>0.89999999999999991</c:v>
                </c:pt>
                <c:pt idx="2185">
                  <c:v>0.89999999999999991</c:v>
                </c:pt>
                <c:pt idx="2186">
                  <c:v>0.89999999999999991</c:v>
                </c:pt>
                <c:pt idx="2187">
                  <c:v>0.89999999999999991</c:v>
                </c:pt>
                <c:pt idx="2188">
                  <c:v>0.89999999999999991</c:v>
                </c:pt>
                <c:pt idx="2189">
                  <c:v>0.89999999999999991</c:v>
                </c:pt>
                <c:pt idx="2190">
                  <c:v>0.89999999999999991</c:v>
                </c:pt>
                <c:pt idx="2191">
                  <c:v>0.89999999999999991</c:v>
                </c:pt>
                <c:pt idx="2192">
                  <c:v>0.89999999999999991</c:v>
                </c:pt>
                <c:pt idx="2193">
                  <c:v>0.89999999999999991</c:v>
                </c:pt>
                <c:pt idx="2194">
                  <c:v>0.89999999999999991</c:v>
                </c:pt>
                <c:pt idx="2195">
                  <c:v>0.89999999999999991</c:v>
                </c:pt>
                <c:pt idx="2196">
                  <c:v>0.89999999999999991</c:v>
                </c:pt>
                <c:pt idx="2197">
                  <c:v>0.89999999999999991</c:v>
                </c:pt>
                <c:pt idx="2198">
                  <c:v>0.89999999999999991</c:v>
                </c:pt>
                <c:pt idx="2199">
                  <c:v>0.89999999999999991</c:v>
                </c:pt>
                <c:pt idx="2200">
                  <c:v>0.89999999999999991</c:v>
                </c:pt>
                <c:pt idx="2201">
                  <c:v>0.89999999999999991</c:v>
                </c:pt>
                <c:pt idx="2202">
                  <c:v>0.89999999999999991</c:v>
                </c:pt>
                <c:pt idx="2203">
                  <c:v>0.89999999999999991</c:v>
                </c:pt>
                <c:pt idx="2204">
                  <c:v>0.89999999999999991</c:v>
                </c:pt>
                <c:pt idx="2205">
                  <c:v>0.89999999999999991</c:v>
                </c:pt>
                <c:pt idx="2206">
                  <c:v>0.89999999999999991</c:v>
                </c:pt>
                <c:pt idx="2207">
                  <c:v>0.89999999999999991</c:v>
                </c:pt>
                <c:pt idx="2208">
                  <c:v>0.89999999999999991</c:v>
                </c:pt>
                <c:pt idx="2209">
                  <c:v>0.89999999999999991</c:v>
                </c:pt>
                <c:pt idx="2210">
                  <c:v>0.89999999999999991</c:v>
                </c:pt>
                <c:pt idx="2211">
                  <c:v>0.89999999999999991</c:v>
                </c:pt>
                <c:pt idx="2212">
                  <c:v>0.89999999999999991</c:v>
                </c:pt>
                <c:pt idx="2213">
                  <c:v>0.89999999999999991</c:v>
                </c:pt>
                <c:pt idx="2214">
                  <c:v>0.89999999999999991</c:v>
                </c:pt>
                <c:pt idx="2215">
                  <c:v>0.89999999999999991</c:v>
                </c:pt>
                <c:pt idx="2216">
                  <c:v>0.89999999999999991</c:v>
                </c:pt>
                <c:pt idx="2217">
                  <c:v>0.89999999999999991</c:v>
                </c:pt>
                <c:pt idx="2218">
                  <c:v>0.89999999999999991</c:v>
                </c:pt>
                <c:pt idx="2219">
                  <c:v>0.89999999999999991</c:v>
                </c:pt>
                <c:pt idx="2220">
                  <c:v>0.89999999999999991</c:v>
                </c:pt>
                <c:pt idx="2221">
                  <c:v>0.89999999999999991</c:v>
                </c:pt>
                <c:pt idx="2222">
                  <c:v>0.89999999999999991</c:v>
                </c:pt>
                <c:pt idx="2223">
                  <c:v>0.89999999999999991</c:v>
                </c:pt>
                <c:pt idx="2224">
                  <c:v>0.89999999999999991</c:v>
                </c:pt>
                <c:pt idx="2225">
                  <c:v>0.89999999999999991</c:v>
                </c:pt>
                <c:pt idx="2226">
                  <c:v>0.89999999999999991</c:v>
                </c:pt>
                <c:pt idx="2227">
                  <c:v>0.89999999999999991</c:v>
                </c:pt>
                <c:pt idx="2228">
                  <c:v>0.89999999999999991</c:v>
                </c:pt>
                <c:pt idx="2229">
                  <c:v>0.89999999999999991</c:v>
                </c:pt>
                <c:pt idx="2230">
                  <c:v>0.89999999999999991</c:v>
                </c:pt>
                <c:pt idx="2231">
                  <c:v>0.89999999999999991</c:v>
                </c:pt>
                <c:pt idx="2232">
                  <c:v>0.89999999999999991</c:v>
                </c:pt>
                <c:pt idx="2233">
                  <c:v>0.89999999999999991</c:v>
                </c:pt>
                <c:pt idx="2234">
                  <c:v>0.89999999999999991</c:v>
                </c:pt>
                <c:pt idx="2235">
                  <c:v>0.89999999999999991</c:v>
                </c:pt>
                <c:pt idx="2236">
                  <c:v>0.89999999999999991</c:v>
                </c:pt>
                <c:pt idx="2237">
                  <c:v>0.89999999999999991</c:v>
                </c:pt>
                <c:pt idx="2238">
                  <c:v>0.89999999999999991</c:v>
                </c:pt>
                <c:pt idx="2239">
                  <c:v>0.89999999999999991</c:v>
                </c:pt>
                <c:pt idx="2240">
                  <c:v>0.89999999999999991</c:v>
                </c:pt>
                <c:pt idx="2241">
                  <c:v>0.89999999999999991</c:v>
                </c:pt>
                <c:pt idx="2242">
                  <c:v>0.89999999999999991</c:v>
                </c:pt>
                <c:pt idx="2243">
                  <c:v>0.89999999999999991</c:v>
                </c:pt>
                <c:pt idx="2244">
                  <c:v>0.89999999999999991</c:v>
                </c:pt>
                <c:pt idx="2245">
                  <c:v>0.89999999999999991</c:v>
                </c:pt>
                <c:pt idx="2246">
                  <c:v>0.89999999999999991</c:v>
                </c:pt>
                <c:pt idx="2247">
                  <c:v>0.89999999999999991</c:v>
                </c:pt>
                <c:pt idx="2248">
                  <c:v>0.89999999999999991</c:v>
                </c:pt>
                <c:pt idx="2249">
                  <c:v>0.89999999999999991</c:v>
                </c:pt>
                <c:pt idx="2250">
                  <c:v>0.89999999999999991</c:v>
                </c:pt>
                <c:pt idx="2251">
                  <c:v>0.89999999999999991</c:v>
                </c:pt>
                <c:pt idx="2252">
                  <c:v>0.89999999999999991</c:v>
                </c:pt>
                <c:pt idx="2253">
                  <c:v>0.89999999999999991</c:v>
                </c:pt>
                <c:pt idx="2254">
                  <c:v>0.89999999999999991</c:v>
                </c:pt>
                <c:pt idx="2255">
                  <c:v>0.89999999999999991</c:v>
                </c:pt>
                <c:pt idx="2256">
                  <c:v>0.89999999999999991</c:v>
                </c:pt>
                <c:pt idx="2257">
                  <c:v>0.89999999999999991</c:v>
                </c:pt>
                <c:pt idx="2258">
                  <c:v>0.89999999999999991</c:v>
                </c:pt>
                <c:pt idx="2259">
                  <c:v>0.89999999999999991</c:v>
                </c:pt>
                <c:pt idx="2260">
                  <c:v>0.89999999999999991</c:v>
                </c:pt>
                <c:pt idx="2261">
                  <c:v>0.89999999999999991</c:v>
                </c:pt>
                <c:pt idx="2262">
                  <c:v>0.89999999999999991</c:v>
                </c:pt>
                <c:pt idx="2263">
                  <c:v>0.89999999999999991</c:v>
                </c:pt>
                <c:pt idx="2264">
                  <c:v>0.89999999999999991</c:v>
                </c:pt>
                <c:pt idx="2265">
                  <c:v>0.89999999999999991</c:v>
                </c:pt>
                <c:pt idx="2266">
                  <c:v>0.89999999999999991</c:v>
                </c:pt>
                <c:pt idx="2267">
                  <c:v>0.89999999999999991</c:v>
                </c:pt>
                <c:pt idx="2268">
                  <c:v>0.89999999999999991</c:v>
                </c:pt>
                <c:pt idx="2269">
                  <c:v>0.89999999999999991</c:v>
                </c:pt>
                <c:pt idx="2270">
                  <c:v>0.89999999999999991</c:v>
                </c:pt>
                <c:pt idx="2271">
                  <c:v>0.89999999999999991</c:v>
                </c:pt>
                <c:pt idx="2272">
                  <c:v>0.89999999999999991</c:v>
                </c:pt>
                <c:pt idx="2273">
                  <c:v>0.89999999999999991</c:v>
                </c:pt>
                <c:pt idx="2274">
                  <c:v>0.89999999999999991</c:v>
                </c:pt>
                <c:pt idx="2275">
                  <c:v>0.89999999999999991</c:v>
                </c:pt>
                <c:pt idx="2276">
                  <c:v>0.89999999999999991</c:v>
                </c:pt>
                <c:pt idx="2277">
                  <c:v>0.89999999999999991</c:v>
                </c:pt>
                <c:pt idx="2278">
                  <c:v>0.89999999999999991</c:v>
                </c:pt>
                <c:pt idx="2279">
                  <c:v>0.89999999999999991</c:v>
                </c:pt>
                <c:pt idx="2280">
                  <c:v>0.89999999999999991</c:v>
                </c:pt>
                <c:pt idx="2281">
                  <c:v>0.89999999999999991</c:v>
                </c:pt>
                <c:pt idx="2282">
                  <c:v>0.89999999999999991</c:v>
                </c:pt>
                <c:pt idx="2283">
                  <c:v>0.89999999999999991</c:v>
                </c:pt>
                <c:pt idx="2284">
                  <c:v>0.89999999999999991</c:v>
                </c:pt>
                <c:pt idx="2285">
                  <c:v>0.89999999999999991</c:v>
                </c:pt>
                <c:pt idx="2286">
                  <c:v>0.89999999999999991</c:v>
                </c:pt>
                <c:pt idx="2287">
                  <c:v>0.89999999999999991</c:v>
                </c:pt>
                <c:pt idx="2288">
                  <c:v>0.89999999999999991</c:v>
                </c:pt>
                <c:pt idx="2289">
                  <c:v>0.89999999999999991</c:v>
                </c:pt>
                <c:pt idx="2290">
                  <c:v>0.89999999999999991</c:v>
                </c:pt>
                <c:pt idx="2291">
                  <c:v>0.89999999999999991</c:v>
                </c:pt>
                <c:pt idx="2292">
                  <c:v>0.89999999999999991</c:v>
                </c:pt>
                <c:pt idx="2293">
                  <c:v>0.89999999999999991</c:v>
                </c:pt>
                <c:pt idx="2294">
                  <c:v>0.89999999999999991</c:v>
                </c:pt>
                <c:pt idx="2295">
                  <c:v>0.89999999999999991</c:v>
                </c:pt>
                <c:pt idx="2296">
                  <c:v>0.89999999999999991</c:v>
                </c:pt>
                <c:pt idx="2297">
                  <c:v>0.89999999999999991</c:v>
                </c:pt>
                <c:pt idx="2298">
                  <c:v>0.89999999999999991</c:v>
                </c:pt>
                <c:pt idx="2299">
                  <c:v>0.89999999999999991</c:v>
                </c:pt>
                <c:pt idx="2300">
                  <c:v>0.89999999999999991</c:v>
                </c:pt>
                <c:pt idx="2301">
                  <c:v>0.89999999999999991</c:v>
                </c:pt>
                <c:pt idx="2302">
                  <c:v>0.89999999999999991</c:v>
                </c:pt>
                <c:pt idx="2303">
                  <c:v>0.89999999999999991</c:v>
                </c:pt>
                <c:pt idx="2304">
                  <c:v>0.89999999999999991</c:v>
                </c:pt>
                <c:pt idx="2305">
                  <c:v>0.89999999999999991</c:v>
                </c:pt>
                <c:pt idx="2306">
                  <c:v>0.89999999999999991</c:v>
                </c:pt>
                <c:pt idx="2307">
                  <c:v>0.89999999999999991</c:v>
                </c:pt>
                <c:pt idx="2308">
                  <c:v>0.89999999999999991</c:v>
                </c:pt>
                <c:pt idx="2309">
                  <c:v>0.89999999999999991</c:v>
                </c:pt>
                <c:pt idx="2310">
                  <c:v>0.89999999999999991</c:v>
                </c:pt>
                <c:pt idx="2311">
                  <c:v>0.89999999999999991</c:v>
                </c:pt>
                <c:pt idx="2312">
                  <c:v>0.89999999999999991</c:v>
                </c:pt>
                <c:pt idx="2313">
                  <c:v>0.89999999999999991</c:v>
                </c:pt>
                <c:pt idx="2314">
                  <c:v>0.89999999999999991</c:v>
                </c:pt>
                <c:pt idx="2315">
                  <c:v>0.89999999999999991</c:v>
                </c:pt>
                <c:pt idx="2316">
                  <c:v>0.89999999999999991</c:v>
                </c:pt>
                <c:pt idx="2317">
                  <c:v>0.89999999999999991</c:v>
                </c:pt>
                <c:pt idx="2318">
                  <c:v>0.89999999999999991</c:v>
                </c:pt>
                <c:pt idx="2319">
                  <c:v>0.89999999999999991</c:v>
                </c:pt>
                <c:pt idx="2320">
                  <c:v>0.89999999999999991</c:v>
                </c:pt>
                <c:pt idx="2321">
                  <c:v>0.89999999999999991</c:v>
                </c:pt>
                <c:pt idx="2322">
                  <c:v>0.89999999999999991</c:v>
                </c:pt>
                <c:pt idx="2323">
                  <c:v>0.89999999999999991</c:v>
                </c:pt>
                <c:pt idx="2324">
                  <c:v>0.89999999999999991</c:v>
                </c:pt>
                <c:pt idx="2325">
                  <c:v>0.89999999999999991</c:v>
                </c:pt>
                <c:pt idx="2326">
                  <c:v>0.89999999999999991</c:v>
                </c:pt>
                <c:pt idx="2327">
                  <c:v>0.89999999999999991</c:v>
                </c:pt>
                <c:pt idx="2328">
                  <c:v>0.89999999999999991</c:v>
                </c:pt>
                <c:pt idx="2329">
                  <c:v>0.89999999999999991</c:v>
                </c:pt>
                <c:pt idx="2330">
                  <c:v>0.89999999999999991</c:v>
                </c:pt>
                <c:pt idx="2331">
                  <c:v>0.89999999999999991</c:v>
                </c:pt>
                <c:pt idx="2332">
                  <c:v>0.89999999999999991</c:v>
                </c:pt>
                <c:pt idx="2333">
                  <c:v>0.89999999999999991</c:v>
                </c:pt>
                <c:pt idx="2334">
                  <c:v>0.89999999999999991</c:v>
                </c:pt>
                <c:pt idx="2335">
                  <c:v>0.89999999999999991</c:v>
                </c:pt>
                <c:pt idx="2336">
                  <c:v>0.89999999999999991</c:v>
                </c:pt>
                <c:pt idx="2337">
                  <c:v>0.89999999999999991</c:v>
                </c:pt>
                <c:pt idx="2338">
                  <c:v>0.89999999999999991</c:v>
                </c:pt>
                <c:pt idx="2339">
                  <c:v>0.89999999999999991</c:v>
                </c:pt>
                <c:pt idx="2340">
                  <c:v>0.89999999999999991</c:v>
                </c:pt>
                <c:pt idx="2341">
                  <c:v>0.89999999999999991</c:v>
                </c:pt>
                <c:pt idx="2342">
                  <c:v>0.89999999999999991</c:v>
                </c:pt>
                <c:pt idx="2343">
                  <c:v>0.89999999999999991</c:v>
                </c:pt>
                <c:pt idx="2344">
                  <c:v>0.89999999999999991</c:v>
                </c:pt>
                <c:pt idx="2345">
                  <c:v>0.89999999999999991</c:v>
                </c:pt>
                <c:pt idx="2346">
                  <c:v>0.89999999999999991</c:v>
                </c:pt>
                <c:pt idx="2347">
                  <c:v>0.89999999999999991</c:v>
                </c:pt>
                <c:pt idx="2348">
                  <c:v>0.89999999999999991</c:v>
                </c:pt>
                <c:pt idx="2349">
                  <c:v>0.89999999999999991</c:v>
                </c:pt>
                <c:pt idx="2350">
                  <c:v>0.89999999999999991</c:v>
                </c:pt>
                <c:pt idx="2351">
                  <c:v>0.89999999999999991</c:v>
                </c:pt>
                <c:pt idx="2352">
                  <c:v>0.89999999999999991</c:v>
                </c:pt>
                <c:pt idx="2353">
                  <c:v>0.89999999999999991</c:v>
                </c:pt>
                <c:pt idx="2354">
                  <c:v>0.89999999999999991</c:v>
                </c:pt>
                <c:pt idx="2355">
                  <c:v>0.89999999999999991</c:v>
                </c:pt>
                <c:pt idx="2356">
                  <c:v>0.89999999999999991</c:v>
                </c:pt>
                <c:pt idx="2357">
                  <c:v>0.89999999999999991</c:v>
                </c:pt>
                <c:pt idx="2358">
                  <c:v>0.89999999999999991</c:v>
                </c:pt>
                <c:pt idx="2359">
                  <c:v>0.89999999999999991</c:v>
                </c:pt>
                <c:pt idx="2360">
                  <c:v>0.89999999999999991</c:v>
                </c:pt>
                <c:pt idx="2361">
                  <c:v>0.89999999999999991</c:v>
                </c:pt>
                <c:pt idx="2362">
                  <c:v>0.89999999999999991</c:v>
                </c:pt>
                <c:pt idx="2363">
                  <c:v>0.89999999999999991</c:v>
                </c:pt>
                <c:pt idx="2364">
                  <c:v>0.89999999999999991</c:v>
                </c:pt>
                <c:pt idx="2365">
                  <c:v>0.89999999999999991</c:v>
                </c:pt>
                <c:pt idx="2366">
                  <c:v>0.89999999999999991</c:v>
                </c:pt>
                <c:pt idx="2367">
                  <c:v>0.89999999999999991</c:v>
                </c:pt>
                <c:pt idx="2368">
                  <c:v>0.89999999999999991</c:v>
                </c:pt>
                <c:pt idx="2369">
                  <c:v>0.89999999999999991</c:v>
                </c:pt>
                <c:pt idx="2370">
                  <c:v>0.89999999999999991</c:v>
                </c:pt>
                <c:pt idx="2371">
                  <c:v>0.89999999999999991</c:v>
                </c:pt>
                <c:pt idx="2372">
                  <c:v>0.89999999999999991</c:v>
                </c:pt>
                <c:pt idx="2373">
                  <c:v>0.89999999999999991</c:v>
                </c:pt>
                <c:pt idx="2374">
                  <c:v>0.89999999999999991</c:v>
                </c:pt>
                <c:pt idx="2375">
                  <c:v>0.89999999999999991</c:v>
                </c:pt>
                <c:pt idx="2376">
                  <c:v>0.89999999999999991</c:v>
                </c:pt>
                <c:pt idx="2377">
                  <c:v>0.89999999999999991</c:v>
                </c:pt>
                <c:pt idx="2378">
                  <c:v>0.89999999999999991</c:v>
                </c:pt>
                <c:pt idx="2379">
                  <c:v>0.89999999999999991</c:v>
                </c:pt>
                <c:pt idx="2380">
                  <c:v>0.89999999999999991</c:v>
                </c:pt>
                <c:pt idx="2381">
                  <c:v>0.89999999999999991</c:v>
                </c:pt>
                <c:pt idx="2382">
                  <c:v>0.89999999999999991</c:v>
                </c:pt>
                <c:pt idx="2383">
                  <c:v>0.89999999999999991</c:v>
                </c:pt>
                <c:pt idx="2384">
                  <c:v>0.89999999999999991</c:v>
                </c:pt>
                <c:pt idx="2385">
                  <c:v>0.89999999999999991</c:v>
                </c:pt>
                <c:pt idx="2386">
                  <c:v>0.89999999999999991</c:v>
                </c:pt>
                <c:pt idx="2387">
                  <c:v>0.89999999999999991</c:v>
                </c:pt>
                <c:pt idx="2388">
                  <c:v>0.89999999999999991</c:v>
                </c:pt>
                <c:pt idx="2389">
                  <c:v>0.89999999999999991</c:v>
                </c:pt>
                <c:pt idx="2390">
                  <c:v>0.89999999999999991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D4-408C-ADC5-38D5C45DC55E}"/>
            </c:ext>
          </c:extLst>
        </c:ser>
        <c:ser>
          <c:idx val="0"/>
          <c:order val="1"/>
          <c:tx>
            <c:strRef>
              <c:f>napi!$C$2</c:f>
              <c:strCache>
                <c:ptCount val="1"/>
                <c:pt idx="0">
                  <c:v>3 hónapos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napi!$B$2503:$B$4893</c:f>
              <c:numCache>
                <c:formatCode>m/d/yyyy</c:formatCode>
                <c:ptCount val="2391"/>
                <c:pt idx="0">
                  <c:v>40182</c:v>
                </c:pt>
                <c:pt idx="1">
                  <c:v>40183</c:v>
                </c:pt>
                <c:pt idx="2">
                  <c:v>40184</c:v>
                </c:pt>
                <c:pt idx="3">
                  <c:v>40185</c:v>
                </c:pt>
                <c:pt idx="4">
                  <c:v>40186</c:v>
                </c:pt>
                <c:pt idx="5">
                  <c:v>40189</c:v>
                </c:pt>
                <c:pt idx="6">
                  <c:v>40190</c:v>
                </c:pt>
                <c:pt idx="7">
                  <c:v>40191</c:v>
                </c:pt>
                <c:pt idx="8">
                  <c:v>40192</c:v>
                </c:pt>
                <c:pt idx="9">
                  <c:v>40193</c:v>
                </c:pt>
                <c:pt idx="10">
                  <c:v>40196</c:v>
                </c:pt>
                <c:pt idx="11">
                  <c:v>40197</c:v>
                </c:pt>
                <c:pt idx="12">
                  <c:v>40198</c:v>
                </c:pt>
                <c:pt idx="13">
                  <c:v>40199</c:v>
                </c:pt>
                <c:pt idx="14">
                  <c:v>40200</c:v>
                </c:pt>
                <c:pt idx="15">
                  <c:v>40203</c:v>
                </c:pt>
                <c:pt idx="16">
                  <c:v>40204</c:v>
                </c:pt>
                <c:pt idx="17">
                  <c:v>40205</c:v>
                </c:pt>
                <c:pt idx="18">
                  <c:v>40206</c:v>
                </c:pt>
                <c:pt idx="19">
                  <c:v>40207</c:v>
                </c:pt>
                <c:pt idx="20">
                  <c:v>40210</c:v>
                </c:pt>
                <c:pt idx="21">
                  <c:v>40211</c:v>
                </c:pt>
                <c:pt idx="22">
                  <c:v>40212</c:v>
                </c:pt>
                <c:pt idx="23">
                  <c:v>40213</c:v>
                </c:pt>
                <c:pt idx="24">
                  <c:v>40214</c:v>
                </c:pt>
                <c:pt idx="25">
                  <c:v>40217</c:v>
                </c:pt>
                <c:pt idx="26">
                  <c:v>40218</c:v>
                </c:pt>
                <c:pt idx="27">
                  <c:v>40219</c:v>
                </c:pt>
                <c:pt idx="28">
                  <c:v>40220</c:v>
                </c:pt>
                <c:pt idx="29">
                  <c:v>40221</c:v>
                </c:pt>
                <c:pt idx="30">
                  <c:v>40224</c:v>
                </c:pt>
                <c:pt idx="31">
                  <c:v>40225</c:v>
                </c:pt>
                <c:pt idx="32">
                  <c:v>40226</c:v>
                </c:pt>
                <c:pt idx="33">
                  <c:v>40227</c:v>
                </c:pt>
                <c:pt idx="34">
                  <c:v>40228</c:v>
                </c:pt>
                <c:pt idx="35">
                  <c:v>40231</c:v>
                </c:pt>
                <c:pt idx="36">
                  <c:v>40232</c:v>
                </c:pt>
                <c:pt idx="37">
                  <c:v>40233</c:v>
                </c:pt>
                <c:pt idx="38">
                  <c:v>40234</c:v>
                </c:pt>
                <c:pt idx="39">
                  <c:v>40235</c:v>
                </c:pt>
                <c:pt idx="40">
                  <c:v>40238</c:v>
                </c:pt>
                <c:pt idx="41">
                  <c:v>40239</c:v>
                </c:pt>
                <c:pt idx="42">
                  <c:v>40240</c:v>
                </c:pt>
                <c:pt idx="43">
                  <c:v>40241</c:v>
                </c:pt>
                <c:pt idx="44">
                  <c:v>40242</c:v>
                </c:pt>
                <c:pt idx="45">
                  <c:v>40245</c:v>
                </c:pt>
                <c:pt idx="46">
                  <c:v>40246</c:v>
                </c:pt>
                <c:pt idx="47">
                  <c:v>40247</c:v>
                </c:pt>
                <c:pt idx="48">
                  <c:v>40248</c:v>
                </c:pt>
                <c:pt idx="49">
                  <c:v>40249</c:v>
                </c:pt>
                <c:pt idx="50">
                  <c:v>40253</c:v>
                </c:pt>
                <c:pt idx="51">
                  <c:v>40254</c:v>
                </c:pt>
                <c:pt idx="52">
                  <c:v>40255</c:v>
                </c:pt>
                <c:pt idx="53">
                  <c:v>40256</c:v>
                </c:pt>
                <c:pt idx="54">
                  <c:v>40259</c:v>
                </c:pt>
                <c:pt idx="55">
                  <c:v>40260</c:v>
                </c:pt>
                <c:pt idx="56">
                  <c:v>40261</c:v>
                </c:pt>
                <c:pt idx="57">
                  <c:v>40262</c:v>
                </c:pt>
                <c:pt idx="58">
                  <c:v>40263</c:v>
                </c:pt>
                <c:pt idx="59">
                  <c:v>40266</c:v>
                </c:pt>
                <c:pt idx="60">
                  <c:v>40267</c:v>
                </c:pt>
                <c:pt idx="61">
                  <c:v>40268</c:v>
                </c:pt>
                <c:pt idx="62">
                  <c:v>40269</c:v>
                </c:pt>
                <c:pt idx="63">
                  <c:v>40270</c:v>
                </c:pt>
                <c:pt idx="64">
                  <c:v>40274</c:v>
                </c:pt>
                <c:pt idx="65">
                  <c:v>40275</c:v>
                </c:pt>
                <c:pt idx="66">
                  <c:v>40276</c:v>
                </c:pt>
                <c:pt idx="67">
                  <c:v>40277</c:v>
                </c:pt>
                <c:pt idx="68">
                  <c:v>40280</c:v>
                </c:pt>
                <c:pt idx="69">
                  <c:v>40281</c:v>
                </c:pt>
                <c:pt idx="70">
                  <c:v>40282</c:v>
                </c:pt>
                <c:pt idx="71">
                  <c:v>40283</c:v>
                </c:pt>
                <c:pt idx="72">
                  <c:v>40284</c:v>
                </c:pt>
                <c:pt idx="73">
                  <c:v>40287</c:v>
                </c:pt>
                <c:pt idx="74">
                  <c:v>40288</c:v>
                </c:pt>
                <c:pt idx="75">
                  <c:v>40289</c:v>
                </c:pt>
                <c:pt idx="76">
                  <c:v>40290</c:v>
                </c:pt>
                <c:pt idx="77">
                  <c:v>40291</c:v>
                </c:pt>
                <c:pt idx="78">
                  <c:v>40294</c:v>
                </c:pt>
                <c:pt idx="79">
                  <c:v>40295</c:v>
                </c:pt>
                <c:pt idx="80">
                  <c:v>40296</c:v>
                </c:pt>
                <c:pt idx="81">
                  <c:v>40297</c:v>
                </c:pt>
                <c:pt idx="82">
                  <c:v>40298</c:v>
                </c:pt>
                <c:pt idx="83">
                  <c:v>40301</c:v>
                </c:pt>
                <c:pt idx="84">
                  <c:v>40302</c:v>
                </c:pt>
                <c:pt idx="85">
                  <c:v>40303</c:v>
                </c:pt>
                <c:pt idx="86">
                  <c:v>40304</c:v>
                </c:pt>
                <c:pt idx="87">
                  <c:v>40305</c:v>
                </c:pt>
                <c:pt idx="88">
                  <c:v>40308</c:v>
                </c:pt>
                <c:pt idx="89">
                  <c:v>40309</c:v>
                </c:pt>
                <c:pt idx="90">
                  <c:v>40310</c:v>
                </c:pt>
                <c:pt idx="91">
                  <c:v>40311</c:v>
                </c:pt>
                <c:pt idx="92">
                  <c:v>40312</c:v>
                </c:pt>
                <c:pt idx="93">
                  <c:v>40315</c:v>
                </c:pt>
                <c:pt idx="94">
                  <c:v>40316</c:v>
                </c:pt>
                <c:pt idx="95">
                  <c:v>40317</c:v>
                </c:pt>
                <c:pt idx="96">
                  <c:v>40318</c:v>
                </c:pt>
                <c:pt idx="97">
                  <c:v>40319</c:v>
                </c:pt>
                <c:pt idx="98">
                  <c:v>40323</c:v>
                </c:pt>
                <c:pt idx="99">
                  <c:v>40324</c:v>
                </c:pt>
                <c:pt idx="100">
                  <c:v>40325</c:v>
                </c:pt>
                <c:pt idx="101">
                  <c:v>40326</c:v>
                </c:pt>
                <c:pt idx="102">
                  <c:v>40329</c:v>
                </c:pt>
                <c:pt idx="103">
                  <c:v>40330</c:v>
                </c:pt>
                <c:pt idx="104">
                  <c:v>40331</c:v>
                </c:pt>
                <c:pt idx="105">
                  <c:v>40332</c:v>
                </c:pt>
                <c:pt idx="106">
                  <c:v>40333</c:v>
                </c:pt>
                <c:pt idx="107">
                  <c:v>40336</c:v>
                </c:pt>
                <c:pt idx="108">
                  <c:v>40337</c:v>
                </c:pt>
                <c:pt idx="109">
                  <c:v>40338</c:v>
                </c:pt>
                <c:pt idx="110">
                  <c:v>40339</c:v>
                </c:pt>
                <c:pt idx="111">
                  <c:v>40340</c:v>
                </c:pt>
                <c:pt idx="112">
                  <c:v>40343</c:v>
                </c:pt>
                <c:pt idx="113">
                  <c:v>40344</c:v>
                </c:pt>
                <c:pt idx="114">
                  <c:v>40345</c:v>
                </c:pt>
                <c:pt idx="115">
                  <c:v>40346</c:v>
                </c:pt>
                <c:pt idx="116">
                  <c:v>40347</c:v>
                </c:pt>
                <c:pt idx="117">
                  <c:v>40350</c:v>
                </c:pt>
                <c:pt idx="118">
                  <c:v>40351</c:v>
                </c:pt>
                <c:pt idx="119">
                  <c:v>40352</c:v>
                </c:pt>
                <c:pt idx="120">
                  <c:v>40353</c:v>
                </c:pt>
                <c:pt idx="121">
                  <c:v>40354</c:v>
                </c:pt>
                <c:pt idx="122">
                  <c:v>40357</c:v>
                </c:pt>
                <c:pt idx="123">
                  <c:v>40358</c:v>
                </c:pt>
                <c:pt idx="124">
                  <c:v>40359</c:v>
                </c:pt>
                <c:pt idx="125">
                  <c:v>40360</c:v>
                </c:pt>
                <c:pt idx="126">
                  <c:v>40361</c:v>
                </c:pt>
                <c:pt idx="127">
                  <c:v>40364</c:v>
                </c:pt>
                <c:pt idx="128">
                  <c:v>40365</c:v>
                </c:pt>
                <c:pt idx="129">
                  <c:v>40366</c:v>
                </c:pt>
                <c:pt idx="130">
                  <c:v>40367</c:v>
                </c:pt>
                <c:pt idx="131">
                  <c:v>40368</c:v>
                </c:pt>
                <c:pt idx="132">
                  <c:v>40371</c:v>
                </c:pt>
                <c:pt idx="133">
                  <c:v>40372</c:v>
                </c:pt>
                <c:pt idx="134">
                  <c:v>40373</c:v>
                </c:pt>
                <c:pt idx="135">
                  <c:v>40374</c:v>
                </c:pt>
                <c:pt idx="136">
                  <c:v>40375</c:v>
                </c:pt>
                <c:pt idx="137">
                  <c:v>40378</c:v>
                </c:pt>
                <c:pt idx="138">
                  <c:v>40379</c:v>
                </c:pt>
                <c:pt idx="139">
                  <c:v>40380</c:v>
                </c:pt>
                <c:pt idx="140">
                  <c:v>40381</c:v>
                </c:pt>
                <c:pt idx="141">
                  <c:v>40382</c:v>
                </c:pt>
                <c:pt idx="142">
                  <c:v>40385</c:v>
                </c:pt>
                <c:pt idx="143">
                  <c:v>40386</c:v>
                </c:pt>
                <c:pt idx="144">
                  <c:v>40387</c:v>
                </c:pt>
                <c:pt idx="145">
                  <c:v>40388</c:v>
                </c:pt>
                <c:pt idx="146">
                  <c:v>40389</c:v>
                </c:pt>
                <c:pt idx="147">
                  <c:v>40392</c:v>
                </c:pt>
                <c:pt idx="148">
                  <c:v>40393</c:v>
                </c:pt>
                <c:pt idx="149">
                  <c:v>40394</c:v>
                </c:pt>
                <c:pt idx="150">
                  <c:v>40395</c:v>
                </c:pt>
                <c:pt idx="151">
                  <c:v>40396</c:v>
                </c:pt>
                <c:pt idx="152">
                  <c:v>40399</c:v>
                </c:pt>
                <c:pt idx="153">
                  <c:v>40400</c:v>
                </c:pt>
                <c:pt idx="154">
                  <c:v>40401</c:v>
                </c:pt>
                <c:pt idx="155">
                  <c:v>40402</c:v>
                </c:pt>
                <c:pt idx="156">
                  <c:v>40403</c:v>
                </c:pt>
                <c:pt idx="157">
                  <c:v>40406</c:v>
                </c:pt>
                <c:pt idx="158">
                  <c:v>40407</c:v>
                </c:pt>
                <c:pt idx="159">
                  <c:v>40408</c:v>
                </c:pt>
                <c:pt idx="160">
                  <c:v>40409</c:v>
                </c:pt>
                <c:pt idx="161">
                  <c:v>40413</c:v>
                </c:pt>
                <c:pt idx="162">
                  <c:v>40414</c:v>
                </c:pt>
                <c:pt idx="163">
                  <c:v>40415</c:v>
                </c:pt>
                <c:pt idx="164">
                  <c:v>40416</c:v>
                </c:pt>
                <c:pt idx="165">
                  <c:v>40417</c:v>
                </c:pt>
                <c:pt idx="166">
                  <c:v>40420</c:v>
                </c:pt>
                <c:pt idx="167">
                  <c:v>40421</c:v>
                </c:pt>
                <c:pt idx="168">
                  <c:v>40422</c:v>
                </c:pt>
                <c:pt idx="169">
                  <c:v>40423</c:v>
                </c:pt>
                <c:pt idx="170">
                  <c:v>40424</c:v>
                </c:pt>
                <c:pt idx="171">
                  <c:v>40427</c:v>
                </c:pt>
                <c:pt idx="172">
                  <c:v>40428</c:v>
                </c:pt>
                <c:pt idx="173">
                  <c:v>40429</c:v>
                </c:pt>
                <c:pt idx="174">
                  <c:v>40430</c:v>
                </c:pt>
                <c:pt idx="175">
                  <c:v>40431</c:v>
                </c:pt>
                <c:pt idx="176">
                  <c:v>40434</c:v>
                </c:pt>
                <c:pt idx="177">
                  <c:v>40435</c:v>
                </c:pt>
                <c:pt idx="178">
                  <c:v>40436</c:v>
                </c:pt>
                <c:pt idx="179">
                  <c:v>40437</c:v>
                </c:pt>
                <c:pt idx="180">
                  <c:v>40438</c:v>
                </c:pt>
                <c:pt idx="181">
                  <c:v>40441</c:v>
                </c:pt>
                <c:pt idx="182">
                  <c:v>40442</c:v>
                </c:pt>
                <c:pt idx="183">
                  <c:v>40443</c:v>
                </c:pt>
                <c:pt idx="184">
                  <c:v>40444</c:v>
                </c:pt>
                <c:pt idx="185">
                  <c:v>40445</c:v>
                </c:pt>
                <c:pt idx="186">
                  <c:v>40448</c:v>
                </c:pt>
                <c:pt idx="187">
                  <c:v>40449</c:v>
                </c:pt>
                <c:pt idx="188">
                  <c:v>40450</c:v>
                </c:pt>
                <c:pt idx="189">
                  <c:v>40451</c:v>
                </c:pt>
                <c:pt idx="190">
                  <c:v>40452</c:v>
                </c:pt>
                <c:pt idx="191">
                  <c:v>40455</c:v>
                </c:pt>
                <c:pt idx="192">
                  <c:v>40456</c:v>
                </c:pt>
                <c:pt idx="193">
                  <c:v>40457</c:v>
                </c:pt>
                <c:pt idx="194">
                  <c:v>40458</c:v>
                </c:pt>
                <c:pt idx="195">
                  <c:v>40459</c:v>
                </c:pt>
                <c:pt idx="196">
                  <c:v>40462</c:v>
                </c:pt>
                <c:pt idx="197">
                  <c:v>40463</c:v>
                </c:pt>
                <c:pt idx="198">
                  <c:v>40464</c:v>
                </c:pt>
                <c:pt idx="199">
                  <c:v>40465</c:v>
                </c:pt>
                <c:pt idx="200">
                  <c:v>40466</c:v>
                </c:pt>
                <c:pt idx="201">
                  <c:v>40469</c:v>
                </c:pt>
                <c:pt idx="202">
                  <c:v>40470</c:v>
                </c:pt>
                <c:pt idx="203">
                  <c:v>40471</c:v>
                </c:pt>
                <c:pt idx="204">
                  <c:v>40472</c:v>
                </c:pt>
                <c:pt idx="205">
                  <c:v>40473</c:v>
                </c:pt>
                <c:pt idx="206">
                  <c:v>40476</c:v>
                </c:pt>
                <c:pt idx="207">
                  <c:v>40477</c:v>
                </c:pt>
                <c:pt idx="208">
                  <c:v>40478</c:v>
                </c:pt>
                <c:pt idx="209">
                  <c:v>40479</c:v>
                </c:pt>
                <c:pt idx="210">
                  <c:v>40480</c:v>
                </c:pt>
                <c:pt idx="211">
                  <c:v>40484</c:v>
                </c:pt>
                <c:pt idx="212">
                  <c:v>40485</c:v>
                </c:pt>
                <c:pt idx="213">
                  <c:v>40486</c:v>
                </c:pt>
                <c:pt idx="214">
                  <c:v>40487</c:v>
                </c:pt>
                <c:pt idx="215">
                  <c:v>40490</c:v>
                </c:pt>
                <c:pt idx="216">
                  <c:v>40491</c:v>
                </c:pt>
                <c:pt idx="217">
                  <c:v>40492</c:v>
                </c:pt>
                <c:pt idx="218">
                  <c:v>40493</c:v>
                </c:pt>
                <c:pt idx="219">
                  <c:v>40494</c:v>
                </c:pt>
                <c:pt idx="220">
                  <c:v>40497</c:v>
                </c:pt>
                <c:pt idx="221">
                  <c:v>40498</c:v>
                </c:pt>
                <c:pt idx="222">
                  <c:v>40499</c:v>
                </c:pt>
                <c:pt idx="223">
                  <c:v>40500</c:v>
                </c:pt>
                <c:pt idx="224">
                  <c:v>40501</c:v>
                </c:pt>
                <c:pt idx="225">
                  <c:v>40504</c:v>
                </c:pt>
                <c:pt idx="226">
                  <c:v>40505</c:v>
                </c:pt>
                <c:pt idx="227">
                  <c:v>40506</c:v>
                </c:pt>
                <c:pt idx="228">
                  <c:v>40507</c:v>
                </c:pt>
                <c:pt idx="229">
                  <c:v>40508</c:v>
                </c:pt>
                <c:pt idx="230">
                  <c:v>40511</c:v>
                </c:pt>
                <c:pt idx="231">
                  <c:v>40512</c:v>
                </c:pt>
                <c:pt idx="232">
                  <c:v>40513</c:v>
                </c:pt>
                <c:pt idx="233">
                  <c:v>40514</c:v>
                </c:pt>
                <c:pt idx="234">
                  <c:v>40515</c:v>
                </c:pt>
                <c:pt idx="235">
                  <c:v>40518</c:v>
                </c:pt>
                <c:pt idx="236">
                  <c:v>40519</c:v>
                </c:pt>
                <c:pt idx="237">
                  <c:v>40520</c:v>
                </c:pt>
                <c:pt idx="238">
                  <c:v>40521</c:v>
                </c:pt>
                <c:pt idx="239">
                  <c:v>40522</c:v>
                </c:pt>
                <c:pt idx="240">
                  <c:v>40525</c:v>
                </c:pt>
                <c:pt idx="241">
                  <c:v>40526</c:v>
                </c:pt>
                <c:pt idx="242">
                  <c:v>40527</c:v>
                </c:pt>
                <c:pt idx="243">
                  <c:v>40528</c:v>
                </c:pt>
                <c:pt idx="244">
                  <c:v>40529</c:v>
                </c:pt>
                <c:pt idx="245">
                  <c:v>40532</c:v>
                </c:pt>
                <c:pt idx="246">
                  <c:v>40533</c:v>
                </c:pt>
                <c:pt idx="247">
                  <c:v>40534</c:v>
                </c:pt>
                <c:pt idx="248">
                  <c:v>40535</c:v>
                </c:pt>
                <c:pt idx="249">
                  <c:v>40539</c:v>
                </c:pt>
                <c:pt idx="250">
                  <c:v>40540</c:v>
                </c:pt>
                <c:pt idx="251">
                  <c:v>40541</c:v>
                </c:pt>
                <c:pt idx="252">
                  <c:v>40542</c:v>
                </c:pt>
                <c:pt idx="253">
                  <c:v>40543</c:v>
                </c:pt>
                <c:pt idx="254">
                  <c:v>40546</c:v>
                </c:pt>
                <c:pt idx="255">
                  <c:v>40547</c:v>
                </c:pt>
                <c:pt idx="256">
                  <c:v>40548</c:v>
                </c:pt>
                <c:pt idx="257">
                  <c:v>40549</c:v>
                </c:pt>
                <c:pt idx="258">
                  <c:v>40550</c:v>
                </c:pt>
                <c:pt idx="259">
                  <c:v>40553</c:v>
                </c:pt>
                <c:pt idx="260">
                  <c:v>40554</c:v>
                </c:pt>
                <c:pt idx="261">
                  <c:v>40555</c:v>
                </c:pt>
                <c:pt idx="262">
                  <c:v>40556</c:v>
                </c:pt>
                <c:pt idx="263">
                  <c:v>40557</c:v>
                </c:pt>
                <c:pt idx="264">
                  <c:v>40560</c:v>
                </c:pt>
                <c:pt idx="265">
                  <c:v>40561</c:v>
                </c:pt>
                <c:pt idx="266">
                  <c:v>40562</c:v>
                </c:pt>
                <c:pt idx="267">
                  <c:v>40563</c:v>
                </c:pt>
                <c:pt idx="268">
                  <c:v>40564</c:v>
                </c:pt>
                <c:pt idx="269">
                  <c:v>40567</c:v>
                </c:pt>
                <c:pt idx="270">
                  <c:v>40568</c:v>
                </c:pt>
                <c:pt idx="271">
                  <c:v>40569</c:v>
                </c:pt>
                <c:pt idx="272">
                  <c:v>40570</c:v>
                </c:pt>
                <c:pt idx="273">
                  <c:v>40571</c:v>
                </c:pt>
                <c:pt idx="274">
                  <c:v>40574</c:v>
                </c:pt>
                <c:pt idx="275">
                  <c:v>40575</c:v>
                </c:pt>
                <c:pt idx="276">
                  <c:v>40576</c:v>
                </c:pt>
                <c:pt idx="277">
                  <c:v>40577</c:v>
                </c:pt>
                <c:pt idx="278">
                  <c:v>40578</c:v>
                </c:pt>
                <c:pt idx="279">
                  <c:v>40581</c:v>
                </c:pt>
                <c:pt idx="280">
                  <c:v>40582</c:v>
                </c:pt>
                <c:pt idx="281">
                  <c:v>40583</c:v>
                </c:pt>
                <c:pt idx="282">
                  <c:v>40584</c:v>
                </c:pt>
                <c:pt idx="283">
                  <c:v>40585</c:v>
                </c:pt>
                <c:pt idx="284">
                  <c:v>40588</c:v>
                </c:pt>
                <c:pt idx="285">
                  <c:v>40589</c:v>
                </c:pt>
                <c:pt idx="286">
                  <c:v>40590</c:v>
                </c:pt>
                <c:pt idx="287">
                  <c:v>40591</c:v>
                </c:pt>
                <c:pt idx="288">
                  <c:v>40592</c:v>
                </c:pt>
                <c:pt idx="289">
                  <c:v>40595</c:v>
                </c:pt>
                <c:pt idx="290">
                  <c:v>40596</c:v>
                </c:pt>
                <c:pt idx="291">
                  <c:v>40597</c:v>
                </c:pt>
                <c:pt idx="292">
                  <c:v>40598</c:v>
                </c:pt>
                <c:pt idx="293">
                  <c:v>40599</c:v>
                </c:pt>
                <c:pt idx="294">
                  <c:v>40602</c:v>
                </c:pt>
                <c:pt idx="295">
                  <c:v>40603</c:v>
                </c:pt>
                <c:pt idx="296">
                  <c:v>40604</c:v>
                </c:pt>
                <c:pt idx="297">
                  <c:v>40605</c:v>
                </c:pt>
                <c:pt idx="298">
                  <c:v>40606</c:v>
                </c:pt>
                <c:pt idx="299">
                  <c:v>40609</c:v>
                </c:pt>
                <c:pt idx="300">
                  <c:v>40610</c:v>
                </c:pt>
                <c:pt idx="301">
                  <c:v>40611</c:v>
                </c:pt>
                <c:pt idx="302">
                  <c:v>40612</c:v>
                </c:pt>
                <c:pt idx="303">
                  <c:v>40613</c:v>
                </c:pt>
                <c:pt idx="304">
                  <c:v>40618</c:v>
                </c:pt>
                <c:pt idx="305">
                  <c:v>40619</c:v>
                </c:pt>
                <c:pt idx="306">
                  <c:v>40620</c:v>
                </c:pt>
                <c:pt idx="307">
                  <c:v>40623</c:v>
                </c:pt>
                <c:pt idx="308">
                  <c:v>40624</c:v>
                </c:pt>
                <c:pt idx="309">
                  <c:v>40625</c:v>
                </c:pt>
                <c:pt idx="310">
                  <c:v>40626</c:v>
                </c:pt>
                <c:pt idx="311">
                  <c:v>40627</c:v>
                </c:pt>
                <c:pt idx="312">
                  <c:v>40630</c:v>
                </c:pt>
                <c:pt idx="313">
                  <c:v>40631</c:v>
                </c:pt>
                <c:pt idx="314">
                  <c:v>40632</c:v>
                </c:pt>
                <c:pt idx="315">
                  <c:v>40633</c:v>
                </c:pt>
                <c:pt idx="316">
                  <c:v>40634</c:v>
                </c:pt>
                <c:pt idx="317">
                  <c:v>40637</c:v>
                </c:pt>
                <c:pt idx="318">
                  <c:v>40638</c:v>
                </c:pt>
                <c:pt idx="319">
                  <c:v>40639</c:v>
                </c:pt>
                <c:pt idx="320">
                  <c:v>40640</c:v>
                </c:pt>
                <c:pt idx="321">
                  <c:v>40641</c:v>
                </c:pt>
                <c:pt idx="322">
                  <c:v>40644</c:v>
                </c:pt>
                <c:pt idx="323">
                  <c:v>40645</c:v>
                </c:pt>
                <c:pt idx="324">
                  <c:v>40646</c:v>
                </c:pt>
                <c:pt idx="325">
                  <c:v>40647</c:v>
                </c:pt>
                <c:pt idx="326">
                  <c:v>40648</c:v>
                </c:pt>
                <c:pt idx="327">
                  <c:v>40651</c:v>
                </c:pt>
                <c:pt idx="328">
                  <c:v>40652</c:v>
                </c:pt>
                <c:pt idx="329">
                  <c:v>40653</c:v>
                </c:pt>
                <c:pt idx="330">
                  <c:v>40654</c:v>
                </c:pt>
                <c:pt idx="331">
                  <c:v>40655</c:v>
                </c:pt>
                <c:pt idx="332">
                  <c:v>40659</c:v>
                </c:pt>
                <c:pt idx="333">
                  <c:v>40660</c:v>
                </c:pt>
                <c:pt idx="334">
                  <c:v>40661</c:v>
                </c:pt>
                <c:pt idx="335">
                  <c:v>40662</c:v>
                </c:pt>
                <c:pt idx="336">
                  <c:v>40665</c:v>
                </c:pt>
                <c:pt idx="337">
                  <c:v>40666</c:v>
                </c:pt>
                <c:pt idx="338">
                  <c:v>40667</c:v>
                </c:pt>
                <c:pt idx="339">
                  <c:v>40668</c:v>
                </c:pt>
                <c:pt idx="340">
                  <c:v>40669</c:v>
                </c:pt>
                <c:pt idx="341">
                  <c:v>40672</c:v>
                </c:pt>
                <c:pt idx="342">
                  <c:v>40673</c:v>
                </c:pt>
                <c:pt idx="343">
                  <c:v>40674</c:v>
                </c:pt>
                <c:pt idx="344">
                  <c:v>40675</c:v>
                </c:pt>
                <c:pt idx="345">
                  <c:v>40676</c:v>
                </c:pt>
                <c:pt idx="346">
                  <c:v>40679</c:v>
                </c:pt>
                <c:pt idx="347">
                  <c:v>40680</c:v>
                </c:pt>
                <c:pt idx="348">
                  <c:v>40681</c:v>
                </c:pt>
                <c:pt idx="349">
                  <c:v>40682</c:v>
                </c:pt>
                <c:pt idx="350">
                  <c:v>40683</c:v>
                </c:pt>
                <c:pt idx="351">
                  <c:v>40686</c:v>
                </c:pt>
                <c:pt idx="352">
                  <c:v>40687</c:v>
                </c:pt>
                <c:pt idx="353">
                  <c:v>40688</c:v>
                </c:pt>
                <c:pt idx="354">
                  <c:v>40689</c:v>
                </c:pt>
                <c:pt idx="355">
                  <c:v>40690</c:v>
                </c:pt>
                <c:pt idx="356">
                  <c:v>40693</c:v>
                </c:pt>
                <c:pt idx="357">
                  <c:v>40694</c:v>
                </c:pt>
                <c:pt idx="358">
                  <c:v>40695</c:v>
                </c:pt>
                <c:pt idx="359">
                  <c:v>40696</c:v>
                </c:pt>
                <c:pt idx="360">
                  <c:v>40697</c:v>
                </c:pt>
                <c:pt idx="361">
                  <c:v>40700</c:v>
                </c:pt>
                <c:pt idx="362">
                  <c:v>40701</c:v>
                </c:pt>
                <c:pt idx="363">
                  <c:v>40702</c:v>
                </c:pt>
                <c:pt idx="364">
                  <c:v>40703</c:v>
                </c:pt>
                <c:pt idx="365">
                  <c:v>40704</c:v>
                </c:pt>
                <c:pt idx="366">
                  <c:v>40708</c:v>
                </c:pt>
                <c:pt idx="367">
                  <c:v>40709</c:v>
                </c:pt>
                <c:pt idx="368">
                  <c:v>40710</c:v>
                </c:pt>
                <c:pt idx="369">
                  <c:v>40711</c:v>
                </c:pt>
                <c:pt idx="370">
                  <c:v>40714</c:v>
                </c:pt>
                <c:pt idx="371">
                  <c:v>40715</c:v>
                </c:pt>
                <c:pt idx="372">
                  <c:v>40716</c:v>
                </c:pt>
                <c:pt idx="373">
                  <c:v>40717</c:v>
                </c:pt>
                <c:pt idx="374">
                  <c:v>40718</c:v>
                </c:pt>
                <c:pt idx="375">
                  <c:v>40721</c:v>
                </c:pt>
                <c:pt idx="376">
                  <c:v>40722</c:v>
                </c:pt>
                <c:pt idx="377">
                  <c:v>40723</c:v>
                </c:pt>
                <c:pt idx="378">
                  <c:v>40724</c:v>
                </c:pt>
                <c:pt idx="379">
                  <c:v>40725</c:v>
                </c:pt>
                <c:pt idx="380">
                  <c:v>40728</c:v>
                </c:pt>
                <c:pt idx="381">
                  <c:v>40729</c:v>
                </c:pt>
                <c:pt idx="382">
                  <c:v>40730</c:v>
                </c:pt>
                <c:pt idx="383">
                  <c:v>40731</c:v>
                </c:pt>
                <c:pt idx="384">
                  <c:v>40732</c:v>
                </c:pt>
                <c:pt idx="385">
                  <c:v>40735</c:v>
                </c:pt>
                <c:pt idx="386">
                  <c:v>40736</c:v>
                </c:pt>
                <c:pt idx="387">
                  <c:v>40737</c:v>
                </c:pt>
                <c:pt idx="388">
                  <c:v>40738</c:v>
                </c:pt>
                <c:pt idx="389">
                  <c:v>40739</c:v>
                </c:pt>
                <c:pt idx="390">
                  <c:v>40742</c:v>
                </c:pt>
                <c:pt idx="391">
                  <c:v>40743</c:v>
                </c:pt>
                <c:pt idx="392">
                  <c:v>40744</c:v>
                </c:pt>
                <c:pt idx="393">
                  <c:v>40745</c:v>
                </c:pt>
                <c:pt idx="394">
                  <c:v>40746</c:v>
                </c:pt>
                <c:pt idx="395">
                  <c:v>40749</c:v>
                </c:pt>
                <c:pt idx="396">
                  <c:v>40750</c:v>
                </c:pt>
                <c:pt idx="397">
                  <c:v>40751</c:v>
                </c:pt>
                <c:pt idx="398">
                  <c:v>40752</c:v>
                </c:pt>
                <c:pt idx="399">
                  <c:v>40753</c:v>
                </c:pt>
                <c:pt idx="400">
                  <c:v>40756</c:v>
                </c:pt>
                <c:pt idx="401">
                  <c:v>40757</c:v>
                </c:pt>
                <c:pt idx="402">
                  <c:v>40758</c:v>
                </c:pt>
                <c:pt idx="403">
                  <c:v>40759</c:v>
                </c:pt>
                <c:pt idx="404">
                  <c:v>40760</c:v>
                </c:pt>
                <c:pt idx="405">
                  <c:v>40763</c:v>
                </c:pt>
                <c:pt idx="406">
                  <c:v>40764</c:v>
                </c:pt>
                <c:pt idx="407">
                  <c:v>40765</c:v>
                </c:pt>
                <c:pt idx="408">
                  <c:v>40766</c:v>
                </c:pt>
                <c:pt idx="409">
                  <c:v>40767</c:v>
                </c:pt>
                <c:pt idx="410">
                  <c:v>40770</c:v>
                </c:pt>
                <c:pt idx="411">
                  <c:v>40771</c:v>
                </c:pt>
                <c:pt idx="412">
                  <c:v>40772</c:v>
                </c:pt>
                <c:pt idx="413">
                  <c:v>40773</c:v>
                </c:pt>
                <c:pt idx="414">
                  <c:v>40774</c:v>
                </c:pt>
                <c:pt idx="415">
                  <c:v>40777</c:v>
                </c:pt>
                <c:pt idx="416">
                  <c:v>40778</c:v>
                </c:pt>
                <c:pt idx="417">
                  <c:v>40779</c:v>
                </c:pt>
                <c:pt idx="418">
                  <c:v>40780</c:v>
                </c:pt>
                <c:pt idx="419">
                  <c:v>40781</c:v>
                </c:pt>
                <c:pt idx="420">
                  <c:v>40784</c:v>
                </c:pt>
                <c:pt idx="421">
                  <c:v>40785</c:v>
                </c:pt>
                <c:pt idx="422">
                  <c:v>40786</c:v>
                </c:pt>
                <c:pt idx="423">
                  <c:v>40787</c:v>
                </c:pt>
                <c:pt idx="424">
                  <c:v>40788</c:v>
                </c:pt>
                <c:pt idx="425">
                  <c:v>40791</c:v>
                </c:pt>
                <c:pt idx="426">
                  <c:v>40792</c:v>
                </c:pt>
                <c:pt idx="427">
                  <c:v>40793</c:v>
                </c:pt>
                <c:pt idx="428">
                  <c:v>40794</c:v>
                </c:pt>
                <c:pt idx="429">
                  <c:v>40795</c:v>
                </c:pt>
                <c:pt idx="430">
                  <c:v>40798</c:v>
                </c:pt>
                <c:pt idx="431">
                  <c:v>40799</c:v>
                </c:pt>
                <c:pt idx="432">
                  <c:v>40800</c:v>
                </c:pt>
                <c:pt idx="433">
                  <c:v>40801</c:v>
                </c:pt>
                <c:pt idx="434">
                  <c:v>40802</c:v>
                </c:pt>
                <c:pt idx="435">
                  <c:v>40805</c:v>
                </c:pt>
                <c:pt idx="436">
                  <c:v>40806</c:v>
                </c:pt>
                <c:pt idx="437">
                  <c:v>40807</c:v>
                </c:pt>
                <c:pt idx="438">
                  <c:v>40808</c:v>
                </c:pt>
                <c:pt idx="439">
                  <c:v>40809</c:v>
                </c:pt>
                <c:pt idx="440">
                  <c:v>40812</c:v>
                </c:pt>
                <c:pt idx="441">
                  <c:v>40813</c:v>
                </c:pt>
                <c:pt idx="442">
                  <c:v>40814</c:v>
                </c:pt>
                <c:pt idx="443">
                  <c:v>40815</c:v>
                </c:pt>
                <c:pt idx="444">
                  <c:v>40816</c:v>
                </c:pt>
                <c:pt idx="445">
                  <c:v>40819</c:v>
                </c:pt>
                <c:pt idx="446">
                  <c:v>40820</c:v>
                </c:pt>
                <c:pt idx="447">
                  <c:v>40821</c:v>
                </c:pt>
                <c:pt idx="448">
                  <c:v>40822</c:v>
                </c:pt>
                <c:pt idx="449">
                  <c:v>40823</c:v>
                </c:pt>
                <c:pt idx="450">
                  <c:v>40826</c:v>
                </c:pt>
                <c:pt idx="451">
                  <c:v>40827</c:v>
                </c:pt>
                <c:pt idx="452">
                  <c:v>40828</c:v>
                </c:pt>
                <c:pt idx="453">
                  <c:v>40829</c:v>
                </c:pt>
                <c:pt idx="454">
                  <c:v>40830</c:v>
                </c:pt>
                <c:pt idx="455">
                  <c:v>40833</c:v>
                </c:pt>
                <c:pt idx="456">
                  <c:v>40834</c:v>
                </c:pt>
                <c:pt idx="457">
                  <c:v>40835</c:v>
                </c:pt>
                <c:pt idx="458">
                  <c:v>40836</c:v>
                </c:pt>
                <c:pt idx="459">
                  <c:v>40837</c:v>
                </c:pt>
                <c:pt idx="460">
                  <c:v>40840</c:v>
                </c:pt>
                <c:pt idx="461">
                  <c:v>40841</c:v>
                </c:pt>
                <c:pt idx="462">
                  <c:v>40842</c:v>
                </c:pt>
                <c:pt idx="463">
                  <c:v>40843</c:v>
                </c:pt>
                <c:pt idx="464">
                  <c:v>40844</c:v>
                </c:pt>
                <c:pt idx="465">
                  <c:v>40849</c:v>
                </c:pt>
                <c:pt idx="466">
                  <c:v>40850</c:v>
                </c:pt>
                <c:pt idx="467">
                  <c:v>40851</c:v>
                </c:pt>
                <c:pt idx="468">
                  <c:v>40854</c:v>
                </c:pt>
                <c:pt idx="469">
                  <c:v>40855</c:v>
                </c:pt>
                <c:pt idx="470">
                  <c:v>40856</c:v>
                </c:pt>
                <c:pt idx="471">
                  <c:v>40857</c:v>
                </c:pt>
                <c:pt idx="472">
                  <c:v>40858</c:v>
                </c:pt>
                <c:pt idx="473">
                  <c:v>40861</c:v>
                </c:pt>
                <c:pt idx="474">
                  <c:v>40862</c:v>
                </c:pt>
                <c:pt idx="475">
                  <c:v>40863</c:v>
                </c:pt>
                <c:pt idx="476">
                  <c:v>40864</c:v>
                </c:pt>
                <c:pt idx="477">
                  <c:v>40865</c:v>
                </c:pt>
                <c:pt idx="478">
                  <c:v>40868</c:v>
                </c:pt>
                <c:pt idx="479">
                  <c:v>40869</c:v>
                </c:pt>
                <c:pt idx="480">
                  <c:v>40870</c:v>
                </c:pt>
                <c:pt idx="481">
                  <c:v>40871</c:v>
                </c:pt>
                <c:pt idx="482">
                  <c:v>40872</c:v>
                </c:pt>
                <c:pt idx="483">
                  <c:v>40875</c:v>
                </c:pt>
                <c:pt idx="484">
                  <c:v>40876</c:v>
                </c:pt>
                <c:pt idx="485">
                  <c:v>40877</c:v>
                </c:pt>
                <c:pt idx="486">
                  <c:v>40878</c:v>
                </c:pt>
                <c:pt idx="487">
                  <c:v>40879</c:v>
                </c:pt>
                <c:pt idx="488">
                  <c:v>40882</c:v>
                </c:pt>
                <c:pt idx="489">
                  <c:v>40883</c:v>
                </c:pt>
                <c:pt idx="490">
                  <c:v>40884</c:v>
                </c:pt>
                <c:pt idx="491">
                  <c:v>40885</c:v>
                </c:pt>
                <c:pt idx="492">
                  <c:v>40886</c:v>
                </c:pt>
                <c:pt idx="493">
                  <c:v>40889</c:v>
                </c:pt>
                <c:pt idx="494">
                  <c:v>40890</c:v>
                </c:pt>
                <c:pt idx="495">
                  <c:v>40891</c:v>
                </c:pt>
                <c:pt idx="496">
                  <c:v>40892</c:v>
                </c:pt>
                <c:pt idx="497">
                  <c:v>40893</c:v>
                </c:pt>
                <c:pt idx="498">
                  <c:v>40896</c:v>
                </c:pt>
                <c:pt idx="499">
                  <c:v>40897</c:v>
                </c:pt>
                <c:pt idx="500">
                  <c:v>40898</c:v>
                </c:pt>
                <c:pt idx="501">
                  <c:v>40899</c:v>
                </c:pt>
                <c:pt idx="502">
                  <c:v>40900</c:v>
                </c:pt>
                <c:pt idx="503">
                  <c:v>40904</c:v>
                </c:pt>
                <c:pt idx="504">
                  <c:v>40905</c:v>
                </c:pt>
                <c:pt idx="505">
                  <c:v>40906</c:v>
                </c:pt>
                <c:pt idx="506">
                  <c:v>40907</c:v>
                </c:pt>
                <c:pt idx="507">
                  <c:v>40910</c:v>
                </c:pt>
                <c:pt idx="508">
                  <c:v>40911</c:v>
                </c:pt>
                <c:pt idx="509">
                  <c:v>40912</c:v>
                </c:pt>
                <c:pt idx="510">
                  <c:v>40913</c:v>
                </c:pt>
                <c:pt idx="511">
                  <c:v>40914</c:v>
                </c:pt>
                <c:pt idx="512">
                  <c:v>40917</c:v>
                </c:pt>
                <c:pt idx="513">
                  <c:v>40918</c:v>
                </c:pt>
                <c:pt idx="514">
                  <c:v>40919</c:v>
                </c:pt>
                <c:pt idx="515">
                  <c:v>40920</c:v>
                </c:pt>
                <c:pt idx="516">
                  <c:v>40921</c:v>
                </c:pt>
                <c:pt idx="517">
                  <c:v>40924</c:v>
                </c:pt>
                <c:pt idx="518">
                  <c:v>40925</c:v>
                </c:pt>
                <c:pt idx="519">
                  <c:v>40926</c:v>
                </c:pt>
                <c:pt idx="520">
                  <c:v>40927</c:v>
                </c:pt>
                <c:pt idx="521">
                  <c:v>40928</c:v>
                </c:pt>
                <c:pt idx="522">
                  <c:v>40931</c:v>
                </c:pt>
                <c:pt idx="523">
                  <c:v>40932</c:v>
                </c:pt>
                <c:pt idx="524">
                  <c:v>40933</c:v>
                </c:pt>
                <c:pt idx="525">
                  <c:v>40934</c:v>
                </c:pt>
                <c:pt idx="526">
                  <c:v>40935</c:v>
                </c:pt>
                <c:pt idx="527">
                  <c:v>40938</c:v>
                </c:pt>
                <c:pt idx="528">
                  <c:v>40939</c:v>
                </c:pt>
                <c:pt idx="529">
                  <c:v>40940</c:v>
                </c:pt>
                <c:pt idx="530">
                  <c:v>40941</c:v>
                </c:pt>
                <c:pt idx="531">
                  <c:v>40942</c:v>
                </c:pt>
                <c:pt idx="532">
                  <c:v>40945</c:v>
                </c:pt>
                <c:pt idx="533">
                  <c:v>40946</c:v>
                </c:pt>
                <c:pt idx="534">
                  <c:v>40947</c:v>
                </c:pt>
                <c:pt idx="535">
                  <c:v>40948</c:v>
                </c:pt>
                <c:pt idx="536">
                  <c:v>40949</c:v>
                </c:pt>
                <c:pt idx="537">
                  <c:v>40952</c:v>
                </c:pt>
                <c:pt idx="538">
                  <c:v>40953</c:v>
                </c:pt>
                <c:pt idx="539">
                  <c:v>40954</c:v>
                </c:pt>
                <c:pt idx="540">
                  <c:v>40955</c:v>
                </c:pt>
                <c:pt idx="541">
                  <c:v>40956</c:v>
                </c:pt>
                <c:pt idx="542">
                  <c:v>40959</c:v>
                </c:pt>
                <c:pt idx="543">
                  <c:v>40960</c:v>
                </c:pt>
                <c:pt idx="544">
                  <c:v>40961</c:v>
                </c:pt>
                <c:pt idx="545">
                  <c:v>40962</c:v>
                </c:pt>
                <c:pt idx="546">
                  <c:v>40963</c:v>
                </c:pt>
                <c:pt idx="547">
                  <c:v>40966</c:v>
                </c:pt>
                <c:pt idx="548">
                  <c:v>40967</c:v>
                </c:pt>
                <c:pt idx="549">
                  <c:v>40968</c:v>
                </c:pt>
                <c:pt idx="550">
                  <c:v>40969</c:v>
                </c:pt>
                <c:pt idx="551">
                  <c:v>40970</c:v>
                </c:pt>
                <c:pt idx="552">
                  <c:v>40973</c:v>
                </c:pt>
                <c:pt idx="553">
                  <c:v>40974</c:v>
                </c:pt>
                <c:pt idx="554">
                  <c:v>40975</c:v>
                </c:pt>
                <c:pt idx="555">
                  <c:v>40976</c:v>
                </c:pt>
                <c:pt idx="556">
                  <c:v>40977</c:v>
                </c:pt>
                <c:pt idx="557">
                  <c:v>40980</c:v>
                </c:pt>
                <c:pt idx="558">
                  <c:v>40981</c:v>
                </c:pt>
                <c:pt idx="559">
                  <c:v>40982</c:v>
                </c:pt>
                <c:pt idx="560">
                  <c:v>40987</c:v>
                </c:pt>
                <c:pt idx="561">
                  <c:v>40988</c:v>
                </c:pt>
                <c:pt idx="562">
                  <c:v>40989</c:v>
                </c:pt>
                <c:pt idx="563">
                  <c:v>40990</c:v>
                </c:pt>
                <c:pt idx="564">
                  <c:v>40991</c:v>
                </c:pt>
                <c:pt idx="565">
                  <c:v>40994</c:v>
                </c:pt>
                <c:pt idx="566">
                  <c:v>40995</c:v>
                </c:pt>
                <c:pt idx="567">
                  <c:v>40996</c:v>
                </c:pt>
                <c:pt idx="568">
                  <c:v>40997</c:v>
                </c:pt>
                <c:pt idx="569">
                  <c:v>40998</c:v>
                </c:pt>
                <c:pt idx="570">
                  <c:v>41001</c:v>
                </c:pt>
                <c:pt idx="571">
                  <c:v>41002</c:v>
                </c:pt>
                <c:pt idx="572">
                  <c:v>41003</c:v>
                </c:pt>
                <c:pt idx="573">
                  <c:v>41004</c:v>
                </c:pt>
                <c:pt idx="574">
                  <c:v>41009</c:v>
                </c:pt>
                <c:pt idx="575">
                  <c:v>41010</c:v>
                </c:pt>
                <c:pt idx="576">
                  <c:v>41011</c:v>
                </c:pt>
                <c:pt idx="577">
                  <c:v>41012</c:v>
                </c:pt>
                <c:pt idx="578">
                  <c:v>41015</c:v>
                </c:pt>
                <c:pt idx="579">
                  <c:v>41016</c:v>
                </c:pt>
                <c:pt idx="580">
                  <c:v>41017</c:v>
                </c:pt>
                <c:pt idx="581">
                  <c:v>41018</c:v>
                </c:pt>
                <c:pt idx="582">
                  <c:v>41019</c:v>
                </c:pt>
                <c:pt idx="583">
                  <c:v>41022</c:v>
                </c:pt>
                <c:pt idx="584">
                  <c:v>41023</c:v>
                </c:pt>
                <c:pt idx="585">
                  <c:v>41024</c:v>
                </c:pt>
                <c:pt idx="586">
                  <c:v>41025</c:v>
                </c:pt>
                <c:pt idx="587">
                  <c:v>41026</c:v>
                </c:pt>
                <c:pt idx="588">
                  <c:v>41031</c:v>
                </c:pt>
                <c:pt idx="589">
                  <c:v>41032</c:v>
                </c:pt>
                <c:pt idx="590">
                  <c:v>41033</c:v>
                </c:pt>
                <c:pt idx="591">
                  <c:v>41036</c:v>
                </c:pt>
                <c:pt idx="592">
                  <c:v>41037</c:v>
                </c:pt>
                <c:pt idx="593">
                  <c:v>41038</c:v>
                </c:pt>
                <c:pt idx="594">
                  <c:v>41039</c:v>
                </c:pt>
                <c:pt idx="595">
                  <c:v>41040</c:v>
                </c:pt>
                <c:pt idx="596">
                  <c:v>41043</c:v>
                </c:pt>
                <c:pt idx="597">
                  <c:v>41044</c:v>
                </c:pt>
                <c:pt idx="598">
                  <c:v>41045</c:v>
                </c:pt>
                <c:pt idx="599">
                  <c:v>41046</c:v>
                </c:pt>
                <c:pt idx="600">
                  <c:v>41047</c:v>
                </c:pt>
                <c:pt idx="601">
                  <c:v>41050</c:v>
                </c:pt>
                <c:pt idx="602">
                  <c:v>41051</c:v>
                </c:pt>
                <c:pt idx="603">
                  <c:v>41052</c:v>
                </c:pt>
                <c:pt idx="604">
                  <c:v>41053</c:v>
                </c:pt>
                <c:pt idx="605">
                  <c:v>41054</c:v>
                </c:pt>
                <c:pt idx="606">
                  <c:v>41058</c:v>
                </c:pt>
                <c:pt idx="607">
                  <c:v>41059</c:v>
                </c:pt>
                <c:pt idx="608">
                  <c:v>41060</c:v>
                </c:pt>
                <c:pt idx="609">
                  <c:v>41061</c:v>
                </c:pt>
                <c:pt idx="610">
                  <c:v>41064</c:v>
                </c:pt>
                <c:pt idx="611">
                  <c:v>41065</c:v>
                </c:pt>
                <c:pt idx="612">
                  <c:v>41066</c:v>
                </c:pt>
                <c:pt idx="613">
                  <c:v>41067</c:v>
                </c:pt>
                <c:pt idx="614">
                  <c:v>41068</c:v>
                </c:pt>
                <c:pt idx="615">
                  <c:v>41071</c:v>
                </c:pt>
                <c:pt idx="616">
                  <c:v>41072</c:v>
                </c:pt>
                <c:pt idx="617">
                  <c:v>41073</c:v>
                </c:pt>
                <c:pt idx="618">
                  <c:v>41074</c:v>
                </c:pt>
                <c:pt idx="619">
                  <c:v>41075</c:v>
                </c:pt>
                <c:pt idx="620">
                  <c:v>41078</c:v>
                </c:pt>
                <c:pt idx="621">
                  <c:v>41079</c:v>
                </c:pt>
                <c:pt idx="622">
                  <c:v>41080</c:v>
                </c:pt>
                <c:pt idx="623">
                  <c:v>41081</c:v>
                </c:pt>
                <c:pt idx="624">
                  <c:v>41082</c:v>
                </c:pt>
                <c:pt idx="625">
                  <c:v>41085</c:v>
                </c:pt>
                <c:pt idx="626">
                  <c:v>41086</c:v>
                </c:pt>
                <c:pt idx="627">
                  <c:v>41087</c:v>
                </c:pt>
                <c:pt idx="628">
                  <c:v>41088</c:v>
                </c:pt>
                <c:pt idx="629">
                  <c:v>41089</c:v>
                </c:pt>
                <c:pt idx="630">
                  <c:v>41092</c:v>
                </c:pt>
                <c:pt idx="631">
                  <c:v>41093</c:v>
                </c:pt>
                <c:pt idx="632">
                  <c:v>41094</c:v>
                </c:pt>
                <c:pt idx="633">
                  <c:v>41095</c:v>
                </c:pt>
                <c:pt idx="634">
                  <c:v>41096</c:v>
                </c:pt>
                <c:pt idx="635">
                  <c:v>41099</c:v>
                </c:pt>
                <c:pt idx="636">
                  <c:v>41100</c:v>
                </c:pt>
                <c:pt idx="637">
                  <c:v>41101</c:v>
                </c:pt>
                <c:pt idx="638">
                  <c:v>41102</c:v>
                </c:pt>
                <c:pt idx="639">
                  <c:v>41103</c:v>
                </c:pt>
                <c:pt idx="640">
                  <c:v>41106</c:v>
                </c:pt>
                <c:pt idx="641">
                  <c:v>41107</c:v>
                </c:pt>
                <c:pt idx="642">
                  <c:v>41108</c:v>
                </c:pt>
                <c:pt idx="643">
                  <c:v>41109</c:v>
                </c:pt>
                <c:pt idx="644">
                  <c:v>41110</c:v>
                </c:pt>
                <c:pt idx="645">
                  <c:v>41113</c:v>
                </c:pt>
                <c:pt idx="646">
                  <c:v>41114</c:v>
                </c:pt>
                <c:pt idx="647">
                  <c:v>41115</c:v>
                </c:pt>
                <c:pt idx="648">
                  <c:v>41116</c:v>
                </c:pt>
                <c:pt idx="649">
                  <c:v>41117</c:v>
                </c:pt>
                <c:pt idx="650">
                  <c:v>41120</c:v>
                </c:pt>
                <c:pt idx="651">
                  <c:v>41121</c:v>
                </c:pt>
                <c:pt idx="652">
                  <c:v>41122</c:v>
                </c:pt>
                <c:pt idx="653">
                  <c:v>41123</c:v>
                </c:pt>
                <c:pt idx="654">
                  <c:v>41124</c:v>
                </c:pt>
                <c:pt idx="655">
                  <c:v>41127</c:v>
                </c:pt>
                <c:pt idx="656">
                  <c:v>41128</c:v>
                </c:pt>
                <c:pt idx="657">
                  <c:v>41129</c:v>
                </c:pt>
                <c:pt idx="658">
                  <c:v>41130</c:v>
                </c:pt>
                <c:pt idx="659">
                  <c:v>41131</c:v>
                </c:pt>
                <c:pt idx="660">
                  <c:v>41134</c:v>
                </c:pt>
                <c:pt idx="661">
                  <c:v>41135</c:v>
                </c:pt>
                <c:pt idx="662">
                  <c:v>41136</c:v>
                </c:pt>
                <c:pt idx="663">
                  <c:v>41137</c:v>
                </c:pt>
                <c:pt idx="664">
                  <c:v>41138</c:v>
                </c:pt>
                <c:pt idx="665">
                  <c:v>41142</c:v>
                </c:pt>
                <c:pt idx="666">
                  <c:v>41143</c:v>
                </c:pt>
                <c:pt idx="667">
                  <c:v>41144</c:v>
                </c:pt>
                <c:pt idx="668">
                  <c:v>41145</c:v>
                </c:pt>
                <c:pt idx="669">
                  <c:v>41148</c:v>
                </c:pt>
                <c:pt idx="670">
                  <c:v>41149</c:v>
                </c:pt>
                <c:pt idx="671">
                  <c:v>41150</c:v>
                </c:pt>
                <c:pt idx="672">
                  <c:v>41151</c:v>
                </c:pt>
                <c:pt idx="673">
                  <c:v>41152</c:v>
                </c:pt>
                <c:pt idx="674">
                  <c:v>41155</c:v>
                </c:pt>
                <c:pt idx="675">
                  <c:v>41156</c:v>
                </c:pt>
                <c:pt idx="676">
                  <c:v>41157</c:v>
                </c:pt>
                <c:pt idx="677">
                  <c:v>41158</c:v>
                </c:pt>
                <c:pt idx="678">
                  <c:v>41159</c:v>
                </c:pt>
                <c:pt idx="679">
                  <c:v>41162</c:v>
                </c:pt>
                <c:pt idx="680">
                  <c:v>41163</c:v>
                </c:pt>
                <c:pt idx="681">
                  <c:v>41164</c:v>
                </c:pt>
                <c:pt idx="682">
                  <c:v>41165</c:v>
                </c:pt>
                <c:pt idx="683">
                  <c:v>41166</c:v>
                </c:pt>
                <c:pt idx="684">
                  <c:v>41169</c:v>
                </c:pt>
                <c:pt idx="685">
                  <c:v>41170</c:v>
                </c:pt>
                <c:pt idx="686">
                  <c:v>41171</c:v>
                </c:pt>
                <c:pt idx="687">
                  <c:v>41172</c:v>
                </c:pt>
                <c:pt idx="688">
                  <c:v>41173</c:v>
                </c:pt>
                <c:pt idx="689">
                  <c:v>41176</c:v>
                </c:pt>
                <c:pt idx="690">
                  <c:v>41177</c:v>
                </c:pt>
                <c:pt idx="691">
                  <c:v>41178</c:v>
                </c:pt>
                <c:pt idx="692">
                  <c:v>41179</c:v>
                </c:pt>
                <c:pt idx="693">
                  <c:v>41180</c:v>
                </c:pt>
                <c:pt idx="694">
                  <c:v>41183</c:v>
                </c:pt>
                <c:pt idx="695">
                  <c:v>41184</c:v>
                </c:pt>
                <c:pt idx="696">
                  <c:v>41185</c:v>
                </c:pt>
                <c:pt idx="697">
                  <c:v>41186</c:v>
                </c:pt>
                <c:pt idx="698">
                  <c:v>41187</c:v>
                </c:pt>
                <c:pt idx="699">
                  <c:v>41190</c:v>
                </c:pt>
                <c:pt idx="700">
                  <c:v>41191</c:v>
                </c:pt>
                <c:pt idx="701">
                  <c:v>41192</c:v>
                </c:pt>
                <c:pt idx="702">
                  <c:v>41193</c:v>
                </c:pt>
                <c:pt idx="703">
                  <c:v>41194</c:v>
                </c:pt>
                <c:pt idx="704">
                  <c:v>41197</c:v>
                </c:pt>
                <c:pt idx="705">
                  <c:v>41198</c:v>
                </c:pt>
                <c:pt idx="706">
                  <c:v>41199</c:v>
                </c:pt>
                <c:pt idx="707">
                  <c:v>41200</c:v>
                </c:pt>
                <c:pt idx="708">
                  <c:v>41201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41218</c:v>
                </c:pt>
                <c:pt idx="716">
                  <c:v>41219</c:v>
                </c:pt>
                <c:pt idx="717">
                  <c:v>41220</c:v>
                </c:pt>
                <c:pt idx="718">
                  <c:v>41221</c:v>
                </c:pt>
                <c:pt idx="719">
                  <c:v>41222</c:v>
                </c:pt>
                <c:pt idx="720">
                  <c:v>41225</c:v>
                </c:pt>
                <c:pt idx="721">
                  <c:v>41226</c:v>
                </c:pt>
                <c:pt idx="722">
                  <c:v>41227</c:v>
                </c:pt>
                <c:pt idx="723">
                  <c:v>41228</c:v>
                </c:pt>
                <c:pt idx="724">
                  <c:v>41229</c:v>
                </c:pt>
                <c:pt idx="725">
                  <c:v>41232</c:v>
                </c:pt>
                <c:pt idx="726">
                  <c:v>41233</c:v>
                </c:pt>
                <c:pt idx="727">
                  <c:v>41234</c:v>
                </c:pt>
                <c:pt idx="728">
                  <c:v>41235</c:v>
                </c:pt>
                <c:pt idx="729">
                  <c:v>41236</c:v>
                </c:pt>
                <c:pt idx="730">
                  <c:v>41239</c:v>
                </c:pt>
                <c:pt idx="731">
                  <c:v>41240</c:v>
                </c:pt>
                <c:pt idx="732">
                  <c:v>41241</c:v>
                </c:pt>
                <c:pt idx="733">
                  <c:v>41242</c:v>
                </c:pt>
                <c:pt idx="734">
                  <c:v>41243</c:v>
                </c:pt>
                <c:pt idx="735">
                  <c:v>41246</c:v>
                </c:pt>
                <c:pt idx="736">
                  <c:v>41247</c:v>
                </c:pt>
                <c:pt idx="737">
                  <c:v>41248</c:v>
                </c:pt>
                <c:pt idx="738">
                  <c:v>41249</c:v>
                </c:pt>
                <c:pt idx="739">
                  <c:v>41250</c:v>
                </c:pt>
                <c:pt idx="740">
                  <c:v>41253</c:v>
                </c:pt>
                <c:pt idx="741">
                  <c:v>41254</c:v>
                </c:pt>
                <c:pt idx="742">
                  <c:v>41255</c:v>
                </c:pt>
                <c:pt idx="743">
                  <c:v>41256</c:v>
                </c:pt>
                <c:pt idx="744">
                  <c:v>41257</c:v>
                </c:pt>
                <c:pt idx="745">
                  <c:v>41260</c:v>
                </c:pt>
                <c:pt idx="746">
                  <c:v>41261</c:v>
                </c:pt>
                <c:pt idx="747">
                  <c:v>41262</c:v>
                </c:pt>
                <c:pt idx="748">
                  <c:v>41263</c:v>
                </c:pt>
                <c:pt idx="749">
                  <c:v>41264</c:v>
                </c:pt>
                <c:pt idx="750">
                  <c:v>41270</c:v>
                </c:pt>
                <c:pt idx="751">
                  <c:v>41271</c:v>
                </c:pt>
                <c:pt idx="752">
                  <c:v>41276</c:v>
                </c:pt>
                <c:pt idx="753">
                  <c:v>41277</c:v>
                </c:pt>
                <c:pt idx="754">
                  <c:v>41278</c:v>
                </c:pt>
                <c:pt idx="755">
                  <c:v>41281</c:v>
                </c:pt>
                <c:pt idx="756">
                  <c:v>41282</c:v>
                </c:pt>
                <c:pt idx="757">
                  <c:v>41283</c:v>
                </c:pt>
                <c:pt idx="758">
                  <c:v>41284</c:v>
                </c:pt>
                <c:pt idx="759">
                  <c:v>41285</c:v>
                </c:pt>
                <c:pt idx="760">
                  <c:v>41288</c:v>
                </c:pt>
                <c:pt idx="761">
                  <c:v>41289</c:v>
                </c:pt>
                <c:pt idx="762">
                  <c:v>41290</c:v>
                </c:pt>
                <c:pt idx="763">
                  <c:v>41291</c:v>
                </c:pt>
                <c:pt idx="764">
                  <c:v>41292</c:v>
                </c:pt>
                <c:pt idx="765">
                  <c:v>41295</c:v>
                </c:pt>
                <c:pt idx="766">
                  <c:v>41296</c:v>
                </c:pt>
                <c:pt idx="767">
                  <c:v>41297</c:v>
                </c:pt>
                <c:pt idx="768">
                  <c:v>41298</c:v>
                </c:pt>
                <c:pt idx="769">
                  <c:v>41299</c:v>
                </c:pt>
                <c:pt idx="770">
                  <c:v>41302</c:v>
                </c:pt>
                <c:pt idx="771">
                  <c:v>41303</c:v>
                </c:pt>
                <c:pt idx="772">
                  <c:v>41304</c:v>
                </c:pt>
                <c:pt idx="773">
                  <c:v>41305</c:v>
                </c:pt>
                <c:pt idx="774">
                  <c:v>41306</c:v>
                </c:pt>
                <c:pt idx="775">
                  <c:v>41309</c:v>
                </c:pt>
                <c:pt idx="776">
                  <c:v>41310</c:v>
                </c:pt>
                <c:pt idx="777">
                  <c:v>41311</c:v>
                </c:pt>
                <c:pt idx="778">
                  <c:v>41312</c:v>
                </c:pt>
                <c:pt idx="779">
                  <c:v>41313</c:v>
                </c:pt>
                <c:pt idx="780">
                  <c:v>41316</c:v>
                </c:pt>
                <c:pt idx="781">
                  <c:v>41317</c:v>
                </c:pt>
                <c:pt idx="782">
                  <c:v>41318</c:v>
                </c:pt>
                <c:pt idx="783">
                  <c:v>41319</c:v>
                </c:pt>
                <c:pt idx="784">
                  <c:v>41320</c:v>
                </c:pt>
                <c:pt idx="785">
                  <c:v>41323</c:v>
                </c:pt>
                <c:pt idx="786">
                  <c:v>41324</c:v>
                </c:pt>
                <c:pt idx="787">
                  <c:v>41325</c:v>
                </c:pt>
                <c:pt idx="788">
                  <c:v>41326</c:v>
                </c:pt>
                <c:pt idx="789">
                  <c:v>41327</c:v>
                </c:pt>
                <c:pt idx="790">
                  <c:v>41330</c:v>
                </c:pt>
                <c:pt idx="791">
                  <c:v>41331</c:v>
                </c:pt>
                <c:pt idx="792">
                  <c:v>41332</c:v>
                </c:pt>
                <c:pt idx="793">
                  <c:v>41333</c:v>
                </c:pt>
                <c:pt idx="794">
                  <c:v>41334</c:v>
                </c:pt>
                <c:pt idx="795">
                  <c:v>41337</c:v>
                </c:pt>
                <c:pt idx="796">
                  <c:v>41338</c:v>
                </c:pt>
                <c:pt idx="797">
                  <c:v>41339</c:v>
                </c:pt>
                <c:pt idx="798">
                  <c:v>41340</c:v>
                </c:pt>
                <c:pt idx="799">
                  <c:v>41341</c:v>
                </c:pt>
                <c:pt idx="800">
                  <c:v>41344</c:v>
                </c:pt>
                <c:pt idx="801">
                  <c:v>41345</c:v>
                </c:pt>
                <c:pt idx="802">
                  <c:v>41346</c:v>
                </c:pt>
                <c:pt idx="803">
                  <c:v>41347</c:v>
                </c:pt>
                <c:pt idx="804">
                  <c:v>41351</c:v>
                </c:pt>
                <c:pt idx="805">
                  <c:v>41352</c:v>
                </c:pt>
                <c:pt idx="806">
                  <c:v>41353</c:v>
                </c:pt>
                <c:pt idx="807">
                  <c:v>41354</c:v>
                </c:pt>
                <c:pt idx="808">
                  <c:v>41355</c:v>
                </c:pt>
                <c:pt idx="809">
                  <c:v>41358</c:v>
                </c:pt>
                <c:pt idx="810">
                  <c:v>41359</c:v>
                </c:pt>
                <c:pt idx="811">
                  <c:v>41360</c:v>
                </c:pt>
                <c:pt idx="812">
                  <c:v>41361</c:v>
                </c:pt>
                <c:pt idx="813">
                  <c:v>41366</c:v>
                </c:pt>
                <c:pt idx="814">
                  <c:v>41367</c:v>
                </c:pt>
                <c:pt idx="815">
                  <c:v>41368</c:v>
                </c:pt>
                <c:pt idx="816">
                  <c:v>41369</c:v>
                </c:pt>
                <c:pt idx="817">
                  <c:v>41372</c:v>
                </c:pt>
                <c:pt idx="818">
                  <c:v>41373</c:v>
                </c:pt>
                <c:pt idx="819">
                  <c:v>41374</c:v>
                </c:pt>
                <c:pt idx="820">
                  <c:v>41375</c:v>
                </c:pt>
                <c:pt idx="821">
                  <c:v>41376</c:v>
                </c:pt>
                <c:pt idx="822">
                  <c:v>41379</c:v>
                </c:pt>
                <c:pt idx="823">
                  <c:v>41380</c:v>
                </c:pt>
                <c:pt idx="824">
                  <c:v>41381</c:v>
                </c:pt>
                <c:pt idx="825">
                  <c:v>41382</c:v>
                </c:pt>
                <c:pt idx="826">
                  <c:v>41383</c:v>
                </c:pt>
                <c:pt idx="827">
                  <c:v>41386</c:v>
                </c:pt>
                <c:pt idx="828">
                  <c:v>41387</c:v>
                </c:pt>
                <c:pt idx="829">
                  <c:v>41388</c:v>
                </c:pt>
                <c:pt idx="830">
                  <c:v>41389</c:v>
                </c:pt>
                <c:pt idx="831">
                  <c:v>41390</c:v>
                </c:pt>
                <c:pt idx="832">
                  <c:v>41393</c:v>
                </c:pt>
                <c:pt idx="833">
                  <c:v>41394</c:v>
                </c:pt>
                <c:pt idx="834">
                  <c:v>41396</c:v>
                </c:pt>
                <c:pt idx="835">
                  <c:v>41397</c:v>
                </c:pt>
                <c:pt idx="836">
                  <c:v>41400</c:v>
                </c:pt>
                <c:pt idx="837">
                  <c:v>41401</c:v>
                </c:pt>
                <c:pt idx="838">
                  <c:v>41402</c:v>
                </c:pt>
                <c:pt idx="839">
                  <c:v>41403</c:v>
                </c:pt>
                <c:pt idx="840">
                  <c:v>41404</c:v>
                </c:pt>
                <c:pt idx="841">
                  <c:v>41407</c:v>
                </c:pt>
                <c:pt idx="842">
                  <c:v>41408</c:v>
                </c:pt>
                <c:pt idx="843">
                  <c:v>41409</c:v>
                </c:pt>
                <c:pt idx="844">
                  <c:v>41410</c:v>
                </c:pt>
                <c:pt idx="845">
                  <c:v>41411</c:v>
                </c:pt>
                <c:pt idx="846">
                  <c:v>41415</c:v>
                </c:pt>
                <c:pt idx="847">
                  <c:v>41416</c:v>
                </c:pt>
                <c:pt idx="848">
                  <c:v>41417</c:v>
                </c:pt>
                <c:pt idx="849">
                  <c:v>41418</c:v>
                </c:pt>
                <c:pt idx="850">
                  <c:v>41421</c:v>
                </c:pt>
                <c:pt idx="851">
                  <c:v>41422</c:v>
                </c:pt>
                <c:pt idx="852">
                  <c:v>41423</c:v>
                </c:pt>
                <c:pt idx="853">
                  <c:v>41424</c:v>
                </c:pt>
                <c:pt idx="854">
                  <c:v>41425</c:v>
                </c:pt>
                <c:pt idx="855">
                  <c:v>41428</c:v>
                </c:pt>
                <c:pt idx="856">
                  <c:v>41429</c:v>
                </c:pt>
                <c:pt idx="857">
                  <c:v>41430</c:v>
                </c:pt>
                <c:pt idx="858">
                  <c:v>41431</c:v>
                </c:pt>
                <c:pt idx="859">
                  <c:v>41432</c:v>
                </c:pt>
                <c:pt idx="860">
                  <c:v>41435</c:v>
                </c:pt>
                <c:pt idx="861">
                  <c:v>41436</c:v>
                </c:pt>
                <c:pt idx="862">
                  <c:v>41437</c:v>
                </c:pt>
                <c:pt idx="863">
                  <c:v>41438</c:v>
                </c:pt>
                <c:pt idx="864">
                  <c:v>41439</c:v>
                </c:pt>
                <c:pt idx="865">
                  <c:v>41442</c:v>
                </c:pt>
                <c:pt idx="866">
                  <c:v>41443</c:v>
                </c:pt>
                <c:pt idx="867">
                  <c:v>41444</c:v>
                </c:pt>
                <c:pt idx="868">
                  <c:v>41445</c:v>
                </c:pt>
                <c:pt idx="869">
                  <c:v>41446</c:v>
                </c:pt>
                <c:pt idx="870">
                  <c:v>41449</c:v>
                </c:pt>
                <c:pt idx="871">
                  <c:v>41450</c:v>
                </c:pt>
                <c:pt idx="872">
                  <c:v>41451</c:v>
                </c:pt>
                <c:pt idx="873">
                  <c:v>41452</c:v>
                </c:pt>
                <c:pt idx="874">
                  <c:v>41453</c:v>
                </c:pt>
                <c:pt idx="875">
                  <c:v>41456</c:v>
                </c:pt>
                <c:pt idx="876">
                  <c:v>41457</c:v>
                </c:pt>
                <c:pt idx="877">
                  <c:v>41458</c:v>
                </c:pt>
                <c:pt idx="878">
                  <c:v>41459</c:v>
                </c:pt>
                <c:pt idx="879">
                  <c:v>41460</c:v>
                </c:pt>
                <c:pt idx="880">
                  <c:v>41463</c:v>
                </c:pt>
                <c:pt idx="881">
                  <c:v>41464</c:v>
                </c:pt>
                <c:pt idx="882">
                  <c:v>41465</c:v>
                </c:pt>
                <c:pt idx="883">
                  <c:v>41466</c:v>
                </c:pt>
                <c:pt idx="884">
                  <c:v>41467</c:v>
                </c:pt>
                <c:pt idx="885">
                  <c:v>41470</c:v>
                </c:pt>
                <c:pt idx="886">
                  <c:v>41471</c:v>
                </c:pt>
                <c:pt idx="887">
                  <c:v>41472</c:v>
                </c:pt>
                <c:pt idx="888">
                  <c:v>41473</c:v>
                </c:pt>
                <c:pt idx="889">
                  <c:v>41474</c:v>
                </c:pt>
                <c:pt idx="890">
                  <c:v>41477</c:v>
                </c:pt>
                <c:pt idx="891">
                  <c:v>41478</c:v>
                </c:pt>
                <c:pt idx="892">
                  <c:v>41479</c:v>
                </c:pt>
                <c:pt idx="893">
                  <c:v>41480</c:v>
                </c:pt>
                <c:pt idx="894">
                  <c:v>41481</c:v>
                </c:pt>
                <c:pt idx="895">
                  <c:v>41484</c:v>
                </c:pt>
                <c:pt idx="896">
                  <c:v>41485</c:v>
                </c:pt>
                <c:pt idx="897">
                  <c:v>41486</c:v>
                </c:pt>
                <c:pt idx="898">
                  <c:v>41487</c:v>
                </c:pt>
                <c:pt idx="899">
                  <c:v>41488</c:v>
                </c:pt>
                <c:pt idx="900">
                  <c:v>41491</c:v>
                </c:pt>
                <c:pt idx="901">
                  <c:v>41492</c:v>
                </c:pt>
                <c:pt idx="902">
                  <c:v>41493</c:v>
                </c:pt>
                <c:pt idx="903">
                  <c:v>41494</c:v>
                </c:pt>
                <c:pt idx="904">
                  <c:v>41495</c:v>
                </c:pt>
                <c:pt idx="905">
                  <c:v>41498</c:v>
                </c:pt>
                <c:pt idx="906">
                  <c:v>41499</c:v>
                </c:pt>
                <c:pt idx="907">
                  <c:v>41500</c:v>
                </c:pt>
                <c:pt idx="908">
                  <c:v>41501</c:v>
                </c:pt>
                <c:pt idx="909">
                  <c:v>41502</c:v>
                </c:pt>
                <c:pt idx="910">
                  <c:v>41507</c:v>
                </c:pt>
                <c:pt idx="911">
                  <c:v>41508</c:v>
                </c:pt>
                <c:pt idx="912">
                  <c:v>41509</c:v>
                </c:pt>
                <c:pt idx="913">
                  <c:v>41512</c:v>
                </c:pt>
                <c:pt idx="914">
                  <c:v>41513</c:v>
                </c:pt>
                <c:pt idx="915">
                  <c:v>41514</c:v>
                </c:pt>
                <c:pt idx="916">
                  <c:v>41515</c:v>
                </c:pt>
                <c:pt idx="917">
                  <c:v>41516</c:v>
                </c:pt>
                <c:pt idx="918">
                  <c:v>41519</c:v>
                </c:pt>
                <c:pt idx="919">
                  <c:v>41520</c:v>
                </c:pt>
                <c:pt idx="920">
                  <c:v>41521</c:v>
                </c:pt>
                <c:pt idx="921">
                  <c:v>41522</c:v>
                </c:pt>
                <c:pt idx="922">
                  <c:v>41523</c:v>
                </c:pt>
                <c:pt idx="923">
                  <c:v>41526</c:v>
                </c:pt>
                <c:pt idx="924">
                  <c:v>41527</c:v>
                </c:pt>
                <c:pt idx="925">
                  <c:v>41528</c:v>
                </c:pt>
                <c:pt idx="926">
                  <c:v>41529</c:v>
                </c:pt>
                <c:pt idx="927">
                  <c:v>41530</c:v>
                </c:pt>
                <c:pt idx="928">
                  <c:v>41533</c:v>
                </c:pt>
                <c:pt idx="929">
                  <c:v>41534</c:v>
                </c:pt>
                <c:pt idx="930">
                  <c:v>41535</c:v>
                </c:pt>
                <c:pt idx="931">
                  <c:v>41536</c:v>
                </c:pt>
                <c:pt idx="932">
                  <c:v>41537</c:v>
                </c:pt>
                <c:pt idx="933">
                  <c:v>41540</c:v>
                </c:pt>
                <c:pt idx="934">
                  <c:v>41541</c:v>
                </c:pt>
                <c:pt idx="935">
                  <c:v>41542</c:v>
                </c:pt>
                <c:pt idx="936">
                  <c:v>41543</c:v>
                </c:pt>
                <c:pt idx="937">
                  <c:v>41544</c:v>
                </c:pt>
                <c:pt idx="938">
                  <c:v>41547</c:v>
                </c:pt>
                <c:pt idx="939">
                  <c:v>41548</c:v>
                </c:pt>
                <c:pt idx="940">
                  <c:v>41549</c:v>
                </c:pt>
                <c:pt idx="941">
                  <c:v>41550</c:v>
                </c:pt>
                <c:pt idx="942">
                  <c:v>41551</c:v>
                </c:pt>
                <c:pt idx="943">
                  <c:v>41554</c:v>
                </c:pt>
                <c:pt idx="944">
                  <c:v>41555</c:v>
                </c:pt>
                <c:pt idx="945">
                  <c:v>41556</c:v>
                </c:pt>
                <c:pt idx="946">
                  <c:v>41557</c:v>
                </c:pt>
                <c:pt idx="947">
                  <c:v>41558</c:v>
                </c:pt>
                <c:pt idx="948">
                  <c:v>41561</c:v>
                </c:pt>
                <c:pt idx="949">
                  <c:v>41562</c:v>
                </c:pt>
                <c:pt idx="950">
                  <c:v>41563</c:v>
                </c:pt>
                <c:pt idx="951">
                  <c:v>41564</c:v>
                </c:pt>
                <c:pt idx="952">
                  <c:v>41565</c:v>
                </c:pt>
                <c:pt idx="953">
                  <c:v>41568</c:v>
                </c:pt>
                <c:pt idx="954">
                  <c:v>41569</c:v>
                </c:pt>
                <c:pt idx="955">
                  <c:v>41571</c:v>
                </c:pt>
                <c:pt idx="956">
                  <c:v>41572</c:v>
                </c:pt>
                <c:pt idx="957">
                  <c:v>41575</c:v>
                </c:pt>
                <c:pt idx="958">
                  <c:v>41576</c:v>
                </c:pt>
                <c:pt idx="959">
                  <c:v>41577</c:v>
                </c:pt>
                <c:pt idx="960">
                  <c:v>41578</c:v>
                </c:pt>
                <c:pt idx="961">
                  <c:v>41582</c:v>
                </c:pt>
                <c:pt idx="962">
                  <c:v>41583</c:v>
                </c:pt>
                <c:pt idx="963">
                  <c:v>41584</c:v>
                </c:pt>
                <c:pt idx="964">
                  <c:v>41585</c:v>
                </c:pt>
                <c:pt idx="965">
                  <c:v>41586</c:v>
                </c:pt>
                <c:pt idx="966">
                  <c:v>41589</c:v>
                </c:pt>
                <c:pt idx="967">
                  <c:v>41590</c:v>
                </c:pt>
                <c:pt idx="968">
                  <c:v>41591</c:v>
                </c:pt>
                <c:pt idx="969">
                  <c:v>41592</c:v>
                </c:pt>
                <c:pt idx="970">
                  <c:v>41593</c:v>
                </c:pt>
                <c:pt idx="971">
                  <c:v>41596</c:v>
                </c:pt>
                <c:pt idx="972">
                  <c:v>41597</c:v>
                </c:pt>
                <c:pt idx="973">
                  <c:v>41598</c:v>
                </c:pt>
                <c:pt idx="974">
                  <c:v>41599</c:v>
                </c:pt>
                <c:pt idx="975">
                  <c:v>41600</c:v>
                </c:pt>
                <c:pt idx="976">
                  <c:v>41603</c:v>
                </c:pt>
                <c:pt idx="977">
                  <c:v>41604</c:v>
                </c:pt>
                <c:pt idx="978">
                  <c:v>41605</c:v>
                </c:pt>
                <c:pt idx="979">
                  <c:v>41606</c:v>
                </c:pt>
                <c:pt idx="980">
                  <c:v>41607</c:v>
                </c:pt>
                <c:pt idx="981">
                  <c:v>41610</c:v>
                </c:pt>
                <c:pt idx="982">
                  <c:v>41611</c:v>
                </c:pt>
                <c:pt idx="983">
                  <c:v>41612</c:v>
                </c:pt>
                <c:pt idx="984">
                  <c:v>41613</c:v>
                </c:pt>
                <c:pt idx="985">
                  <c:v>41614</c:v>
                </c:pt>
                <c:pt idx="986">
                  <c:v>41617</c:v>
                </c:pt>
                <c:pt idx="987">
                  <c:v>41618</c:v>
                </c:pt>
                <c:pt idx="988">
                  <c:v>41619</c:v>
                </c:pt>
                <c:pt idx="989">
                  <c:v>41620</c:v>
                </c:pt>
                <c:pt idx="990">
                  <c:v>41621</c:v>
                </c:pt>
                <c:pt idx="991">
                  <c:v>41624</c:v>
                </c:pt>
                <c:pt idx="992">
                  <c:v>41625</c:v>
                </c:pt>
                <c:pt idx="993">
                  <c:v>41626</c:v>
                </c:pt>
                <c:pt idx="994">
                  <c:v>41627</c:v>
                </c:pt>
                <c:pt idx="995">
                  <c:v>41628</c:v>
                </c:pt>
                <c:pt idx="996">
                  <c:v>41631</c:v>
                </c:pt>
                <c:pt idx="997">
                  <c:v>41638</c:v>
                </c:pt>
                <c:pt idx="998">
                  <c:v>41641</c:v>
                </c:pt>
                <c:pt idx="999">
                  <c:v>41642</c:v>
                </c:pt>
                <c:pt idx="1000">
                  <c:v>41645</c:v>
                </c:pt>
                <c:pt idx="1001">
                  <c:v>41646</c:v>
                </c:pt>
                <c:pt idx="1002">
                  <c:v>41647</c:v>
                </c:pt>
                <c:pt idx="1003">
                  <c:v>41648</c:v>
                </c:pt>
                <c:pt idx="1004">
                  <c:v>41649</c:v>
                </c:pt>
                <c:pt idx="1005">
                  <c:v>41652</c:v>
                </c:pt>
                <c:pt idx="1006">
                  <c:v>41653</c:v>
                </c:pt>
                <c:pt idx="1007">
                  <c:v>41654</c:v>
                </c:pt>
                <c:pt idx="1008">
                  <c:v>41655</c:v>
                </c:pt>
                <c:pt idx="1009">
                  <c:v>41656</c:v>
                </c:pt>
                <c:pt idx="1010">
                  <c:v>41659</c:v>
                </c:pt>
                <c:pt idx="1011">
                  <c:v>41660</c:v>
                </c:pt>
                <c:pt idx="1012">
                  <c:v>41661</c:v>
                </c:pt>
                <c:pt idx="1013">
                  <c:v>41662</c:v>
                </c:pt>
                <c:pt idx="1014">
                  <c:v>41663</c:v>
                </c:pt>
                <c:pt idx="1015">
                  <c:v>41666</c:v>
                </c:pt>
                <c:pt idx="1016">
                  <c:v>41667</c:v>
                </c:pt>
                <c:pt idx="1017">
                  <c:v>41668</c:v>
                </c:pt>
                <c:pt idx="1018">
                  <c:v>41669</c:v>
                </c:pt>
                <c:pt idx="1019">
                  <c:v>41670</c:v>
                </c:pt>
                <c:pt idx="1020">
                  <c:v>41673</c:v>
                </c:pt>
                <c:pt idx="1021">
                  <c:v>41674</c:v>
                </c:pt>
                <c:pt idx="1022">
                  <c:v>41675</c:v>
                </c:pt>
                <c:pt idx="1023">
                  <c:v>41676</c:v>
                </c:pt>
                <c:pt idx="1024">
                  <c:v>41677</c:v>
                </c:pt>
                <c:pt idx="1025">
                  <c:v>41680</c:v>
                </c:pt>
                <c:pt idx="1026">
                  <c:v>41681</c:v>
                </c:pt>
                <c:pt idx="1027">
                  <c:v>41682</c:v>
                </c:pt>
                <c:pt idx="1028">
                  <c:v>41683</c:v>
                </c:pt>
                <c:pt idx="1029">
                  <c:v>41684</c:v>
                </c:pt>
                <c:pt idx="1030">
                  <c:v>41687</c:v>
                </c:pt>
                <c:pt idx="1031">
                  <c:v>41688</c:v>
                </c:pt>
                <c:pt idx="1032">
                  <c:v>41689</c:v>
                </c:pt>
                <c:pt idx="1033">
                  <c:v>41690</c:v>
                </c:pt>
                <c:pt idx="1034">
                  <c:v>41691</c:v>
                </c:pt>
                <c:pt idx="1035">
                  <c:v>41694</c:v>
                </c:pt>
                <c:pt idx="1036">
                  <c:v>41695</c:v>
                </c:pt>
                <c:pt idx="1037">
                  <c:v>41696</c:v>
                </c:pt>
                <c:pt idx="1038">
                  <c:v>41697</c:v>
                </c:pt>
                <c:pt idx="1039">
                  <c:v>41698</c:v>
                </c:pt>
                <c:pt idx="1040">
                  <c:v>41701</c:v>
                </c:pt>
                <c:pt idx="1041">
                  <c:v>41702</c:v>
                </c:pt>
                <c:pt idx="1042">
                  <c:v>41703</c:v>
                </c:pt>
                <c:pt idx="1043">
                  <c:v>41704</c:v>
                </c:pt>
                <c:pt idx="1044">
                  <c:v>41705</c:v>
                </c:pt>
                <c:pt idx="1045">
                  <c:v>41708</c:v>
                </c:pt>
                <c:pt idx="1046">
                  <c:v>41709</c:v>
                </c:pt>
                <c:pt idx="1047">
                  <c:v>41710</c:v>
                </c:pt>
                <c:pt idx="1048">
                  <c:v>41711</c:v>
                </c:pt>
                <c:pt idx="1049">
                  <c:v>41712</c:v>
                </c:pt>
                <c:pt idx="1050">
                  <c:v>41715</c:v>
                </c:pt>
                <c:pt idx="1051">
                  <c:v>41716</c:v>
                </c:pt>
                <c:pt idx="1052">
                  <c:v>41717</c:v>
                </c:pt>
                <c:pt idx="1053">
                  <c:v>41718</c:v>
                </c:pt>
                <c:pt idx="1054">
                  <c:v>41719</c:v>
                </c:pt>
                <c:pt idx="1055">
                  <c:v>41722</c:v>
                </c:pt>
                <c:pt idx="1056">
                  <c:v>41723</c:v>
                </c:pt>
                <c:pt idx="1057">
                  <c:v>41724</c:v>
                </c:pt>
                <c:pt idx="1058">
                  <c:v>41725</c:v>
                </c:pt>
                <c:pt idx="1059">
                  <c:v>41726</c:v>
                </c:pt>
                <c:pt idx="1060">
                  <c:v>41729</c:v>
                </c:pt>
                <c:pt idx="1061">
                  <c:v>41730</c:v>
                </c:pt>
                <c:pt idx="1062">
                  <c:v>41731</c:v>
                </c:pt>
                <c:pt idx="1063">
                  <c:v>41732</c:v>
                </c:pt>
                <c:pt idx="1064">
                  <c:v>41733</c:v>
                </c:pt>
                <c:pt idx="1065">
                  <c:v>41736</c:v>
                </c:pt>
                <c:pt idx="1066">
                  <c:v>41737</c:v>
                </c:pt>
                <c:pt idx="1067">
                  <c:v>41738</c:v>
                </c:pt>
                <c:pt idx="1068">
                  <c:v>41739</c:v>
                </c:pt>
                <c:pt idx="1069">
                  <c:v>41740</c:v>
                </c:pt>
                <c:pt idx="1070">
                  <c:v>41743</c:v>
                </c:pt>
                <c:pt idx="1071">
                  <c:v>41744</c:v>
                </c:pt>
                <c:pt idx="1072">
                  <c:v>41745</c:v>
                </c:pt>
                <c:pt idx="1073">
                  <c:v>41746</c:v>
                </c:pt>
                <c:pt idx="1074">
                  <c:v>41751</c:v>
                </c:pt>
                <c:pt idx="1075">
                  <c:v>41752</c:v>
                </c:pt>
                <c:pt idx="1076">
                  <c:v>41753</c:v>
                </c:pt>
                <c:pt idx="1077">
                  <c:v>41754</c:v>
                </c:pt>
                <c:pt idx="1078">
                  <c:v>41757</c:v>
                </c:pt>
                <c:pt idx="1079">
                  <c:v>41758</c:v>
                </c:pt>
                <c:pt idx="1080">
                  <c:v>41759</c:v>
                </c:pt>
                <c:pt idx="1081">
                  <c:v>41764</c:v>
                </c:pt>
                <c:pt idx="1082">
                  <c:v>41765</c:v>
                </c:pt>
                <c:pt idx="1083">
                  <c:v>41766</c:v>
                </c:pt>
                <c:pt idx="1084">
                  <c:v>41767</c:v>
                </c:pt>
                <c:pt idx="1085">
                  <c:v>41768</c:v>
                </c:pt>
                <c:pt idx="1086">
                  <c:v>41771</c:v>
                </c:pt>
                <c:pt idx="1087">
                  <c:v>41772</c:v>
                </c:pt>
                <c:pt idx="1088">
                  <c:v>41773</c:v>
                </c:pt>
                <c:pt idx="1089">
                  <c:v>41774</c:v>
                </c:pt>
                <c:pt idx="1090">
                  <c:v>41775</c:v>
                </c:pt>
                <c:pt idx="1091">
                  <c:v>41778</c:v>
                </c:pt>
                <c:pt idx="1092">
                  <c:v>41779</c:v>
                </c:pt>
                <c:pt idx="1093">
                  <c:v>41780</c:v>
                </c:pt>
                <c:pt idx="1094">
                  <c:v>41781</c:v>
                </c:pt>
                <c:pt idx="1095">
                  <c:v>41782</c:v>
                </c:pt>
                <c:pt idx="1096">
                  <c:v>41785</c:v>
                </c:pt>
                <c:pt idx="1097">
                  <c:v>41786</c:v>
                </c:pt>
                <c:pt idx="1098">
                  <c:v>41787</c:v>
                </c:pt>
                <c:pt idx="1099">
                  <c:v>41788</c:v>
                </c:pt>
                <c:pt idx="1100">
                  <c:v>41789</c:v>
                </c:pt>
                <c:pt idx="1101">
                  <c:v>41792</c:v>
                </c:pt>
                <c:pt idx="1102">
                  <c:v>41793</c:v>
                </c:pt>
                <c:pt idx="1103">
                  <c:v>41794</c:v>
                </c:pt>
                <c:pt idx="1104">
                  <c:v>41795</c:v>
                </c:pt>
                <c:pt idx="1105">
                  <c:v>41796</c:v>
                </c:pt>
                <c:pt idx="1106">
                  <c:v>41800</c:v>
                </c:pt>
                <c:pt idx="1107">
                  <c:v>41801</c:v>
                </c:pt>
                <c:pt idx="1108">
                  <c:v>41802</c:v>
                </c:pt>
                <c:pt idx="1109">
                  <c:v>41803</c:v>
                </c:pt>
                <c:pt idx="1110">
                  <c:v>41806</c:v>
                </c:pt>
                <c:pt idx="1111">
                  <c:v>41807</c:v>
                </c:pt>
                <c:pt idx="1112">
                  <c:v>41808</c:v>
                </c:pt>
                <c:pt idx="1113">
                  <c:v>41809</c:v>
                </c:pt>
                <c:pt idx="1114">
                  <c:v>41810</c:v>
                </c:pt>
                <c:pt idx="1115">
                  <c:v>41813</c:v>
                </c:pt>
                <c:pt idx="1116">
                  <c:v>41814</c:v>
                </c:pt>
                <c:pt idx="1117">
                  <c:v>41815</c:v>
                </c:pt>
                <c:pt idx="1118">
                  <c:v>41816</c:v>
                </c:pt>
                <c:pt idx="1119">
                  <c:v>41817</c:v>
                </c:pt>
                <c:pt idx="1120">
                  <c:v>41820</c:v>
                </c:pt>
                <c:pt idx="1121">
                  <c:v>41821</c:v>
                </c:pt>
                <c:pt idx="1122">
                  <c:v>41822</c:v>
                </c:pt>
                <c:pt idx="1123">
                  <c:v>41823</c:v>
                </c:pt>
                <c:pt idx="1124">
                  <c:v>41824</c:v>
                </c:pt>
                <c:pt idx="1125">
                  <c:v>41827</c:v>
                </c:pt>
                <c:pt idx="1126">
                  <c:v>41828</c:v>
                </c:pt>
                <c:pt idx="1127">
                  <c:v>41829</c:v>
                </c:pt>
                <c:pt idx="1128">
                  <c:v>41830</c:v>
                </c:pt>
                <c:pt idx="1129">
                  <c:v>41831</c:v>
                </c:pt>
                <c:pt idx="1130">
                  <c:v>41834</c:v>
                </c:pt>
                <c:pt idx="1131">
                  <c:v>41835</c:v>
                </c:pt>
                <c:pt idx="1132">
                  <c:v>41836</c:v>
                </c:pt>
                <c:pt idx="1133">
                  <c:v>41837</c:v>
                </c:pt>
                <c:pt idx="1134">
                  <c:v>41838</c:v>
                </c:pt>
                <c:pt idx="1135">
                  <c:v>41841</c:v>
                </c:pt>
                <c:pt idx="1136">
                  <c:v>41842</c:v>
                </c:pt>
                <c:pt idx="1137">
                  <c:v>41843</c:v>
                </c:pt>
                <c:pt idx="1138">
                  <c:v>41844</c:v>
                </c:pt>
                <c:pt idx="1139">
                  <c:v>41845</c:v>
                </c:pt>
                <c:pt idx="1140">
                  <c:v>41848</c:v>
                </c:pt>
                <c:pt idx="1141">
                  <c:v>41849</c:v>
                </c:pt>
                <c:pt idx="1142">
                  <c:v>41850</c:v>
                </c:pt>
                <c:pt idx="1143">
                  <c:v>41851</c:v>
                </c:pt>
                <c:pt idx="1144">
                  <c:v>41852</c:v>
                </c:pt>
                <c:pt idx="1145">
                  <c:v>41855</c:v>
                </c:pt>
                <c:pt idx="1146">
                  <c:v>41856</c:v>
                </c:pt>
                <c:pt idx="1147">
                  <c:v>41857</c:v>
                </c:pt>
                <c:pt idx="1148">
                  <c:v>41858</c:v>
                </c:pt>
                <c:pt idx="1149">
                  <c:v>41859</c:v>
                </c:pt>
                <c:pt idx="1150">
                  <c:v>41862</c:v>
                </c:pt>
                <c:pt idx="1151">
                  <c:v>41863</c:v>
                </c:pt>
                <c:pt idx="1152">
                  <c:v>41864</c:v>
                </c:pt>
                <c:pt idx="1153">
                  <c:v>41865</c:v>
                </c:pt>
                <c:pt idx="1154">
                  <c:v>41866</c:v>
                </c:pt>
                <c:pt idx="1155">
                  <c:v>41869</c:v>
                </c:pt>
                <c:pt idx="1156">
                  <c:v>41870</c:v>
                </c:pt>
                <c:pt idx="1157">
                  <c:v>41872</c:v>
                </c:pt>
                <c:pt idx="1158">
                  <c:v>41873</c:v>
                </c:pt>
                <c:pt idx="1159">
                  <c:v>41876</c:v>
                </c:pt>
                <c:pt idx="1160">
                  <c:v>41877</c:v>
                </c:pt>
                <c:pt idx="1161">
                  <c:v>41878</c:v>
                </c:pt>
                <c:pt idx="1162">
                  <c:v>41879</c:v>
                </c:pt>
                <c:pt idx="1163">
                  <c:v>41880</c:v>
                </c:pt>
                <c:pt idx="1164">
                  <c:v>41883</c:v>
                </c:pt>
                <c:pt idx="1165">
                  <c:v>41884</c:v>
                </c:pt>
                <c:pt idx="1166">
                  <c:v>41885</c:v>
                </c:pt>
                <c:pt idx="1167">
                  <c:v>41886</c:v>
                </c:pt>
                <c:pt idx="1168">
                  <c:v>41887</c:v>
                </c:pt>
                <c:pt idx="1169">
                  <c:v>41890</c:v>
                </c:pt>
                <c:pt idx="1170">
                  <c:v>41891</c:v>
                </c:pt>
                <c:pt idx="1171">
                  <c:v>41892</c:v>
                </c:pt>
                <c:pt idx="1172">
                  <c:v>41893</c:v>
                </c:pt>
                <c:pt idx="1173">
                  <c:v>41894</c:v>
                </c:pt>
                <c:pt idx="1174">
                  <c:v>41897</c:v>
                </c:pt>
                <c:pt idx="1175">
                  <c:v>41898</c:v>
                </c:pt>
                <c:pt idx="1176">
                  <c:v>41899</c:v>
                </c:pt>
                <c:pt idx="1177">
                  <c:v>41900</c:v>
                </c:pt>
                <c:pt idx="1178">
                  <c:v>41901</c:v>
                </c:pt>
                <c:pt idx="1179">
                  <c:v>41904</c:v>
                </c:pt>
                <c:pt idx="1180">
                  <c:v>41905</c:v>
                </c:pt>
                <c:pt idx="1181">
                  <c:v>41906</c:v>
                </c:pt>
                <c:pt idx="1182">
                  <c:v>41907</c:v>
                </c:pt>
                <c:pt idx="1183">
                  <c:v>41908</c:v>
                </c:pt>
                <c:pt idx="1184">
                  <c:v>41911</c:v>
                </c:pt>
                <c:pt idx="1185">
                  <c:v>41912</c:v>
                </c:pt>
                <c:pt idx="1186">
                  <c:v>41913</c:v>
                </c:pt>
                <c:pt idx="1187">
                  <c:v>41914</c:v>
                </c:pt>
                <c:pt idx="1188">
                  <c:v>41915</c:v>
                </c:pt>
                <c:pt idx="1189">
                  <c:v>41918</c:v>
                </c:pt>
                <c:pt idx="1190">
                  <c:v>41919</c:v>
                </c:pt>
                <c:pt idx="1191">
                  <c:v>41920</c:v>
                </c:pt>
                <c:pt idx="1192">
                  <c:v>41921</c:v>
                </c:pt>
                <c:pt idx="1193">
                  <c:v>41922</c:v>
                </c:pt>
                <c:pt idx="1194">
                  <c:v>41925</c:v>
                </c:pt>
                <c:pt idx="1195">
                  <c:v>41926</c:v>
                </c:pt>
                <c:pt idx="1196">
                  <c:v>41927</c:v>
                </c:pt>
                <c:pt idx="1197">
                  <c:v>41928</c:v>
                </c:pt>
                <c:pt idx="1198">
                  <c:v>41929</c:v>
                </c:pt>
                <c:pt idx="1199">
                  <c:v>41932</c:v>
                </c:pt>
                <c:pt idx="1200">
                  <c:v>41933</c:v>
                </c:pt>
                <c:pt idx="1201">
                  <c:v>41934</c:v>
                </c:pt>
                <c:pt idx="1202">
                  <c:v>41939</c:v>
                </c:pt>
                <c:pt idx="1203">
                  <c:v>41940</c:v>
                </c:pt>
                <c:pt idx="1204">
                  <c:v>41941</c:v>
                </c:pt>
                <c:pt idx="1205">
                  <c:v>41942</c:v>
                </c:pt>
                <c:pt idx="1206">
                  <c:v>41943</c:v>
                </c:pt>
                <c:pt idx="1207">
                  <c:v>41946</c:v>
                </c:pt>
                <c:pt idx="1208">
                  <c:v>41947</c:v>
                </c:pt>
                <c:pt idx="1209">
                  <c:v>41948</c:v>
                </c:pt>
                <c:pt idx="1210">
                  <c:v>41949</c:v>
                </c:pt>
                <c:pt idx="1211">
                  <c:v>41950</c:v>
                </c:pt>
                <c:pt idx="1212">
                  <c:v>41953</c:v>
                </c:pt>
                <c:pt idx="1213">
                  <c:v>41954</c:v>
                </c:pt>
                <c:pt idx="1214">
                  <c:v>41955</c:v>
                </c:pt>
                <c:pt idx="1215">
                  <c:v>41956</c:v>
                </c:pt>
                <c:pt idx="1216">
                  <c:v>41957</c:v>
                </c:pt>
                <c:pt idx="1217">
                  <c:v>41960</c:v>
                </c:pt>
                <c:pt idx="1218">
                  <c:v>41961</c:v>
                </c:pt>
                <c:pt idx="1219">
                  <c:v>41962</c:v>
                </c:pt>
                <c:pt idx="1220">
                  <c:v>41963</c:v>
                </c:pt>
                <c:pt idx="1221">
                  <c:v>41964</c:v>
                </c:pt>
                <c:pt idx="1222">
                  <c:v>41967</c:v>
                </c:pt>
                <c:pt idx="1223">
                  <c:v>41968</c:v>
                </c:pt>
                <c:pt idx="1224">
                  <c:v>41969</c:v>
                </c:pt>
                <c:pt idx="1225">
                  <c:v>41970</c:v>
                </c:pt>
                <c:pt idx="1226">
                  <c:v>41971</c:v>
                </c:pt>
                <c:pt idx="1227">
                  <c:v>41974</c:v>
                </c:pt>
                <c:pt idx="1228">
                  <c:v>41975</c:v>
                </c:pt>
                <c:pt idx="1229">
                  <c:v>41976</c:v>
                </c:pt>
                <c:pt idx="1230">
                  <c:v>41977</c:v>
                </c:pt>
                <c:pt idx="1231">
                  <c:v>41978</c:v>
                </c:pt>
                <c:pt idx="1232">
                  <c:v>41981</c:v>
                </c:pt>
                <c:pt idx="1233">
                  <c:v>41982</c:v>
                </c:pt>
                <c:pt idx="1234">
                  <c:v>41983</c:v>
                </c:pt>
                <c:pt idx="1235">
                  <c:v>41984</c:v>
                </c:pt>
                <c:pt idx="1236">
                  <c:v>41985</c:v>
                </c:pt>
                <c:pt idx="1237">
                  <c:v>41988</c:v>
                </c:pt>
                <c:pt idx="1238">
                  <c:v>41989</c:v>
                </c:pt>
                <c:pt idx="1239">
                  <c:v>41990</c:v>
                </c:pt>
                <c:pt idx="1240">
                  <c:v>41991</c:v>
                </c:pt>
                <c:pt idx="1241">
                  <c:v>41992</c:v>
                </c:pt>
                <c:pt idx="1242">
                  <c:v>41995</c:v>
                </c:pt>
                <c:pt idx="1243">
                  <c:v>41996</c:v>
                </c:pt>
                <c:pt idx="1244">
                  <c:v>42002</c:v>
                </c:pt>
                <c:pt idx="1245">
                  <c:v>42003</c:v>
                </c:pt>
                <c:pt idx="1246">
                  <c:v>42009</c:v>
                </c:pt>
                <c:pt idx="1247">
                  <c:v>42010</c:v>
                </c:pt>
                <c:pt idx="1248">
                  <c:v>42011</c:v>
                </c:pt>
                <c:pt idx="1249">
                  <c:v>42012</c:v>
                </c:pt>
                <c:pt idx="1250">
                  <c:v>42013</c:v>
                </c:pt>
                <c:pt idx="1251">
                  <c:v>42016</c:v>
                </c:pt>
                <c:pt idx="1252">
                  <c:v>42017</c:v>
                </c:pt>
                <c:pt idx="1253">
                  <c:v>42018</c:v>
                </c:pt>
                <c:pt idx="1254">
                  <c:v>42019</c:v>
                </c:pt>
                <c:pt idx="1255">
                  <c:v>42020</c:v>
                </c:pt>
                <c:pt idx="1256">
                  <c:v>42023</c:v>
                </c:pt>
                <c:pt idx="1257">
                  <c:v>42024</c:v>
                </c:pt>
                <c:pt idx="1258">
                  <c:v>42025</c:v>
                </c:pt>
                <c:pt idx="1259">
                  <c:v>42026</c:v>
                </c:pt>
                <c:pt idx="1260">
                  <c:v>42027</c:v>
                </c:pt>
                <c:pt idx="1261">
                  <c:v>42030</c:v>
                </c:pt>
                <c:pt idx="1262">
                  <c:v>42031</c:v>
                </c:pt>
                <c:pt idx="1263">
                  <c:v>42032</c:v>
                </c:pt>
                <c:pt idx="1264">
                  <c:v>42033</c:v>
                </c:pt>
                <c:pt idx="1265">
                  <c:v>42034</c:v>
                </c:pt>
                <c:pt idx="1266">
                  <c:v>42037</c:v>
                </c:pt>
                <c:pt idx="1267">
                  <c:v>42038</c:v>
                </c:pt>
                <c:pt idx="1268">
                  <c:v>42039</c:v>
                </c:pt>
                <c:pt idx="1269">
                  <c:v>42040</c:v>
                </c:pt>
                <c:pt idx="1270">
                  <c:v>42041</c:v>
                </c:pt>
                <c:pt idx="1271">
                  <c:v>42044</c:v>
                </c:pt>
                <c:pt idx="1272">
                  <c:v>42045</c:v>
                </c:pt>
                <c:pt idx="1273">
                  <c:v>42046</c:v>
                </c:pt>
                <c:pt idx="1274">
                  <c:v>42047</c:v>
                </c:pt>
                <c:pt idx="1275">
                  <c:v>42048</c:v>
                </c:pt>
                <c:pt idx="1276">
                  <c:v>42051</c:v>
                </c:pt>
                <c:pt idx="1277">
                  <c:v>42052</c:v>
                </c:pt>
                <c:pt idx="1278">
                  <c:v>42053</c:v>
                </c:pt>
                <c:pt idx="1279">
                  <c:v>42054</c:v>
                </c:pt>
                <c:pt idx="1280">
                  <c:v>42055</c:v>
                </c:pt>
                <c:pt idx="1281">
                  <c:v>42058</c:v>
                </c:pt>
                <c:pt idx="1282">
                  <c:v>42059</c:v>
                </c:pt>
                <c:pt idx="1283">
                  <c:v>42060</c:v>
                </c:pt>
                <c:pt idx="1284">
                  <c:v>42061</c:v>
                </c:pt>
                <c:pt idx="1285">
                  <c:v>42062</c:v>
                </c:pt>
                <c:pt idx="1286">
                  <c:v>42065</c:v>
                </c:pt>
                <c:pt idx="1287">
                  <c:v>42066</c:v>
                </c:pt>
                <c:pt idx="1288">
                  <c:v>42067</c:v>
                </c:pt>
                <c:pt idx="1289">
                  <c:v>42068</c:v>
                </c:pt>
                <c:pt idx="1290">
                  <c:v>42069</c:v>
                </c:pt>
                <c:pt idx="1291">
                  <c:v>42072</c:v>
                </c:pt>
                <c:pt idx="1292">
                  <c:v>42073</c:v>
                </c:pt>
                <c:pt idx="1293">
                  <c:v>42074</c:v>
                </c:pt>
                <c:pt idx="1294">
                  <c:v>42075</c:v>
                </c:pt>
                <c:pt idx="1295">
                  <c:v>42076</c:v>
                </c:pt>
                <c:pt idx="1296">
                  <c:v>42079</c:v>
                </c:pt>
                <c:pt idx="1297">
                  <c:v>42080</c:v>
                </c:pt>
                <c:pt idx="1298">
                  <c:v>42081</c:v>
                </c:pt>
                <c:pt idx="1299">
                  <c:v>42082</c:v>
                </c:pt>
                <c:pt idx="1300">
                  <c:v>42083</c:v>
                </c:pt>
                <c:pt idx="1301">
                  <c:v>42086</c:v>
                </c:pt>
                <c:pt idx="1302">
                  <c:v>42087</c:v>
                </c:pt>
                <c:pt idx="1303">
                  <c:v>42088</c:v>
                </c:pt>
                <c:pt idx="1304">
                  <c:v>42089</c:v>
                </c:pt>
                <c:pt idx="1305">
                  <c:v>42090</c:v>
                </c:pt>
                <c:pt idx="1306">
                  <c:v>42093</c:v>
                </c:pt>
                <c:pt idx="1307">
                  <c:v>42094</c:v>
                </c:pt>
                <c:pt idx="1308">
                  <c:v>42095</c:v>
                </c:pt>
                <c:pt idx="1309">
                  <c:v>42096</c:v>
                </c:pt>
                <c:pt idx="1310">
                  <c:v>42101</c:v>
                </c:pt>
                <c:pt idx="1311">
                  <c:v>42102</c:v>
                </c:pt>
                <c:pt idx="1312">
                  <c:v>42103</c:v>
                </c:pt>
                <c:pt idx="1313">
                  <c:v>42104</c:v>
                </c:pt>
                <c:pt idx="1314">
                  <c:v>42107</c:v>
                </c:pt>
                <c:pt idx="1315">
                  <c:v>42108</c:v>
                </c:pt>
                <c:pt idx="1316">
                  <c:v>42109</c:v>
                </c:pt>
                <c:pt idx="1317">
                  <c:v>42110</c:v>
                </c:pt>
                <c:pt idx="1318">
                  <c:v>42111</c:v>
                </c:pt>
                <c:pt idx="1319">
                  <c:v>42114</c:v>
                </c:pt>
                <c:pt idx="1320">
                  <c:v>42115</c:v>
                </c:pt>
                <c:pt idx="1321">
                  <c:v>42116</c:v>
                </c:pt>
                <c:pt idx="1322">
                  <c:v>42117</c:v>
                </c:pt>
                <c:pt idx="1323">
                  <c:v>42118</c:v>
                </c:pt>
                <c:pt idx="1324">
                  <c:v>42121</c:v>
                </c:pt>
                <c:pt idx="1325">
                  <c:v>42122</c:v>
                </c:pt>
                <c:pt idx="1326">
                  <c:v>42123</c:v>
                </c:pt>
                <c:pt idx="1327">
                  <c:v>42124</c:v>
                </c:pt>
                <c:pt idx="1328">
                  <c:v>42128</c:v>
                </c:pt>
                <c:pt idx="1329">
                  <c:v>42129</c:v>
                </c:pt>
                <c:pt idx="1330">
                  <c:v>42130</c:v>
                </c:pt>
                <c:pt idx="1331">
                  <c:v>42131</c:v>
                </c:pt>
                <c:pt idx="1332">
                  <c:v>42132</c:v>
                </c:pt>
                <c:pt idx="1333">
                  <c:v>42135</c:v>
                </c:pt>
                <c:pt idx="1334">
                  <c:v>42136</c:v>
                </c:pt>
                <c:pt idx="1335">
                  <c:v>42137</c:v>
                </c:pt>
                <c:pt idx="1336">
                  <c:v>42138</c:v>
                </c:pt>
                <c:pt idx="1337">
                  <c:v>42139</c:v>
                </c:pt>
                <c:pt idx="1338">
                  <c:v>42142</c:v>
                </c:pt>
                <c:pt idx="1339">
                  <c:v>42143</c:v>
                </c:pt>
                <c:pt idx="1340">
                  <c:v>42144</c:v>
                </c:pt>
                <c:pt idx="1341">
                  <c:v>42145</c:v>
                </c:pt>
                <c:pt idx="1342">
                  <c:v>42146</c:v>
                </c:pt>
                <c:pt idx="1343">
                  <c:v>42150</c:v>
                </c:pt>
                <c:pt idx="1344">
                  <c:v>42151</c:v>
                </c:pt>
                <c:pt idx="1345">
                  <c:v>42152</c:v>
                </c:pt>
                <c:pt idx="1346">
                  <c:v>42153</c:v>
                </c:pt>
                <c:pt idx="1347">
                  <c:v>42156</c:v>
                </c:pt>
                <c:pt idx="1348">
                  <c:v>42157</c:v>
                </c:pt>
                <c:pt idx="1349">
                  <c:v>42158</c:v>
                </c:pt>
                <c:pt idx="1350">
                  <c:v>42159</c:v>
                </c:pt>
                <c:pt idx="1351">
                  <c:v>42160</c:v>
                </c:pt>
                <c:pt idx="1352">
                  <c:v>42163</c:v>
                </c:pt>
                <c:pt idx="1353">
                  <c:v>42164</c:v>
                </c:pt>
                <c:pt idx="1354">
                  <c:v>42165</c:v>
                </c:pt>
                <c:pt idx="1355">
                  <c:v>42166</c:v>
                </c:pt>
                <c:pt idx="1356">
                  <c:v>42167</c:v>
                </c:pt>
                <c:pt idx="1357">
                  <c:v>42170</c:v>
                </c:pt>
                <c:pt idx="1358">
                  <c:v>42171</c:v>
                </c:pt>
                <c:pt idx="1359">
                  <c:v>42172</c:v>
                </c:pt>
                <c:pt idx="1360">
                  <c:v>42173</c:v>
                </c:pt>
                <c:pt idx="1361">
                  <c:v>42174</c:v>
                </c:pt>
                <c:pt idx="1362">
                  <c:v>42177</c:v>
                </c:pt>
                <c:pt idx="1363">
                  <c:v>42178</c:v>
                </c:pt>
                <c:pt idx="1364">
                  <c:v>42179</c:v>
                </c:pt>
                <c:pt idx="1365">
                  <c:v>42180</c:v>
                </c:pt>
                <c:pt idx="1366">
                  <c:v>42181</c:v>
                </c:pt>
                <c:pt idx="1367">
                  <c:v>42184</c:v>
                </c:pt>
                <c:pt idx="1368">
                  <c:v>42185</c:v>
                </c:pt>
                <c:pt idx="1369">
                  <c:v>42186</c:v>
                </c:pt>
                <c:pt idx="1370">
                  <c:v>42187</c:v>
                </c:pt>
                <c:pt idx="1371">
                  <c:v>42188</c:v>
                </c:pt>
                <c:pt idx="1372">
                  <c:v>42191</c:v>
                </c:pt>
                <c:pt idx="1373">
                  <c:v>42192</c:v>
                </c:pt>
                <c:pt idx="1374">
                  <c:v>42193</c:v>
                </c:pt>
                <c:pt idx="1375">
                  <c:v>42194</c:v>
                </c:pt>
                <c:pt idx="1376">
                  <c:v>42195</c:v>
                </c:pt>
                <c:pt idx="1377">
                  <c:v>42198</c:v>
                </c:pt>
                <c:pt idx="1378">
                  <c:v>42199</c:v>
                </c:pt>
                <c:pt idx="1379">
                  <c:v>42200</c:v>
                </c:pt>
                <c:pt idx="1380">
                  <c:v>42201</c:v>
                </c:pt>
                <c:pt idx="1381">
                  <c:v>42202</c:v>
                </c:pt>
                <c:pt idx="1382">
                  <c:v>42205</c:v>
                </c:pt>
                <c:pt idx="1383">
                  <c:v>42206</c:v>
                </c:pt>
                <c:pt idx="1384">
                  <c:v>42207</c:v>
                </c:pt>
                <c:pt idx="1385">
                  <c:v>42208</c:v>
                </c:pt>
                <c:pt idx="1386">
                  <c:v>42209</c:v>
                </c:pt>
                <c:pt idx="1387">
                  <c:v>42212</c:v>
                </c:pt>
                <c:pt idx="1388">
                  <c:v>42213</c:v>
                </c:pt>
                <c:pt idx="1389">
                  <c:v>42214</c:v>
                </c:pt>
                <c:pt idx="1390">
                  <c:v>42215</c:v>
                </c:pt>
                <c:pt idx="1391">
                  <c:v>42216</c:v>
                </c:pt>
                <c:pt idx="1392">
                  <c:v>42219</c:v>
                </c:pt>
                <c:pt idx="1393">
                  <c:v>42220</c:v>
                </c:pt>
                <c:pt idx="1394">
                  <c:v>42221</c:v>
                </c:pt>
                <c:pt idx="1395">
                  <c:v>42222</c:v>
                </c:pt>
                <c:pt idx="1396">
                  <c:v>42223</c:v>
                </c:pt>
                <c:pt idx="1397">
                  <c:v>42226</c:v>
                </c:pt>
                <c:pt idx="1398">
                  <c:v>42227</c:v>
                </c:pt>
                <c:pt idx="1399">
                  <c:v>42228</c:v>
                </c:pt>
                <c:pt idx="1400">
                  <c:v>42229</c:v>
                </c:pt>
                <c:pt idx="1401">
                  <c:v>42230</c:v>
                </c:pt>
                <c:pt idx="1402">
                  <c:v>42233</c:v>
                </c:pt>
                <c:pt idx="1403">
                  <c:v>42234</c:v>
                </c:pt>
                <c:pt idx="1404">
                  <c:v>42235</c:v>
                </c:pt>
                <c:pt idx="1405">
                  <c:v>42240</c:v>
                </c:pt>
                <c:pt idx="1406">
                  <c:v>42241</c:v>
                </c:pt>
                <c:pt idx="1407">
                  <c:v>42242</c:v>
                </c:pt>
                <c:pt idx="1408">
                  <c:v>42243</c:v>
                </c:pt>
                <c:pt idx="1409">
                  <c:v>42244</c:v>
                </c:pt>
                <c:pt idx="1410">
                  <c:v>42247</c:v>
                </c:pt>
                <c:pt idx="1411">
                  <c:v>42248</c:v>
                </c:pt>
                <c:pt idx="1412">
                  <c:v>42249</c:v>
                </c:pt>
                <c:pt idx="1413">
                  <c:v>42250</c:v>
                </c:pt>
                <c:pt idx="1414">
                  <c:v>42251</c:v>
                </c:pt>
                <c:pt idx="1415">
                  <c:v>42254</c:v>
                </c:pt>
                <c:pt idx="1416">
                  <c:v>42255</c:v>
                </c:pt>
                <c:pt idx="1417">
                  <c:v>42256</c:v>
                </c:pt>
                <c:pt idx="1418">
                  <c:v>42257</c:v>
                </c:pt>
                <c:pt idx="1419">
                  <c:v>42258</c:v>
                </c:pt>
                <c:pt idx="1420">
                  <c:v>42261</c:v>
                </c:pt>
                <c:pt idx="1421">
                  <c:v>42262</c:v>
                </c:pt>
                <c:pt idx="1422">
                  <c:v>42263</c:v>
                </c:pt>
                <c:pt idx="1423">
                  <c:v>42264</c:v>
                </c:pt>
                <c:pt idx="1424">
                  <c:v>42265</c:v>
                </c:pt>
                <c:pt idx="1425">
                  <c:v>42268</c:v>
                </c:pt>
                <c:pt idx="1426">
                  <c:v>42269</c:v>
                </c:pt>
                <c:pt idx="1427">
                  <c:v>42270</c:v>
                </c:pt>
                <c:pt idx="1428">
                  <c:v>42271</c:v>
                </c:pt>
                <c:pt idx="1429">
                  <c:v>42272</c:v>
                </c:pt>
                <c:pt idx="1430">
                  <c:v>42275</c:v>
                </c:pt>
                <c:pt idx="1431">
                  <c:v>42276</c:v>
                </c:pt>
                <c:pt idx="1432">
                  <c:v>42277</c:v>
                </c:pt>
                <c:pt idx="1433">
                  <c:v>42278</c:v>
                </c:pt>
                <c:pt idx="1434">
                  <c:v>42279</c:v>
                </c:pt>
                <c:pt idx="1435">
                  <c:v>42282</c:v>
                </c:pt>
                <c:pt idx="1436">
                  <c:v>42283</c:v>
                </c:pt>
                <c:pt idx="1437">
                  <c:v>42284</c:v>
                </c:pt>
                <c:pt idx="1438">
                  <c:v>42285</c:v>
                </c:pt>
                <c:pt idx="1439">
                  <c:v>42286</c:v>
                </c:pt>
                <c:pt idx="1440">
                  <c:v>42289</c:v>
                </c:pt>
                <c:pt idx="1441">
                  <c:v>42290</c:v>
                </c:pt>
                <c:pt idx="1442">
                  <c:v>42291</c:v>
                </c:pt>
                <c:pt idx="1443">
                  <c:v>42292</c:v>
                </c:pt>
                <c:pt idx="1444">
                  <c:v>42293</c:v>
                </c:pt>
                <c:pt idx="1445">
                  <c:v>42296</c:v>
                </c:pt>
                <c:pt idx="1446">
                  <c:v>42297</c:v>
                </c:pt>
                <c:pt idx="1447">
                  <c:v>42298</c:v>
                </c:pt>
                <c:pt idx="1448">
                  <c:v>42299</c:v>
                </c:pt>
                <c:pt idx="1449">
                  <c:v>42303</c:v>
                </c:pt>
                <c:pt idx="1450">
                  <c:v>42304</c:v>
                </c:pt>
                <c:pt idx="1451">
                  <c:v>42305</c:v>
                </c:pt>
                <c:pt idx="1452">
                  <c:v>42306</c:v>
                </c:pt>
                <c:pt idx="1453">
                  <c:v>42307</c:v>
                </c:pt>
                <c:pt idx="1454">
                  <c:v>42310</c:v>
                </c:pt>
                <c:pt idx="1455">
                  <c:v>42311</c:v>
                </c:pt>
                <c:pt idx="1456">
                  <c:v>42312</c:v>
                </c:pt>
                <c:pt idx="1457">
                  <c:v>42313</c:v>
                </c:pt>
                <c:pt idx="1458">
                  <c:v>42314</c:v>
                </c:pt>
                <c:pt idx="1459">
                  <c:v>42317</c:v>
                </c:pt>
                <c:pt idx="1460">
                  <c:v>42318</c:v>
                </c:pt>
                <c:pt idx="1461">
                  <c:v>42319</c:v>
                </c:pt>
                <c:pt idx="1462">
                  <c:v>42320</c:v>
                </c:pt>
                <c:pt idx="1463">
                  <c:v>42321</c:v>
                </c:pt>
                <c:pt idx="1464">
                  <c:v>42324</c:v>
                </c:pt>
                <c:pt idx="1465">
                  <c:v>42325</c:v>
                </c:pt>
                <c:pt idx="1466">
                  <c:v>42326</c:v>
                </c:pt>
                <c:pt idx="1467">
                  <c:v>42327</c:v>
                </c:pt>
                <c:pt idx="1468">
                  <c:v>42328</c:v>
                </c:pt>
                <c:pt idx="1469">
                  <c:v>42331</c:v>
                </c:pt>
                <c:pt idx="1470">
                  <c:v>42332</c:v>
                </c:pt>
                <c:pt idx="1471">
                  <c:v>42333</c:v>
                </c:pt>
                <c:pt idx="1472">
                  <c:v>42334</c:v>
                </c:pt>
                <c:pt idx="1473">
                  <c:v>42335</c:v>
                </c:pt>
                <c:pt idx="1474">
                  <c:v>42338</c:v>
                </c:pt>
                <c:pt idx="1475">
                  <c:v>42339</c:v>
                </c:pt>
                <c:pt idx="1476">
                  <c:v>42340</c:v>
                </c:pt>
                <c:pt idx="1477">
                  <c:v>42341</c:v>
                </c:pt>
                <c:pt idx="1478">
                  <c:v>42342</c:v>
                </c:pt>
                <c:pt idx="1479">
                  <c:v>42345</c:v>
                </c:pt>
                <c:pt idx="1480">
                  <c:v>42346</c:v>
                </c:pt>
                <c:pt idx="1481">
                  <c:v>42347</c:v>
                </c:pt>
                <c:pt idx="1482">
                  <c:v>42348</c:v>
                </c:pt>
                <c:pt idx="1483">
                  <c:v>42349</c:v>
                </c:pt>
                <c:pt idx="1484">
                  <c:v>42352</c:v>
                </c:pt>
                <c:pt idx="1485">
                  <c:v>42353</c:v>
                </c:pt>
                <c:pt idx="1486">
                  <c:v>42354</c:v>
                </c:pt>
                <c:pt idx="1487">
                  <c:v>42355</c:v>
                </c:pt>
                <c:pt idx="1488">
                  <c:v>42356</c:v>
                </c:pt>
                <c:pt idx="1489">
                  <c:v>42359</c:v>
                </c:pt>
                <c:pt idx="1490">
                  <c:v>42360</c:v>
                </c:pt>
                <c:pt idx="1491">
                  <c:v>42361</c:v>
                </c:pt>
                <c:pt idx="1492">
                  <c:v>42366</c:v>
                </c:pt>
                <c:pt idx="1493">
                  <c:v>42367</c:v>
                </c:pt>
                <c:pt idx="1494">
                  <c:v>42368</c:v>
                </c:pt>
                <c:pt idx="1495">
                  <c:v>42373</c:v>
                </c:pt>
                <c:pt idx="1496">
                  <c:v>42374</c:v>
                </c:pt>
                <c:pt idx="1497">
                  <c:v>42375</c:v>
                </c:pt>
                <c:pt idx="1498">
                  <c:v>42376</c:v>
                </c:pt>
                <c:pt idx="1499">
                  <c:v>42377</c:v>
                </c:pt>
                <c:pt idx="1500">
                  <c:v>42380</c:v>
                </c:pt>
                <c:pt idx="1501">
                  <c:v>42381</c:v>
                </c:pt>
                <c:pt idx="1502">
                  <c:v>42382</c:v>
                </c:pt>
                <c:pt idx="1503">
                  <c:v>42383</c:v>
                </c:pt>
                <c:pt idx="1504">
                  <c:v>42384</c:v>
                </c:pt>
                <c:pt idx="1505">
                  <c:v>42387</c:v>
                </c:pt>
                <c:pt idx="1506">
                  <c:v>42388</c:v>
                </c:pt>
                <c:pt idx="1507">
                  <c:v>42389</c:v>
                </c:pt>
                <c:pt idx="1508">
                  <c:v>42390</c:v>
                </c:pt>
                <c:pt idx="1509">
                  <c:v>42391</c:v>
                </c:pt>
                <c:pt idx="1510">
                  <c:v>42394</c:v>
                </c:pt>
                <c:pt idx="1511">
                  <c:v>42395</c:v>
                </c:pt>
                <c:pt idx="1512">
                  <c:v>42396</c:v>
                </c:pt>
                <c:pt idx="1513">
                  <c:v>42397</c:v>
                </c:pt>
                <c:pt idx="1514">
                  <c:v>42398</c:v>
                </c:pt>
                <c:pt idx="1515">
                  <c:v>42401</c:v>
                </c:pt>
                <c:pt idx="1516">
                  <c:v>42402</c:v>
                </c:pt>
                <c:pt idx="1517">
                  <c:v>42403</c:v>
                </c:pt>
                <c:pt idx="1518">
                  <c:v>42404</c:v>
                </c:pt>
                <c:pt idx="1519">
                  <c:v>42405</c:v>
                </c:pt>
                <c:pt idx="1520">
                  <c:v>42408</c:v>
                </c:pt>
                <c:pt idx="1521">
                  <c:v>42409</c:v>
                </c:pt>
                <c:pt idx="1522">
                  <c:v>42410</c:v>
                </c:pt>
                <c:pt idx="1523">
                  <c:v>42411</c:v>
                </c:pt>
                <c:pt idx="1524">
                  <c:v>42412</c:v>
                </c:pt>
                <c:pt idx="1525">
                  <c:v>42415</c:v>
                </c:pt>
                <c:pt idx="1526">
                  <c:v>42416</c:v>
                </c:pt>
                <c:pt idx="1527">
                  <c:v>42417</c:v>
                </c:pt>
                <c:pt idx="1528">
                  <c:v>42418</c:v>
                </c:pt>
                <c:pt idx="1529">
                  <c:v>42419</c:v>
                </c:pt>
                <c:pt idx="1530">
                  <c:v>42422</c:v>
                </c:pt>
                <c:pt idx="1531">
                  <c:v>42423</c:v>
                </c:pt>
                <c:pt idx="1532">
                  <c:v>42424</c:v>
                </c:pt>
                <c:pt idx="1533">
                  <c:v>42425</c:v>
                </c:pt>
                <c:pt idx="1534">
                  <c:v>42426</c:v>
                </c:pt>
                <c:pt idx="1535">
                  <c:v>42429</c:v>
                </c:pt>
                <c:pt idx="1536">
                  <c:v>42430</c:v>
                </c:pt>
                <c:pt idx="1537">
                  <c:v>42431</c:v>
                </c:pt>
                <c:pt idx="1538">
                  <c:v>42432</c:v>
                </c:pt>
                <c:pt idx="1539">
                  <c:v>42433</c:v>
                </c:pt>
                <c:pt idx="1540">
                  <c:v>42436</c:v>
                </c:pt>
                <c:pt idx="1541">
                  <c:v>42437</c:v>
                </c:pt>
                <c:pt idx="1542">
                  <c:v>42438</c:v>
                </c:pt>
                <c:pt idx="1543">
                  <c:v>42439</c:v>
                </c:pt>
                <c:pt idx="1544">
                  <c:v>42440</c:v>
                </c:pt>
                <c:pt idx="1545">
                  <c:v>42445</c:v>
                </c:pt>
                <c:pt idx="1546">
                  <c:v>42446</c:v>
                </c:pt>
                <c:pt idx="1547">
                  <c:v>42447</c:v>
                </c:pt>
                <c:pt idx="1548">
                  <c:v>42450</c:v>
                </c:pt>
                <c:pt idx="1549">
                  <c:v>42451</c:v>
                </c:pt>
                <c:pt idx="1550">
                  <c:v>42452</c:v>
                </c:pt>
                <c:pt idx="1551">
                  <c:v>42453</c:v>
                </c:pt>
                <c:pt idx="1552">
                  <c:v>42458</c:v>
                </c:pt>
                <c:pt idx="1553">
                  <c:v>42459</c:v>
                </c:pt>
                <c:pt idx="1554">
                  <c:v>42460</c:v>
                </c:pt>
                <c:pt idx="1555">
                  <c:v>42461</c:v>
                </c:pt>
                <c:pt idx="1556">
                  <c:v>42464</c:v>
                </c:pt>
                <c:pt idx="1557">
                  <c:v>42465</c:v>
                </c:pt>
                <c:pt idx="1558">
                  <c:v>42466</c:v>
                </c:pt>
                <c:pt idx="1559">
                  <c:v>42467</c:v>
                </c:pt>
                <c:pt idx="1560">
                  <c:v>42468</c:v>
                </c:pt>
                <c:pt idx="1561">
                  <c:v>42471</c:v>
                </c:pt>
                <c:pt idx="1562">
                  <c:v>42472</c:v>
                </c:pt>
                <c:pt idx="1563">
                  <c:v>42473</c:v>
                </c:pt>
                <c:pt idx="1564">
                  <c:v>42474</c:v>
                </c:pt>
                <c:pt idx="1565">
                  <c:v>42475</c:v>
                </c:pt>
                <c:pt idx="1566">
                  <c:v>42478</c:v>
                </c:pt>
                <c:pt idx="1567">
                  <c:v>42479</c:v>
                </c:pt>
                <c:pt idx="1568">
                  <c:v>42480</c:v>
                </c:pt>
                <c:pt idx="1569">
                  <c:v>42481</c:v>
                </c:pt>
                <c:pt idx="1570">
                  <c:v>42482</c:v>
                </c:pt>
                <c:pt idx="1571">
                  <c:v>42485</c:v>
                </c:pt>
                <c:pt idx="1572">
                  <c:v>42486</c:v>
                </c:pt>
                <c:pt idx="1573">
                  <c:v>42487</c:v>
                </c:pt>
                <c:pt idx="1574">
                  <c:v>42488</c:v>
                </c:pt>
                <c:pt idx="1575">
                  <c:v>42489</c:v>
                </c:pt>
                <c:pt idx="1576">
                  <c:v>42492</c:v>
                </c:pt>
                <c:pt idx="1577">
                  <c:v>42493</c:v>
                </c:pt>
                <c:pt idx="1578">
                  <c:v>42494</c:v>
                </c:pt>
                <c:pt idx="1579">
                  <c:v>42495</c:v>
                </c:pt>
                <c:pt idx="1580">
                  <c:v>42496</c:v>
                </c:pt>
                <c:pt idx="1581">
                  <c:v>42499</c:v>
                </c:pt>
                <c:pt idx="1582">
                  <c:v>42500</c:v>
                </c:pt>
                <c:pt idx="1583">
                  <c:v>42501</c:v>
                </c:pt>
                <c:pt idx="1584">
                  <c:v>42502</c:v>
                </c:pt>
                <c:pt idx="1585">
                  <c:v>42503</c:v>
                </c:pt>
                <c:pt idx="1586">
                  <c:v>42507</c:v>
                </c:pt>
                <c:pt idx="1587">
                  <c:v>42508</c:v>
                </c:pt>
                <c:pt idx="1588">
                  <c:v>42509</c:v>
                </c:pt>
                <c:pt idx="1589">
                  <c:v>42510</c:v>
                </c:pt>
                <c:pt idx="1590">
                  <c:v>42513</c:v>
                </c:pt>
                <c:pt idx="1591">
                  <c:v>42514</c:v>
                </c:pt>
                <c:pt idx="1592">
                  <c:v>42515</c:v>
                </c:pt>
                <c:pt idx="1593">
                  <c:v>42516</c:v>
                </c:pt>
                <c:pt idx="1594">
                  <c:v>42517</c:v>
                </c:pt>
                <c:pt idx="1595">
                  <c:v>42520</c:v>
                </c:pt>
                <c:pt idx="1596">
                  <c:v>42521</c:v>
                </c:pt>
                <c:pt idx="1597">
                  <c:v>42522</c:v>
                </c:pt>
                <c:pt idx="1598">
                  <c:v>42523</c:v>
                </c:pt>
                <c:pt idx="1599">
                  <c:v>42524</c:v>
                </c:pt>
                <c:pt idx="1600">
                  <c:v>42527</c:v>
                </c:pt>
                <c:pt idx="1601">
                  <c:v>42528</c:v>
                </c:pt>
                <c:pt idx="1602">
                  <c:v>42529</c:v>
                </c:pt>
                <c:pt idx="1603">
                  <c:v>42530</c:v>
                </c:pt>
                <c:pt idx="1604">
                  <c:v>42531</c:v>
                </c:pt>
                <c:pt idx="1605">
                  <c:v>42534</c:v>
                </c:pt>
                <c:pt idx="1606">
                  <c:v>42535</c:v>
                </c:pt>
                <c:pt idx="1607">
                  <c:v>42536</c:v>
                </c:pt>
                <c:pt idx="1608">
                  <c:v>42537</c:v>
                </c:pt>
                <c:pt idx="1609">
                  <c:v>42538</c:v>
                </c:pt>
                <c:pt idx="1610">
                  <c:v>42541</c:v>
                </c:pt>
                <c:pt idx="1611">
                  <c:v>42542</c:v>
                </c:pt>
                <c:pt idx="1612">
                  <c:v>42543</c:v>
                </c:pt>
                <c:pt idx="1613">
                  <c:v>42544</c:v>
                </c:pt>
                <c:pt idx="1614">
                  <c:v>42545</c:v>
                </c:pt>
                <c:pt idx="1615">
                  <c:v>42548</c:v>
                </c:pt>
                <c:pt idx="1616">
                  <c:v>42549</c:v>
                </c:pt>
                <c:pt idx="1617">
                  <c:v>42550</c:v>
                </c:pt>
                <c:pt idx="1618">
                  <c:v>42551</c:v>
                </c:pt>
                <c:pt idx="1619">
                  <c:v>42552</c:v>
                </c:pt>
                <c:pt idx="1620">
                  <c:v>42555</c:v>
                </c:pt>
                <c:pt idx="1621">
                  <c:v>42556</c:v>
                </c:pt>
                <c:pt idx="1622">
                  <c:v>42557</c:v>
                </c:pt>
                <c:pt idx="1623">
                  <c:v>42558</c:v>
                </c:pt>
                <c:pt idx="1624">
                  <c:v>42559</c:v>
                </c:pt>
                <c:pt idx="1625">
                  <c:v>42562</c:v>
                </c:pt>
                <c:pt idx="1626">
                  <c:v>42563</c:v>
                </c:pt>
                <c:pt idx="1627">
                  <c:v>42564</c:v>
                </c:pt>
                <c:pt idx="1628">
                  <c:v>42565</c:v>
                </c:pt>
                <c:pt idx="1629">
                  <c:v>42566</c:v>
                </c:pt>
                <c:pt idx="1630">
                  <c:v>42569</c:v>
                </c:pt>
                <c:pt idx="1631">
                  <c:v>42570</c:v>
                </c:pt>
                <c:pt idx="1632">
                  <c:v>42571</c:v>
                </c:pt>
                <c:pt idx="1633">
                  <c:v>42572</c:v>
                </c:pt>
                <c:pt idx="1634">
                  <c:v>42573</c:v>
                </c:pt>
                <c:pt idx="1635">
                  <c:v>42576</c:v>
                </c:pt>
                <c:pt idx="1636">
                  <c:v>42577</c:v>
                </c:pt>
                <c:pt idx="1637">
                  <c:v>42578</c:v>
                </c:pt>
                <c:pt idx="1638">
                  <c:v>42579</c:v>
                </c:pt>
                <c:pt idx="1639">
                  <c:v>42580</c:v>
                </c:pt>
                <c:pt idx="1640">
                  <c:v>42583</c:v>
                </c:pt>
                <c:pt idx="1641">
                  <c:v>42584</c:v>
                </c:pt>
                <c:pt idx="1642">
                  <c:v>42585</c:v>
                </c:pt>
                <c:pt idx="1643">
                  <c:v>42586</c:v>
                </c:pt>
                <c:pt idx="1644">
                  <c:v>42587</c:v>
                </c:pt>
                <c:pt idx="1645">
                  <c:v>42590</c:v>
                </c:pt>
                <c:pt idx="1646">
                  <c:v>42591</c:v>
                </c:pt>
                <c:pt idx="1647">
                  <c:v>42592</c:v>
                </c:pt>
                <c:pt idx="1648">
                  <c:v>42593</c:v>
                </c:pt>
                <c:pt idx="1649">
                  <c:v>42594</c:v>
                </c:pt>
                <c:pt idx="1650">
                  <c:v>42597</c:v>
                </c:pt>
                <c:pt idx="1651">
                  <c:v>42598</c:v>
                </c:pt>
                <c:pt idx="1652">
                  <c:v>42599</c:v>
                </c:pt>
                <c:pt idx="1653">
                  <c:v>42600</c:v>
                </c:pt>
                <c:pt idx="1654">
                  <c:v>42601</c:v>
                </c:pt>
                <c:pt idx="1655">
                  <c:v>42604</c:v>
                </c:pt>
                <c:pt idx="1656">
                  <c:v>42605</c:v>
                </c:pt>
                <c:pt idx="1657">
                  <c:v>42606</c:v>
                </c:pt>
                <c:pt idx="1658">
                  <c:v>42607</c:v>
                </c:pt>
                <c:pt idx="1659">
                  <c:v>42608</c:v>
                </c:pt>
                <c:pt idx="1660">
                  <c:v>42611</c:v>
                </c:pt>
                <c:pt idx="1661">
                  <c:v>42612</c:v>
                </c:pt>
                <c:pt idx="1662">
                  <c:v>42613</c:v>
                </c:pt>
                <c:pt idx="1663">
                  <c:v>42614</c:v>
                </c:pt>
                <c:pt idx="1664">
                  <c:v>42615</c:v>
                </c:pt>
                <c:pt idx="1665">
                  <c:v>42618</c:v>
                </c:pt>
                <c:pt idx="1666">
                  <c:v>42619</c:v>
                </c:pt>
                <c:pt idx="1667">
                  <c:v>42620</c:v>
                </c:pt>
                <c:pt idx="1668">
                  <c:v>42621</c:v>
                </c:pt>
                <c:pt idx="1669">
                  <c:v>42622</c:v>
                </c:pt>
                <c:pt idx="1670">
                  <c:v>42625</c:v>
                </c:pt>
                <c:pt idx="1671">
                  <c:v>42626</c:v>
                </c:pt>
                <c:pt idx="1672">
                  <c:v>42627</c:v>
                </c:pt>
                <c:pt idx="1673">
                  <c:v>42628</c:v>
                </c:pt>
                <c:pt idx="1674">
                  <c:v>42629</c:v>
                </c:pt>
                <c:pt idx="1675">
                  <c:v>42632</c:v>
                </c:pt>
                <c:pt idx="1676">
                  <c:v>42633</c:v>
                </c:pt>
                <c:pt idx="1677">
                  <c:v>42634</c:v>
                </c:pt>
                <c:pt idx="1678">
                  <c:v>42635</c:v>
                </c:pt>
                <c:pt idx="1679">
                  <c:v>42636</c:v>
                </c:pt>
                <c:pt idx="1680">
                  <c:v>42639</c:v>
                </c:pt>
                <c:pt idx="1681">
                  <c:v>42640</c:v>
                </c:pt>
                <c:pt idx="1682">
                  <c:v>42641</c:v>
                </c:pt>
                <c:pt idx="1683">
                  <c:v>42642</c:v>
                </c:pt>
                <c:pt idx="1684">
                  <c:v>42643</c:v>
                </c:pt>
                <c:pt idx="1685">
                  <c:v>42646</c:v>
                </c:pt>
                <c:pt idx="1686">
                  <c:v>42647</c:v>
                </c:pt>
                <c:pt idx="1687">
                  <c:v>42648</c:v>
                </c:pt>
                <c:pt idx="1688">
                  <c:v>42649</c:v>
                </c:pt>
                <c:pt idx="1689">
                  <c:v>42650</c:v>
                </c:pt>
                <c:pt idx="1690">
                  <c:v>42653</c:v>
                </c:pt>
                <c:pt idx="1691">
                  <c:v>42654</c:v>
                </c:pt>
                <c:pt idx="1692">
                  <c:v>42655</c:v>
                </c:pt>
                <c:pt idx="1693">
                  <c:v>42656</c:v>
                </c:pt>
                <c:pt idx="1694">
                  <c:v>42657</c:v>
                </c:pt>
                <c:pt idx="1695">
                  <c:v>42660</c:v>
                </c:pt>
                <c:pt idx="1696">
                  <c:v>42661</c:v>
                </c:pt>
                <c:pt idx="1697">
                  <c:v>42662</c:v>
                </c:pt>
                <c:pt idx="1698">
                  <c:v>42663</c:v>
                </c:pt>
                <c:pt idx="1699">
                  <c:v>42664</c:v>
                </c:pt>
                <c:pt idx="1700">
                  <c:v>42667</c:v>
                </c:pt>
                <c:pt idx="1701">
                  <c:v>42668</c:v>
                </c:pt>
                <c:pt idx="1702">
                  <c:v>42669</c:v>
                </c:pt>
                <c:pt idx="1703">
                  <c:v>42670</c:v>
                </c:pt>
                <c:pt idx="1704">
                  <c:v>42671</c:v>
                </c:pt>
                <c:pt idx="1705">
                  <c:v>42676</c:v>
                </c:pt>
                <c:pt idx="1706">
                  <c:v>42677</c:v>
                </c:pt>
                <c:pt idx="1707">
                  <c:v>42678</c:v>
                </c:pt>
                <c:pt idx="1708">
                  <c:v>42681</c:v>
                </c:pt>
                <c:pt idx="1709">
                  <c:v>42682</c:v>
                </c:pt>
                <c:pt idx="1710">
                  <c:v>42683</c:v>
                </c:pt>
                <c:pt idx="1711">
                  <c:v>42684</c:v>
                </c:pt>
                <c:pt idx="1712">
                  <c:v>42685</c:v>
                </c:pt>
                <c:pt idx="1713">
                  <c:v>42688</c:v>
                </c:pt>
                <c:pt idx="1714">
                  <c:v>42689</c:v>
                </c:pt>
                <c:pt idx="1715">
                  <c:v>42690</c:v>
                </c:pt>
                <c:pt idx="1716">
                  <c:v>42691</c:v>
                </c:pt>
                <c:pt idx="1717">
                  <c:v>42692</c:v>
                </c:pt>
                <c:pt idx="1718">
                  <c:v>42695</c:v>
                </c:pt>
                <c:pt idx="1719">
                  <c:v>42696</c:v>
                </c:pt>
                <c:pt idx="1720">
                  <c:v>42697</c:v>
                </c:pt>
                <c:pt idx="1721">
                  <c:v>42698</c:v>
                </c:pt>
                <c:pt idx="1722">
                  <c:v>42699</c:v>
                </c:pt>
                <c:pt idx="1723">
                  <c:v>42702</c:v>
                </c:pt>
                <c:pt idx="1724">
                  <c:v>42703</c:v>
                </c:pt>
                <c:pt idx="1725">
                  <c:v>42704</c:v>
                </c:pt>
                <c:pt idx="1726">
                  <c:v>42705</c:v>
                </c:pt>
                <c:pt idx="1727">
                  <c:v>42706</c:v>
                </c:pt>
                <c:pt idx="1728">
                  <c:v>42709</c:v>
                </c:pt>
                <c:pt idx="1729">
                  <c:v>42710</c:v>
                </c:pt>
                <c:pt idx="1730">
                  <c:v>42711</c:v>
                </c:pt>
                <c:pt idx="1731">
                  <c:v>42712</c:v>
                </c:pt>
                <c:pt idx="1732">
                  <c:v>42713</c:v>
                </c:pt>
                <c:pt idx="1733">
                  <c:v>42716</c:v>
                </c:pt>
                <c:pt idx="1734">
                  <c:v>42717</c:v>
                </c:pt>
                <c:pt idx="1735">
                  <c:v>42718</c:v>
                </c:pt>
                <c:pt idx="1736">
                  <c:v>42719</c:v>
                </c:pt>
                <c:pt idx="1737">
                  <c:v>42720</c:v>
                </c:pt>
                <c:pt idx="1738">
                  <c:v>42723</c:v>
                </c:pt>
                <c:pt idx="1739">
                  <c:v>42724</c:v>
                </c:pt>
                <c:pt idx="1740">
                  <c:v>42725</c:v>
                </c:pt>
                <c:pt idx="1741">
                  <c:v>42726</c:v>
                </c:pt>
                <c:pt idx="1742">
                  <c:v>42727</c:v>
                </c:pt>
                <c:pt idx="1743">
                  <c:v>42731</c:v>
                </c:pt>
                <c:pt idx="1744">
                  <c:v>42732</c:v>
                </c:pt>
                <c:pt idx="1745">
                  <c:v>42733</c:v>
                </c:pt>
                <c:pt idx="1746">
                  <c:v>42734</c:v>
                </c:pt>
                <c:pt idx="1747">
                  <c:v>42737</c:v>
                </c:pt>
                <c:pt idx="1748">
                  <c:v>42738</c:v>
                </c:pt>
                <c:pt idx="1749">
                  <c:v>42739</c:v>
                </c:pt>
                <c:pt idx="1750">
                  <c:v>42740</c:v>
                </c:pt>
                <c:pt idx="1751">
                  <c:v>42741</c:v>
                </c:pt>
                <c:pt idx="1752">
                  <c:v>42744</c:v>
                </c:pt>
                <c:pt idx="1753">
                  <c:v>42745</c:v>
                </c:pt>
                <c:pt idx="1754">
                  <c:v>42746</c:v>
                </c:pt>
                <c:pt idx="1755">
                  <c:v>42747</c:v>
                </c:pt>
                <c:pt idx="1756">
                  <c:v>42748</c:v>
                </c:pt>
                <c:pt idx="1757">
                  <c:v>42751</c:v>
                </c:pt>
                <c:pt idx="1758">
                  <c:v>42752</c:v>
                </c:pt>
                <c:pt idx="1759">
                  <c:v>42753</c:v>
                </c:pt>
                <c:pt idx="1760">
                  <c:v>42754</c:v>
                </c:pt>
                <c:pt idx="1761">
                  <c:v>42755</c:v>
                </c:pt>
                <c:pt idx="1762">
                  <c:v>42758</c:v>
                </c:pt>
                <c:pt idx="1763">
                  <c:v>42759</c:v>
                </c:pt>
                <c:pt idx="1764">
                  <c:v>42760</c:v>
                </c:pt>
                <c:pt idx="1765">
                  <c:v>42761</c:v>
                </c:pt>
                <c:pt idx="1766">
                  <c:v>42762</c:v>
                </c:pt>
                <c:pt idx="1767">
                  <c:v>42765</c:v>
                </c:pt>
                <c:pt idx="1768">
                  <c:v>42766</c:v>
                </c:pt>
                <c:pt idx="1769">
                  <c:v>42767</c:v>
                </c:pt>
                <c:pt idx="1770">
                  <c:v>42768</c:v>
                </c:pt>
                <c:pt idx="1771">
                  <c:v>42769</c:v>
                </c:pt>
                <c:pt idx="1772">
                  <c:v>42772</c:v>
                </c:pt>
                <c:pt idx="1773">
                  <c:v>42773</c:v>
                </c:pt>
                <c:pt idx="1774">
                  <c:v>42774</c:v>
                </c:pt>
                <c:pt idx="1775">
                  <c:v>42775</c:v>
                </c:pt>
                <c:pt idx="1776">
                  <c:v>42776</c:v>
                </c:pt>
                <c:pt idx="1777">
                  <c:v>42779</c:v>
                </c:pt>
                <c:pt idx="1778">
                  <c:v>42780</c:v>
                </c:pt>
                <c:pt idx="1779">
                  <c:v>42781</c:v>
                </c:pt>
                <c:pt idx="1780">
                  <c:v>42782</c:v>
                </c:pt>
                <c:pt idx="1781">
                  <c:v>42783</c:v>
                </c:pt>
                <c:pt idx="1782">
                  <c:v>42786</c:v>
                </c:pt>
                <c:pt idx="1783">
                  <c:v>42787</c:v>
                </c:pt>
                <c:pt idx="1784">
                  <c:v>42788</c:v>
                </c:pt>
                <c:pt idx="1785">
                  <c:v>42789</c:v>
                </c:pt>
                <c:pt idx="1786">
                  <c:v>42790</c:v>
                </c:pt>
                <c:pt idx="1787">
                  <c:v>42793</c:v>
                </c:pt>
                <c:pt idx="1788">
                  <c:v>42794</c:v>
                </c:pt>
                <c:pt idx="1789">
                  <c:v>42795</c:v>
                </c:pt>
                <c:pt idx="1790">
                  <c:v>42796</c:v>
                </c:pt>
                <c:pt idx="1791">
                  <c:v>42797</c:v>
                </c:pt>
                <c:pt idx="1792">
                  <c:v>42800</c:v>
                </c:pt>
                <c:pt idx="1793">
                  <c:v>42801</c:v>
                </c:pt>
                <c:pt idx="1794">
                  <c:v>42802</c:v>
                </c:pt>
                <c:pt idx="1795">
                  <c:v>42803</c:v>
                </c:pt>
                <c:pt idx="1796">
                  <c:v>42804</c:v>
                </c:pt>
                <c:pt idx="1797">
                  <c:v>42807</c:v>
                </c:pt>
                <c:pt idx="1798">
                  <c:v>42808</c:v>
                </c:pt>
                <c:pt idx="1799">
                  <c:v>42810</c:v>
                </c:pt>
                <c:pt idx="1800">
                  <c:v>42811</c:v>
                </c:pt>
                <c:pt idx="1801">
                  <c:v>42814</c:v>
                </c:pt>
                <c:pt idx="1802">
                  <c:v>42815</c:v>
                </c:pt>
                <c:pt idx="1803">
                  <c:v>42816</c:v>
                </c:pt>
                <c:pt idx="1804">
                  <c:v>42817</c:v>
                </c:pt>
                <c:pt idx="1805">
                  <c:v>42818</c:v>
                </c:pt>
                <c:pt idx="1806">
                  <c:v>42821</c:v>
                </c:pt>
                <c:pt idx="1807">
                  <c:v>42822</c:v>
                </c:pt>
                <c:pt idx="1808">
                  <c:v>42823</c:v>
                </c:pt>
                <c:pt idx="1809">
                  <c:v>42824</c:v>
                </c:pt>
                <c:pt idx="1810">
                  <c:v>42825</c:v>
                </c:pt>
                <c:pt idx="1811">
                  <c:v>42828</c:v>
                </c:pt>
                <c:pt idx="1812">
                  <c:v>42829</c:v>
                </c:pt>
                <c:pt idx="1813">
                  <c:v>42830</c:v>
                </c:pt>
                <c:pt idx="1814">
                  <c:v>42831</c:v>
                </c:pt>
                <c:pt idx="1815">
                  <c:v>42832</c:v>
                </c:pt>
                <c:pt idx="1816">
                  <c:v>42835</c:v>
                </c:pt>
                <c:pt idx="1817">
                  <c:v>42836</c:v>
                </c:pt>
                <c:pt idx="1818">
                  <c:v>42837</c:v>
                </c:pt>
                <c:pt idx="1819">
                  <c:v>42838</c:v>
                </c:pt>
                <c:pt idx="1820">
                  <c:v>42843</c:v>
                </c:pt>
                <c:pt idx="1821">
                  <c:v>42844</c:v>
                </c:pt>
                <c:pt idx="1822">
                  <c:v>42845</c:v>
                </c:pt>
                <c:pt idx="1823">
                  <c:v>42846</c:v>
                </c:pt>
                <c:pt idx="1824">
                  <c:v>42849</c:v>
                </c:pt>
                <c:pt idx="1825">
                  <c:v>42850</c:v>
                </c:pt>
                <c:pt idx="1826">
                  <c:v>42851</c:v>
                </c:pt>
                <c:pt idx="1827">
                  <c:v>42852</c:v>
                </c:pt>
                <c:pt idx="1828">
                  <c:v>42853</c:v>
                </c:pt>
                <c:pt idx="1829">
                  <c:v>42857</c:v>
                </c:pt>
                <c:pt idx="1830">
                  <c:v>42858</c:v>
                </c:pt>
                <c:pt idx="1831">
                  <c:v>42859</c:v>
                </c:pt>
                <c:pt idx="1832">
                  <c:v>42860</c:v>
                </c:pt>
                <c:pt idx="1833">
                  <c:v>42863</c:v>
                </c:pt>
                <c:pt idx="1834">
                  <c:v>42864</c:v>
                </c:pt>
                <c:pt idx="1835">
                  <c:v>42865</c:v>
                </c:pt>
                <c:pt idx="1836">
                  <c:v>42866</c:v>
                </c:pt>
                <c:pt idx="1837">
                  <c:v>42867</c:v>
                </c:pt>
                <c:pt idx="1838">
                  <c:v>42870</c:v>
                </c:pt>
                <c:pt idx="1839">
                  <c:v>42871</c:v>
                </c:pt>
                <c:pt idx="1840">
                  <c:v>42872</c:v>
                </c:pt>
                <c:pt idx="1841">
                  <c:v>42873</c:v>
                </c:pt>
                <c:pt idx="1842">
                  <c:v>42874</c:v>
                </c:pt>
                <c:pt idx="1843">
                  <c:v>42877</c:v>
                </c:pt>
                <c:pt idx="1844">
                  <c:v>42878</c:v>
                </c:pt>
                <c:pt idx="1845">
                  <c:v>42879</c:v>
                </c:pt>
                <c:pt idx="1846">
                  <c:v>42880</c:v>
                </c:pt>
                <c:pt idx="1847">
                  <c:v>42881</c:v>
                </c:pt>
                <c:pt idx="1848">
                  <c:v>42884</c:v>
                </c:pt>
                <c:pt idx="1849">
                  <c:v>42885</c:v>
                </c:pt>
                <c:pt idx="1850">
                  <c:v>42886</c:v>
                </c:pt>
                <c:pt idx="1851">
                  <c:v>42887</c:v>
                </c:pt>
                <c:pt idx="1852">
                  <c:v>42888</c:v>
                </c:pt>
                <c:pt idx="1853">
                  <c:v>42892</c:v>
                </c:pt>
                <c:pt idx="1854">
                  <c:v>42893</c:v>
                </c:pt>
                <c:pt idx="1855">
                  <c:v>42894</c:v>
                </c:pt>
                <c:pt idx="1856">
                  <c:v>42895</c:v>
                </c:pt>
                <c:pt idx="1857">
                  <c:v>42898</c:v>
                </c:pt>
                <c:pt idx="1858">
                  <c:v>42899</c:v>
                </c:pt>
                <c:pt idx="1859">
                  <c:v>42900</c:v>
                </c:pt>
                <c:pt idx="1860">
                  <c:v>42901</c:v>
                </c:pt>
                <c:pt idx="1861">
                  <c:v>42902</c:v>
                </c:pt>
                <c:pt idx="1862">
                  <c:v>42905</c:v>
                </c:pt>
                <c:pt idx="1863">
                  <c:v>42906</c:v>
                </c:pt>
                <c:pt idx="1864">
                  <c:v>42907</c:v>
                </c:pt>
                <c:pt idx="1865">
                  <c:v>42908</c:v>
                </c:pt>
                <c:pt idx="1866">
                  <c:v>42909</c:v>
                </c:pt>
                <c:pt idx="1867">
                  <c:v>42912</c:v>
                </c:pt>
                <c:pt idx="1868">
                  <c:v>42913</c:v>
                </c:pt>
                <c:pt idx="1869">
                  <c:v>42914</c:v>
                </c:pt>
                <c:pt idx="1870">
                  <c:v>42915</c:v>
                </c:pt>
                <c:pt idx="1871">
                  <c:v>42916</c:v>
                </c:pt>
                <c:pt idx="1872">
                  <c:v>42919</c:v>
                </c:pt>
                <c:pt idx="1873">
                  <c:v>42920</c:v>
                </c:pt>
                <c:pt idx="1874">
                  <c:v>42921</c:v>
                </c:pt>
                <c:pt idx="1875">
                  <c:v>42922</c:v>
                </c:pt>
                <c:pt idx="1876">
                  <c:v>42923</c:v>
                </c:pt>
                <c:pt idx="1877">
                  <c:v>42926</c:v>
                </c:pt>
                <c:pt idx="1878">
                  <c:v>42927</c:v>
                </c:pt>
                <c:pt idx="1879">
                  <c:v>42928</c:v>
                </c:pt>
                <c:pt idx="1880">
                  <c:v>42929</c:v>
                </c:pt>
                <c:pt idx="1881">
                  <c:v>42930</c:v>
                </c:pt>
                <c:pt idx="1882">
                  <c:v>42933</c:v>
                </c:pt>
                <c:pt idx="1883">
                  <c:v>42934</c:v>
                </c:pt>
                <c:pt idx="1884">
                  <c:v>42935</c:v>
                </c:pt>
                <c:pt idx="1885">
                  <c:v>42936</c:v>
                </c:pt>
                <c:pt idx="1886">
                  <c:v>42937</c:v>
                </c:pt>
                <c:pt idx="1887">
                  <c:v>42940</c:v>
                </c:pt>
                <c:pt idx="1888">
                  <c:v>42941</c:v>
                </c:pt>
                <c:pt idx="1889">
                  <c:v>42942</c:v>
                </c:pt>
                <c:pt idx="1890">
                  <c:v>42943</c:v>
                </c:pt>
                <c:pt idx="1891">
                  <c:v>42944</c:v>
                </c:pt>
                <c:pt idx="1892">
                  <c:v>42947</c:v>
                </c:pt>
                <c:pt idx="1893">
                  <c:v>42948</c:v>
                </c:pt>
                <c:pt idx="1894">
                  <c:v>42949</c:v>
                </c:pt>
                <c:pt idx="1895">
                  <c:v>42950</c:v>
                </c:pt>
                <c:pt idx="1896">
                  <c:v>42951</c:v>
                </c:pt>
                <c:pt idx="1897">
                  <c:v>42954</c:v>
                </c:pt>
                <c:pt idx="1898">
                  <c:v>42955</c:v>
                </c:pt>
                <c:pt idx="1899">
                  <c:v>42956</c:v>
                </c:pt>
                <c:pt idx="1900">
                  <c:v>42957</c:v>
                </c:pt>
                <c:pt idx="1901">
                  <c:v>42958</c:v>
                </c:pt>
                <c:pt idx="1902">
                  <c:v>42961</c:v>
                </c:pt>
                <c:pt idx="1903">
                  <c:v>42962</c:v>
                </c:pt>
                <c:pt idx="1904">
                  <c:v>42963</c:v>
                </c:pt>
                <c:pt idx="1905">
                  <c:v>42964</c:v>
                </c:pt>
                <c:pt idx="1906">
                  <c:v>42965</c:v>
                </c:pt>
                <c:pt idx="1907">
                  <c:v>42968</c:v>
                </c:pt>
                <c:pt idx="1908">
                  <c:v>42969</c:v>
                </c:pt>
                <c:pt idx="1909">
                  <c:v>42970</c:v>
                </c:pt>
                <c:pt idx="1910">
                  <c:v>42971</c:v>
                </c:pt>
                <c:pt idx="1911">
                  <c:v>42972</c:v>
                </c:pt>
                <c:pt idx="1912">
                  <c:v>42975</c:v>
                </c:pt>
                <c:pt idx="1913">
                  <c:v>42976</c:v>
                </c:pt>
                <c:pt idx="1914">
                  <c:v>42977</c:v>
                </c:pt>
                <c:pt idx="1915">
                  <c:v>42978</c:v>
                </c:pt>
                <c:pt idx="1916">
                  <c:v>42979</c:v>
                </c:pt>
                <c:pt idx="1917">
                  <c:v>42982</c:v>
                </c:pt>
                <c:pt idx="1918">
                  <c:v>42983</c:v>
                </c:pt>
                <c:pt idx="1919">
                  <c:v>42984</c:v>
                </c:pt>
                <c:pt idx="1920">
                  <c:v>42985</c:v>
                </c:pt>
                <c:pt idx="1921">
                  <c:v>42986</c:v>
                </c:pt>
                <c:pt idx="1922">
                  <c:v>42989</c:v>
                </c:pt>
                <c:pt idx="1923">
                  <c:v>42990</c:v>
                </c:pt>
                <c:pt idx="1924">
                  <c:v>42991</c:v>
                </c:pt>
                <c:pt idx="1925">
                  <c:v>42992</c:v>
                </c:pt>
                <c:pt idx="1926">
                  <c:v>42993</c:v>
                </c:pt>
                <c:pt idx="1927">
                  <c:v>42996</c:v>
                </c:pt>
                <c:pt idx="1928">
                  <c:v>42997</c:v>
                </c:pt>
                <c:pt idx="1929">
                  <c:v>42998</c:v>
                </c:pt>
                <c:pt idx="1930">
                  <c:v>42999</c:v>
                </c:pt>
                <c:pt idx="1931">
                  <c:v>43000</c:v>
                </c:pt>
                <c:pt idx="1932">
                  <c:v>43003</c:v>
                </c:pt>
                <c:pt idx="1933">
                  <c:v>43004</c:v>
                </c:pt>
                <c:pt idx="1934">
                  <c:v>43005</c:v>
                </c:pt>
                <c:pt idx="1935">
                  <c:v>43006</c:v>
                </c:pt>
                <c:pt idx="1936">
                  <c:v>43007</c:v>
                </c:pt>
                <c:pt idx="1937">
                  <c:v>43010</c:v>
                </c:pt>
                <c:pt idx="1938">
                  <c:v>43011</c:v>
                </c:pt>
                <c:pt idx="1939">
                  <c:v>43012</c:v>
                </c:pt>
                <c:pt idx="1940">
                  <c:v>43013</c:v>
                </c:pt>
                <c:pt idx="1941">
                  <c:v>43014</c:v>
                </c:pt>
                <c:pt idx="1942">
                  <c:v>43017</c:v>
                </c:pt>
                <c:pt idx="1943">
                  <c:v>43018</c:v>
                </c:pt>
                <c:pt idx="1944">
                  <c:v>43019</c:v>
                </c:pt>
                <c:pt idx="1945">
                  <c:v>43020</c:v>
                </c:pt>
                <c:pt idx="1946">
                  <c:v>43021</c:v>
                </c:pt>
                <c:pt idx="1947">
                  <c:v>43024</c:v>
                </c:pt>
                <c:pt idx="1948">
                  <c:v>43025</c:v>
                </c:pt>
                <c:pt idx="1949">
                  <c:v>43026</c:v>
                </c:pt>
                <c:pt idx="1950">
                  <c:v>43027</c:v>
                </c:pt>
                <c:pt idx="1951">
                  <c:v>43028</c:v>
                </c:pt>
                <c:pt idx="1952">
                  <c:v>43032</c:v>
                </c:pt>
                <c:pt idx="1953">
                  <c:v>43033</c:v>
                </c:pt>
                <c:pt idx="1954">
                  <c:v>43034</c:v>
                </c:pt>
                <c:pt idx="1955">
                  <c:v>43035</c:v>
                </c:pt>
                <c:pt idx="1956">
                  <c:v>43038</c:v>
                </c:pt>
                <c:pt idx="1957">
                  <c:v>43039</c:v>
                </c:pt>
                <c:pt idx="1958">
                  <c:v>43041</c:v>
                </c:pt>
                <c:pt idx="1959">
                  <c:v>43042</c:v>
                </c:pt>
                <c:pt idx="1960">
                  <c:v>43045</c:v>
                </c:pt>
                <c:pt idx="1961">
                  <c:v>43046</c:v>
                </c:pt>
                <c:pt idx="1962">
                  <c:v>43047</c:v>
                </c:pt>
                <c:pt idx="1963">
                  <c:v>43048</c:v>
                </c:pt>
                <c:pt idx="1964">
                  <c:v>43049</c:v>
                </c:pt>
                <c:pt idx="1965">
                  <c:v>43052</c:v>
                </c:pt>
                <c:pt idx="1966">
                  <c:v>43053</c:v>
                </c:pt>
                <c:pt idx="1967">
                  <c:v>43054</c:v>
                </c:pt>
                <c:pt idx="1968">
                  <c:v>43055</c:v>
                </c:pt>
                <c:pt idx="1969">
                  <c:v>43056</c:v>
                </c:pt>
                <c:pt idx="1970">
                  <c:v>43059</c:v>
                </c:pt>
                <c:pt idx="1971">
                  <c:v>43060</c:v>
                </c:pt>
                <c:pt idx="1972">
                  <c:v>43061</c:v>
                </c:pt>
                <c:pt idx="1973">
                  <c:v>43062</c:v>
                </c:pt>
                <c:pt idx="1974">
                  <c:v>43063</c:v>
                </c:pt>
                <c:pt idx="1975">
                  <c:v>43066</c:v>
                </c:pt>
                <c:pt idx="1976">
                  <c:v>43067</c:v>
                </c:pt>
                <c:pt idx="1977">
                  <c:v>43068</c:v>
                </c:pt>
                <c:pt idx="1978">
                  <c:v>43069</c:v>
                </c:pt>
                <c:pt idx="1979">
                  <c:v>43070</c:v>
                </c:pt>
                <c:pt idx="1980">
                  <c:v>43073</c:v>
                </c:pt>
                <c:pt idx="1981">
                  <c:v>43074</c:v>
                </c:pt>
                <c:pt idx="1982">
                  <c:v>43075</c:v>
                </c:pt>
                <c:pt idx="1983">
                  <c:v>43076</c:v>
                </c:pt>
                <c:pt idx="1984">
                  <c:v>43077</c:v>
                </c:pt>
                <c:pt idx="1985">
                  <c:v>43080</c:v>
                </c:pt>
                <c:pt idx="1986">
                  <c:v>43081</c:v>
                </c:pt>
                <c:pt idx="1987">
                  <c:v>43082</c:v>
                </c:pt>
                <c:pt idx="1988">
                  <c:v>43083</c:v>
                </c:pt>
                <c:pt idx="1989">
                  <c:v>43084</c:v>
                </c:pt>
                <c:pt idx="1990">
                  <c:v>43087</c:v>
                </c:pt>
                <c:pt idx="1991">
                  <c:v>43088</c:v>
                </c:pt>
                <c:pt idx="1992">
                  <c:v>43089</c:v>
                </c:pt>
                <c:pt idx="1993">
                  <c:v>43090</c:v>
                </c:pt>
                <c:pt idx="1994">
                  <c:v>43091</c:v>
                </c:pt>
                <c:pt idx="1995">
                  <c:v>43096</c:v>
                </c:pt>
                <c:pt idx="1996">
                  <c:v>43097</c:v>
                </c:pt>
                <c:pt idx="1997">
                  <c:v>43098</c:v>
                </c:pt>
                <c:pt idx="1998">
                  <c:v>43102</c:v>
                </c:pt>
                <c:pt idx="1999">
                  <c:v>43103</c:v>
                </c:pt>
                <c:pt idx="2000">
                  <c:v>43104</c:v>
                </c:pt>
                <c:pt idx="2001">
                  <c:v>43105</c:v>
                </c:pt>
                <c:pt idx="2002">
                  <c:v>43108</c:v>
                </c:pt>
                <c:pt idx="2003">
                  <c:v>43109</c:v>
                </c:pt>
                <c:pt idx="2004">
                  <c:v>43110</c:v>
                </c:pt>
                <c:pt idx="2005">
                  <c:v>43111</c:v>
                </c:pt>
                <c:pt idx="2006">
                  <c:v>43112</c:v>
                </c:pt>
                <c:pt idx="2007">
                  <c:v>43115</c:v>
                </c:pt>
                <c:pt idx="2008">
                  <c:v>43116</c:v>
                </c:pt>
                <c:pt idx="2009">
                  <c:v>43117</c:v>
                </c:pt>
                <c:pt idx="2010">
                  <c:v>43118</c:v>
                </c:pt>
                <c:pt idx="2011">
                  <c:v>43119</c:v>
                </c:pt>
                <c:pt idx="2012">
                  <c:v>43122</c:v>
                </c:pt>
                <c:pt idx="2013">
                  <c:v>43123</c:v>
                </c:pt>
                <c:pt idx="2014">
                  <c:v>43124</c:v>
                </c:pt>
                <c:pt idx="2015">
                  <c:v>43125</c:v>
                </c:pt>
                <c:pt idx="2016">
                  <c:v>43126</c:v>
                </c:pt>
                <c:pt idx="2017">
                  <c:v>43129</c:v>
                </c:pt>
                <c:pt idx="2018">
                  <c:v>43130</c:v>
                </c:pt>
                <c:pt idx="2019">
                  <c:v>43131</c:v>
                </c:pt>
                <c:pt idx="2020">
                  <c:v>43132</c:v>
                </c:pt>
                <c:pt idx="2021">
                  <c:v>43133</c:v>
                </c:pt>
                <c:pt idx="2022">
                  <c:v>43136</c:v>
                </c:pt>
                <c:pt idx="2023">
                  <c:v>43137</c:v>
                </c:pt>
                <c:pt idx="2024">
                  <c:v>43138</c:v>
                </c:pt>
                <c:pt idx="2025">
                  <c:v>43139</c:v>
                </c:pt>
                <c:pt idx="2026">
                  <c:v>43140</c:v>
                </c:pt>
                <c:pt idx="2027">
                  <c:v>43143</c:v>
                </c:pt>
                <c:pt idx="2028">
                  <c:v>43144</c:v>
                </c:pt>
                <c:pt idx="2029">
                  <c:v>43145</c:v>
                </c:pt>
                <c:pt idx="2030">
                  <c:v>43146</c:v>
                </c:pt>
                <c:pt idx="2031">
                  <c:v>43147</c:v>
                </c:pt>
                <c:pt idx="2032">
                  <c:v>43150</c:v>
                </c:pt>
                <c:pt idx="2033">
                  <c:v>43151</c:v>
                </c:pt>
                <c:pt idx="2034">
                  <c:v>43152</c:v>
                </c:pt>
                <c:pt idx="2035">
                  <c:v>43153</c:v>
                </c:pt>
                <c:pt idx="2036">
                  <c:v>43154</c:v>
                </c:pt>
                <c:pt idx="2037">
                  <c:v>43157</c:v>
                </c:pt>
                <c:pt idx="2038">
                  <c:v>43158</c:v>
                </c:pt>
                <c:pt idx="2039">
                  <c:v>43159</c:v>
                </c:pt>
                <c:pt idx="2040">
                  <c:v>43160</c:v>
                </c:pt>
                <c:pt idx="2041">
                  <c:v>43161</c:v>
                </c:pt>
                <c:pt idx="2042">
                  <c:v>43164</c:v>
                </c:pt>
                <c:pt idx="2043">
                  <c:v>43165</c:v>
                </c:pt>
                <c:pt idx="2044">
                  <c:v>43166</c:v>
                </c:pt>
                <c:pt idx="2045">
                  <c:v>43167</c:v>
                </c:pt>
                <c:pt idx="2046">
                  <c:v>43168</c:v>
                </c:pt>
                <c:pt idx="2047">
                  <c:v>43171</c:v>
                </c:pt>
                <c:pt idx="2048">
                  <c:v>43172</c:v>
                </c:pt>
                <c:pt idx="2049">
                  <c:v>43173</c:v>
                </c:pt>
                <c:pt idx="2050">
                  <c:v>43178</c:v>
                </c:pt>
                <c:pt idx="2051">
                  <c:v>43179</c:v>
                </c:pt>
                <c:pt idx="2052">
                  <c:v>43180</c:v>
                </c:pt>
                <c:pt idx="2053">
                  <c:v>43181</c:v>
                </c:pt>
                <c:pt idx="2054">
                  <c:v>43182</c:v>
                </c:pt>
                <c:pt idx="2055">
                  <c:v>43185</c:v>
                </c:pt>
                <c:pt idx="2056">
                  <c:v>43186</c:v>
                </c:pt>
                <c:pt idx="2057">
                  <c:v>43187</c:v>
                </c:pt>
                <c:pt idx="2058">
                  <c:v>43188</c:v>
                </c:pt>
                <c:pt idx="2059">
                  <c:v>43193</c:v>
                </c:pt>
                <c:pt idx="2060">
                  <c:v>43194</c:v>
                </c:pt>
                <c:pt idx="2061">
                  <c:v>43195</c:v>
                </c:pt>
                <c:pt idx="2062">
                  <c:v>43196</c:v>
                </c:pt>
                <c:pt idx="2063">
                  <c:v>43199</c:v>
                </c:pt>
                <c:pt idx="2064">
                  <c:v>43200</c:v>
                </c:pt>
                <c:pt idx="2065">
                  <c:v>43201</c:v>
                </c:pt>
                <c:pt idx="2066">
                  <c:v>43202</c:v>
                </c:pt>
                <c:pt idx="2067">
                  <c:v>43203</c:v>
                </c:pt>
                <c:pt idx="2068">
                  <c:v>43206</c:v>
                </c:pt>
                <c:pt idx="2069">
                  <c:v>43207</c:v>
                </c:pt>
                <c:pt idx="2070">
                  <c:v>43208</c:v>
                </c:pt>
                <c:pt idx="2071">
                  <c:v>43209</c:v>
                </c:pt>
                <c:pt idx="2072">
                  <c:v>43210</c:v>
                </c:pt>
                <c:pt idx="2073">
                  <c:v>43213</c:v>
                </c:pt>
                <c:pt idx="2074">
                  <c:v>43214</c:v>
                </c:pt>
                <c:pt idx="2075">
                  <c:v>43215</c:v>
                </c:pt>
                <c:pt idx="2076">
                  <c:v>43216</c:v>
                </c:pt>
                <c:pt idx="2077">
                  <c:v>43217</c:v>
                </c:pt>
                <c:pt idx="2078">
                  <c:v>43222</c:v>
                </c:pt>
                <c:pt idx="2079">
                  <c:v>43223</c:v>
                </c:pt>
                <c:pt idx="2080">
                  <c:v>43224</c:v>
                </c:pt>
                <c:pt idx="2081">
                  <c:v>43227</c:v>
                </c:pt>
                <c:pt idx="2082">
                  <c:v>43228</c:v>
                </c:pt>
                <c:pt idx="2083">
                  <c:v>43229</c:v>
                </c:pt>
                <c:pt idx="2084">
                  <c:v>43230</c:v>
                </c:pt>
                <c:pt idx="2085">
                  <c:v>43231</c:v>
                </c:pt>
                <c:pt idx="2086">
                  <c:v>43234</c:v>
                </c:pt>
                <c:pt idx="2087">
                  <c:v>43235</c:v>
                </c:pt>
                <c:pt idx="2088">
                  <c:v>43236</c:v>
                </c:pt>
                <c:pt idx="2089">
                  <c:v>43237</c:v>
                </c:pt>
                <c:pt idx="2090">
                  <c:v>43238</c:v>
                </c:pt>
                <c:pt idx="2091">
                  <c:v>43242</c:v>
                </c:pt>
                <c:pt idx="2092">
                  <c:v>43243</c:v>
                </c:pt>
                <c:pt idx="2093">
                  <c:v>43244</c:v>
                </c:pt>
                <c:pt idx="2094">
                  <c:v>43245</c:v>
                </c:pt>
                <c:pt idx="2095">
                  <c:v>43248</c:v>
                </c:pt>
                <c:pt idx="2096">
                  <c:v>43249</c:v>
                </c:pt>
                <c:pt idx="2097">
                  <c:v>43250</c:v>
                </c:pt>
                <c:pt idx="2098">
                  <c:v>43251</c:v>
                </c:pt>
                <c:pt idx="2099">
                  <c:v>43252</c:v>
                </c:pt>
                <c:pt idx="2100">
                  <c:v>43255</c:v>
                </c:pt>
                <c:pt idx="2101">
                  <c:v>43256</c:v>
                </c:pt>
                <c:pt idx="2102">
                  <c:v>43257</c:v>
                </c:pt>
                <c:pt idx="2103">
                  <c:v>43258</c:v>
                </c:pt>
                <c:pt idx="2104">
                  <c:v>43259</c:v>
                </c:pt>
                <c:pt idx="2105">
                  <c:v>43262</c:v>
                </c:pt>
                <c:pt idx="2106">
                  <c:v>43263</c:v>
                </c:pt>
                <c:pt idx="2107">
                  <c:v>43264</c:v>
                </c:pt>
                <c:pt idx="2108">
                  <c:v>43265</c:v>
                </c:pt>
                <c:pt idx="2109">
                  <c:v>43266</c:v>
                </c:pt>
                <c:pt idx="2110">
                  <c:v>43269</c:v>
                </c:pt>
                <c:pt idx="2111">
                  <c:v>43270</c:v>
                </c:pt>
                <c:pt idx="2112">
                  <c:v>43271</c:v>
                </c:pt>
                <c:pt idx="2113">
                  <c:v>43272</c:v>
                </c:pt>
                <c:pt idx="2114">
                  <c:v>43273</c:v>
                </c:pt>
                <c:pt idx="2115">
                  <c:v>43276</c:v>
                </c:pt>
                <c:pt idx="2116">
                  <c:v>43277</c:v>
                </c:pt>
                <c:pt idx="2117">
                  <c:v>43278</c:v>
                </c:pt>
                <c:pt idx="2118">
                  <c:v>43279</c:v>
                </c:pt>
                <c:pt idx="2119">
                  <c:v>43280</c:v>
                </c:pt>
                <c:pt idx="2120">
                  <c:v>43283</c:v>
                </c:pt>
                <c:pt idx="2121">
                  <c:v>43284</c:v>
                </c:pt>
                <c:pt idx="2122">
                  <c:v>43285</c:v>
                </c:pt>
                <c:pt idx="2123">
                  <c:v>43286</c:v>
                </c:pt>
                <c:pt idx="2124">
                  <c:v>43287</c:v>
                </c:pt>
                <c:pt idx="2125">
                  <c:v>43290</c:v>
                </c:pt>
                <c:pt idx="2126">
                  <c:v>43291</c:v>
                </c:pt>
                <c:pt idx="2127">
                  <c:v>43292</c:v>
                </c:pt>
                <c:pt idx="2128">
                  <c:v>43293</c:v>
                </c:pt>
                <c:pt idx="2129">
                  <c:v>43294</c:v>
                </c:pt>
                <c:pt idx="2130">
                  <c:v>43297</c:v>
                </c:pt>
                <c:pt idx="2131">
                  <c:v>43298</c:v>
                </c:pt>
                <c:pt idx="2132">
                  <c:v>43299</c:v>
                </c:pt>
                <c:pt idx="2133">
                  <c:v>43300</c:v>
                </c:pt>
                <c:pt idx="2134">
                  <c:v>43301</c:v>
                </c:pt>
                <c:pt idx="2135">
                  <c:v>43304</c:v>
                </c:pt>
                <c:pt idx="2136">
                  <c:v>43305</c:v>
                </c:pt>
                <c:pt idx="2137">
                  <c:v>43306</c:v>
                </c:pt>
                <c:pt idx="2138">
                  <c:v>43307</c:v>
                </c:pt>
                <c:pt idx="2139">
                  <c:v>43308</c:v>
                </c:pt>
                <c:pt idx="2140">
                  <c:v>43311</c:v>
                </c:pt>
                <c:pt idx="2141">
                  <c:v>43312</c:v>
                </c:pt>
                <c:pt idx="2142">
                  <c:v>43313</c:v>
                </c:pt>
                <c:pt idx="2143">
                  <c:v>43314</c:v>
                </c:pt>
                <c:pt idx="2144">
                  <c:v>43315</c:v>
                </c:pt>
                <c:pt idx="2145">
                  <c:v>43318</c:v>
                </c:pt>
                <c:pt idx="2146">
                  <c:v>43319</c:v>
                </c:pt>
                <c:pt idx="2147">
                  <c:v>43320</c:v>
                </c:pt>
                <c:pt idx="2148">
                  <c:v>43321</c:v>
                </c:pt>
                <c:pt idx="2149">
                  <c:v>43322</c:v>
                </c:pt>
                <c:pt idx="2150">
                  <c:v>43325</c:v>
                </c:pt>
                <c:pt idx="2151">
                  <c:v>43326</c:v>
                </c:pt>
                <c:pt idx="2152">
                  <c:v>43327</c:v>
                </c:pt>
                <c:pt idx="2153">
                  <c:v>43328</c:v>
                </c:pt>
                <c:pt idx="2154">
                  <c:v>43329</c:v>
                </c:pt>
                <c:pt idx="2155">
                  <c:v>43333</c:v>
                </c:pt>
                <c:pt idx="2156">
                  <c:v>43334</c:v>
                </c:pt>
                <c:pt idx="2157">
                  <c:v>43335</c:v>
                </c:pt>
                <c:pt idx="2158">
                  <c:v>43336</c:v>
                </c:pt>
                <c:pt idx="2159">
                  <c:v>43339</c:v>
                </c:pt>
                <c:pt idx="2160">
                  <c:v>43340</c:v>
                </c:pt>
                <c:pt idx="2161">
                  <c:v>43341</c:v>
                </c:pt>
                <c:pt idx="2162">
                  <c:v>43342</c:v>
                </c:pt>
                <c:pt idx="2163">
                  <c:v>43343</c:v>
                </c:pt>
                <c:pt idx="2164">
                  <c:v>43346</c:v>
                </c:pt>
                <c:pt idx="2165">
                  <c:v>43347</c:v>
                </c:pt>
                <c:pt idx="2166">
                  <c:v>43348</c:v>
                </c:pt>
                <c:pt idx="2167">
                  <c:v>43349</c:v>
                </c:pt>
                <c:pt idx="2168">
                  <c:v>43350</c:v>
                </c:pt>
                <c:pt idx="2169">
                  <c:v>43353</c:v>
                </c:pt>
                <c:pt idx="2170">
                  <c:v>43354</c:v>
                </c:pt>
                <c:pt idx="2171">
                  <c:v>43355</c:v>
                </c:pt>
                <c:pt idx="2172">
                  <c:v>43356</c:v>
                </c:pt>
                <c:pt idx="2173">
                  <c:v>43357</c:v>
                </c:pt>
                <c:pt idx="2174">
                  <c:v>43360</c:v>
                </c:pt>
                <c:pt idx="2175">
                  <c:v>43361</c:v>
                </c:pt>
                <c:pt idx="2176">
                  <c:v>43362</c:v>
                </c:pt>
                <c:pt idx="2177">
                  <c:v>43363</c:v>
                </c:pt>
                <c:pt idx="2178">
                  <c:v>43364</c:v>
                </c:pt>
                <c:pt idx="2179">
                  <c:v>43367</c:v>
                </c:pt>
                <c:pt idx="2180">
                  <c:v>43368</c:v>
                </c:pt>
                <c:pt idx="2181">
                  <c:v>43369</c:v>
                </c:pt>
                <c:pt idx="2182">
                  <c:v>43370</c:v>
                </c:pt>
                <c:pt idx="2183">
                  <c:v>43371</c:v>
                </c:pt>
                <c:pt idx="2184">
                  <c:v>43374</c:v>
                </c:pt>
                <c:pt idx="2185">
                  <c:v>43375</c:v>
                </c:pt>
                <c:pt idx="2186">
                  <c:v>43376</c:v>
                </c:pt>
                <c:pt idx="2187">
                  <c:v>43377</c:v>
                </c:pt>
                <c:pt idx="2188">
                  <c:v>43378</c:v>
                </c:pt>
                <c:pt idx="2189">
                  <c:v>43381</c:v>
                </c:pt>
                <c:pt idx="2190">
                  <c:v>43382</c:v>
                </c:pt>
                <c:pt idx="2191">
                  <c:v>43383</c:v>
                </c:pt>
                <c:pt idx="2192">
                  <c:v>43384</c:v>
                </c:pt>
                <c:pt idx="2193">
                  <c:v>43385</c:v>
                </c:pt>
                <c:pt idx="2194">
                  <c:v>43388</c:v>
                </c:pt>
                <c:pt idx="2195">
                  <c:v>43389</c:v>
                </c:pt>
                <c:pt idx="2196">
                  <c:v>43390</c:v>
                </c:pt>
                <c:pt idx="2197">
                  <c:v>43391</c:v>
                </c:pt>
                <c:pt idx="2198">
                  <c:v>43392</c:v>
                </c:pt>
                <c:pt idx="2199">
                  <c:v>43397</c:v>
                </c:pt>
                <c:pt idx="2200">
                  <c:v>43398</c:v>
                </c:pt>
                <c:pt idx="2201">
                  <c:v>43399</c:v>
                </c:pt>
                <c:pt idx="2202">
                  <c:v>43402</c:v>
                </c:pt>
                <c:pt idx="2203">
                  <c:v>43403</c:v>
                </c:pt>
                <c:pt idx="2204">
                  <c:v>43404</c:v>
                </c:pt>
                <c:pt idx="2205">
                  <c:v>43409</c:v>
                </c:pt>
                <c:pt idx="2206">
                  <c:v>43410</c:v>
                </c:pt>
                <c:pt idx="2207">
                  <c:v>43411</c:v>
                </c:pt>
                <c:pt idx="2208">
                  <c:v>43412</c:v>
                </c:pt>
                <c:pt idx="2209">
                  <c:v>43413</c:v>
                </c:pt>
                <c:pt idx="2210">
                  <c:v>43416</c:v>
                </c:pt>
                <c:pt idx="2211">
                  <c:v>43417</c:v>
                </c:pt>
                <c:pt idx="2212">
                  <c:v>43418</c:v>
                </c:pt>
                <c:pt idx="2213">
                  <c:v>43419</c:v>
                </c:pt>
                <c:pt idx="2214">
                  <c:v>43420</c:v>
                </c:pt>
                <c:pt idx="2215">
                  <c:v>43423</c:v>
                </c:pt>
                <c:pt idx="2216">
                  <c:v>43424</c:v>
                </c:pt>
                <c:pt idx="2217">
                  <c:v>43425</c:v>
                </c:pt>
                <c:pt idx="2218">
                  <c:v>43426</c:v>
                </c:pt>
                <c:pt idx="2219">
                  <c:v>43427</c:v>
                </c:pt>
                <c:pt idx="2220">
                  <c:v>43430</c:v>
                </c:pt>
                <c:pt idx="2221">
                  <c:v>43431</c:v>
                </c:pt>
                <c:pt idx="2222">
                  <c:v>43432</c:v>
                </c:pt>
                <c:pt idx="2223">
                  <c:v>43433</c:v>
                </c:pt>
                <c:pt idx="2224">
                  <c:v>43434</c:v>
                </c:pt>
                <c:pt idx="2225">
                  <c:v>43437</c:v>
                </c:pt>
                <c:pt idx="2226">
                  <c:v>43438</c:v>
                </c:pt>
                <c:pt idx="2227">
                  <c:v>43439</c:v>
                </c:pt>
                <c:pt idx="2228">
                  <c:v>43440</c:v>
                </c:pt>
                <c:pt idx="2229">
                  <c:v>43441</c:v>
                </c:pt>
                <c:pt idx="2230">
                  <c:v>43444</c:v>
                </c:pt>
                <c:pt idx="2231">
                  <c:v>43445</c:v>
                </c:pt>
                <c:pt idx="2232">
                  <c:v>43446</c:v>
                </c:pt>
                <c:pt idx="2233">
                  <c:v>43447</c:v>
                </c:pt>
                <c:pt idx="2234">
                  <c:v>43448</c:v>
                </c:pt>
                <c:pt idx="2235">
                  <c:v>43451</c:v>
                </c:pt>
                <c:pt idx="2236">
                  <c:v>43452</c:v>
                </c:pt>
                <c:pt idx="2237">
                  <c:v>43453</c:v>
                </c:pt>
                <c:pt idx="2238">
                  <c:v>43454</c:v>
                </c:pt>
                <c:pt idx="2239">
                  <c:v>43455</c:v>
                </c:pt>
                <c:pt idx="2240">
                  <c:v>43461</c:v>
                </c:pt>
                <c:pt idx="2241">
                  <c:v>43462</c:v>
                </c:pt>
                <c:pt idx="2242">
                  <c:v>43467</c:v>
                </c:pt>
                <c:pt idx="2243">
                  <c:v>43468</c:v>
                </c:pt>
                <c:pt idx="2244">
                  <c:v>43469</c:v>
                </c:pt>
                <c:pt idx="2245">
                  <c:v>43472</c:v>
                </c:pt>
                <c:pt idx="2246">
                  <c:v>43473</c:v>
                </c:pt>
                <c:pt idx="2247">
                  <c:v>43474</c:v>
                </c:pt>
                <c:pt idx="2248">
                  <c:v>43475</c:v>
                </c:pt>
                <c:pt idx="2249">
                  <c:v>43476</c:v>
                </c:pt>
                <c:pt idx="2250">
                  <c:v>43479</c:v>
                </c:pt>
                <c:pt idx="2251">
                  <c:v>43480</c:v>
                </c:pt>
                <c:pt idx="2252">
                  <c:v>43481</c:v>
                </c:pt>
                <c:pt idx="2253">
                  <c:v>43482</c:v>
                </c:pt>
                <c:pt idx="2254">
                  <c:v>43483</c:v>
                </c:pt>
                <c:pt idx="2255">
                  <c:v>43486</c:v>
                </c:pt>
                <c:pt idx="2256">
                  <c:v>43487</c:v>
                </c:pt>
                <c:pt idx="2257">
                  <c:v>43488</c:v>
                </c:pt>
                <c:pt idx="2258">
                  <c:v>43489</c:v>
                </c:pt>
                <c:pt idx="2259">
                  <c:v>43490</c:v>
                </c:pt>
                <c:pt idx="2260">
                  <c:v>43493</c:v>
                </c:pt>
                <c:pt idx="2261">
                  <c:v>43494</c:v>
                </c:pt>
                <c:pt idx="2262">
                  <c:v>43495</c:v>
                </c:pt>
                <c:pt idx="2263">
                  <c:v>43496</c:v>
                </c:pt>
                <c:pt idx="2264">
                  <c:v>43497</c:v>
                </c:pt>
                <c:pt idx="2265">
                  <c:v>43500</c:v>
                </c:pt>
                <c:pt idx="2266">
                  <c:v>43501</c:v>
                </c:pt>
                <c:pt idx="2267">
                  <c:v>43502</c:v>
                </c:pt>
                <c:pt idx="2268">
                  <c:v>43503</c:v>
                </c:pt>
                <c:pt idx="2269">
                  <c:v>43504</c:v>
                </c:pt>
                <c:pt idx="2270">
                  <c:v>43507</c:v>
                </c:pt>
                <c:pt idx="2271">
                  <c:v>43508</c:v>
                </c:pt>
                <c:pt idx="2272">
                  <c:v>43509</c:v>
                </c:pt>
                <c:pt idx="2273">
                  <c:v>43510</c:v>
                </c:pt>
                <c:pt idx="2274">
                  <c:v>43511</c:v>
                </c:pt>
                <c:pt idx="2275">
                  <c:v>43514</c:v>
                </c:pt>
                <c:pt idx="2276">
                  <c:v>43515</c:v>
                </c:pt>
                <c:pt idx="2277">
                  <c:v>43516</c:v>
                </c:pt>
                <c:pt idx="2278">
                  <c:v>43517</c:v>
                </c:pt>
                <c:pt idx="2279">
                  <c:v>43518</c:v>
                </c:pt>
                <c:pt idx="2280">
                  <c:v>43521</c:v>
                </c:pt>
                <c:pt idx="2281">
                  <c:v>43522</c:v>
                </c:pt>
                <c:pt idx="2282">
                  <c:v>43523</c:v>
                </c:pt>
                <c:pt idx="2283">
                  <c:v>43524</c:v>
                </c:pt>
                <c:pt idx="2284">
                  <c:v>43525</c:v>
                </c:pt>
                <c:pt idx="2285">
                  <c:v>43528</c:v>
                </c:pt>
                <c:pt idx="2286">
                  <c:v>43529</c:v>
                </c:pt>
                <c:pt idx="2287">
                  <c:v>43530</c:v>
                </c:pt>
                <c:pt idx="2288">
                  <c:v>43531</c:v>
                </c:pt>
                <c:pt idx="2289">
                  <c:v>43532</c:v>
                </c:pt>
                <c:pt idx="2290">
                  <c:v>43535</c:v>
                </c:pt>
                <c:pt idx="2291">
                  <c:v>43536</c:v>
                </c:pt>
                <c:pt idx="2292">
                  <c:v>43537</c:v>
                </c:pt>
                <c:pt idx="2293">
                  <c:v>43538</c:v>
                </c:pt>
                <c:pt idx="2294">
                  <c:v>43542</c:v>
                </c:pt>
                <c:pt idx="2295">
                  <c:v>43543</c:v>
                </c:pt>
                <c:pt idx="2296">
                  <c:v>43544</c:v>
                </c:pt>
                <c:pt idx="2297">
                  <c:v>43545</c:v>
                </c:pt>
                <c:pt idx="2298">
                  <c:v>43546</c:v>
                </c:pt>
                <c:pt idx="2299">
                  <c:v>43549</c:v>
                </c:pt>
                <c:pt idx="2300">
                  <c:v>43550</c:v>
                </c:pt>
                <c:pt idx="2301">
                  <c:v>43551</c:v>
                </c:pt>
                <c:pt idx="2302">
                  <c:v>43552</c:v>
                </c:pt>
                <c:pt idx="2303">
                  <c:v>43553</c:v>
                </c:pt>
                <c:pt idx="2304">
                  <c:v>43556</c:v>
                </c:pt>
                <c:pt idx="2305">
                  <c:v>43557</c:v>
                </c:pt>
                <c:pt idx="2306">
                  <c:v>43558</c:v>
                </c:pt>
                <c:pt idx="2307">
                  <c:v>43559</c:v>
                </c:pt>
                <c:pt idx="2308">
                  <c:v>43560</c:v>
                </c:pt>
                <c:pt idx="2309">
                  <c:v>43563</c:v>
                </c:pt>
                <c:pt idx="2310">
                  <c:v>43564</c:v>
                </c:pt>
                <c:pt idx="2311">
                  <c:v>43565</c:v>
                </c:pt>
                <c:pt idx="2312">
                  <c:v>43566</c:v>
                </c:pt>
                <c:pt idx="2313">
                  <c:v>43567</c:v>
                </c:pt>
                <c:pt idx="2314">
                  <c:v>43570</c:v>
                </c:pt>
                <c:pt idx="2315">
                  <c:v>43571</c:v>
                </c:pt>
                <c:pt idx="2316">
                  <c:v>43572</c:v>
                </c:pt>
                <c:pt idx="2317">
                  <c:v>43573</c:v>
                </c:pt>
                <c:pt idx="2318">
                  <c:v>43578</c:v>
                </c:pt>
                <c:pt idx="2319">
                  <c:v>43579</c:v>
                </c:pt>
                <c:pt idx="2320">
                  <c:v>43580</c:v>
                </c:pt>
                <c:pt idx="2321">
                  <c:v>43581</c:v>
                </c:pt>
                <c:pt idx="2322">
                  <c:v>43584</c:v>
                </c:pt>
                <c:pt idx="2323">
                  <c:v>43585</c:v>
                </c:pt>
                <c:pt idx="2324">
                  <c:v>43587</c:v>
                </c:pt>
                <c:pt idx="2325">
                  <c:v>43588</c:v>
                </c:pt>
                <c:pt idx="2326">
                  <c:v>43591</c:v>
                </c:pt>
                <c:pt idx="2327">
                  <c:v>43592</c:v>
                </c:pt>
                <c:pt idx="2328">
                  <c:v>43593</c:v>
                </c:pt>
                <c:pt idx="2329">
                  <c:v>43594</c:v>
                </c:pt>
                <c:pt idx="2330">
                  <c:v>43595</c:v>
                </c:pt>
                <c:pt idx="2331">
                  <c:v>43598</c:v>
                </c:pt>
                <c:pt idx="2332">
                  <c:v>43599</c:v>
                </c:pt>
                <c:pt idx="2333">
                  <c:v>43600</c:v>
                </c:pt>
                <c:pt idx="2334">
                  <c:v>43601</c:v>
                </c:pt>
                <c:pt idx="2335">
                  <c:v>43602</c:v>
                </c:pt>
                <c:pt idx="2336">
                  <c:v>43605</c:v>
                </c:pt>
                <c:pt idx="2337">
                  <c:v>43606</c:v>
                </c:pt>
                <c:pt idx="2338">
                  <c:v>43607</c:v>
                </c:pt>
                <c:pt idx="2339">
                  <c:v>43608</c:v>
                </c:pt>
                <c:pt idx="2340">
                  <c:v>43609</c:v>
                </c:pt>
                <c:pt idx="2341">
                  <c:v>43612</c:v>
                </c:pt>
                <c:pt idx="2342">
                  <c:v>43613</c:v>
                </c:pt>
                <c:pt idx="2343">
                  <c:v>43614</c:v>
                </c:pt>
                <c:pt idx="2344">
                  <c:v>43615</c:v>
                </c:pt>
                <c:pt idx="2345">
                  <c:v>43616</c:v>
                </c:pt>
                <c:pt idx="2346">
                  <c:v>43619</c:v>
                </c:pt>
                <c:pt idx="2347">
                  <c:v>43620</c:v>
                </c:pt>
                <c:pt idx="2348">
                  <c:v>43621</c:v>
                </c:pt>
                <c:pt idx="2349">
                  <c:v>43622</c:v>
                </c:pt>
                <c:pt idx="2350">
                  <c:v>43623</c:v>
                </c:pt>
                <c:pt idx="2351">
                  <c:v>43627</c:v>
                </c:pt>
                <c:pt idx="2352">
                  <c:v>43628</c:v>
                </c:pt>
                <c:pt idx="2353">
                  <c:v>43629</c:v>
                </c:pt>
                <c:pt idx="2354">
                  <c:v>43630</c:v>
                </c:pt>
                <c:pt idx="2355">
                  <c:v>43633</c:v>
                </c:pt>
                <c:pt idx="2356">
                  <c:v>43634</c:v>
                </c:pt>
                <c:pt idx="2357">
                  <c:v>43635</c:v>
                </c:pt>
                <c:pt idx="2358">
                  <c:v>43636</c:v>
                </c:pt>
                <c:pt idx="2359">
                  <c:v>43637</c:v>
                </c:pt>
                <c:pt idx="2360">
                  <c:v>43640</c:v>
                </c:pt>
                <c:pt idx="2361">
                  <c:v>43641</c:v>
                </c:pt>
                <c:pt idx="2362">
                  <c:v>43642</c:v>
                </c:pt>
                <c:pt idx="2363">
                  <c:v>43643</c:v>
                </c:pt>
                <c:pt idx="2364">
                  <c:v>43644</c:v>
                </c:pt>
                <c:pt idx="2365">
                  <c:v>43647</c:v>
                </c:pt>
                <c:pt idx="2366">
                  <c:v>43648</c:v>
                </c:pt>
                <c:pt idx="2367">
                  <c:v>43649</c:v>
                </c:pt>
                <c:pt idx="2368">
                  <c:v>43650</c:v>
                </c:pt>
                <c:pt idx="2369">
                  <c:v>43651</c:v>
                </c:pt>
                <c:pt idx="2370">
                  <c:v>43654</c:v>
                </c:pt>
                <c:pt idx="2371">
                  <c:v>43655</c:v>
                </c:pt>
                <c:pt idx="2372">
                  <c:v>43656</c:v>
                </c:pt>
                <c:pt idx="2373">
                  <c:v>43657</c:v>
                </c:pt>
                <c:pt idx="2374">
                  <c:v>43658</c:v>
                </c:pt>
                <c:pt idx="2375">
                  <c:v>43661</c:v>
                </c:pt>
                <c:pt idx="2376">
                  <c:v>43662</c:v>
                </c:pt>
                <c:pt idx="2377">
                  <c:v>43663</c:v>
                </c:pt>
                <c:pt idx="2378">
                  <c:v>43664</c:v>
                </c:pt>
                <c:pt idx="2379">
                  <c:v>43665</c:v>
                </c:pt>
                <c:pt idx="2380">
                  <c:v>43668</c:v>
                </c:pt>
                <c:pt idx="2381">
                  <c:v>43669</c:v>
                </c:pt>
                <c:pt idx="2382">
                  <c:v>43670</c:v>
                </c:pt>
                <c:pt idx="2383">
                  <c:v>43671</c:v>
                </c:pt>
                <c:pt idx="2384">
                  <c:v>43672</c:v>
                </c:pt>
                <c:pt idx="2385">
                  <c:v>43675</c:v>
                </c:pt>
                <c:pt idx="2386">
                  <c:v>43676</c:v>
                </c:pt>
                <c:pt idx="2387">
                  <c:v>43677</c:v>
                </c:pt>
                <c:pt idx="2388">
                  <c:v>43678</c:v>
                </c:pt>
                <c:pt idx="2389">
                  <c:v>43679</c:v>
                </c:pt>
                <c:pt idx="2390">
                  <c:v>43682</c:v>
                </c:pt>
              </c:numCache>
            </c:numRef>
          </c:cat>
          <c:val>
            <c:numRef>
              <c:f>napi!$C$2503:$C$4893</c:f>
              <c:numCache>
                <c:formatCode>General</c:formatCode>
                <c:ptCount val="2391"/>
                <c:pt idx="0">
                  <c:v>6.07</c:v>
                </c:pt>
                <c:pt idx="1">
                  <c:v>5.95</c:v>
                </c:pt>
                <c:pt idx="2">
                  <c:v>6</c:v>
                </c:pt>
                <c:pt idx="3">
                  <c:v>5.75</c:v>
                </c:pt>
                <c:pt idx="4">
                  <c:v>5.8</c:v>
                </c:pt>
                <c:pt idx="5">
                  <c:v>5.78</c:v>
                </c:pt>
                <c:pt idx="6">
                  <c:v>5.77</c:v>
                </c:pt>
                <c:pt idx="7">
                  <c:v>5.77</c:v>
                </c:pt>
                <c:pt idx="8">
                  <c:v>5.77</c:v>
                </c:pt>
                <c:pt idx="9">
                  <c:v>5.78</c:v>
                </c:pt>
                <c:pt idx="10">
                  <c:v>5.8</c:v>
                </c:pt>
                <c:pt idx="11">
                  <c:v>5.8</c:v>
                </c:pt>
                <c:pt idx="12">
                  <c:v>5.78</c:v>
                </c:pt>
                <c:pt idx="13">
                  <c:v>5.82</c:v>
                </c:pt>
                <c:pt idx="14">
                  <c:v>5.8</c:v>
                </c:pt>
                <c:pt idx="15">
                  <c:v>5.78</c:v>
                </c:pt>
                <c:pt idx="16">
                  <c:v>5.8</c:v>
                </c:pt>
                <c:pt idx="17">
                  <c:v>5.77</c:v>
                </c:pt>
                <c:pt idx="18">
                  <c:v>5.75</c:v>
                </c:pt>
                <c:pt idx="19">
                  <c:v>5.8</c:v>
                </c:pt>
                <c:pt idx="20">
                  <c:v>5.75</c:v>
                </c:pt>
                <c:pt idx="21">
                  <c:v>5.65</c:v>
                </c:pt>
                <c:pt idx="22">
                  <c:v>5.65</c:v>
                </c:pt>
                <c:pt idx="23">
                  <c:v>5.68</c:v>
                </c:pt>
                <c:pt idx="24">
                  <c:v>5.68</c:v>
                </c:pt>
                <c:pt idx="25">
                  <c:v>5.68</c:v>
                </c:pt>
                <c:pt idx="26">
                  <c:v>5.68</c:v>
                </c:pt>
                <c:pt idx="27">
                  <c:v>5.65</c:v>
                </c:pt>
                <c:pt idx="28">
                  <c:v>5.65</c:v>
                </c:pt>
                <c:pt idx="29">
                  <c:v>5.65</c:v>
                </c:pt>
                <c:pt idx="30">
                  <c:v>5.65</c:v>
                </c:pt>
                <c:pt idx="31">
                  <c:v>5.68</c:v>
                </c:pt>
                <c:pt idx="32">
                  <c:v>5.68</c:v>
                </c:pt>
                <c:pt idx="33">
                  <c:v>5.63</c:v>
                </c:pt>
                <c:pt idx="34">
                  <c:v>5.65</c:v>
                </c:pt>
                <c:pt idx="35">
                  <c:v>5.67</c:v>
                </c:pt>
                <c:pt idx="36">
                  <c:v>5.62</c:v>
                </c:pt>
                <c:pt idx="37">
                  <c:v>5.62</c:v>
                </c:pt>
                <c:pt idx="38">
                  <c:v>5.6</c:v>
                </c:pt>
                <c:pt idx="39">
                  <c:v>5.57</c:v>
                </c:pt>
                <c:pt idx="40">
                  <c:v>5.6</c:v>
                </c:pt>
                <c:pt idx="41">
                  <c:v>5.57</c:v>
                </c:pt>
                <c:pt idx="42">
                  <c:v>5.55</c:v>
                </c:pt>
                <c:pt idx="43">
                  <c:v>5.55</c:v>
                </c:pt>
                <c:pt idx="44">
                  <c:v>5.57</c:v>
                </c:pt>
                <c:pt idx="45">
                  <c:v>5.55</c:v>
                </c:pt>
                <c:pt idx="46">
                  <c:v>5.55</c:v>
                </c:pt>
                <c:pt idx="47">
                  <c:v>5.55</c:v>
                </c:pt>
                <c:pt idx="48">
                  <c:v>5.53</c:v>
                </c:pt>
                <c:pt idx="49">
                  <c:v>5.48</c:v>
                </c:pt>
                <c:pt idx="50">
                  <c:v>5.33</c:v>
                </c:pt>
                <c:pt idx="51">
                  <c:v>5.25</c:v>
                </c:pt>
                <c:pt idx="52">
                  <c:v>5.22</c:v>
                </c:pt>
                <c:pt idx="53">
                  <c:v>5.22</c:v>
                </c:pt>
                <c:pt idx="54">
                  <c:v>5.3</c:v>
                </c:pt>
                <c:pt idx="55">
                  <c:v>5.3</c:v>
                </c:pt>
                <c:pt idx="56">
                  <c:v>5.22</c:v>
                </c:pt>
                <c:pt idx="57">
                  <c:v>5.17</c:v>
                </c:pt>
                <c:pt idx="58">
                  <c:v>5.15</c:v>
                </c:pt>
                <c:pt idx="59">
                  <c:v>5.15</c:v>
                </c:pt>
                <c:pt idx="60">
                  <c:v>5.15</c:v>
                </c:pt>
                <c:pt idx="61">
                  <c:v>5.12</c:v>
                </c:pt>
                <c:pt idx="62">
                  <c:v>5.0999999999999996</c:v>
                </c:pt>
                <c:pt idx="63">
                  <c:v>5.0999999999999996</c:v>
                </c:pt>
                <c:pt idx="64">
                  <c:v>5.0999999999999996</c:v>
                </c:pt>
                <c:pt idx="65">
                  <c:v>5.05</c:v>
                </c:pt>
                <c:pt idx="66">
                  <c:v>5.05</c:v>
                </c:pt>
                <c:pt idx="67">
                  <c:v>5.0199999999999996</c:v>
                </c:pt>
                <c:pt idx="68">
                  <c:v>5</c:v>
                </c:pt>
                <c:pt idx="69">
                  <c:v>4.95</c:v>
                </c:pt>
                <c:pt idx="70">
                  <c:v>4.9000000000000004</c:v>
                </c:pt>
                <c:pt idx="71">
                  <c:v>4.95</c:v>
                </c:pt>
                <c:pt idx="72">
                  <c:v>4.95</c:v>
                </c:pt>
                <c:pt idx="73">
                  <c:v>4.92</c:v>
                </c:pt>
                <c:pt idx="74">
                  <c:v>4.8499999999999996</c:v>
                </c:pt>
                <c:pt idx="75">
                  <c:v>4.8499999999999996</c:v>
                </c:pt>
                <c:pt idx="76">
                  <c:v>4.8499999999999996</c:v>
                </c:pt>
                <c:pt idx="77">
                  <c:v>4.8499999999999996</c:v>
                </c:pt>
                <c:pt idx="78">
                  <c:v>4.8499999999999996</c:v>
                </c:pt>
                <c:pt idx="79">
                  <c:v>4.8499999999999996</c:v>
                </c:pt>
                <c:pt idx="80">
                  <c:v>4.95</c:v>
                </c:pt>
                <c:pt idx="81">
                  <c:v>4.95</c:v>
                </c:pt>
                <c:pt idx="82">
                  <c:v>4.88</c:v>
                </c:pt>
                <c:pt idx="83">
                  <c:v>4.95</c:v>
                </c:pt>
                <c:pt idx="84">
                  <c:v>4.92</c:v>
                </c:pt>
                <c:pt idx="85">
                  <c:v>4.9800000000000004</c:v>
                </c:pt>
                <c:pt idx="86">
                  <c:v>5.15</c:v>
                </c:pt>
                <c:pt idx="87">
                  <c:v>5.25</c:v>
                </c:pt>
                <c:pt idx="88">
                  <c:v>5.07</c:v>
                </c:pt>
                <c:pt idx="89">
                  <c:v>4.97</c:v>
                </c:pt>
                <c:pt idx="90">
                  <c:v>5</c:v>
                </c:pt>
                <c:pt idx="91">
                  <c:v>4.9000000000000004</c:v>
                </c:pt>
                <c:pt idx="92">
                  <c:v>4.9000000000000004</c:v>
                </c:pt>
                <c:pt idx="93">
                  <c:v>5</c:v>
                </c:pt>
                <c:pt idx="94">
                  <c:v>4.9800000000000004</c:v>
                </c:pt>
                <c:pt idx="95">
                  <c:v>5</c:v>
                </c:pt>
                <c:pt idx="96">
                  <c:v>5</c:v>
                </c:pt>
                <c:pt idx="97">
                  <c:v>5.0199999999999996</c:v>
                </c:pt>
                <c:pt idx="98">
                  <c:v>5</c:v>
                </c:pt>
                <c:pt idx="99">
                  <c:v>5.0199999999999996</c:v>
                </c:pt>
                <c:pt idx="100">
                  <c:v>5</c:v>
                </c:pt>
                <c:pt idx="101">
                  <c:v>4.9800000000000004</c:v>
                </c:pt>
                <c:pt idx="102">
                  <c:v>5</c:v>
                </c:pt>
                <c:pt idx="103">
                  <c:v>5.15</c:v>
                </c:pt>
                <c:pt idx="104">
                  <c:v>5.15</c:v>
                </c:pt>
                <c:pt idx="105">
                  <c:v>5.18</c:v>
                </c:pt>
                <c:pt idx="106">
                  <c:v>5.43</c:v>
                </c:pt>
                <c:pt idx="107">
                  <c:v>5.48</c:v>
                </c:pt>
                <c:pt idx="108">
                  <c:v>5.25</c:v>
                </c:pt>
                <c:pt idx="109">
                  <c:v>5.25</c:v>
                </c:pt>
                <c:pt idx="110">
                  <c:v>5.25</c:v>
                </c:pt>
                <c:pt idx="111">
                  <c:v>5.25</c:v>
                </c:pt>
                <c:pt idx="112">
                  <c:v>5.25</c:v>
                </c:pt>
                <c:pt idx="113">
                  <c:v>5.25</c:v>
                </c:pt>
                <c:pt idx="114">
                  <c:v>5.25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5.25</c:v>
                </c:pt>
                <c:pt idx="119">
                  <c:v>5.25</c:v>
                </c:pt>
                <c:pt idx="120">
                  <c:v>5.35</c:v>
                </c:pt>
                <c:pt idx="121">
                  <c:v>5.35</c:v>
                </c:pt>
                <c:pt idx="122">
                  <c:v>5.35</c:v>
                </c:pt>
                <c:pt idx="123">
                  <c:v>5.35</c:v>
                </c:pt>
                <c:pt idx="124">
                  <c:v>5.35</c:v>
                </c:pt>
                <c:pt idx="125">
                  <c:v>5.4</c:v>
                </c:pt>
                <c:pt idx="126">
                  <c:v>5.4</c:v>
                </c:pt>
                <c:pt idx="127">
                  <c:v>5.4</c:v>
                </c:pt>
                <c:pt idx="128">
                  <c:v>5.35</c:v>
                </c:pt>
                <c:pt idx="129">
                  <c:v>5.38</c:v>
                </c:pt>
                <c:pt idx="130">
                  <c:v>5.35</c:v>
                </c:pt>
                <c:pt idx="131">
                  <c:v>5.35</c:v>
                </c:pt>
                <c:pt idx="132">
                  <c:v>5.35</c:v>
                </c:pt>
                <c:pt idx="133">
                  <c:v>5.28</c:v>
                </c:pt>
                <c:pt idx="134">
                  <c:v>5.25</c:v>
                </c:pt>
                <c:pt idx="135">
                  <c:v>5.32</c:v>
                </c:pt>
                <c:pt idx="136">
                  <c:v>5.3</c:v>
                </c:pt>
                <c:pt idx="137">
                  <c:v>5.45</c:v>
                </c:pt>
                <c:pt idx="138">
                  <c:v>5.52</c:v>
                </c:pt>
                <c:pt idx="139">
                  <c:v>5.5</c:v>
                </c:pt>
                <c:pt idx="140">
                  <c:v>5.5</c:v>
                </c:pt>
                <c:pt idx="141">
                  <c:v>5.55</c:v>
                </c:pt>
                <c:pt idx="142">
                  <c:v>5.55</c:v>
                </c:pt>
                <c:pt idx="143">
                  <c:v>5.55</c:v>
                </c:pt>
                <c:pt idx="144">
                  <c:v>5.55</c:v>
                </c:pt>
                <c:pt idx="145">
                  <c:v>5.55</c:v>
                </c:pt>
                <c:pt idx="146">
                  <c:v>5.55</c:v>
                </c:pt>
                <c:pt idx="147">
                  <c:v>5.55</c:v>
                </c:pt>
                <c:pt idx="148">
                  <c:v>5.5</c:v>
                </c:pt>
                <c:pt idx="149">
                  <c:v>5.52</c:v>
                </c:pt>
                <c:pt idx="150">
                  <c:v>5.47</c:v>
                </c:pt>
                <c:pt idx="151">
                  <c:v>5.47</c:v>
                </c:pt>
                <c:pt idx="152">
                  <c:v>5.45</c:v>
                </c:pt>
                <c:pt idx="153">
                  <c:v>5.47</c:v>
                </c:pt>
                <c:pt idx="154">
                  <c:v>5.45</c:v>
                </c:pt>
                <c:pt idx="155">
                  <c:v>5.45</c:v>
                </c:pt>
                <c:pt idx="156">
                  <c:v>5.45</c:v>
                </c:pt>
                <c:pt idx="157">
                  <c:v>5.45</c:v>
                </c:pt>
                <c:pt idx="158">
                  <c:v>5.37</c:v>
                </c:pt>
                <c:pt idx="159">
                  <c:v>5.3</c:v>
                </c:pt>
                <c:pt idx="160">
                  <c:v>5.3</c:v>
                </c:pt>
                <c:pt idx="161">
                  <c:v>5.32</c:v>
                </c:pt>
                <c:pt idx="162">
                  <c:v>5.33</c:v>
                </c:pt>
                <c:pt idx="163">
                  <c:v>5.33</c:v>
                </c:pt>
                <c:pt idx="164">
                  <c:v>5.37</c:v>
                </c:pt>
                <c:pt idx="165">
                  <c:v>5.45</c:v>
                </c:pt>
                <c:pt idx="166">
                  <c:v>5.45</c:v>
                </c:pt>
                <c:pt idx="167">
                  <c:v>5.52</c:v>
                </c:pt>
                <c:pt idx="168">
                  <c:v>5.5</c:v>
                </c:pt>
                <c:pt idx="169">
                  <c:v>5.5</c:v>
                </c:pt>
                <c:pt idx="170">
                  <c:v>5.5</c:v>
                </c:pt>
                <c:pt idx="171">
                  <c:v>5.5</c:v>
                </c:pt>
                <c:pt idx="172">
                  <c:v>5.5</c:v>
                </c:pt>
                <c:pt idx="173">
                  <c:v>5.5</c:v>
                </c:pt>
                <c:pt idx="174">
                  <c:v>5.5</c:v>
                </c:pt>
                <c:pt idx="175">
                  <c:v>5.5</c:v>
                </c:pt>
                <c:pt idx="176">
                  <c:v>5.5</c:v>
                </c:pt>
                <c:pt idx="177">
                  <c:v>5.5</c:v>
                </c:pt>
                <c:pt idx="178">
                  <c:v>5.45</c:v>
                </c:pt>
                <c:pt idx="179">
                  <c:v>5.43</c:v>
                </c:pt>
                <c:pt idx="180">
                  <c:v>5.43</c:v>
                </c:pt>
                <c:pt idx="181">
                  <c:v>5.42</c:v>
                </c:pt>
                <c:pt idx="182">
                  <c:v>5.42</c:v>
                </c:pt>
                <c:pt idx="183">
                  <c:v>5.42</c:v>
                </c:pt>
                <c:pt idx="184">
                  <c:v>5.42</c:v>
                </c:pt>
                <c:pt idx="185">
                  <c:v>5.4</c:v>
                </c:pt>
                <c:pt idx="186">
                  <c:v>5.4</c:v>
                </c:pt>
                <c:pt idx="187">
                  <c:v>5.38</c:v>
                </c:pt>
                <c:pt idx="188">
                  <c:v>5.35</c:v>
                </c:pt>
                <c:pt idx="189">
                  <c:v>5.35</c:v>
                </c:pt>
                <c:pt idx="190">
                  <c:v>5.35</c:v>
                </c:pt>
                <c:pt idx="191">
                  <c:v>5.35</c:v>
                </c:pt>
                <c:pt idx="192">
                  <c:v>5.33</c:v>
                </c:pt>
                <c:pt idx="193">
                  <c:v>5.3</c:v>
                </c:pt>
                <c:pt idx="194">
                  <c:v>5.32</c:v>
                </c:pt>
                <c:pt idx="195">
                  <c:v>5.25</c:v>
                </c:pt>
                <c:pt idx="196">
                  <c:v>5.28</c:v>
                </c:pt>
                <c:pt idx="197">
                  <c:v>5.28</c:v>
                </c:pt>
                <c:pt idx="198">
                  <c:v>5.27</c:v>
                </c:pt>
                <c:pt idx="199">
                  <c:v>5.27</c:v>
                </c:pt>
                <c:pt idx="200">
                  <c:v>5.3</c:v>
                </c:pt>
                <c:pt idx="201">
                  <c:v>5.28</c:v>
                </c:pt>
                <c:pt idx="202">
                  <c:v>5.27</c:v>
                </c:pt>
                <c:pt idx="203">
                  <c:v>5.27</c:v>
                </c:pt>
                <c:pt idx="204">
                  <c:v>5.27</c:v>
                </c:pt>
                <c:pt idx="205">
                  <c:v>5.27</c:v>
                </c:pt>
                <c:pt idx="206">
                  <c:v>5.27</c:v>
                </c:pt>
                <c:pt idx="207">
                  <c:v>5.38</c:v>
                </c:pt>
                <c:pt idx="208">
                  <c:v>5.35</c:v>
                </c:pt>
                <c:pt idx="209">
                  <c:v>5.35</c:v>
                </c:pt>
                <c:pt idx="210">
                  <c:v>5.35</c:v>
                </c:pt>
                <c:pt idx="211">
                  <c:v>5.35</c:v>
                </c:pt>
                <c:pt idx="212">
                  <c:v>5.35</c:v>
                </c:pt>
                <c:pt idx="213">
                  <c:v>5.35</c:v>
                </c:pt>
                <c:pt idx="214">
                  <c:v>5.35</c:v>
                </c:pt>
                <c:pt idx="215">
                  <c:v>5.35</c:v>
                </c:pt>
                <c:pt idx="216">
                  <c:v>5.35</c:v>
                </c:pt>
                <c:pt idx="217">
                  <c:v>5.35</c:v>
                </c:pt>
                <c:pt idx="218">
                  <c:v>5.37</c:v>
                </c:pt>
                <c:pt idx="219">
                  <c:v>5.38</c:v>
                </c:pt>
                <c:pt idx="220">
                  <c:v>5.35</c:v>
                </c:pt>
                <c:pt idx="221">
                  <c:v>5.35</c:v>
                </c:pt>
                <c:pt idx="222">
                  <c:v>5.35</c:v>
                </c:pt>
                <c:pt idx="223">
                  <c:v>5.32</c:v>
                </c:pt>
                <c:pt idx="224">
                  <c:v>5.3</c:v>
                </c:pt>
                <c:pt idx="225">
                  <c:v>5.32</c:v>
                </c:pt>
                <c:pt idx="226">
                  <c:v>5.33</c:v>
                </c:pt>
                <c:pt idx="227">
                  <c:v>5.37</c:v>
                </c:pt>
                <c:pt idx="228">
                  <c:v>5.35</c:v>
                </c:pt>
                <c:pt idx="229">
                  <c:v>5.45</c:v>
                </c:pt>
                <c:pt idx="230">
                  <c:v>5.45</c:v>
                </c:pt>
                <c:pt idx="231">
                  <c:v>5.69</c:v>
                </c:pt>
                <c:pt idx="232">
                  <c:v>5.75</c:v>
                </c:pt>
                <c:pt idx="233">
                  <c:v>5.78</c:v>
                </c:pt>
                <c:pt idx="234">
                  <c:v>5.77</c:v>
                </c:pt>
                <c:pt idx="235">
                  <c:v>5.8</c:v>
                </c:pt>
                <c:pt idx="236">
                  <c:v>5.78</c:v>
                </c:pt>
                <c:pt idx="237">
                  <c:v>5.75</c:v>
                </c:pt>
                <c:pt idx="238">
                  <c:v>5.73</c:v>
                </c:pt>
                <c:pt idx="239">
                  <c:v>5.73</c:v>
                </c:pt>
                <c:pt idx="240">
                  <c:v>5.73</c:v>
                </c:pt>
                <c:pt idx="241">
                  <c:v>5.68</c:v>
                </c:pt>
                <c:pt idx="242">
                  <c:v>5.68</c:v>
                </c:pt>
                <c:pt idx="243">
                  <c:v>5.6</c:v>
                </c:pt>
                <c:pt idx="244">
                  <c:v>5.57</c:v>
                </c:pt>
                <c:pt idx="245">
                  <c:v>5.62</c:v>
                </c:pt>
                <c:pt idx="246">
                  <c:v>5.68</c:v>
                </c:pt>
                <c:pt idx="247">
                  <c:v>5.73</c:v>
                </c:pt>
                <c:pt idx="248">
                  <c:v>5.73</c:v>
                </c:pt>
                <c:pt idx="249">
                  <c:v>5.68</c:v>
                </c:pt>
                <c:pt idx="250">
                  <c:v>5.73</c:v>
                </c:pt>
                <c:pt idx="251">
                  <c:v>5.7</c:v>
                </c:pt>
                <c:pt idx="252">
                  <c:v>5.7</c:v>
                </c:pt>
                <c:pt idx="253">
                  <c:v>5.76</c:v>
                </c:pt>
                <c:pt idx="254">
                  <c:v>5.73</c:v>
                </c:pt>
                <c:pt idx="255">
                  <c:v>5.9</c:v>
                </c:pt>
                <c:pt idx="256">
                  <c:v>5.9</c:v>
                </c:pt>
                <c:pt idx="257">
                  <c:v>5.85</c:v>
                </c:pt>
                <c:pt idx="258">
                  <c:v>5.82</c:v>
                </c:pt>
                <c:pt idx="259">
                  <c:v>5.85</c:v>
                </c:pt>
                <c:pt idx="260">
                  <c:v>5.85</c:v>
                </c:pt>
                <c:pt idx="261">
                  <c:v>5.82</c:v>
                </c:pt>
                <c:pt idx="262">
                  <c:v>5.78</c:v>
                </c:pt>
                <c:pt idx="263">
                  <c:v>5.8</c:v>
                </c:pt>
                <c:pt idx="264">
                  <c:v>5.78</c:v>
                </c:pt>
                <c:pt idx="265">
                  <c:v>5.75</c:v>
                </c:pt>
                <c:pt idx="266">
                  <c:v>5.7</c:v>
                </c:pt>
                <c:pt idx="267">
                  <c:v>5.7</c:v>
                </c:pt>
                <c:pt idx="268">
                  <c:v>5.7</c:v>
                </c:pt>
                <c:pt idx="269">
                  <c:v>5.7</c:v>
                </c:pt>
                <c:pt idx="270">
                  <c:v>5.75</c:v>
                </c:pt>
                <c:pt idx="271">
                  <c:v>5.77</c:v>
                </c:pt>
                <c:pt idx="272">
                  <c:v>5.78</c:v>
                </c:pt>
                <c:pt idx="273">
                  <c:v>5.77</c:v>
                </c:pt>
                <c:pt idx="274">
                  <c:v>5.8</c:v>
                </c:pt>
                <c:pt idx="275">
                  <c:v>5.8</c:v>
                </c:pt>
                <c:pt idx="276">
                  <c:v>5.8</c:v>
                </c:pt>
                <c:pt idx="277">
                  <c:v>5.82</c:v>
                </c:pt>
                <c:pt idx="278">
                  <c:v>5.87</c:v>
                </c:pt>
                <c:pt idx="279">
                  <c:v>5.87</c:v>
                </c:pt>
                <c:pt idx="280">
                  <c:v>5.85</c:v>
                </c:pt>
                <c:pt idx="281">
                  <c:v>5.85</c:v>
                </c:pt>
                <c:pt idx="282">
                  <c:v>5.9</c:v>
                </c:pt>
                <c:pt idx="283">
                  <c:v>5.9</c:v>
                </c:pt>
                <c:pt idx="284">
                  <c:v>5.9</c:v>
                </c:pt>
                <c:pt idx="285">
                  <c:v>5.9</c:v>
                </c:pt>
                <c:pt idx="286">
                  <c:v>5.9</c:v>
                </c:pt>
                <c:pt idx="287">
                  <c:v>5.9</c:v>
                </c:pt>
                <c:pt idx="288">
                  <c:v>5.9</c:v>
                </c:pt>
                <c:pt idx="289">
                  <c:v>5.9</c:v>
                </c:pt>
                <c:pt idx="290">
                  <c:v>5.9</c:v>
                </c:pt>
                <c:pt idx="291">
                  <c:v>5.9</c:v>
                </c:pt>
                <c:pt idx="292">
                  <c:v>5.9</c:v>
                </c:pt>
                <c:pt idx="293">
                  <c:v>5.88</c:v>
                </c:pt>
                <c:pt idx="294">
                  <c:v>5.88</c:v>
                </c:pt>
                <c:pt idx="295">
                  <c:v>5.95</c:v>
                </c:pt>
                <c:pt idx="296">
                  <c:v>5.9</c:v>
                </c:pt>
                <c:pt idx="297">
                  <c:v>5.97</c:v>
                </c:pt>
                <c:pt idx="298">
                  <c:v>5.92</c:v>
                </c:pt>
                <c:pt idx="299">
                  <c:v>5.9</c:v>
                </c:pt>
                <c:pt idx="300">
                  <c:v>5.93</c:v>
                </c:pt>
                <c:pt idx="301">
                  <c:v>5.93</c:v>
                </c:pt>
                <c:pt idx="302">
                  <c:v>6</c:v>
                </c:pt>
                <c:pt idx="303">
                  <c:v>6</c:v>
                </c:pt>
                <c:pt idx="304">
                  <c:v>5.95</c:v>
                </c:pt>
                <c:pt idx="305">
                  <c:v>5.95</c:v>
                </c:pt>
                <c:pt idx="306">
                  <c:v>5.95</c:v>
                </c:pt>
                <c:pt idx="307">
                  <c:v>5.95</c:v>
                </c:pt>
                <c:pt idx="308">
                  <c:v>5.85</c:v>
                </c:pt>
                <c:pt idx="309">
                  <c:v>5.92</c:v>
                </c:pt>
                <c:pt idx="310">
                  <c:v>5.91</c:v>
                </c:pt>
                <c:pt idx="311">
                  <c:v>5.93</c:v>
                </c:pt>
                <c:pt idx="312">
                  <c:v>5.85</c:v>
                </c:pt>
                <c:pt idx="313">
                  <c:v>5.87</c:v>
                </c:pt>
                <c:pt idx="314">
                  <c:v>5.85</c:v>
                </c:pt>
                <c:pt idx="315">
                  <c:v>5.85</c:v>
                </c:pt>
                <c:pt idx="316">
                  <c:v>5.85</c:v>
                </c:pt>
                <c:pt idx="317">
                  <c:v>5.85</c:v>
                </c:pt>
                <c:pt idx="318">
                  <c:v>5.85</c:v>
                </c:pt>
                <c:pt idx="319">
                  <c:v>5.85</c:v>
                </c:pt>
                <c:pt idx="320">
                  <c:v>5.85</c:v>
                </c:pt>
                <c:pt idx="321">
                  <c:v>5.85</c:v>
                </c:pt>
                <c:pt idx="322">
                  <c:v>5.85</c:v>
                </c:pt>
                <c:pt idx="323">
                  <c:v>5.88</c:v>
                </c:pt>
                <c:pt idx="324">
                  <c:v>5.85</c:v>
                </c:pt>
                <c:pt idx="325">
                  <c:v>5.85</c:v>
                </c:pt>
                <c:pt idx="326">
                  <c:v>5.85</c:v>
                </c:pt>
                <c:pt idx="327">
                  <c:v>5.85</c:v>
                </c:pt>
                <c:pt idx="328">
                  <c:v>5.85</c:v>
                </c:pt>
                <c:pt idx="329">
                  <c:v>5.85</c:v>
                </c:pt>
                <c:pt idx="330">
                  <c:v>5.85</c:v>
                </c:pt>
                <c:pt idx="331">
                  <c:v>5.85</c:v>
                </c:pt>
                <c:pt idx="332">
                  <c:v>5.85</c:v>
                </c:pt>
                <c:pt idx="333">
                  <c:v>5.85</c:v>
                </c:pt>
                <c:pt idx="334">
                  <c:v>5.85</c:v>
                </c:pt>
                <c:pt idx="335">
                  <c:v>5.85</c:v>
                </c:pt>
                <c:pt idx="336">
                  <c:v>5.85</c:v>
                </c:pt>
                <c:pt idx="337">
                  <c:v>5.85</c:v>
                </c:pt>
                <c:pt idx="338">
                  <c:v>5.85</c:v>
                </c:pt>
                <c:pt idx="339">
                  <c:v>5.85</c:v>
                </c:pt>
                <c:pt idx="340">
                  <c:v>5.85</c:v>
                </c:pt>
                <c:pt idx="341">
                  <c:v>5.85</c:v>
                </c:pt>
                <c:pt idx="342">
                  <c:v>5.87</c:v>
                </c:pt>
                <c:pt idx="343">
                  <c:v>5.85</c:v>
                </c:pt>
                <c:pt idx="344">
                  <c:v>5.85</c:v>
                </c:pt>
                <c:pt idx="345">
                  <c:v>5.85</c:v>
                </c:pt>
                <c:pt idx="346">
                  <c:v>5.87</c:v>
                </c:pt>
                <c:pt idx="347">
                  <c:v>5.87</c:v>
                </c:pt>
                <c:pt idx="348">
                  <c:v>5.87</c:v>
                </c:pt>
                <c:pt idx="349">
                  <c:v>5.87</c:v>
                </c:pt>
                <c:pt idx="350">
                  <c:v>5.87</c:v>
                </c:pt>
                <c:pt idx="351">
                  <c:v>5.85</c:v>
                </c:pt>
                <c:pt idx="352">
                  <c:v>5.87</c:v>
                </c:pt>
                <c:pt idx="353">
                  <c:v>5.85</c:v>
                </c:pt>
                <c:pt idx="354">
                  <c:v>5.87</c:v>
                </c:pt>
                <c:pt idx="355">
                  <c:v>5.87</c:v>
                </c:pt>
                <c:pt idx="356">
                  <c:v>5.87</c:v>
                </c:pt>
                <c:pt idx="357">
                  <c:v>5.9</c:v>
                </c:pt>
                <c:pt idx="358">
                  <c:v>5.87</c:v>
                </c:pt>
                <c:pt idx="359">
                  <c:v>5.87</c:v>
                </c:pt>
                <c:pt idx="360">
                  <c:v>5.89</c:v>
                </c:pt>
                <c:pt idx="361">
                  <c:v>5.87</c:v>
                </c:pt>
                <c:pt idx="362">
                  <c:v>5.87</c:v>
                </c:pt>
                <c:pt idx="363">
                  <c:v>5.89</c:v>
                </c:pt>
                <c:pt idx="364">
                  <c:v>5.87</c:v>
                </c:pt>
                <c:pt idx="365">
                  <c:v>5.85</c:v>
                </c:pt>
                <c:pt idx="366">
                  <c:v>5.9</c:v>
                </c:pt>
                <c:pt idx="367">
                  <c:v>5.86</c:v>
                </c:pt>
                <c:pt idx="368">
                  <c:v>5.92</c:v>
                </c:pt>
                <c:pt idx="369">
                  <c:v>5.88</c:v>
                </c:pt>
                <c:pt idx="370">
                  <c:v>5.85</c:v>
                </c:pt>
                <c:pt idx="371">
                  <c:v>5.85</c:v>
                </c:pt>
                <c:pt idx="372">
                  <c:v>5.85</c:v>
                </c:pt>
                <c:pt idx="373">
                  <c:v>5.85</c:v>
                </c:pt>
                <c:pt idx="374">
                  <c:v>5.85</c:v>
                </c:pt>
                <c:pt idx="375">
                  <c:v>5.85</c:v>
                </c:pt>
                <c:pt idx="376">
                  <c:v>5.85</c:v>
                </c:pt>
                <c:pt idx="377">
                  <c:v>5.82</c:v>
                </c:pt>
                <c:pt idx="378">
                  <c:v>5.85</c:v>
                </c:pt>
                <c:pt idx="379">
                  <c:v>5.82</c:v>
                </c:pt>
                <c:pt idx="380">
                  <c:v>5.85</c:v>
                </c:pt>
                <c:pt idx="381">
                  <c:v>5.9</c:v>
                </c:pt>
                <c:pt idx="382">
                  <c:v>5.81</c:v>
                </c:pt>
                <c:pt idx="383">
                  <c:v>5.81</c:v>
                </c:pt>
                <c:pt idx="384">
                  <c:v>5.82</c:v>
                </c:pt>
                <c:pt idx="385">
                  <c:v>5.8</c:v>
                </c:pt>
                <c:pt idx="386">
                  <c:v>5.8</c:v>
                </c:pt>
                <c:pt idx="387">
                  <c:v>5.8</c:v>
                </c:pt>
                <c:pt idx="388">
                  <c:v>5.8</c:v>
                </c:pt>
                <c:pt idx="389">
                  <c:v>5.8</c:v>
                </c:pt>
                <c:pt idx="390">
                  <c:v>5.8</c:v>
                </c:pt>
                <c:pt idx="391">
                  <c:v>5.8</c:v>
                </c:pt>
                <c:pt idx="392">
                  <c:v>5.81</c:v>
                </c:pt>
                <c:pt idx="393">
                  <c:v>5.8</c:v>
                </c:pt>
                <c:pt idx="394">
                  <c:v>5.78</c:v>
                </c:pt>
                <c:pt idx="395">
                  <c:v>5.8</c:v>
                </c:pt>
                <c:pt idx="396">
                  <c:v>5.78</c:v>
                </c:pt>
                <c:pt idx="397">
                  <c:v>5.8</c:v>
                </c:pt>
                <c:pt idx="398">
                  <c:v>5.78</c:v>
                </c:pt>
                <c:pt idx="399">
                  <c:v>5.8</c:v>
                </c:pt>
                <c:pt idx="400">
                  <c:v>5.8</c:v>
                </c:pt>
                <c:pt idx="401">
                  <c:v>5.8</c:v>
                </c:pt>
                <c:pt idx="402">
                  <c:v>5.87</c:v>
                </c:pt>
                <c:pt idx="403">
                  <c:v>5.85</c:v>
                </c:pt>
                <c:pt idx="404">
                  <c:v>5.97</c:v>
                </c:pt>
                <c:pt idx="405">
                  <c:v>5.95</c:v>
                </c:pt>
                <c:pt idx="406">
                  <c:v>5.95</c:v>
                </c:pt>
                <c:pt idx="407">
                  <c:v>5.95</c:v>
                </c:pt>
                <c:pt idx="408">
                  <c:v>5.95</c:v>
                </c:pt>
                <c:pt idx="409">
                  <c:v>5.9</c:v>
                </c:pt>
                <c:pt idx="410">
                  <c:v>5.9</c:v>
                </c:pt>
                <c:pt idx="411">
                  <c:v>5.87</c:v>
                </c:pt>
                <c:pt idx="412">
                  <c:v>5.78</c:v>
                </c:pt>
                <c:pt idx="413">
                  <c:v>5.7</c:v>
                </c:pt>
                <c:pt idx="414">
                  <c:v>5.75</c:v>
                </c:pt>
                <c:pt idx="415">
                  <c:v>5.75</c:v>
                </c:pt>
                <c:pt idx="416">
                  <c:v>5.78</c:v>
                </c:pt>
                <c:pt idx="417">
                  <c:v>5.75</c:v>
                </c:pt>
                <c:pt idx="418">
                  <c:v>5.77</c:v>
                </c:pt>
                <c:pt idx="419">
                  <c:v>5.77</c:v>
                </c:pt>
                <c:pt idx="420">
                  <c:v>5.75</c:v>
                </c:pt>
                <c:pt idx="421">
                  <c:v>5.75</c:v>
                </c:pt>
                <c:pt idx="422">
                  <c:v>5.73</c:v>
                </c:pt>
                <c:pt idx="423">
                  <c:v>5.73</c:v>
                </c:pt>
                <c:pt idx="424">
                  <c:v>5.7</c:v>
                </c:pt>
                <c:pt idx="425">
                  <c:v>5.7</c:v>
                </c:pt>
                <c:pt idx="426">
                  <c:v>5.67</c:v>
                </c:pt>
                <c:pt idx="427">
                  <c:v>5.65</c:v>
                </c:pt>
                <c:pt idx="428">
                  <c:v>5.65</c:v>
                </c:pt>
                <c:pt idx="429">
                  <c:v>5.65</c:v>
                </c:pt>
                <c:pt idx="430">
                  <c:v>5.65</c:v>
                </c:pt>
                <c:pt idx="431">
                  <c:v>5.65</c:v>
                </c:pt>
                <c:pt idx="432">
                  <c:v>5.68</c:v>
                </c:pt>
                <c:pt idx="433">
                  <c:v>5.68</c:v>
                </c:pt>
                <c:pt idx="434">
                  <c:v>5.73</c:v>
                </c:pt>
                <c:pt idx="435">
                  <c:v>5.78</c:v>
                </c:pt>
                <c:pt idx="436">
                  <c:v>5.88</c:v>
                </c:pt>
                <c:pt idx="437">
                  <c:v>5.88</c:v>
                </c:pt>
                <c:pt idx="438">
                  <c:v>5.95</c:v>
                </c:pt>
                <c:pt idx="439">
                  <c:v>5.97</c:v>
                </c:pt>
                <c:pt idx="440">
                  <c:v>5.95</c:v>
                </c:pt>
                <c:pt idx="441">
                  <c:v>5.85</c:v>
                </c:pt>
                <c:pt idx="442">
                  <c:v>5.88</c:v>
                </c:pt>
                <c:pt idx="443">
                  <c:v>5.95</c:v>
                </c:pt>
                <c:pt idx="444">
                  <c:v>6</c:v>
                </c:pt>
                <c:pt idx="445">
                  <c:v>5.95</c:v>
                </c:pt>
                <c:pt idx="446">
                  <c:v>6.08</c:v>
                </c:pt>
                <c:pt idx="447">
                  <c:v>6.05</c:v>
                </c:pt>
                <c:pt idx="448">
                  <c:v>6.02</c:v>
                </c:pt>
                <c:pt idx="449">
                  <c:v>5.95</c:v>
                </c:pt>
                <c:pt idx="450">
                  <c:v>5.97</c:v>
                </c:pt>
                <c:pt idx="451">
                  <c:v>6.05</c:v>
                </c:pt>
                <c:pt idx="452">
                  <c:v>6.05</c:v>
                </c:pt>
                <c:pt idx="453">
                  <c:v>6.05</c:v>
                </c:pt>
                <c:pt idx="454">
                  <c:v>6.05</c:v>
                </c:pt>
                <c:pt idx="455">
                  <c:v>6.05</c:v>
                </c:pt>
                <c:pt idx="456">
                  <c:v>6.07</c:v>
                </c:pt>
                <c:pt idx="457">
                  <c:v>6.08</c:v>
                </c:pt>
                <c:pt idx="458">
                  <c:v>6.08</c:v>
                </c:pt>
                <c:pt idx="459">
                  <c:v>6.08</c:v>
                </c:pt>
                <c:pt idx="460">
                  <c:v>6.07</c:v>
                </c:pt>
                <c:pt idx="461">
                  <c:v>6.05</c:v>
                </c:pt>
                <c:pt idx="462">
                  <c:v>6.05</c:v>
                </c:pt>
                <c:pt idx="463">
                  <c:v>6.15</c:v>
                </c:pt>
                <c:pt idx="464">
                  <c:v>6.1</c:v>
                </c:pt>
                <c:pt idx="465">
                  <c:v>6.2</c:v>
                </c:pt>
                <c:pt idx="466">
                  <c:v>6.33</c:v>
                </c:pt>
                <c:pt idx="467">
                  <c:v>6.3</c:v>
                </c:pt>
                <c:pt idx="468">
                  <c:v>6.3</c:v>
                </c:pt>
                <c:pt idx="469">
                  <c:v>6.3</c:v>
                </c:pt>
                <c:pt idx="470">
                  <c:v>6.3</c:v>
                </c:pt>
                <c:pt idx="471">
                  <c:v>6.35</c:v>
                </c:pt>
                <c:pt idx="472">
                  <c:v>6.43</c:v>
                </c:pt>
                <c:pt idx="473">
                  <c:v>6.47</c:v>
                </c:pt>
                <c:pt idx="474">
                  <c:v>6.48</c:v>
                </c:pt>
                <c:pt idx="475">
                  <c:v>6.45</c:v>
                </c:pt>
                <c:pt idx="476">
                  <c:v>6.38</c:v>
                </c:pt>
                <c:pt idx="477">
                  <c:v>6.48</c:v>
                </c:pt>
                <c:pt idx="478">
                  <c:v>6.45</c:v>
                </c:pt>
                <c:pt idx="479">
                  <c:v>6.52</c:v>
                </c:pt>
                <c:pt idx="480">
                  <c:v>6.48</c:v>
                </c:pt>
                <c:pt idx="481">
                  <c:v>6.63</c:v>
                </c:pt>
                <c:pt idx="482">
                  <c:v>7.15</c:v>
                </c:pt>
                <c:pt idx="483">
                  <c:v>7.25</c:v>
                </c:pt>
                <c:pt idx="484">
                  <c:v>7.15</c:v>
                </c:pt>
                <c:pt idx="485">
                  <c:v>6.78</c:v>
                </c:pt>
                <c:pt idx="486">
                  <c:v>6.85</c:v>
                </c:pt>
                <c:pt idx="487">
                  <c:v>6.85</c:v>
                </c:pt>
                <c:pt idx="488">
                  <c:v>6.88</c:v>
                </c:pt>
                <c:pt idx="489">
                  <c:v>7.12</c:v>
                </c:pt>
                <c:pt idx="490">
                  <c:v>7.15</c:v>
                </c:pt>
                <c:pt idx="491">
                  <c:v>7.25</c:v>
                </c:pt>
                <c:pt idx="492">
                  <c:v>7.3</c:v>
                </c:pt>
                <c:pt idx="493">
                  <c:v>7.35</c:v>
                </c:pt>
                <c:pt idx="494">
                  <c:v>7.12</c:v>
                </c:pt>
                <c:pt idx="495">
                  <c:v>7.05</c:v>
                </c:pt>
                <c:pt idx="496">
                  <c:v>7.05</c:v>
                </c:pt>
                <c:pt idx="497">
                  <c:v>7.05</c:v>
                </c:pt>
                <c:pt idx="498">
                  <c:v>7.1</c:v>
                </c:pt>
                <c:pt idx="499">
                  <c:v>7.1</c:v>
                </c:pt>
                <c:pt idx="500">
                  <c:v>7.1</c:v>
                </c:pt>
                <c:pt idx="501">
                  <c:v>7.45</c:v>
                </c:pt>
                <c:pt idx="502">
                  <c:v>7.4</c:v>
                </c:pt>
                <c:pt idx="503">
                  <c:v>7.4</c:v>
                </c:pt>
                <c:pt idx="504">
                  <c:v>7.4</c:v>
                </c:pt>
                <c:pt idx="505">
                  <c:v>7.55</c:v>
                </c:pt>
                <c:pt idx="506">
                  <c:v>7.55</c:v>
                </c:pt>
                <c:pt idx="507">
                  <c:v>7.5</c:v>
                </c:pt>
                <c:pt idx="508">
                  <c:v>7.85</c:v>
                </c:pt>
                <c:pt idx="509">
                  <c:v>8.1</c:v>
                </c:pt>
                <c:pt idx="510">
                  <c:v>8.6</c:v>
                </c:pt>
                <c:pt idx="511">
                  <c:v>8.41</c:v>
                </c:pt>
                <c:pt idx="512">
                  <c:v>8.19</c:v>
                </c:pt>
                <c:pt idx="513">
                  <c:v>8.0299999999999994</c:v>
                </c:pt>
                <c:pt idx="514">
                  <c:v>7.85</c:v>
                </c:pt>
                <c:pt idx="515">
                  <c:v>7.75</c:v>
                </c:pt>
                <c:pt idx="516">
                  <c:v>7.84</c:v>
                </c:pt>
                <c:pt idx="517">
                  <c:v>7.85</c:v>
                </c:pt>
                <c:pt idx="518">
                  <c:v>7.95</c:v>
                </c:pt>
                <c:pt idx="519">
                  <c:v>7.5</c:v>
                </c:pt>
                <c:pt idx="520">
                  <c:v>7.55</c:v>
                </c:pt>
                <c:pt idx="521">
                  <c:v>7.64</c:v>
                </c:pt>
                <c:pt idx="522">
                  <c:v>7.63</c:v>
                </c:pt>
                <c:pt idx="523">
                  <c:v>7.61</c:v>
                </c:pt>
                <c:pt idx="524">
                  <c:v>7.37</c:v>
                </c:pt>
                <c:pt idx="525">
                  <c:v>7.35</c:v>
                </c:pt>
                <c:pt idx="526">
                  <c:v>7.35</c:v>
                </c:pt>
                <c:pt idx="527">
                  <c:v>7.35</c:v>
                </c:pt>
                <c:pt idx="528">
                  <c:v>7.48</c:v>
                </c:pt>
                <c:pt idx="529">
                  <c:v>7.45</c:v>
                </c:pt>
                <c:pt idx="530">
                  <c:v>7.44</c:v>
                </c:pt>
                <c:pt idx="531">
                  <c:v>7.4</c:v>
                </c:pt>
                <c:pt idx="532">
                  <c:v>7.39</c:v>
                </c:pt>
                <c:pt idx="533">
                  <c:v>7.35</c:v>
                </c:pt>
                <c:pt idx="534">
                  <c:v>7.25</c:v>
                </c:pt>
                <c:pt idx="535">
                  <c:v>7.3</c:v>
                </c:pt>
                <c:pt idx="536">
                  <c:v>7.35</c:v>
                </c:pt>
                <c:pt idx="537">
                  <c:v>7.42</c:v>
                </c:pt>
                <c:pt idx="538">
                  <c:v>7.39</c:v>
                </c:pt>
                <c:pt idx="539">
                  <c:v>7.25</c:v>
                </c:pt>
                <c:pt idx="540">
                  <c:v>7.35</c:v>
                </c:pt>
                <c:pt idx="541">
                  <c:v>7.25</c:v>
                </c:pt>
                <c:pt idx="542">
                  <c:v>7.2</c:v>
                </c:pt>
                <c:pt idx="543">
                  <c:v>7.2</c:v>
                </c:pt>
                <c:pt idx="544">
                  <c:v>7.22</c:v>
                </c:pt>
                <c:pt idx="545">
                  <c:v>7.21</c:v>
                </c:pt>
                <c:pt idx="546">
                  <c:v>7.2</c:v>
                </c:pt>
                <c:pt idx="547">
                  <c:v>7.23</c:v>
                </c:pt>
                <c:pt idx="548">
                  <c:v>7.2</c:v>
                </c:pt>
                <c:pt idx="549">
                  <c:v>7.08</c:v>
                </c:pt>
                <c:pt idx="550">
                  <c:v>7.05</c:v>
                </c:pt>
                <c:pt idx="551">
                  <c:v>7.13</c:v>
                </c:pt>
                <c:pt idx="552">
                  <c:v>7.12</c:v>
                </c:pt>
                <c:pt idx="553">
                  <c:v>7.25</c:v>
                </c:pt>
                <c:pt idx="554">
                  <c:v>7.2</c:v>
                </c:pt>
                <c:pt idx="555">
                  <c:v>7.2</c:v>
                </c:pt>
                <c:pt idx="556">
                  <c:v>7.16</c:v>
                </c:pt>
                <c:pt idx="557">
                  <c:v>7.15</c:v>
                </c:pt>
                <c:pt idx="558">
                  <c:v>7.16</c:v>
                </c:pt>
                <c:pt idx="559">
                  <c:v>7.15</c:v>
                </c:pt>
                <c:pt idx="560">
                  <c:v>7.16</c:v>
                </c:pt>
                <c:pt idx="561">
                  <c:v>7.17</c:v>
                </c:pt>
                <c:pt idx="562">
                  <c:v>7.15</c:v>
                </c:pt>
                <c:pt idx="563">
                  <c:v>7.17</c:v>
                </c:pt>
                <c:pt idx="564">
                  <c:v>7.15</c:v>
                </c:pt>
                <c:pt idx="565">
                  <c:v>7.17</c:v>
                </c:pt>
                <c:pt idx="566">
                  <c:v>7.38</c:v>
                </c:pt>
                <c:pt idx="567">
                  <c:v>7.35</c:v>
                </c:pt>
                <c:pt idx="568">
                  <c:v>7.35</c:v>
                </c:pt>
                <c:pt idx="569">
                  <c:v>7.35</c:v>
                </c:pt>
                <c:pt idx="570">
                  <c:v>7.35</c:v>
                </c:pt>
                <c:pt idx="571">
                  <c:v>7.35</c:v>
                </c:pt>
                <c:pt idx="572">
                  <c:v>7.35</c:v>
                </c:pt>
                <c:pt idx="573">
                  <c:v>7.35</c:v>
                </c:pt>
                <c:pt idx="574">
                  <c:v>7.35</c:v>
                </c:pt>
                <c:pt idx="575">
                  <c:v>7.35</c:v>
                </c:pt>
                <c:pt idx="576">
                  <c:v>7.35</c:v>
                </c:pt>
                <c:pt idx="577">
                  <c:v>7.35</c:v>
                </c:pt>
                <c:pt idx="578">
                  <c:v>7.35</c:v>
                </c:pt>
                <c:pt idx="579">
                  <c:v>7.35</c:v>
                </c:pt>
                <c:pt idx="580">
                  <c:v>7.35</c:v>
                </c:pt>
                <c:pt idx="581">
                  <c:v>7.35</c:v>
                </c:pt>
                <c:pt idx="582">
                  <c:v>7.35</c:v>
                </c:pt>
                <c:pt idx="583">
                  <c:v>7.35</c:v>
                </c:pt>
                <c:pt idx="584">
                  <c:v>7.35</c:v>
                </c:pt>
                <c:pt idx="585">
                  <c:v>7.2</c:v>
                </c:pt>
                <c:pt idx="586">
                  <c:v>7.18</c:v>
                </c:pt>
                <c:pt idx="587">
                  <c:v>7.2</c:v>
                </c:pt>
                <c:pt idx="588">
                  <c:v>7.2</c:v>
                </c:pt>
                <c:pt idx="589">
                  <c:v>7.15</c:v>
                </c:pt>
                <c:pt idx="590">
                  <c:v>7.15</c:v>
                </c:pt>
                <c:pt idx="591">
                  <c:v>7.15</c:v>
                </c:pt>
                <c:pt idx="592">
                  <c:v>7.15</c:v>
                </c:pt>
                <c:pt idx="593">
                  <c:v>7.15</c:v>
                </c:pt>
                <c:pt idx="594">
                  <c:v>7.15</c:v>
                </c:pt>
                <c:pt idx="595">
                  <c:v>7.15</c:v>
                </c:pt>
                <c:pt idx="596">
                  <c:v>7.15</c:v>
                </c:pt>
                <c:pt idx="597">
                  <c:v>7.15</c:v>
                </c:pt>
                <c:pt idx="598">
                  <c:v>7.15</c:v>
                </c:pt>
                <c:pt idx="599">
                  <c:v>7.15</c:v>
                </c:pt>
                <c:pt idx="600">
                  <c:v>7.15</c:v>
                </c:pt>
                <c:pt idx="601">
                  <c:v>7.11</c:v>
                </c:pt>
                <c:pt idx="602">
                  <c:v>7.1</c:v>
                </c:pt>
                <c:pt idx="603">
                  <c:v>7.1</c:v>
                </c:pt>
                <c:pt idx="604">
                  <c:v>7.1</c:v>
                </c:pt>
                <c:pt idx="605">
                  <c:v>7.1</c:v>
                </c:pt>
                <c:pt idx="606">
                  <c:v>7.1</c:v>
                </c:pt>
                <c:pt idx="607">
                  <c:v>7.1</c:v>
                </c:pt>
                <c:pt idx="608">
                  <c:v>7.1</c:v>
                </c:pt>
                <c:pt idx="609">
                  <c:v>7.13</c:v>
                </c:pt>
                <c:pt idx="610">
                  <c:v>7.2</c:v>
                </c:pt>
                <c:pt idx="611">
                  <c:v>7.13</c:v>
                </c:pt>
                <c:pt idx="612">
                  <c:v>7.23</c:v>
                </c:pt>
                <c:pt idx="613">
                  <c:v>7.13</c:v>
                </c:pt>
                <c:pt idx="614">
                  <c:v>7.21</c:v>
                </c:pt>
                <c:pt idx="615">
                  <c:v>7.18</c:v>
                </c:pt>
                <c:pt idx="616">
                  <c:v>7.18</c:v>
                </c:pt>
                <c:pt idx="617">
                  <c:v>7.18</c:v>
                </c:pt>
                <c:pt idx="618">
                  <c:v>7.18</c:v>
                </c:pt>
                <c:pt idx="619">
                  <c:v>7.18</c:v>
                </c:pt>
                <c:pt idx="620">
                  <c:v>7.13</c:v>
                </c:pt>
                <c:pt idx="621">
                  <c:v>7.13</c:v>
                </c:pt>
                <c:pt idx="622">
                  <c:v>7.13</c:v>
                </c:pt>
                <c:pt idx="623">
                  <c:v>7.13</c:v>
                </c:pt>
                <c:pt idx="624">
                  <c:v>7.13</c:v>
                </c:pt>
                <c:pt idx="625">
                  <c:v>7.16</c:v>
                </c:pt>
                <c:pt idx="626">
                  <c:v>7.11</c:v>
                </c:pt>
                <c:pt idx="627">
                  <c:v>7.1</c:v>
                </c:pt>
                <c:pt idx="628">
                  <c:v>7.09</c:v>
                </c:pt>
                <c:pt idx="629">
                  <c:v>7.08</c:v>
                </c:pt>
                <c:pt idx="630">
                  <c:v>7.03</c:v>
                </c:pt>
                <c:pt idx="631">
                  <c:v>7.05</c:v>
                </c:pt>
                <c:pt idx="632">
                  <c:v>7.03</c:v>
                </c:pt>
                <c:pt idx="633">
                  <c:v>7.05</c:v>
                </c:pt>
                <c:pt idx="634">
                  <c:v>7.03</c:v>
                </c:pt>
                <c:pt idx="635">
                  <c:v>7.08</c:v>
                </c:pt>
                <c:pt idx="636">
                  <c:v>7.06</c:v>
                </c:pt>
                <c:pt idx="637">
                  <c:v>7.05</c:v>
                </c:pt>
                <c:pt idx="638">
                  <c:v>7.03</c:v>
                </c:pt>
                <c:pt idx="639">
                  <c:v>7.01</c:v>
                </c:pt>
                <c:pt idx="640">
                  <c:v>7.01</c:v>
                </c:pt>
                <c:pt idx="641">
                  <c:v>6.97</c:v>
                </c:pt>
                <c:pt idx="642">
                  <c:v>6.97</c:v>
                </c:pt>
                <c:pt idx="643">
                  <c:v>6.91</c:v>
                </c:pt>
                <c:pt idx="644">
                  <c:v>6.91</c:v>
                </c:pt>
                <c:pt idx="645">
                  <c:v>6.97</c:v>
                </c:pt>
                <c:pt idx="646">
                  <c:v>6.83</c:v>
                </c:pt>
                <c:pt idx="647">
                  <c:v>6.91</c:v>
                </c:pt>
                <c:pt idx="648">
                  <c:v>6.92</c:v>
                </c:pt>
                <c:pt idx="649">
                  <c:v>6.87</c:v>
                </c:pt>
                <c:pt idx="650">
                  <c:v>6.87</c:v>
                </c:pt>
                <c:pt idx="651">
                  <c:v>6.83</c:v>
                </c:pt>
                <c:pt idx="652">
                  <c:v>6.82</c:v>
                </c:pt>
                <c:pt idx="653">
                  <c:v>6.83</c:v>
                </c:pt>
                <c:pt idx="654">
                  <c:v>6.85</c:v>
                </c:pt>
                <c:pt idx="655">
                  <c:v>6.84</c:v>
                </c:pt>
                <c:pt idx="656">
                  <c:v>6.84</c:v>
                </c:pt>
                <c:pt idx="657">
                  <c:v>6.85</c:v>
                </c:pt>
                <c:pt idx="658">
                  <c:v>6.84</c:v>
                </c:pt>
                <c:pt idx="659">
                  <c:v>6.84</c:v>
                </c:pt>
                <c:pt idx="660">
                  <c:v>6.84</c:v>
                </c:pt>
                <c:pt idx="661">
                  <c:v>6.84</c:v>
                </c:pt>
                <c:pt idx="662">
                  <c:v>6.84</c:v>
                </c:pt>
                <c:pt idx="663">
                  <c:v>6.84</c:v>
                </c:pt>
                <c:pt idx="664">
                  <c:v>6.82</c:v>
                </c:pt>
                <c:pt idx="665">
                  <c:v>6.82</c:v>
                </c:pt>
                <c:pt idx="666">
                  <c:v>6.82</c:v>
                </c:pt>
                <c:pt idx="667">
                  <c:v>6.66</c:v>
                </c:pt>
                <c:pt idx="668">
                  <c:v>6.66</c:v>
                </c:pt>
                <c:pt idx="669">
                  <c:v>6.7</c:v>
                </c:pt>
                <c:pt idx="670">
                  <c:v>6.77</c:v>
                </c:pt>
                <c:pt idx="671">
                  <c:v>6.72</c:v>
                </c:pt>
                <c:pt idx="672">
                  <c:v>6.72</c:v>
                </c:pt>
                <c:pt idx="673">
                  <c:v>6.71</c:v>
                </c:pt>
                <c:pt idx="674">
                  <c:v>6.71</c:v>
                </c:pt>
                <c:pt idx="675">
                  <c:v>6.69</c:v>
                </c:pt>
                <c:pt idx="676">
                  <c:v>6.69</c:v>
                </c:pt>
                <c:pt idx="677">
                  <c:v>6.67</c:v>
                </c:pt>
                <c:pt idx="678">
                  <c:v>6.71</c:v>
                </c:pt>
                <c:pt idx="679">
                  <c:v>6.71</c:v>
                </c:pt>
                <c:pt idx="680">
                  <c:v>6.63</c:v>
                </c:pt>
                <c:pt idx="681">
                  <c:v>6.63</c:v>
                </c:pt>
                <c:pt idx="682">
                  <c:v>6.63</c:v>
                </c:pt>
                <c:pt idx="683">
                  <c:v>6.63</c:v>
                </c:pt>
                <c:pt idx="684">
                  <c:v>6.63</c:v>
                </c:pt>
                <c:pt idx="685">
                  <c:v>6.63</c:v>
                </c:pt>
                <c:pt idx="686">
                  <c:v>6.63</c:v>
                </c:pt>
                <c:pt idx="687">
                  <c:v>6.63</c:v>
                </c:pt>
                <c:pt idx="688">
                  <c:v>6.63</c:v>
                </c:pt>
                <c:pt idx="689">
                  <c:v>6.65</c:v>
                </c:pt>
                <c:pt idx="690">
                  <c:v>6.61</c:v>
                </c:pt>
                <c:pt idx="691">
                  <c:v>6.31</c:v>
                </c:pt>
                <c:pt idx="692">
                  <c:v>6.35</c:v>
                </c:pt>
                <c:pt idx="693">
                  <c:v>6.3</c:v>
                </c:pt>
                <c:pt idx="694">
                  <c:v>6.33</c:v>
                </c:pt>
                <c:pt idx="695">
                  <c:v>6.33</c:v>
                </c:pt>
                <c:pt idx="696">
                  <c:v>6.33</c:v>
                </c:pt>
                <c:pt idx="697">
                  <c:v>6.33</c:v>
                </c:pt>
                <c:pt idx="698">
                  <c:v>6.33</c:v>
                </c:pt>
                <c:pt idx="699">
                  <c:v>6.32</c:v>
                </c:pt>
                <c:pt idx="700">
                  <c:v>6.33</c:v>
                </c:pt>
                <c:pt idx="701">
                  <c:v>6.33</c:v>
                </c:pt>
                <c:pt idx="702">
                  <c:v>6.27</c:v>
                </c:pt>
                <c:pt idx="703">
                  <c:v>6.16</c:v>
                </c:pt>
                <c:pt idx="704">
                  <c:v>6.13</c:v>
                </c:pt>
                <c:pt idx="705">
                  <c:v>6.11</c:v>
                </c:pt>
                <c:pt idx="706">
                  <c:v>6.08</c:v>
                </c:pt>
                <c:pt idx="707">
                  <c:v>6.03</c:v>
                </c:pt>
                <c:pt idx="708">
                  <c:v>6.03</c:v>
                </c:pt>
                <c:pt idx="709">
                  <c:v>6.02</c:v>
                </c:pt>
                <c:pt idx="710">
                  <c:v>6.01</c:v>
                </c:pt>
                <c:pt idx="711">
                  <c:v>6.02</c:v>
                </c:pt>
                <c:pt idx="712">
                  <c:v>6.06</c:v>
                </c:pt>
                <c:pt idx="713">
                  <c:v>6.04</c:v>
                </c:pt>
                <c:pt idx="714">
                  <c:v>6.05</c:v>
                </c:pt>
                <c:pt idx="715">
                  <c:v>5.98</c:v>
                </c:pt>
                <c:pt idx="716">
                  <c:v>5.98</c:v>
                </c:pt>
                <c:pt idx="717">
                  <c:v>5.98</c:v>
                </c:pt>
                <c:pt idx="718">
                  <c:v>5.98</c:v>
                </c:pt>
                <c:pt idx="719">
                  <c:v>5.98</c:v>
                </c:pt>
                <c:pt idx="720">
                  <c:v>5.98</c:v>
                </c:pt>
                <c:pt idx="721">
                  <c:v>5.98</c:v>
                </c:pt>
                <c:pt idx="722">
                  <c:v>5.98</c:v>
                </c:pt>
                <c:pt idx="723">
                  <c:v>5.98</c:v>
                </c:pt>
                <c:pt idx="724">
                  <c:v>5.98</c:v>
                </c:pt>
                <c:pt idx="725">
                  <c:v>5.98</c:v>
                </c:pt>
                <c:pt idx="726">
                  <c:v>5.93</c:v>
                </c:pt>
                <c:pt idx="727">
                  <c:v>5.93</c:v>
                </c:pt>
                <c:pt idx="728">
                  <c:v>5.93</c:v>
                </c:pt>
                <c:pt idx="729">
                  <c:v>5.93</c:v>
                </c:pt>
                <c:pt idx="730">
                  <c:v>5.96</c:v>
                </c:pt>
                <c:pt idx="731">
                  <c:v>5.98</c:v>
                </c:pt>
                <c:pt idx="732">
                  <c:v>5.95</c:v>
                </c:pt>
                <c:pt idx="733">
                  <c:v>5.93</c:v>
                </c:pt>
                <c:pt idx="734">
                  <c:v>5.88</c:v>
                </c:pt>
                <c:pt idx="735">
                  <c:v>5.9</c:v>
                </c:pt>
                <c:pt idx="736">
                  <c:v>5.9</c:v>
                </c:pt>
                <c:pt idx="737">
                  <c:v>5.88</c:v>
                </c:pt>
                <c:pt idx="738">
                  <c:v>5.8</c:v>
                </c:pt>
                <c:pt idx="739">
                  <c:v>5.73</c:v>
                </c:pt>
                <c:pt idx="740">
                  <c:v>5.73</c:v>
                </c:pt>
                <c:pt idx="741">
                  <c:v>5.53</c:v>
                </c:pt>
                <c:pt idx="742">
                  <c:v>5.53</c:v>
                </c:pt>
                <c:pt idx="743">
                  <c:v>5.53</c:v>
                </c:pt>
                <c:pt idx="744">
                  <c:v>5.56</c:v>
                </c:pt>
                <c:pt idx="745">
                  <c:v>5.53</c:v>
                </c:pt>
                <c:pt idx="746">
                  <c:v>5.56</c:v>
                </c:pt>
                <c:pt idx="747">
                  <c:v>5.52</c:v>
                </c:pt>
                <c:pt idx="748">
                  <c:v>5.41</c:v>
                </c:pt>
                <c:pt idx="749">
                  <c:v>5.41</c:v>
                </c:pt>
                <c:pt idx="750">
                  <c:v>5.33</c:v>
                </c:pt>
                <c:pt idx="751">
                  <c:v>5.33</c:v>
                </c:pt>
                <c:pt idx="752">
                  <c:v>5.35</c:v>
                </c:pt>
                <c:pt idx="753">
                  <c:v>5.36</c:v>
                </c:pt>
                <c:pt idx="754">
                  <c:v>5.36</c:v>
                </c:pt>
                <c:pt idx="755">
                  <c:v>5.28</c:v>
                </c:pt>
                <c:pt idx="756">
                  <c:v>5.4</c:v>
                </c:pt>
                <c:pt idx="757">
                  <c:v>5.43</c:v>
                </c:pt>
                <c:pt idx="758">
                  <c:v>5.43</c:v>
                </c:pt>
                <c:pt idx="759">
                  <c:v>5.43</c:v>
                </c:pt>
                <c:pt idx="760">
                  <c:v>5.48</c:v>
                </c:pt>
                <c:pt idx="761">
                  <c:v>5.4</c:v>
                </c:pt>
                <c:pt idx="762">
                  <c:v>5.4</c:v>
                </c:pt>
                <c:pt idx="763">
                  <c:v>5.4</c:v>
                </c:pt>
                <c:pt idx="764">
                  <c:v>5.36</c:v>
                </c:pt>
                <c:pt idx="765">
                  <c:v>5.34</c:v>
                </c:pt>
                <c:pt idx="766">
                  <c:v>5.34</c:v>
                </c:pt>
                <c:pt idx="767">
                  <c:v>5.34</c:v>
                </c:pt>
                <c:pt idx="768">
                  <c:v>5.33</c:v>
                </c:pt>
                <c:pt idx="769">
                  <c:v>5.38</c:v>
                </c:pt>
                <c:pt idx="770">
                  <c:v>5.38</c:v>
                </c:pt>
                <c:pt idx="771">
                  <c:v>5.38</c:v>
                </c:pt>
                <c:pt idx="772">
                  <c:v>5.38</c:v>
                </c:pt>
                <c:pt idx="773">
                  <c:v>5.38</c:v>
                </c:pt>
                <c:pt idx="774">
                  <c:v>5.26</c:v>
                </c:pt>
                <c:pt idx="775">
                  <c:v>5.28</c:v>
                </c:pt>
                <c:pt idx="776">
                  <c:v>5.33</c:v>
                </c:pt>
                <c:pt idx="777">
                  <c:v>5.27</c:v>
                </c:pt>
                <c:pt idx="778">
                  <c:v>5.23</c:v>
                </c:pt>
                <c:pt idx="779">
                  <c:v>5.23</c:v>
                </c:pt>
                <c:pt idx="780">
                  <c:v>5.23</c:v>
                </c:pt>
                <c:pt idx="781">
                  <c:v>5.23</c:v>
                </c:pt>
                <c:pt idx="782">
                  <c:v>5.23</c:v>
                </c:pt>
                <c:pt idx="783">
                  <c:v>5.16</c:v>
                </c:pt>
                <c:pt idx="784">
                  <c:v>5.17</c:v>
                </c:pt>
                <c:pt idx="785">
                  <c:v>5.18</c:v>
                </c:pt>
                <c:pt idx="786">
                  <c:v>5.09</c:v>
                </c:pt>
                <c:pt idx="787">
                  <c:v>5.08</c:v>
                </c:pt>
                <c:pt idx="788">
                  <c:v>5.03</c:v>
                </c:pt>
                <c:pt idx="789">
                  <c:v>5.07</c:v>
                </c:pt>
                <c:pt idx="790">
                  <c:v>5.08</c:v>
                </c:pt>
                <c:pt idx="791">
                  <c:v>4.99</c:v>
                </c:pt>
                <c:pt idx="792">
                  <c:v>4.93</c:v>
                </c:pt>
                <c:pt idx="793">
                  <c:v>4.93</c:v>
                </c:pt>
                <c:pt idx="794">
                  <c:v>4.88</c:v>
                </c:pt>
                <c:pt idx="795">
                  <c:v>4.88</c:v>
                </c:pt>
                <c:pt idx="796">
                  <c:v>4.88</c:v>
                </c:pt>
                <c:pt idx="797">
                  <c:v>4.8499999999999996</c:v>
                </c:pt>
                <c:pt idx="798">
                  <c:v>4.8499999999999996</c:v>
                </c:pt>
                <c:pt idx="799">
                  <c:v>4.84</c:v>
                </c:pt>
                <c:pt idx="800">
                  <c:v>4.83</c:v>
                </c:pt>
                <c:pt idx="801">
                  <c:v>4.82</c:v>
                </c:pt>
                <c:pt idx="802">
                  <c:v>4.8</c:v>
                </c:pt>
                <c:pt idx="803">
                  <c:v>4.78</c:v>
                </c:pt>
                <c:pt idx="804">
                  <c:v>4.7300000000000004</c:v>
                </c:pt>
                <c:pt idx="805">
                  <c:v>4.7300000000000004</c:v>
                </c:pt>
                <c:pt idx="806">
                  <c:v>4.7300000000000004</c:v>
                </c:pt>
                <c:pt idx="807">
                  <c:v>4.7300000000000004</c:v>
                </c:pt>
                <c:pt idx="808">
                  <c:v>4.7300000000000004</c:v>
                </c:pt>
                <c:pt idx="809">
                  <c:v>4.72</c:v>
                </c:pt>
                <c:pt idx="810">
                  <c:v>4.71</c:v>
                </c:pt>
                <c:pt idx="811">
                  <c:v>4.71</c:v>
                </c:pt>
                <c:pt idx="812">
                  <c:v>4.71</c:v>
                </c:pt>
                <c:pt idx="813">
                  <c:v>4.7</c:v>
                </c:pt>
                <c:pt idx="814">
                  <c:v>4.5999999999999996</c:v>
                </c:pt>
                <c:pt idx="815">
                  <c:v>4.5599999999999996</c:v>
                </c:pt>
                <c:pt idx="816">
                  <c:v>4.55</c:v>
                </c:pt>
                <c:pt idx="817">
                  <c:v>4.46</c:v>
                </c:pt>
                <c:pt idx="818">
                  <c:v>4.4400000000000004</c:v>
                </c:pt>
                <c:pt idx="819">
                  <c:v>4.45</c:v>
                </c:pt>
                <c:pt idx="820">
                  <c:v>4.4400000000000004</c:v>
                </c:pt>
                <c:pt idx="821">
                  <c:v>4.45</c:v>
                </c:pt>
                <c:pt idx="822">
                  <c:v>4.45</c:v>
                </c:pt>
                <c:pt idx="823">
                  <c:v>4.41</c:v>
                </c:pt>
                <c:pt idx="824">
                  <c:v>4.37</c:v>
                </c:pt>
                <c:pt idx="825">
                  <c:v>4.3499999999999996</c:v>
                </c:pt>
                <c:pt idx="826">
                  <c:v>4.34</c:v>
                </c:pt>
                <c:pt idx="827">
                  <c:v>4.32</c:v>
                </c:pt>
                <c:pt idx="828">
                  <c:v>4.17</c:v>
                </c:pt>
                <c:pt idx="829">
                  <c:v>4.18</c:v>
                </c:pt>
                <c:pt idx="830">
                  <c:v>4.16</c:v>
                </c:pt>
                <c:pt idx="831">
                  <c:v>4.2</c:v>
                </c:pt>
                <c:pt idx="832">
                  <c:v>4.21</c:v>
                </c:pt>
                <c:pt idx="833">
                  <c:v>4.21</c:v>
                </c:pt>
                <c:pt idx="834">
                  <c:v>4.2</c:v>
                </c:pt>
                <c:pt idx="835">
                  <c:v>4.22</c:v>
                </c:pt>
                <c:pt idx="836">
                  <c:v>4.09</c:v>
                </c:pt>
                <c:pt idx="837">
                  <c:v>4.16</c:v>
                </c:pt>
                <c:pt idx="838">
                  <c:v>4.13</c:v>
                </c:pt>
                <c:pt idx="839">
                  <c:v>4.08</c:v>
                </c:pt>
                <c:pt idx="840">
                  <c:v>4.0999999999999996</c:v>
                </c:pt>
                <c:pt idx="841">
                  <c:v>4.08</c:v>
                </c:pt>
                <c:pt idx="842">
                  <c:v>4.08</c:v>
                </c:pt>
                <c:pt idx="843">
                  <c:v>4.08</c:v>
                </c:pt>
                <c:pt idx="844">
                  <c:v>4.08</c:v>
                </c:pt>
                <c:pt idx="845">
                  <c:v>4.1100000000000003</c:v>
                </c:pt>
                <c:pt idx="846">
                  <c:v>4.1100000000000003</c:v>
                </c:pt>
                <c:pt idx="847">
                  <c:v>4.08</c:v>
                </c:pt>
                <c:pt idx="848">
                  <c:v>4.08</c:v>
                </c:pt>
                <c:pt idx="849">
                  <c:v>4.0999999999999996</c:v>
                </c:pt>
                <c:pt idx="850">
                  <c:v>4.08</c:v>
                </c:pt>
                <c:pt idx="851">
                  <c:v>4.08</c:v>
                </c:pt>
                <c:pt idx="852">
                  <c:v>4.08</c:v>
                </c:pt>
                <c:pt idx="853">
                  <c:v>4.08</c:v>
                </c:pt>
                <c:pt idx="854">
                  <c:v>4.13</c:v>
                </c:pt>
                <c:pt idx="855">
                  <c:v>4.1399999999999997</c:v>
                </c:pt>
                <c:pt idx="856">
                  <c:v>4.13</c:v>
                </c:pt>
                <c:pt idx="857">
                  <c:v>4.1100000000000003</c:v>
                </c:pt>
                <c:pt idx="858">
                  <c:v>4.18</c:v>
                </c:pt>
                <c:pt idx="859">
                  <c:v>4.18</c:v>
                </c:pt>
                <c:pt idx="860">
                  <c:v>4.2</c:v>
                </c:pt>
                <c:pt idx="861">
                  <c:v>4.33</c:v>
                </c:pt>
                <c:pt idx="862">
                  <c:v>4.3099999999999996</c:v>
                </c:pt>
                <c:pt idx="863">
                  <c:v>4.33</c:v>
                </c:pt>
                <c:pt idx="864">
                  <c:v>4.3099999999999996</c:v>
                </c:pt>
                <c:pt idx="865">
                  <c:v>4.33</c:v>
                </c:pt>
                <c:pt idx="866">
                  <c:v>4.13</c:v>
                </c:pt>
                <c:pt idx="867">
                  <c:v>4.2</c:v>
                </c:pt>
                <c:pt idx="868">
                  <c:v>4.3</c:v>
                </c:pt>
                <c:pt idx="869">
                  <c:v>4.3499999999999996</c:v>
                </c:pt>
                <c:pt idx="870">
                  <c:v>4.38</c:v>
                </c:pt>
                <c:pt idx="871">
                  <c:v>4.28</c:v>
                </c:pt>
                <c:pt idx="872">
                  <c:v>4.18</c:v>
                </c:pt>
                <c:pt idx="873">
                  <c:v>4.2</c:v>
                </c:pt>
                <c:pt idx="874">
                  <c:v>4.18</c:v>
                </c:pt>
                <c:pt idx="875">
                  <c:v>4.18</c:v>
                </c:pt>
                <c:pt idx="876">
                  <c:v>4.13</c:v>
                </c:pt>
                <c:pt idx="877">
                  <c:v>4.13</c:v>
                </c:pt>
                <c:pt idx="878">
                  <c:v>4.13</c:v>
                </c:pt>
                <c:pt idx="879">
                  <c:v>4.13</c:v>
                </c:pt>
                <c:pt idx="880">
                  <c:v>4.13</c:v>
                </c:pt>
                <c:pt idx="881">
                  <c:v>4.13</c:v>
                </c:pt>
                <c:pt idx="882">
                  <c:v>4.08</c:v>
                </c:pt>
                <c:pt idx="883">
                  <c:v>4.09</c:v>
                </c:pt>
                <c:pt idx="884">
                  <c:v>4.12</c:v>
                </c:pt>
                <c:pt idx="885">
                  <c:v>4.09</c:v>
                </c:pt>
                <c:pt idx="886">
                  <c:v>4.08</c:v>
                </c:pt>
                <c:pt idx="887">
                  <c:v>4.08</c:v>
                </c:pt>
                <c:pt idx="888">
                  <c:v>4.0599999999999996</c:v>
                </c:pt>
                <c:pt idx="889">
                  <c:v>4.04</c:v>
                </c:pt>
                <c:pt idx="890">
                  <c:v>4.03</c:v>
                </c:pt>
                <c:pt idx="891">
                  <c:v>3.99</c:v>
                </c:pt>
                <c:pt idx="892">
                  <c:v>3.93</c:v>
                </c:pt>
                <c:pt idx="893">
                  <c:v>3.93</c:v>
                </c:pt>
                <c:pt idx="894">
                  <c:v>3.93</c:v>
                </c:pt>
                <c:pt idx="895">
                  <c:v>3.93</c:v>
                </c:pt>
                <c:pt idx="896">
                  <c:v>3.97</c:v>
                </c:pt>
                <c:pt idx="897">
                  <c:v>3.95</c:v>
                </c:pt>
                <c:pt idx="898">
                  <c:v>3.94</c:v>
                </c:pt>
                <c:pt idx="899">
                  <c:v>3.93</c:v>
                </c:pt>
                <c:pt idx="900">
                  <c:v>3.93</c:v>
                </c:pt>
                <c:pt idx="901">
                  <c:v>3.92</c:v>
                </c:pt>
                <c:pt idx="902">
                  <c:v>3.94</c:v>
                </c:pt>
                <c:pt idx="903">
                  <c:v>3.94</c:v>
                </c:pt>
                <c:pt idx="904">
                  <c:v>3.93</c:v>
                </c:pt>
                <c:pt idx="905">
                  <c:v>3.92</c:v>
                </c:pt>
                <c:pt idx="906">
                  <c:v>4</c:v>
                </c:pt>
                <c:pt idx="907">
                  <c:v>4.0199999999999996</c:v>
                </c:pt>
                <c:pt idx="908">
                  <c:v>4.0199999999999996</c:v>
                </c:pt>
                <c:pt idx="909">
                  <c:v>4.05</c:v>
                </c:pt>
                <c:pt idx="910">
                  <c:v>4.05</c:v>
                </c:pt>
                <c:pt idx="911">
                  <c:v>4.05</c:v>
                </c:pt>
                <c:pt idx="912">
                  <c:v>4.05</c:v>
                </c:pt>
                <c:pt idx="913">
                  <c:v>4.05</c:v>
                </c:pt>
                <c:pt idx="914">
                  <c:v>3.9</c:v>
                </c:pt>
                <c:pt idx="915">
                  <c:v>3.8</c:v>
                </c:pt>
                <c:pt idx="916">
                  <c:v>3.8</c:v>
                </c:pt>
                <c:pt idx="917">
                  <c:v>3.8</c:v>
                </c:pt>
                <c:pt idx="918">
                  <c:v>3.73</c:v>
                </c:pt>
                <c:pt idx="919">
                  <c:v>3.71</c:v>
                </c:pt>
                <c:pt idx="920">
                  <c:v>3.71</c:v>
                </c:pt>
                <c:pt idx="921">
                  <c:v>3.71</c:v>
                </c:pt>
                <c:pt idx="922">
                  <c:v>3.72</c:v>
                </c:pt>
                <c:pt idx="923">
                  <c:v>3.71</c:v>
                </c:pt>
                <c:pt idx="924">
                  <c:v>3.71</c:v>
                </c:pt>
                <c:pt idx="925">
                  <c:v>3.72</c:v>
                </c:pt>
                <c:pt idx="926">
                  <c:v>3.71</c:v>
                </c:pt>
                <c:pt idx="927">
                  <c:v>3.71</c:v>
                </c:pt>
                <c:pt idx="928">
                  <c:v>3.71</c:v>
                </c:pt>
                <c:pt idx="929">
                  <c:v>3.67</c:v>
                </c:pt>
                <c:pt idx="930">
                  <c:v>3.67</c:v>
                </c:pt>
                <c:pt idx="931">
                  <c:v>3.6</c:v>
                </c:pt>
                <c:pt idx="932">
                  <c:v>3.6</c:v>
                </c:pt>
                <c:pt idx="933">
                  <c:v>3.58</c:v>
                </c:pt>
                <c:pt idx="934">
                  <c:v>3.56</c:v>
                </c:pt>
                <c:pt idx="935">
                  <c:v>3.55</c:v>
                </c:pt>
                <c:pt idx="936">
                  <c:v>3.55</c:v>
                </c:pt>
                <c:pt idx="937">
                  <c:v>3.55</c:v>
                </c:pt>
                <c:pt idx="938">
                  <c:v>3.55</c:v>
                </c:pt>
                <c:pt idx="939">
                  <c:v>3.5</c:v>
                </c:pt>
                <c:pt idx="940">
                  <c:v>3.45</c:v>
                </c:pt>
                <c:pt idx="941">
                  <c:v>3.45</c:v>
                </c:pt>
                <c:pt idx="942">
                  <c:v>3.45</c:v>
                </c:pt>
                <c:pt idx="943">
                  <c:v>3.45</c:v>
                </c:pt>
                <c:pt idx="944">
                  <c:v>3.4</c:v>
                </c:pt>
                <c:pt idx="945">
                  <c:v>3.4</c:v>
                </c:pt>
                <c:pt idx="946">
                  <c:v>3.39</c:v>
                </c:pt>
                <c:pt idx="947">
                  <c:v>3.37</c:v>
                </c:pt>
                <c:pt idx="948">
                  <c:v>3.35</c:v>
                </c:pt>
                <c:pt idx="949">
                  <c:v>3.35</c:v>
                </c:pt>
                <c:pt idx="950">
                  <c:v>3.33</c:v>
                </c:pt>
                <c:pt idx="951">
                  <c:v>3.35</c:v>
                </c:pt>
                <c:pt idx="952">
                  <c:v>3.34</c:v>
                </c:pt>
                <c:pt idx="953">
                  <c:v>3.34</c:v>
                </c:pt>
                <c:pt idx="954">
                  <c:v>3.33</c:v>
                </c:pt>
                <c:pt idx="955">
                  <c:v>3.33</c:v>
                </c:pt>
                <c:pt idx="956">
                  <c:v>3.3</c:v>
                </c:pt>
                <c:pt idx="957">
                  <c:v>3.3</c:v>
                </c:pt>
                <c:pt idx="958">
                  <c:v>3.28</c:v>
                </c:pt>
                <c:pt idx="959">
                  <c:v>3.25</c:v>
                </c:pt>
                <c:pt idx="960">
                  <c:v>3.3</c:v>
                </c:pt>
                <c:pt idx="961">
                  <c:v>3.3</c:v>
                </c:pt>
                <c:pt idx="962">
                  <c:v>3.11</c:v>
                </c:pt>
                <c:pt idx="963">
                  <c:v>3.15</c:v>
                </c:pt>
                <c:pt idx="964">
                  <c:v>3.15</c:v>
                </c:pt>
                <c:pt idx="965">
                  <c:v>3.13</c:v>
                </c:pt>
                <c:pt idx="966">
                  <c:v>3.15</c:v>
                </c:pt>
                <c:pt idx="967">
                  <c:v>3.12</c:v>
                </c:pt>
                <c:pt idx="968">
                  <c:v>3.03</c:v>
                </c:pt>
                <c:pt idx="969">
                  <c:v>3.04</c:v>
                </c:pt>
                <c:pt idx="970">
                  <c:v>3.04</c:v>
                </c:pt>
                <c:pt idx="971">
                  <c:v>3.04</c:v>
                </c:pt>
                <c:pt idx="972">
                  <c:v>2.84</c:v>
                </c:pt>
                <c:pt idx="973">
                  <c:v>2.88</c:v>
                </c:pt>
                <c:pt idx="974">
                  <c:v>2.9</c:v>
                </c:pt>
                <c:pt idx="975">
                  <c:v>2.9</c:v>
                </c:pt>
                <c:pt idx="976">
                  <c:v>2.87</c:v>
                </c:pt>
                <c:pt idx="977">
                  <c:v>2.85</c:v>
                </c:pt>
                <c:pt idx="978">
                  <c:v>2.85</c:v>
                </c:pt>
                <c:pt idx="979">
                  <c:v>2.85</c:v>
                </c:pt>
                <c:pt idx="980">
                  <c:v>2.85</c:v>
                </c:pt>
                <c:pt idx="981">
                  <c:v>2.85</c:v>
                </c:pt>
                <c:pt idx="982">
                  <c:v>2.94</c:v>
                </c:pt>
                <c:pt idx="983">
                  <c:v>2.94</c:v>
                </c:pt>
                <c:pt idx="984">
                  <c:v>2.92</c:v>
                </c:pt>
                <c:pt idx="985">
                  <c:v>2.92</c:v>
                </c:pt>
                <c:pt idx="986">
                  <c:v>2.92</c:v>
                </c:pt>
                <c:pt idx="987">
                  <c:v>2.92</c:v>
                </c:pt>
                <c:pt idx="988">
                  <c:v>2.92</c:v>
                </c:pt>
                <c:pt idx="989">
                  <c:v>2.92</c:v>
                </c:pt>
                <c:pt idx="990">
                  <c:v>2.92</c:v>
                </c:pt>
                <c:pt idx="991">
                  <c:v>2.92</c:v>
                </c:pt>
                <c:pt idx="992">
                  <c:v>2.91</c:v>
                </c:pt>
                <c:pt idx="993">
                  <c:v>2.86</c:v>
                </c:pt>
                <c:pt idx="994">
                  <c:v>2.86</c:v>
                </c:pt>
                <c:pt idx="995">
                  <c:v>2.87</c:v>
                </c:pt>
                <c:pt idx="996">
                  <c:v>2.84</c:v>
                </c:pt>
                <c:pt idx="997">
                  <c:v>2.86</c:v>
                </c:pt>
                <c:pt idx="998">
                  <c:v>2.85</c:v>
                </c:pt>
                <c:pt idx="999">
                  <c:v>2.85</c:v>
                </c:pt>
                <c:pt idx="1000" formatCode="0.00">
                  <c:v>2.85</c:v>
                </c:pt>
                <c:pt idx="1001">
                  <c:v>2.85</c:v>
                </c:pt>
                <c:pt idx="1002">
                  <c:v>2.85</c:v>
                </c:pt>
                <c:pt idx="1003">
                  <c:v>2.83</c:v>
                </c:pt>
                <c:pt idx="1004">
                  <c:v>2.81</c:v>
                </c:pt>
                <c:pt idx="1005">
                  <c:v>2.79</c:v>
                </c:pt>
                <c:pt idx="1006">
                  <c:v>2.77</c:v>
                </c:pt>
                <c:pt idx="1007">
                  <c:v>2.74</c:v>
                </c:pt>
                <c:pt idx="1008">
                  <c:v>2.71</c:v>
                </c:pt>
                <c:pt idx="1009">
                  <c:v>2.67</c:v>
                </c:pt>
                <c:pt idx="1010">
                  <c:v>2.68</c:v>
                </c:pt>
                <c:pt idx="1011">
                  <c:v>2.68</c:v>
                </c:pt>
                <c:pt idx="1012">
                  <c:v>2.64</c:v>
                </c:pt>
                <c:pt idx="1013">
                  <c:v>2.63</c:v>
                </c:pt>
                <c:pt idx="1014">
                  <c:v>2.65</c:v>
                </c:pt>
                <c:pt idx="1015">
                  <c:v>2.65</c:v>
                </c:pt>
                <c:pt idx="1016">
                  <c:v>2.73</c:v>
                </c:pt>
                <c:pt idx="1017">
                  <c:v>2.78</c:v>
                </c:pt>
                <c:pt idx="1018">
                  <c:v>3.15</c:v>
                </c:pt>
                <c:pt idx="1019">
                  <c:v>3.23</c:v>
                </c:pt>
                <c:pt idx="1020">
                  <c:v>3.26</c:v>
                </c:pt>
                <c:pt idx="1021">
                  <c:v>3.17</c:v>
                </c:pt>
                <c:pt idx="1022">
                  <c:v>3.07</c:v>
                </c:pt>
                <c:pt idx="1023">
                  <c:v>2.98</c:v>
                </c:pt>
                <c:pt idx="1024">
                  <c:v>3.06</c:v>
                </c:pt>
                <c:pt idx="1025">
                  <c:v>3</c:v>
                </c:pt>
                <c:pt idx="1026">
                  <c:v>3.01</c:v>
                </c:pt>
                <c:pt idx="1027">
                  <c:v>3</c:v>
                </c:pt>
                <c:pt idx="1028">
                  <c:v>3.03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3.03</c:v>
                </c:pt>
                <c:pt idx="1033">
                  <c:v>3.06</c:v>
                </c:pt>
                <c:pt idx="1034">
                  <c:v>3.02</c:v>
                </c:pt>
                <c:pt idx="1035">
                  <c:v>3.02</c:v>
                </c:pt>
                <c:pt idx="1036">
                  <c:v>2.88</c:v>
                </c:pt>
                <c:pt idx="1037">
                  <c:v>2.88</c:v>
                </c:pt>
                <c:pt idx="1038">
                  <c:v>2.88</c:v>
                </c:pt>
                <c:pt idx="1039">
                  <c:v>2.87</c:v>
                </c:pt>
                <c:pt idx="1040">
                  <c:v>2.9</c:v>
                </c:pt>
                <c:pt idx="1041">
                  <c:v>2.9</c:v>
                </c:pt>
                <c:pt idx="1042">
                  <c:v>2.9</c:v>
                </c:pt>
                <c:pt idx="1043">
                  <c:v>2.87</c:v>
                </c:pt>
                <c:pt idx="1044">
                  <c:v>2.85</c:v>
                </c:pt>
                <c:pt idx="1045">
                  <c:v>2.85</c:v>
                </c:pt>
                <c:pt idx="1046">
                  <c:v>2.84</c:v>
                </c:pt>
                <c:pt idx="1047">
                  <c:v>2.84</c:v>
                </c:pt>
                <c:pt idx="1048">
                  <c:v>2.85</c:v>
                </c:pt>
                <c:pt idx="1049">
                  <c:v>2.85</c:v>
                </c:pt>
                <c:pt idx="1050">
                  <c:v>2.81</c:v>
                </c:pt>
                <c:pt idx="1051">
                  <c:v>2.81</c:v>
                </c:pt>
                <c:pt idx="1052">
                  <c:v>2.8</c:v>
                </c:pt>
                <c:pt idx="1053">
                  <c:v>2.79</c:v>
                </c:pt>
                <c:pt idx="1054">
                  <c:v>2.81</c:v>
                </c:pt>
                <c:pt idx="1055">
                  <c:v>2.8</c:v>
                </c:pt>
                <c:pt idx="1056">
                  <c:v>2.8</c:v>
                </c:pt>
                <c:pt idx="1057">
                  <c:v>2.8</c:v>
                </c:pt>
                <c:pt idx="1058">
                  <c:v>2.8</c:v>
                </c:pt>
                <c:pt idx="1059">
                  <c:v>2.76</c:v>
                </c:pt>
                <c:pt idx="1060">
                  <c:v>2.74</c:v>
                </c:pt>
                <c:pt idx="1061">
                  <c:v>2.74</c:v>
                </c:pt>
                <c:pt idx="1062">
                  <c:v>2.74</c:v>
                </c:pt>
                <c:pt idx="1063">
                  <c:v>2.73</c:v>
                </c:pt>
                <c:pt idx="1064">
                  <c:v>2.73</c:v>
                </c:pt>
                <c:pt idx="1065">
                  <c:v>2.73</c:v>
                </c:pt>
                <c:pt idx="1066">
                  <c:v>2.7</c:v>
                </c:pt>
                <c:pt idx="1067">
                  <c:v>2.7</c:v>
                </c:pt>
                <c:pt idx="1068">
                  <c:v>2.7</c:v>
                </c:pt>
                <c:pt idx="1069">
                  <c:v>2.7</c:v>
                </c:pt>
                <c:pt idx="1070">
                  <c:v>2.7</c:v>
                </c:pt>
                <c:pt idx="1071">
                  <c:v>2.7</c:v>
                </c:pt>
                <c:pt idx="1072">
                  <c:v>2.68</c:v>
                </c:pt>
                <c:pt idx="1073">
                  <c:v>2.67</c:v>
                </c:pt>
                <c:pt idx="1074">
                  <c:v>2.67</c:v>
                </c:pt>
                <c:pt idx="1075">
                  <c:v>2.67</c:v>
                </c:pt>
                <c:pt idx="1076">
                  <c:v>2.4</c:v>
                </c:pt>
                <c:pt idx="1077">
                  <c:v>2.42</c:v>
                </c:pt>
                <c:pt idx="1078">
                  <c:v>2.42</c:v>
                </c:pt>
                <c:pt idx="1079">
                  <c:v>2.38</c:v>
                </c:pt>
                <c:pt idx="1080">
                  <c:v>2.35</c:v>
                </c:pt>
                <c:pt idx="1081">
                  <c:v>2.35</c:v>
                </c:pt>
                <c:pt idx="1082">
                  <c:v>2.35</c:v>
                </c:pt>
                <c:pt idx="1083">
                  <c:v>2.35</c:v>
                </c:pt>
                <c:pt idx="1084">
                  <c:v>2.35</c:v>
                </c:pt>
                <c:pt idx="1085">
                  <c:v>2.4300000000000002</c:v>
                </c:pt>
                <c:pt idx="1086">
                  <c:v>2.4300000000000002</c:v>
                </c:pt>
                <c:pt idx="1087">
                  <c:v>2.44</c:v>
                </c:pt>
                <c:pt idx="1088">
                  <c:v>2.41</c:v>
                </c:pt>
                <c:pt idx="1089">
                  <c:v>2.37</c:v>
                </c:pt>
                <c:pt idx="1090">
                  <c:v>2.4</c:v>
                </c:pt>
                <c:pt idx="1091">
                  <c:v>2.4</c:v>
                </c:pt>
                <c:pt idx="1092">
                  <c:v>2.4</c:v>
                </c:pt>
                <c:pt idx="1093">
                  <c:v>2.4</c:v>
                </c:pt>
                <c:pt idx="1094">
                  <c:v>2.4</c:v>
                </c:pt>
                <c:pt idx="1095">
                  <c:v>2.4</c:v>
                </c:pt>
                <c:pt idx="1096" formatCode="0.00">
                  <c:v>2.4</c:v>
                </c:pt>
                <c:pt idx="1097" formatCode="0.00">
                  <c:v>2.38</c:v>
                </c:pt>
                <c:pt idx="1098" formatCode="0.00">
                  <c:v>2.38</c:v>
                </c:pt>
                <c:pt idx="1099" formatCode="0.00">
                  <c:v>2.37</c:v>
                </c:pt>
                <c:pt idx="1100" formatCode="0.00">
                  <c:v>2.37</c:v>
                </c:pt>
                <c:pt idx="1101" formatCode="0.00">
                  <c:v>2.36</c:v>
                </c:pt>
                <c:pt idx="1102" formatCode="0.00">
                  <c:v>2.36</c:v>
                </c:pt>
                <c:pt idx="1103" formatCode="0.00">
                  <c:v>2.36</c:v>
                </c:pt>
                <c:pt idx="1104" formatCode="0.00">
                  <c:v>2.36</c:v>
                </c:pt>
                <c:pt idx="1105" formatCode="0.00">
                  <c:v>2.31</c:v>
                </c:pt>
                <c:pt idx="1106" formatCode="0.00">
                  <c:v>2.2999999999999998</c:v>
                </c:pt>
                <c:pt idx="1107" formatCode="0.00">
                  <c:v>2.2999999999999998</c:v>
                </c:pt>
                <c:pt idx="1108" formatCode="0.00">
                  <c:v>2.2999999999999998</c:v>
                </c:pt>
                <c:pt idx="1109" formatCode="0.00">
                  <c:v>2.2999999999999998</c:v>
                </c:pt>
                <c:pt idx="1110" formatCode="0.00">
                  <c:v>2.2999999999999998</c:v>
                </c:pt>
                <c:pt idx="1111" formatCode="0.00">
                  <c:v>2.29</c:v>
                </c:pt>
                <c:pt idx="1112" formatCode="0.00">
                  <c:v>2.27</c:v>
                </c:pt>
                <c:pt idx="1113" formatCode="0.00">
                  <c:v>2.27</c:v>
                </c:pt>
                <c:pt idx="1114" formatCode="0.00">
                  <c:v>2.27</c:v>
                </c:pt>
                <c:pt idx="1115" formatCode="0.00">
                  <c:v>2.2599999999999998</c:v>
                </c:pt>
                <c:pt idx="1116" formatCode="0.00">
                  <c:v>2.23</c:v>
                </c:pt>
                <c:pt idx="1117" formatCode="0.00">
                  <c:v>2.2400000000000002</c:v>
                </c:pt>
                <c:pt idx="1118" formatCode="0.00">
                  <c:v>2.2400000000000002</c:v>
                </c:pt>
                <c:pt idx="1119" formatCode="0.00">
                  <c:v>2.23</c:v>
                </c:pt>
                <c:pt idx="1120" formatCode="0.00">
                  <c:v>2.23</c:v>
                </c:pt>
                <c:pt idx="1121" formatCode="0.00">
                  <c:v>2.1800000000000002</c:v>
                </c:pt>
                <c:pt idx="1122" formatCode="0.00">
                  <c:v>2.1800000000000002</c:v>
                </c:pt>
                <c:pt idx="1123" formatCode="0.00">
                  <c:v>2.1800000000000002</c:v>
                </c:pt>
                <c:pt idx="1124" formatCode="0.00">
                  <c:v>2.1800000000000002</c:v>
                </c:pt>
                <c:pt idx="1125" formatCode="0.00">
                  <c:v>2.1800000000000002</c:v>
                </c:pt>
                <c:pt idx="1126" formatCode="0.00">
                  <c:v>2.0699999999999998</c:v>
                </c:pt>
                <c:pt idx="1127" formatCode="0.00">
                  <c:v>2.06</c:v>
                </c:pt>
                <c:pt idx="1128" formatCode="0.00">
                  <c:v>2.06</c:v>
                </c:pt>
                <c:pt idx="1129" formatCode="0.00">
                  <c:v>2.06</c:v>
                </c:pt>
                <c:pt idx="1130" formatCode="0.00">
                  <c:v>2.04</c:v>
                </c:pt>
                <c:pt idx="1131" formatCode="0.00">
                  <c:v>2</c:v>
                </c:pt>
                <c:pt idx="1132" formatCode="0.00">
                  <c:v>1.99</c:v>
                </c:pt>
                <c:pt idx="1133" formatCode="0.00">
                  <c:v>1.9</c:v>
                </c:pt>
                <c:pt idx="1134" formatCode="0.00">
                  <c:v>1.92</c:v>
                </c:pt>
                <c:pt idx="1135" formatCode="0.00">
                  <c:v>1.9</c:v>
                </c:pt>
                <c:pt idx="1136" formatCode="0.00">
                  <c:v>1.81</c:v>
                </c:pt>
                <c:pt idx="1137" formatCode="0.00">
                  <c:v>1.8</c:v>
                </c:pt>
                <c:pt idx="1138" formatCode="0.00">
                  <c:v>1.8</c:v>
                </c:pt>
                <c:pt idx="1139" formatCode="0.00">
                  <c:v>1.8</c:v>
                </c:pt>
                <c:pt idx="1140" formatCode="0.00">
                  <c:v>1.81</c:v>
                </c:pt>
                <c:pt idx="1141" formatCode="0.00">
                  <c:v>1.68</c:v>
                </c:pt>
                <c:pt idx="1142" formatCode="0.00">
                  <c:v>1.69</c:v>
                </c:pt>
                <c:pt idx="1143" formatCode="0.00">
                  <c:v>1.68</c:v>
                </c:pt>
                <c:pt idx="1144" formatCode="0.00">
                  <c:v>1.8</c:v>
                </c:pt>
                <c:pt idx="1145" formatCode="0.00">
                  <c:v>1.7</c:v>
                </c:pt>
                <c:pt idx="1146" formatCode="0.00">
                  <c:v>1.65</c:v>
                </c:pt>
                <c:pt idx="1147" formatCode="0.00">
                  <c:v>1.65</c:v>
                </c:pt>
                <c:pt idx="1148" formatCode="0.00">
                  <c:v>1.65</c:v>
                </c:pt>
                <c:pt idx="1149" formatCode="0.00">
                  <c:v>1.68</c:v>
                </c:pt>
                <c:pt idx="1150">
                  <c:v>1.65</c:v>
                </c:pt>
                <c:pt idx="1151">
                  <c:v>1.54</c:v>
                </c:pt>
                <c:pt idx="1152">
                  <c:v>1.55</c:v>
                </c:pt>
                <c:pt idx="1153">
                  <c:v>1.5</c:v>
                </c:pt>
                <c:pt idx="1154">
                  <c:v>1.5</c:v>
                </c:pt>
                <c:pt idx="1155">
                  <c:v>1.5</c:v>
                </c:pt>
                <c:pt idx="1156">
                  <c:v>1.4</c:v>
                </c:pt>
                <c:pt idx="1157">
                  <c:v>1.42</c:v>
                </c:pt>
                <c:pt idx="1158">
                  <c:v>1.4</c:v>
                </c:pt>
                <c:pt idx="1159">
                  <c:v>1.4</c:v>
                </c:pt>
                <c:pt idx="1160">
                  <c:v>1.53</c:v>
                </c:pt>
                <c:pt idx="1161">
                  <c:v>1.52</c:v>
                </c:pt>
                <c:pt idx="1162">
                  <c:v>1.52</c:v>
                </c:pt>
                <c:pt idx="1163">
                  <c:v>1.52</c:v>
                </c:pt>
                <c:pt idx="1164">
                  <c:v>1.52</c:v>
                </c:pt>
                <c:pt idx="1165">
                  <c:v>1.41</c:v>
                </c:pt>
                <c:pt idx="1166">
                  <c:v>1.41</c:v>
                </c:pt>
                <c:pt idx="1167">
                  <c:v>1.4</c:v>
                </c:pt>
                <c:pt idx="1168">
                  <c:v>1.42</c:v>
                </c:pt>
                <c:pt idx="1169">
                  <c:v>1.39</c:v>
                </c:pt>
                <c:pt idx="1170">
                  <c:v>1.36</c:v>
                </c:pt>
                <c:pt idx="1171">
                  <c:v>1.37</c:v>
                </c:pt>
                <c:pt idx="1172">
                  <c:v>1.39</c:v>
                </c:pt>
                <c:pt idx="1173">
                  <c:v>1.39</c:v>
                </c:pt>
                <c:pt idx="1174">
                  <c:v>1.38</c:v>
                </c:pt>
                <c:pt idx="1175">
                  <c:v>1.38</c:v>
                </c:pt>
                <c:pt idx="1176">
                  <c:v>1.35</c:v>
                </c:pt>
                <c:pt idx="1177">
                  <c:v>1.35</c:v>
                </c:pt>
                <c:pt idx="1178">
                  <c:v>1.35</c:v>
                </c:pt>
                <c:pt idx="1179">
                  <c:v>1.35</c:v>
                </c:pt>
                <c:pt idx="1180">
                  <c:v>1.35</c:v>
                </c:pt>
                <c:pt idx="1181">
                  <c:v>1.35</c:v>
                </c:pt>
                <c:pt idx="1182">
                  <c:v>1.35</c:v>
                </c:pt>
                <c:pt idx="1183">
                  <c:v>1.35</c:v>
                </c:pt>
                <c:pt idx="1184">
                  <c:v>1.34</c:v>
                </c:pt>
                <c:pt idx="1185">
                  <c:v>1.34</c:v>
                </c:pt>
                <c:pt idx="1186">
                  <c:v>1.35</c:v>
                </c:pt>
                <c:pt idx="1187">
                  <c:v>1.35</c:v>
                </c:pt>
                <c:pt idx="1188">
                  <c:v>1.35</c:v>
                </c:pt>
                <c:pt idx="1189">
                  <c:v>1.35</c:v>
                </c:pt>
                <c:pt idx="1190">
                  <c:v>1.35</c:v>
                </c:pt>
                <c:pt idx="1191">
                  <c:v>1.33</c:v>
                </c:pt>
                <c:pt idx="1192">
                  <c:v>1.33</c:v>
                </c:pt>
                <c:pt idx="1193">
                  <c:v>1.33</c:v>
                </c:pt>
                <c:pt idx="1194">
                  <c:v>1.33</c:v>
                </c:pt>
                <c:pt idx="1195">
                  <c:v>1.32</c:v>
                </c:pt>
                <c:pt idx="1196">
                  <c:v>1.28</c:v>
                </c:pt>
                <c:pt idx="1197">
                  <c:v>1.28</c:v>
                </c:pt>
                <c:pt idx="1198">
                  <c:v>1.28</c:v>
                </c:pt>
                <c:pt idx="1199">
                  <c:v>1.3</c:v>
                </c:pt>
                <c:pt idx="1200">
                  <c:v>1.5</c:v>
                </c:pt>
                <c:pt idx="1201">
                  <c:v>1.53</c:v>
                </c:pt>
                <c:pt idx="1202">
                  <c:v>1.55</c:v>
                </c:pt>
                <c:pt idx="1203">
                  <c:v>1.7</c:v>
                </c:pt>
                <c:pt idx="1204">
                  <c:v>1.71</c:v>
                </c:pt>
                <c:pt idx="1205">
                  <c:v>1.71</c:v>
                </c:pt>
                <c:pt idx="1206">
                  <c:v>1.71</c:v>
                </c:pt>
                <c:pt idx="1207">
                  <c:v>1.71</c:v>
                </c:pt>
                <c:pt idx="1208">
                  <c:v>1.8</c:v>
                </c:pt>
                <c:pt idx="1209">
                  <c:v>1.78</c:v>
                </c:pt>
                <c:pt idx="1210">
                  <c:v>1.77</c:v>
                </c:pt>
                <c:pt idx="1211">
                  <c:v>1.77</c:v>
                </c:pt>
                <c:pt idx="1212">
                  <c:v>1.74</c:v>
                </c:pt>
                <c:pt idx="1213">
                  <c:v>1.75</c:v>
                </c:pt>
                <c:pt idx="1214">
                  <c:v>1.73</c:v>
                </c:pt>
                <c:pt idx="1215">
                  <c:v>1.73</c:v>
                </c:pt>
                <c:pt idx="1216">
                  <c:v>1.73</c:v>
                </c:pt>
                <c:pt idx="1217">
                  <c:v>1.72</c:v>
                </c:pt>
                <c:pt idx="1218">
                  <c:v>1.68</c:v>
                </c:pt>
                <c:pt idx="1219">
                  <c:v>1.66</c:v>
                </c:pt>
                <c:pt idx="1220">
                  <c:v>1.66</c:v>
                </c:pt>
                <c:pt idx="1221">
                  <c:v>1.66</c:v>
                </c:pt>
                <c:pt idx="1222">
                  <c:v>1.66</c:v>
                </c:pt>
                <c:pt idx="1223">
                  <c:v>1.66</c:v>
                </c:pt>
                <c:pt idx="1224">
                  <c:v>1.67</c:v>
                </c:pt>
                <c:pt idx="1225">
                  <c:v>1.64</c:v>
                </c:pt>
                <c:pt idx="1226">
                  <c:v>1.64</c:v>
                </c:pt>
                <c:pt idx="1227">
                  <c:v>1.61</c:v>
                </c:pt>
                <c:pt idx="1228">
                  <c:v>1.6</c:v>
                </c:pt>
                <c:pt idx="1229">
                  <c:v>1.6</c:v>
                </c:pt>
                <c:pt idx="1230">
                  <c:v>1.6</c:v>
                </c:pt>
                <c:pt idx="1231">
                  <c:v>1.6</c:v>
                </c:pt>
                <c:pt idx="1232">
                  <c:v>1.6</c:v>
                </c:pt>
                <c:pt idx="1233">
                  <c:v>1.5</c:v>
                </c:pt>
                <c:pt idx="1234">
                  <c:v>1.47</c:v>
                </c:pt>
                <c:pt idx="1235">
                  <c:v>1.48</c:v>
                </c:pt>
                <c:pt idx="1236">
                  <c:v>1.47</c:v>
                </c:pt>
                <c:pt idx="1237">
                  <c:v>1.25</c:v>
                </c:pt>
                <c:pt idx="1238">
                  <c:v>1.28</c:v>
                </c:pt>
                <c:pt idx="1239">
                  <c:v>1.26</c:v>
                </c:pt>
                <c:pt idx="1240">
                  <c:v>1.28</c:v>
                </c:pt>
                <c:pt idx="1241">
                  <c:v>1.27</c:v>
                </c:pt>
                <c:pt idx="1242">
                  <c:v>1.25</c:v>
                </c:pt>
                <c:pt idx="1243">
                  <c:v>1.25</c:v>
                </c:pt>
                <c:pt idx="1244">
                  <c:v>1.35</c:v>
                </c:pt>
                <c:pt idx="1245">
                  <c:v>1.43</c:v>
                </c:pt>
                <c:pt idx="1246">
                  <c:v>1.66</c:v>
                </c:pt>
                <c:pt idx="1247">
                  <c:v>1.6</c:v>
                </c:pt>
                <c:pt idx="1248">
                  <c:v>1.6</c:v>
                </c:pt>
                <c:pt idx="1249">
                  <c:v>1.61</c:v>
                </c:pt>
                <c:pt idx="1250">
                  <c:v>1.62</c:v>
                </c:pt>
                <c:pt idx="1251">
                  <c:v>1.62</c:v>
                </c:pt>
                <c:pt idx="1252">
                  <c:v>1.62</c:v>
                </c:pt>
                <c:pt idx="1253">
                  <c:v>1.63</c:v>
                </c:pt>
                <c:pt idx="1254">
                  <c:v>1.65</c:v>
                </c:pt>
                <c:pt idx="1255">
                  <c:v>1.71</c:v>
                </c:pt>
                <c:pt idx="1256">
                  <c:v>1.72</c:v>
                </c:pt>
                <c:pt idx="1257">
                  <c:v>1.72</c:v>
                </c:pt>
                <c:pt idx="1258">
                  <c:v>1.74</c:v>
                </c:pt>
                <c:pt idx="1259">
                  <c:v>1.75</c:v>
                </c:pt>
                <c:pt idx="1260">
                  <c:v>1.68</c:v>
                </c:pt>
                <c:pt idx="1261">
                  <c:v>1.65</c:v>
                </c:pt>
                <c:pt idx="1262">
                  <c:v>1.66</c:v>
                </c:pt>
                <c:pt idx="1263">
                  <c:v>1.66</c:v>
                </c:pt>
                <c:pt idx="1264">
                  <c:v>1.68</c:v>
                </c:pt>
                <c:pt idx="1265">
                  <c:v>1.7</c:v>
                </c:pt>
                <c:pt idx="1266">
                  <c:v>1.76</c:v>
                </c:pt>
                <c:pt idx="1267">
                  <c:v>1.61</c:v>
                </c:pt>
                <c:pt idx="1268">
                  <c:v>1.6</c:v>
                </c:pt>
                <c:pt idx="1269">
                  <c:v>1.64</c:v>
                </c:pt>
                <c:pt idx="1270">
                  <c:v>1.66</c:v>
                </c:pt>
                <c:pt idx="1271">
                  <c:v>1.67</c:v>
                </c:pt>
                <c:pt idx="1272">
                  <c:v>1.64</c:v>
                </c:pt>
                <c:pt idx="1273">
                  <c:v>1.63</c:v>
                </c:pt>
                <c:pt idx="1274">
                  <c:v>1.64</c:v>
                </c:pt>
                <c:pt idx="1275">
                  <c:v>1.66</c:v>
                </c:pt>
                <c:pt idx="1276">
                  <c:v>1.67</c:v>
                </c:pt>
                <c:pt idx="1277">
                  <c:v>1.7</c:v>
                </c:pt>
                <c:pt idx="1278">
                  <c:v>1.69</c:v>
                </c:pt>
                <c:pt idx="1279">
                  <c:v>1.63</c:v>
                </c:pt>
                <c:pt idx="1280">
                  <c:v>1.65</c:v>
                </c:pt>
                <c:pt idx="1281">
                  <c:v>1.65</c:v>
                </c:pt>
                <c:pt idx="1282">
                  <c:v>1.59</c:v>
                </c:pt>
                <c:pt idx="1283">
                  <c:v>1.59</c:v>
                </c:pt>
                <c:pt idx="1284">
                  <c:v>1.59</c:v>
                </c:pt>
                <c:pt idx="1285">
                  <c:v>1.58</c:v>
                </c:pt>
                <c:pt idx="1286">
                  <c:v>1.58</c:v>
                </c:pt>
                <c:pt idx="1287">
                  <c:v>1.59</c:v>
                </c:pt>
                <c:pt idx="1288">
                  <c:v>1.59</c:v>
                </c:pt>
                <c:pt idx="1289">
                  <c:v>1.59</c:v>
                </c:pt>
                <c:pt idx="1290">
                  <c:v>1.59</c:v>
                </c:pt>
                <c:pt idx="1291">
                  <c:v>1.59</c:v>
                </c:pt>
                <c:pt idx="1292">
                  <c:v>1.59</c:v>
                </c:pt>
                <c:pt idx="1293">
                  <c:v>1.59</c:v>
                </c:pt>
                <c:pt idx="1294">
                  <c:v>1.59</c:v>
                </c:pt>
                <c:pt idx="1295">
                  <c:v>1.59</c:v>
                </c:pt>
                <c:pt idx="1296">
                  <c:v>1.61</c:v>
                </c:pt>
                <c:pt idx="1297">
                  <c:v>1.63</c:v>
                </c:pt>
                <c:pt idx="1298">
                  <c:v>1.54</c:v>
                </c:pt>
                <c:pt idx="1299">
                  <c:v>1.54</c:v>
                </c:pt>
                <c:pt idx="1300">
                  <c:v>1.53</c:v>
                </c:pt>
                <c:pt idx="1301">
                  <c:v>1.51</c:v>
                </c:pt>
                <c:pt idx="1302">
                  <c:v>1.51</c:v>
                </c:pt>
                <c:pt idx="1303">
                  <c:v>1.5</c:v>
                </c:pt>
                <c:pt idx="1304">
                  <c:v>1.5</c:v>
                </c:pt>
                <c:pt idx="1305">
                  <c:v>1.5</c:v>
                </c:pt>
                <c:pt idx="1306">
                  <c:v>1.49</c:v>
                </c:pt>
                <c:pt idx="1307">
                  <c:v>1.5</c:v>
                </c:pt>
                <c:pt idx="1308">
                  <c:v>1.5</c:v>
                </c:pt>
                <c:pt idx="1309">
                  <c:v>1.5</c:v>
                </c:pt>
                <c:pt idx="1310">
                  <c:v>1.5</c:v>
                </c:pt>
                <c:pt idx="1311">
                  <c:v>1.49</c:v>
                </c:pt>
                <c:pt idx="1312">
                  <c:v>1.48</c:v>
                </c:pt>
                <c:pt idx="1313">
                  <c:v>1.49</c:v>
                </c:pt>
                <c:pt idx="1314">
                  <c:v>1.49</c:v>
                </c:pt>
                <c:pt idx="1315">
                  <c:v>1.5</c:v>
                </c:pt>
                <c:pt idx="1316">
                  <c:v>1.48</c:v>
                </c:pt>
                <c:pt idx="1317">
                  <c:v>1.48</c:v>
                </c:pt>
                <c:pt idx="1318">
                  <c:v>1.49</c:v>
                </c:pt>
                <c:pt idx="1319">
                  <c:v>1.49</c:v>
                </c:pt>
                <c:pt idx="1320">
                  <c:v>1.55</c:v>
                </c:pt>
                <c:pt idx="1321">
                  <c:v>1.55</c:v>
                </c:pt>
                <c:pt idx="1322">
                  <c:v>1.55</c:v>
                </c:pt>
                <c:pt idx="1323">
                  <c:v>1.55</c:v>
                </c:pt>
                <c:pt idx="1324">
                  <c:v>1.55</c:v>
                </c:pt>
                <c:pt idx="1325">
                  <c:v>1.56</c:v>
                </c:pt>
                <c:pt idx="1326">
                  <c:v>1.54</c:v>
                </c:pt>
                <c:pt idx="1327">
                  <c:v>1.54</c:v>
                </c:pt>
                <c:pt idx="1328">
                  <c:v>1.55</c:v>
                </c:pt>
                <c:pt idx="1329">
                  <c:v>1.47</c:v>
                </c:pt>
                <c:pt idx="1330">
                  <c:v>1.45</c:v>
                </c:pt>
                <c:pt idx="1331">
                  <c:v>1.45</c:v>
                </c:pt>
                <c:pt idx="1332">
                  <c:v>1.45</c:v>
                </c:pt>
                <c:pt idx="1333">
                  <c:v>1.45</c:v>
                </c:pt>
                <c:pt idx="1334">
                  <c:v>1.45</c:v>
                </c:pt>
                <c:pt idx="1335">
                  <c:v>1.45</c:v>
                </c:pt>
                <c:pt idx="1336">
                  <c:v>1.45</c:v>
                </c:pt>
                <c:pt idx="1337">
                  <c:v>1.45</c:v>
                </c:pt>
                <c:pt idx="1338">
                  <c:v>1.45</c:v>
                </c:pt>
                <c:pt idx="1339">
                  <c:v>1.45</c:v>
                </c:pt>
                <c:pt idx="1340">
                  <c:v>1.45</c:v>
                </c:pt>
                <c:pt idx="1341">
                  <c:v>1.45</c:v>
                </c:pt>
                <c:pt idx="1342">
                  <c:v>1.45</c:v>
                </c:pt>
                <c:pt idx="1343">
                  <c:v>1.45</c:v>
                </c:pt>
                <c:pt idx="1344">
                  <c:v>1.31</c:v>
                </c:pt>
                <c:pt idx="1345">
                  <c:v>1.32</c:v>
                </c:pt>
                <c:pt idx="1346">
                  <c:v>1.31</c:v>
                </c:pt>
                <c:pt idx="1347">
                  <c:v>1.31</c:v>
                </c:pt>
                <c:pt idx="1348">
                  <c:v>1.31</c:v>
                </c:pt>
                <c:pt idx="1349">
                  <c:v>1.18</c:v>
                </c:pt>
                <c:pt idx="1350">
                  <c:v>1.1499999999999999</c:v>
                </c:pt>
                <c:pt idx="1351">
                  <c:v>1.1599999999999999</c:v>
                </c:pt>
                <c:pt idx="1352">
                  <c:v>1.1599999999999999</c:v>
                </c:pt>
                <c:pt idx="1353">
                  <c:v>1.0900000000000001</c:v>
                </c:pt>
                <c:pt idx="1354">
                  <c:v>1.1000000000000001</c:v>
                </c:pt>
                <c:pt idx="1355">
                  <c:v>1.1000000000000001</c:v>
                </c:pt>
                <c:pt idx="1356">
                  <c:v>1.1000000000000001</c:v>
                </c:pt>
                <c:pt idx="1357">
                  <c:v>1.1000000000000001</c:v>
                </c:pt>
                <c:pt idx="1358">
                  <c:v>1.02</c:v>
                </c:pt>
                <c:pt idx="1359">
                  <c:v>1.02</c:v>
                </c:pt>
                <c:pt idx="1360">
                  <c:v>1.02</c:v>
                </c:pt>
                <c:pt idx="1361">
                  <c:v>1.02</c:v>
                </c:pt>
                <c:pt idx="1362">
                  <c:v>1.03</c:v>
                </c:pt>
                <c:pt idx="1363">
                  <c:v>1.03</c:v>
                </c:pt>
                <c:pt idx="1364">
                  <c:v>1.03</c:v>
                </c:pt>
                <c:pt idx="1365">
                  <c:v>1.02</c:v>
                </c:pt>
                <c:pt idx="1366">
                  <c:v>1.02</c:v>
                </c:pt>
                <c:pt idx="1367">
                  <c:v>1.02</c:v>
                </c:pt>
                <c:pt idx="1368">
                  <c:v>1.01</c:v>
                </c:pt>
                <c:pt idx="1369">
                  <c:v>1.01</c:v>
                </c:pt>
                <c:pt idx="1370">
                  <c:v>1.01</c:v>
                </c:pt>
                <c:pt idx="1371">
                  <c:v>1.01</c:v>
                </c:pt>
                <c:pt idx="1372">
                  <c:v>1.01</c:v>
                </c:pt>
                <c:pt idx="1373">
                  <c:v>1</c:v>
                </c:pt>
                <c:pt idx="1374">
                  <c:v>0.99</c:v>
                </c:pt>
                <c:pt idx="1375">
                  <c:v>0.99</c:v>
                </c:pt>
                <c:pt idx="1376">
                  <c:v>0.99</c:v>
                </c:pt>
                <c:pt idx="1377">
                  <c:v>0.99</c:v>
                </c:pt>
                <c:pt idx="1378">
                  <c:v>0.99</c:v>
                </c:pt>
                <c:pt idx="1379">
                  <c:v>0.92</c:v>
                </c:pt>
                <c:pt idx="1380">
                  <c:v>0.87</c:v>
                </c:pt>
                <c:pt idx="1381">
                  <c:v>0.87</c:v>
                </c:pt>
                <c:pt idx="1382">
                  <c:v>0.87</c:v>
                </c:pt>
                <c:pt idx="1383">
                  <c:v>0.92</c:v>
                </c:pt>
                <c:pt idx="1384">
                  <c:v>0.89</c:v>
                </c:pt>
                <c:pt idx="1385">
                  <c:v>0.89</c:v>
                </c:pt>
                <c:pt idx="1386">
                  <c:v>0.89</c:v>
                </c:pt>
                <c:pt idx="1387">
                  <c:v>0.88</c:v>
                </c:pt>
                <c:pt idx="1388">
                  <c:v>0.88</c:v>
                </c:pt>
                <c:pt idx="1389">
                  <c:v>0.88</c:v>
                </c:pt>
                <c:pt idx="1390">
                  <c:v>0.88</c:v>
                </c:pt>
                <c:pt idx="1391">
                  <c:v>0.88</c:v>
                </c:pt>
                <c:pt idx="1392">
                  <c:v>0.88</c:v>
                </c:pt>
                <c:pt idx="1393">
                  <c:v>0.88</c:v>
                </c:pt>
                <c:pt idx="1394">
                  <c:v>0.88</c:v>
                </c:pt>
                <c:pt idx="1395">
                  <c:v>0.88</c:v>
                </c:pt>
                <c:pt idx="1396">
                  <c:v>0.88</c:v>
                </c:pt>
                <c:pt idx="1397">
                  <c:v>0.88</c:v>
                </c:pt>
                <c:pt idx="1398">
                  <c:v>0.85</c:v>
                </c:pt>
                <c:pt idx="1399">
                  <c:v>0.85</c:v>
                </c:pt>
                <c:pt idx="1400">
                  <c:v>0.85</c:v>
                </c:pt>
                <c:pt idx="1401">
                  <c:v>0.85</c:v>
                </c:pt>
                <c:pt idx="1402">
                  <c:v>0.85</c:v>
                </c:pt>
                <c:pt idx="1403">
                  <c:v>0.83</c:v>
                </c:pt>
                <c:pt idx="1404">
                  <c:v>0.83</c:v>
                </c:pt>
                <c:pt idx="1405">
                  <c:v>0.82</c:v>
                </c:pt>
                <c:pt idx="1406">
                  <c:v>0.76</c:v>
                </c:pt>
                <c:pt idx="1407">
                  <c:v>0.75</c:v>
                </c:pt>
                <c:pt idx="1408">
                  <c:v>0.73</c:v>
                </c:pt>
                <c:pt idx="1409">
                  <c:v>0.73</c:v>
                </c:pt>
                <c:pt idx="1410">
                  <c:v>0.72</c:v>
                </c:pt>
                <c:pt idx="1411">
                  <c:v>0.72</c:v>
                </c:pt>
                <c:pt idx="1412">
                  <c:v>0.57999999999999996</c:v>
                </c:pt>
                <c:pt idx="1413">
                  <c:v>0.56000000000000005</c:v>
                </c:pt>
                <c:pt idx="1414">
                  <c:v>0.56999999999999995</c:v>
                </c:pt>
                <c:pt idx="1415">
                  <c:v>0.55000000000000004</c:v>
                </c:pt>
                <c:pt idx="1416">
                  <c:v>0.47</c:v>
                </c:pt>
                <c:pt idx="1417">
                  <c:v>0.48</c:v>
                </c:pt>
                <c:pt idx="1418">
                  <c:v>0.46</c:v>
                </c:pt>
                <c:pt idx="1419">
                  <c:v>0.46</c:v>
                </c:pt>
                <c:pt idx="1420">
                  <c:v>0.43</c:v>
                </c:pt>
                <c:pt idx="1421">
                  <c:v>0.33</c:v>
                </c:pt>
                <c:pt idx="1422">
                  <c:v>0.33</c:v>
                </c:pt>
                <c:pt idx="1423">
                  <c:v>0.32</c:v>
                </c:pt>
                <c:pt idx="1424">
                  <c:v>0.33</c:v>
                </c:pt>
                <c:pt idx="1425">
                  <c:v>0.33</c:v>
                </c:pt>
                <c:pt idx="1426">
                  <c:v>0.38</c:v>
                </c:pt>
                <c:pt idx="1427">
                  <c:v>0.34</c:v>
                </c:pt>
                <c:pt idx="1428">
                  <c:v>0.36</c:v>
                </c:pt>
                <c:pt idx="1429">
                  <c:v>0.36</c:v>
                </c:pt>
                <c:pt idx="1430">
                  <c:v>0.36</c:v>
                </c:pt>
                <c:pt idx="1431">
                  <c:v>0.4</c:v>
                </c:pt>
                <c:pt idx="1432">
                  <c:v>0.39</c:v>
                </c:pt>
                <c:pt idx="1433">
                  <c:v>0.39</c:v>
                </c:pt>
                <c:pt idx="1434">
                  <c:v>0.39</c:v>
                </c:pt>
                <c:pt idx="1435">
                  <c:v>0.39</c:v>
                </c:pt>
                <c:pt idx="1436">
                  <c:v>0.49</c:v>
                </c:pt>
                <c:pt idx="1437">
                  <c:v>0.49</c:v>
                </c:pt>
                <c:pt idx="1438">
                  <c:v>0.51</c:v>
                </c:pt>
                <c:pt idx="1439">
                  <c:v>0.51</c:v>
                </c:pt>
                <c:pt idx="1440">
                  <c:v>0.5</c:v>
                </c:pt>
                <c:pt idx="1441">
                  <c:v>0.53</c:v>
                </c:pt>
                <c:pt idx="1442">
                  <c:v>0.53</c:v>
                </c:pt>
                <c:pt idx="1443">
                  <c:v>0.53</c:v>
                </c:pt>
                <c:pt idx="1444">
                  <c:v>0.54</c:v>
                </c:pt>
                <c:pt idx="1445">
                  <c:v>0.55000000000000004</c:v>
                </c:pt>
                <c:pt idx="1446">
                  <c:v>0.55000000000000004</c:v>
                </c:pt>
                <c:pt idx="1447">
                  <c:v>0.54</c:v>
                </c:pt>
                <c:pt idx="1448">
                  <c:v>0.73</c:v>
                </c:pt>
                <c:pt idx="1449">
                  <c:v>0.73</c:v>
                </c:pt>
                <c:pt idx="1450">
                  <c:v>0.72</c:v>
                </c:pt>
                <c:pt idx="1451">
                  <c:v>0.72</c:v>
                </c:pt>
                <c:pt idx="1452">
                  <c:v>0.73</c:v>
                </c:pt>
                <c:pt idx="1453">
                  <c:v>0.74</c:v>
                </c:pt>
                <c:pt idx="1454">
                  <c:v>0.75</c:v>
                </c:pt>
                <c:pt idx="1455">
                  <c:v>0.75</c:v>
                </c:pt>
                <c:pt idx="1456">
                  <c:v>0.78</c:v>
                </c:pt>
                <c:pt idx="1457">
                  <c:v>0.8</c:v>
                </c:pt>
                <c:pt idx="1458">
                  <c:v>0.81</c:v>
                </c:pt>
                <c:pt idx="1459">
                  <c:v>0.82</c:v>
                </c:pt>
                <c:pt idx="1460">
                  <c:v>0.82</c:v>
                </c:pt>
                <c:pt idx="1461">
                  <c:v>0.82</c:v>
                </c:pt>
                <c:pt idx="1462">
                  <c:v>0.82</c:v>
                </c:pt>
                <c:pt idx="1463">
                  <c:v>0.82</c:v>
                </c:pt>
                <c:pt idx="1464">
                  <c:v>0.82</c:v>
                </c:pt>
                <c:pt idx="1465">
                  <c:v>0.8</c:v>
                </c:pt>
                <c:pt idx="1466">
                  <c:v>0.8</c:v>
                </c:pt>
                <c:pt idx="1467">
                  <c:v>0.85</c:v>
                </c:pt>
                <c:pt idx="1468">
                  <c:v>0.86</c:v>
                </c:pt>
                <c:pt idx="1469">
                  <c:v>0.85</c:v>
                </c:pt>
                <c:pt idx="1470">
                  <c:v>0.8</c:v>
                </c:pt>
                <c:pt idx="1471">
                  <c:v>0.8</c:v>
                </c:pt>
                <c:pt idx="1472">
                  <c:v>0.8</c:v>
                </c:pt>
                <c:pt idx="1473">
                  <c:v>0.8</c:v>
                </c:pt>
                <c:pt idx="1474">
                  <c:v>0.79</c:v>
                </c:pt>
                <c:pt idx="1475">
                  <c:v>0.75</c:v>
                </c:pt>
                <c:pt idx="1476">
                  <c:v>0.75</c:v>
                </c:pt>
                <c:pt idx="1477">
                  <c:v>0.75</c:v>
                </c:pt>
                <c:pt idx="1478">
                  <c:v>0.75</c:v>
                </c:pt>
                <c:pt idx="1479">
                  <c:v>0.73</c:v>
                </c:pt>
                <c:pt idx="1480">
                  <c:v>0.72</c:v>
                </c:pt>
                <c:pt idx="1481">
                  <c:v>0.72</c:v>
                </c:pt>
                <c:pt idx="1482">
                  <c:v>0.73</c:v>
                </c:pt>
                <c:pt idx="1483">
                  <c:v>0.75</c:v>
                </c:pt>
                <c:pt idx="1484">
                  <c:v>0.75</c:v>
                </c:pt>
                <c:pt idx="1485">
                  <c:v>0.8</c:v>
                </c:pt>
                <c:pt idx="1486">
                  <c:v>0.8</c:v>
                </c:pt>
                <c:pt idx="1487">
                  <c:v>0.79</c:v>
                </c:pt>
                <c:pt idx="1488">
                  <c:v>0.79</c:v>
                </c:pt>
                <c:pt idx="1489">
                  <c:v>0.79</c:v>
                </c:pt>
                <c:pt idx="1490">
                  <c:v>0.77</c:v>
                </c:pt>
                <c:pt idx="1491">
                  <c:v>0.75</c:v>
                </c:pt>
                <c:pt idx="1492">
                  <c:v>0.69</c:v>
                </c:pt>
                <c:pt idx="1493">
                  <c:v>0.69</c:v>
                </c:pt>
                <c:pt idx="1494">
                  <c:v>0.8</c:v>
                </c:pt>
                <c:pt idx="1495">
                  <c:v>0.94</c:v>
                </c:pt>
                <c:pt idx="1496">
                  <c:v>1.1000000000000001</c:v>
                </c:pt>
                <c:pt idx="1497">
                  <c:v>1.1000000000000001</c:v>
                </c:pt>
                <c:pt idx="1498">
                  <c:v>1.07</c:v>
                </c:pt>
                <c:pt idx="1499">
                  <c:v>1.05</c:v>
                </c:pt>
                <c:pt idx="1500">
                  <c:v>1.05</c:v>
                </c:pt>
                <c:pt idx="1501">
                  <c:v>0.99</c:v>
                </c:pt>
                <c:pt idx="1502">
                  <c:v>0.9</c:v>
                </c:pt>
                <c:pt idx="1503">
                  <c:v>0.9</c:v>
                </c:pt>
                <c:pt idx="1504">
                  <c:v>0.9</c:v>
                </c:pt>
                <c:pt idx="1505">
                  <c:v>0.92</c:v>
                </c:pt>
                <c:pt idx="1506">
                  <c:v>0.91</c:v>
                </c:pt>
                <c:pt idx="1507">
                  <c:v>0.91</c:v>
                </c:pt>
                <c:pt idx="1508">
                  <c:v>0.9</c:v>
                </c:pt>
                <c:pt idx="1509">
                  <c:v>0.9</c:v>
                </c:pt>
                <c:pt idx="1510">
                  <c:v>0.9</c:v>
                </c:pt>
                <c:pt idx="1511">
                  <c:v>0.92</c:v>
                </c:pt>
                <c:pt idx="1512">
                  <c:v>0.94</c:v>
                </c:pt>
                <c:pt idx="1513">
                  <c:v>0.94</c:v>
                </c:pt>
                <c:pt idx="1514">
                  <c:v>0.93</c:v>
                </c:pt>
                <c:pt idx="1515">
                  <c:v>0.93</c:v>
                </c:pt>
                <c:pt idx="1516">
                  <c:v>1.01</c:v>
                </c:pt>
                <c:pt idx="1517">
                  <c:v>0.99</c:v>
                </c:pt>
                <c:pt idx="1518">
                  <c:v>1</c:v>
                </c:pt>
                <c:pt idx="1519">
                  <c:v>1.03</c:v>
                </c:pt>
                <c:pt idx="1520">
                  <c:v>1.01</c:v>
                </c:pt>
                <c:pt idx="1521">
                  <c:v>1.02</c:v>
                </c:pt>
                <c:pt idx="1522">
                  <c:v>1.02</c:v>
                </c:pt>
                <c:pt idx="1523">
                  <c:v>1.01</c:v>
                </c:pt>
                <c:pt idx="1524">
                  <c:v>1.01</c:v>
                </c:pt>
                <c:pt idx="1525">
                  <c:v>0.99</c:v>
                </c:pt>
                <c:pt idx="1526">
                  <c:v>0.97</c:v>
                </c:pt>
                <c:pt idx="1527">
                  <c:v>0.96</c:v>
                </c:pt>
                <c:pt idx="1528">
                  <c:v>0.95</c:v>
                </c:pt>
                <c:pt idx="1529">
                  <c:v>0.96</c:v>
                </c:pt>
                <c:pt idx="1530">
                  <c:v>0.95</c:v>
                </c:pt>
                <c:pt idx="1531">
                  <c:v>0.96</c:v>
                </c:pt>
                <c:pt idx="1532">
                  <c:v>0.97</c:v>
                </c:pt>
                <c:pt idx="1533">
                  <c:v>0.94</c:v>
                </c:pt>
                <c:pt idx="1534">
                  <c:v>0.94</c:v>
                </c:pt>
                <c:pt idx="1535">
                  <c:v>0.94</c:v>
                </c:pt>
                <c:pt idx="1536">
                  <c:v>1.05</c:v>
                </c:pt>
                <c:pt idx="1537">
                  <c:v>1.05</c:v>
                </c:pt>
                <c:pt idx="1538">
                  <c:v>1.04</c:v>
                </c:pt>
                <c:pt idx="1539">
                  <c:v>1.03</c:v>
                </c:pt>
                <c:pt idx="1540">
                  <c:v>1.04</c:v>
                </c:pt>
                <c:pt idx="1541">
                  <c:v>1</c:v>
                </c:pt>
                <c:pt idx="1542">
                  <c:v>1</c:v>
                </c:pt>
                <c:pt idx="1543">
                  <c:v>1.05</c:v>
                </c:pt>
                <c:pt idx="1544">
                  <c:v>1.05</c:v>
                </c:pt>
                <c:pt idx="1545">
                  <c:v>1.1599999999999999</c:v>
                </c:pt>
                <c:pt idx="1546">
                  <c:v>1.1599999999999999</c:v>
                </c:pt>
                <c:pt idx="1547">
                  <c:v>1.2</c:v>
                </c:pt>
                <c:pt idx="1548">
                  <c:v>1.2</c:v>
                </c:pt>
                <c:pt idx="1549">
                  <c:v>1.2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0.95</c:v>
                </c:pt>
                <c:pt idx="1564">
                  <c:v>0.95</c:v>
                </c:pt>
                <c:pt idx="1565">
                  <c:v>0.95</c:v>
                </c:pt>
                <c:pt idx="1566">
                  <c:v>0.95</c:v>
                </c:pt>
                <c:pt idx="1567">
                  <c:v>0.93</c:v>
                </c:pt>
                <c:pt idx="1568">
                  <c:v>0.93</c:v>
                </c:pt>
                <c:pt idx="1569">
                  <c:v>0.94</c:v>
                </c:pt>
                <c:pt idx="1570">
                  <c:v>0.94</c:v>
                </c:pt>
                <c:pt idx="1571">
                  <c:v>0.94</c:v>
                </c:pt>
                <c:pt idx="1572">
                  <c:v>0.95</c:v>
                </c:pt>
                <c:pt idx="1573">
                  <c:v>0.95</c:v>
                </c:pt>
                <c:pt idx="1574">
                  <c:v>0.95</c:v>
                </c:pt>
                <c:pt idx="1575">
                  <c:v>0.9</c:v>
                </c:pt>
                <c:pt idx="1576">
                  <c:v>0.95</c:v>
                </c:pt>
                <c:pt idx="1577">
                  <c:v>0.93</c:v>
                </c:pt>
                <c:pt idx="1578">
                  <c:v>0.92</c:v>
                </c:pt>
                <c:pt idx="1579">
                  <c:v>0.93</c:v>
                </c:pt>
                <c:pt idx="1580">
                  <c:v>0.92</c:v>
                </c:pt>
                <c:pt idx="1581">
                  <c:v>0.92</c:v>
                </c:pt>
                <c:pt idx="1582">
                  <c:v>0.9</c:v>
                </c:pt>
                <c:pt idx="1583">
                  <c:v>0.91</c:v>
                </c:pt>
                <c:pt idx="1584">
                  <c:v>0.91</c:v>
                </c:pt>
                <c:pt idx="1585">
                  <c:v>0.9</c:v>
                </c:pt>
                <c:pt idx="1586">
                  <c:v>0.9</c:v>
                </c:pt>
                <c:pt idx="1587">
                  <c:v>0.9</c:v>
                </c:pt>
                <c:pt idx="1588">
                  <c:v>0.93</c:v>
                </c:pt>
                <c:pt idx="1589">
                  <c:v>0.93</c:v>
                </c:pt>
                <c:pt idx="1590">
                  <c:v>0.9</c:v>
                </c:pt>
                <c:pt idx="1591">
                  <c:v>0.91</c:v>
                </c:pt>
                <c:pt idx="1592">
                  <c:v>0.91</c:v>
                </c:pt>
                <c:pt idx="1593">
                  <c:v>0.91</c:v>
                </c:pt>
                <c:pt idx="1594">
                  <c:v>0.9</c:v>
                </c:pt>
                <c:pt idx="1595">
                  <c:v>0.9</c:v>
                </c:pt>
                <c:pt idx="1596">
                  <c:v>0.88</c:v>
                </c:pt>
                <c:pt idx="1597">
                  <c:v>0.87</c:v>
                </c:pt>
                <c:pt idx="1598">
                  <c:v>0.87</c:v>
                </c:pt>
                <c:pt idx="1599">
                  <c:v>0.87</c:v>
                </c:pt>
                <c:pt idx="1600">
                  <c:v>0.87</c:v>
                </c:pt>
                <c:pt idx="1601">
                  <c:v>0.87</c:v>
                </c:pt>
                <c:pt idx="1602">
                  <c:v>0.86</c:v>
                </c:pt>
                <c:pt idx="1603">
                  <c:v>0.83</c:v>
                </c:pt>
                <c:pt idx="1604">
                  <c:v>0.84</c:v>
                </c:pt>
                <c:pt idx="1605">
                  <c:v>0.84</c:v>
                </c:pt>
                <c:pt idx="1606">
                  <c:v>0.83</c:v>
                </c:pt>
                <c:pt idx="1607">
                  <c:v>0.84</c:v>
                </c:pt>
                <c:pt idx="1608">
                  <c:v>0.85</c:v>
                </c:pt>
                <c:pt idx="1609">
                  <c:v>0.88</c:v>
                </c:pt>
                <c:pt idx="1610">
                  <c:v>0.86</c:v>
                </c:pt>
                <c:pt idx="1611">
                  <c:v>0.83</c:v>
                </c:pt>
                <c:pt idx="1612">
                  <c:v>0.83</c:v>
                </c:pt>
                <c:pt idx="1613">
                  <c:v>0.83</c:v>
                </c:pt>
                <c:pt idx="1614">
                  <c:v>0.87</c:v>
                </c:pt>
                <c:pt idx="1615">
                  <c:v>0.85</c:v>
                </c:pt>
                <c:pt idx="1616">
                  <c:v>0.88</c:v>
                </c:pt>
                <c:pt idx="1617">
                  <c:v>0.87</c:v>
                </c:pt>
                <c:pt idx="1618">
                  <c:v>0.85</c:v>
                </c:pt>
                <c:pt idx="1619">
                  <c:v>0.84</c:v>
                </c:pt>
                <c:pt idx="1620">
                  <c:v>0.85</c:v>
                </c:pt>
                <c:pt idx="1621">
                  <c:v>0.85</c:v>
                </c:pt>
                <c:pt idx="1622">
                  <c:v>0.83</c:v>
                </c:pt>
                <c:pt idx="1623">
                  <c:v>0.81</c:v>
                </c:pt>
                <c:pt idx="1624">
                  <c:v>0.8</c:v>
                </c:pt>
                <c:pt idx="1625">
                  <c:v>0.8</c:v>
                </c:pt>
                <c:pt idx="1626">
                  <c:v>0.79</c:v>
                </c:pt>
                <c:pt idx="1627">
                  <c:v>0.79</c:v>
                </c:pt>
                <c:pt idx="1628">
                  <c:v>0.68</c:v>
                </c:pt>
                <c:pt idx="1629">
                  <c:v>0.69</c:v>
                </c:pt>
                <c:pt idx="1630">
                  <c:v>0.68</c:v>
                </c:pt>
                <c:pt idx="1631">
                  <c:v>0.55000000000000004</c:v>
                </c:pt>
                <c:pt idx="1632">
                  <c:v>0.56999999999999995</c:v>
                </c:pt>
                <c:pt idx="1633">
                  <c:v>0.56000000000000005</c:v>
                </c:pt>
                <c:pt idx="1634">
                  <c:v>0.55000000000000004</c:v>
                </c:pt>
                <c:pt idx="1635">
                  <c:v>0.55000000000000004</c:v>
                </c:pt>
                <c:pt idx="1636">
                  <c:v>0.55000000000000004</c:v>
                </c:pt>
                <c:pt idx="1637">
                  <c:v>0.55000000000000004</c:v>
                </c:pt>
                <c:pt idx="1638">
                  <c:v>0.5</c:v>
                </c:pt>
                <c:pt idx="1639">
                  <c:v>0.5</c:v>
                </c:pt>
                <c:pt idx="1640">
                  <c:v>0.5</c:v>
                </c:pt>
                <c:pt idx="1641">
                  <c:v>0.5</c:v>
                </c:pt>
                <c:pt idx="1642">
                  <c:v>0.5</c:v>
                </c:pt>
                <c:pt idx="1643">
                  <c:v>0.5</c:v>
                </c:pt>
                <c:pt idx="1644">
                  <c:v>0.5</c:v>
                </c:pt>
                <c:pt idx="1645">
                  <c:v>0.47</c:v>
                </c:pt>
                <c:pt idx="1646">
                  <c:v>0.45</c:v>
                </c:pt>
                <c:pt idx="1647">
                  <c:v>0.45</c:v>
                </c:pt>
                <c:pt idx="1648">
                  <c:v>0.45</c:v>
                </c:pt>
                <c:pt idx="1649">
                  <c:v>0.45</c:v>
                </c:pt>
                <c:pt idx="1650">
                  <c:v>0.45</c:v>
                </c:pt>
                <c:pt idx="1651">
                  <c:v>0.45</c:v>
                </c:pt>
                <c:pt idx="1652">
                  <c:v>0.45</c:v>
                </c:pt>
                <c:pt idx="1653">
                  <c:v>0.45</c:v>
                </c:pt>
                <c:pt idx="1654">
                  <c:v>0.45</c:v>
                </c:pt>
                <c:pt idx="1655">
                  <c:v>0.45</c:v>
                </c:pt>
                <c:pt idx="1656">
                  <c:v>0.45</c:v>
                </c:pt>
                <c:pt idx="1657">
                  <c:v>0.45</c:v>
                </c:pt>
                <c:pt idx="1658">
                  <c:v>0.48</c:v>
                </c:pt>
                <c:pt idx="1659">
                  <c:v>0.47</c:v>
                </c:pt>
                <c:pt idx="1660">
                  <c:v>0.47</c:v>
                </c:pt>
                <c:pt idx="1661">
                  <c:v>0.45</c:v>
                </c:pt>
                <c:pt idx="1662">
                  <c:v>0.47</c:v>
                </c:pt>
                <c:pt idx="1663">
                  <c:v>0.45</c:v>
                </c:pt>
                <c:pt idx="1664">
                  <c:v>0.46</c:v>
                </c:pt>
                <c:pt idx="1665">
                  <c:v>0.47</c:v>
                </c:pt>
                <c:pt idx="1666">
                  <c:v>0.46</c:v>
                </c:pt>
                <c:pt idx="1667">
                  <c:v>0.47</c:v>
                </c:pt>
                <c:pt idx="1668">
                  <c:v>0.47</c:v>
                </c:pt>
                <c:pt idx="1669">
                  <c:v>0.47</c:v>
                </c:pt>
                <c:pt idx="1670">
                  <c:v>0.47</c:v>
                </c:pt>
                <c:pt idx="1671">
                  <c:v>0.48</c:v>
                </c:pt>
                <c:pt idx="1672">
                  <c:v>0.49</c:v>
                </c:pt>
                <c:pt idx="1673">
                  <c:v>0.48</c:v>
                </c:pt>
                <c:pt idx="1674">
                  <c:v>0.48</c:v>
                </c:pt>
                <c:pt idx="1675">
                  <c:v>0.47</c:v>
                </c:pt>
                <c:pt idx="1676">
                  <c:v>0.48</c:v>
                </c:pt>
                <c:pt idx="1677">
                  <c:v>0.47</c:v>
                </c:pt>
                <c:pt idx="1678">
                  <c:v>0.48</c:v>
                </c:pt>
                <c:pt idx="1679">
                  <c:v>0.49</c:v>
                </c:pt>
                <c:pt idx="1680">
                  <c:v>0.47</c:v>
                </c:pt>
                <c:pt idx="1681">
                  <c:v>0.55000000000000004</c:v>
                </c:pt>
                <c:pt idx="1682">
                  <c:v>0.54</c:v>
                </c:pt>
                <c:pt idx="1683">
                  <c:v>0.54</c:v>
                </c:pt>
                <c:pt idx="1684">
                  <c:v>0.54</c:v>
                </c:pt>
                <c:pt idx="1685">
                  <c:v>0.54</c:v>
                </c:pt>
                <c:pt idx="1686">
                  <c:v>0.54</c:v>
                </c:pt>
                <c:pt idx="1687">
                  <c:v>0.54</c:v>
                </c:pt>
                <c:pt idx="1688">
                  <c:v>0.54</c:v>
                </c:pt>
                <c:pt idx="1689">
                  <c:v>0.55000000000000004</c:v>
                </c:pt>
                <c:pt idx="1690">
                  <c:v>0.55000000000000004</c:v>
                </c:pt>
                <c:pt idx="1691">
                  <c:v>0.54</c:v>
                </c:pt>
                <c:pt idx="1692">
                  <c:v>0.54</c:v>
                </c:pt>
                <c:pt idx="1693">
                  <c:v>0.54</c:v>
                </c:pt>
                <c:pt idx="1694">
                  <c:v>0.54</c:v>
                </c:pt>
                <c:pt idx="1695">
                  <c:v>0.54</c:v>
                </c:pt>
                <c:pt idx="1696">
                  <c:v>0.53</c:v>
                </c:pt>
                <c:pt idx="1697">
                  <c:v>0.53</c:v>
                </c:pt>
                <c:pt idx="1698">
                  <c:v>0.46</c:v>
                </c:pt>
                <c:pt idx="1699">
                  <c:v>0.45</c:v>
                </c:pt>
                <c:pt idx="1700">
                  <c:v>0.45</c:v>
                </c:pt>
                <c:pt idx="1701">
                  <c:v>0.41</c:v>
                </c:pt>
                <c:pt idx="1702">
                  <c:v>0.41</c:v>
                </c:pt>
                <c:pt idx="1703">
                  <c:v>0.41</c:v>
                </c:pt>
                <c:pt idx="1704">
                  <c:v>0.4</c:v>
                </c:pt>
                <c:pt idx="1705">
                  <c:v>0.4</c:v>
                </c:pt>
                <c:pt idx="1706">
                  <c:v>0.4</c:v>
                </c:pt>
                <c:pt idx="1707">
                  <c:v>0.4</c:v>
                </c:pt>
                <c:pt idx="1708">
                  <c:v>0.4</c:v>
                </c:pt>
                <c:pt idx="1709">
                  <c:v>0.38</c:v>
                </c:pt>
                <c:pt idx="1710">
                  <c:v>0.38</c:v>
                </c:pt>
                <c:pt idx="1711">
                  <c:v>0.36</c:v>
                </c:pt>
                <c:pt idx="1712">
                  <c:v>0.36</c:v>
                </c:pt>
                <c:pt idx="1713">
                  <c:v>0.37</c:v>
                </c:pt>
                <c:pt idx="1714">
                  <c:v>0.35</c:v>
                </c:pt>
                <c:pt idx="1715">
                  <c:v>0.35</c:v>
                </c:pt>
                <c:pt idx="1716">
                  <c:v>0.35</c:v>
                </c:pt>
                <c:pt idx="1717">
                  <c:v>0.33</c:v>
                </c:pt>
                <c:pt idx="1718">
                  <c:v>0.33</c:v>
                </c:pt>
                <c:pt idx="1719">
                  <c:v>0.33</c:v>
                </c:pt>
                <c:pt idx="1720">
                  <c:v>0.3</c:v>
                </c:pt>
                <c:pt idx="1721">
                  <c:v>0.3</c:v>
                </c:pt>
                <c:pt idx="1722">
                  <c:v>0.3</c:v>
                </c:pt>
                <c:pt idx="1723">
                  <c:v>0.3</c:v>
                </c:pt>
                <c:pt idx="1724">
                  <c:v>0.28000000000000003</c:v>
                </c:pt>
                <c:pt idx="1725">
                  <c:v>0.25</c:v>
                </c:pt>
                <c:pt idx="1726">
                  <c:v>0.25</c:v>
                </c:pt>
                <c:pt idx="1727">
                  <c:v>0.25</c:v>
                </c:pt>
                <c:pt idx="1728">
                  <c:v>0.25</c:v>
                </c:pt>
                <c:pt idx="1729">
                  <c:v>0.2</c:v>
                </c:pt>
                <c:pt idx="1730">
                  <c:v>0.2</c:v>
                </c:pt>
                <c:pt idx="1731">
                  <c:v>0.2</c:v>
                </c:pt>
                <c:pt idx="1732">
                  <c:v>0.2</c:v>
                </c:pt>
                <c:pt idx="1733">
                  <c:v>0.2</c:v>
                </c:pt>
                <c:pt idx="1734">
                  <c:v>0.15</c:v>
                </c:pt>
                <c:pt idx="1735">
                  <c:v>0.15</c:v>
                </c:pt>
                <c:pt idx="1736">
                  <c:v>0.15</c:v>
                </c:pt>
                <c:pt idx="1737">
                  <c:v>0.15</c:v>
                </c:pt>
                <c:pt idx="1738">
                  <c:v>0.15</c:v>
                </c:pt>
                <c:pt idx="1739">
                  <c:v>0.15</c:v>
                </c:pt>
                <c:pt idx="1740">
                  <c:v>0.15</c:v>
                </c:pt>
                <c:pt idx="1741">
                  <c:v>0.06</c:v>
                </c:pt>
                <c:pt idx="1742">
                  <c:v>0.06</c:v>
                </c:pt>
                <c:pt idx="1743">
                  <c:v>0.06</c:v>
                </c:pt>
                <c:pt idx="1744">
                  <c:v>0.06</c:v>
                </c:pt>
                <c:pt idx="1745">
                  <c:v>0.06</c:v>
                </c:pt>
                <c:pt idx="1746">
                  <c:v>0.06</c:v>
                </c:pt>
                <c:pt idx="1747">
                  <c:v>0.06</c:v>
                </c:pt>
                <c:pt idx="1748">
                  <c:v>0.06</c:v>
                </c:pt>
                <c:pt idx="1749">
                  <c:v>0.06</c:v>
                </c:pt>
                <c:pt idx="1750">
                  <c:v>0.06</c:v>
                </c:pt>
                <c:pt idx="1751">
                  <c:v>0.06</c:v>
                </c:pt>
                <c:pt idx="1752">
                  <c:v>0.06</c:v>
                </c:pt>
                <c:pt idx="1753">
                  <c:v>0.06</c:v>
                </c:pt>
                <c:pt idx="1754">
                  <c:v>0.06</c:v>
                </c:pt>
                <c:pt idx="1755">
                  <c:v>0.06</c:v>
                </c:pt>
                <c:pt idx="1756">
                  <c:v>0.06</c:v>
                </c:pt>
                <c:pt idx="1757">
                  <c:v>0.06</c:v>
                </c:pt>
                <c:pt idx="1758">
                  <c:v>0.06</c:v>
                </c:pt>
                <c:pt idx="1759">
                  <c:v>0.06</c:v>
                </c:pt>
                <c:pt idx="1760">
                  <c:v>0.06</c:v>
                </c:pt>
                <c:pt idx="1761">
                  <c:v>0.06</c:v>
                </c:pt>
                <c:pt idx="1762">
                  <c:v>0.06</c:v>
                </c:pt>
                <c:pt idx="1763">
                  <c:v>0.06</c:v>
                </c:pt>
                <c:pt idx="1764">
                  <c:v>0.06</c:v>
                </c:pt>
                <c:pt idx="1765">
                  <c:v>0.06</c:v>
                </c:pt>
                <c:pt idx="1766">
                  <c:v>0.06</c:v>
                </c:pt>
                <c:pt idx="1767">
                  <c:v>0.06</c:v>
                </c:pt>
                <c:pt idx="1768">
                  <c:v>0.06</c:v>
                </c:pt>
                <c:pt idx="1769">
                  <c:v>0.06</c:v>
                </c:pt>
                <c:pt idx="1770">
                  <c:v>0.06</c:v>
                </c:pt>
                <c:pt idx="1771">
                  <c:v>0.06</c:v>
                </c:pt>
                <c:pt idx="1772">
                  <c:v>0.06</c:v>
                </c:pt>
                <c:pt idx="1773">
                  <c:v>0.06</c:v>
                </c:pt>
                <c:pt idx="1774">
                  <c:v>0.06</c:v>
                </c:pt>
                <c:pt idx="1775">
                  <c:v>0.06</c:v>
                </c:pt>
                <c:pt idx="1776">
                  <c:v>0.06</c:v>
                </c:pt>
                <c:pt idx="1777">
                  <c:v>0.06</c:v>
                </c:pt>
                <c:pt idx="1778">
                  <c:v>0.06</c:v>
                </c:pt>
                <c:pt idx="1779">
                  <c:v>0.06</c:v>
                </c:pt>
                <c:pt idx="1780">
                  <c:v>0.06</c:v>
                </c:pt>
                <c:pt idx="1781">
                  <c:v>0.06</c:v>
                </c:pt>
                <c:pt idx="1782">
                  <c:v>0.06</c:v>
                </c:pt>
                <c:pt idx="1783">
                  <c:v>0.12</c:v>
                </c:pt>
                <c:pt idx="1784">
                  <c:v>0.12</c:v>
                </c:pt>
                <c:pt idx="1785">
                  <c:v>0.09</c:v>
                </c:pt>
                <c:pt idx="1786">
                  <c:v>0.09</c:v>
                </c:pt>
                <c:pt idx="1787">
                  <c:v>0.09</c:v>
                </c:pt>
                <c:pt idx="1788">
                  <c:v>0.09</c:v>
                </c:pt>
                <c:pt idx="1789">
                  <c:v>0.09</c:v>
                </c:pt>
                <c:pt idx="1790">
                  <c:v>0.09</c:v>
                </c:pt>
                <c:pt idx="1791">
                  <c:v>0.09</c:v>
                </c:pt>
                <c:pt idx="1792">
                  <c:v>0.09</c:v>
                </c:pt>
                <c:pt idx="1793">
                  <c:v>0.09</c:v>
                </c:pt>
                <c:pt idx="1794">
                  <c:v>7.0000000000000007E-2</c:v>
                </c:pt>
                <c:pt idx="1795">
                  <c:v>7.0000000000000007E-2</c:v>
                </c:pt>
                <c:pt idx="1796">
                  <c:v>7.0000000000000007E-2</c:v>
                </c:pt>
                <c:pt idx="1797">
                  <c:v>7.0000000000000007E-2</c:v>
                </c:pt>
                <c:pt idx="1798">
                  <c:v>7.0000000000000007E-2</c:v>
                </c:pt>
                <c:pt idx="1799">
                  <c:v>7.0000000000000007E-2</c:v>
                </c:pt>
                <c:pt idx="1800">
                  <c:v>7.0000000000000007E-2</c:v>
                </c:pt>
                <c:pt idx="1801">
                  <c:v>7.0000000000000007E-2</c:v>
                </c:pt>
                <c:pt idx="1802">
                  <c:v>7.0000000000000007E-2</c:v>
                </c:pt>
                <c:pt idx="1803">
                  <c:v>7.0000000000000007E-2</c:v>
                </c:pt>
                <c:pt idx="1804">
                  <c:v>7.0000000000000007E-2</c:v>
                </c:pt>
                <c:pt idx="1805">
                  <c:v>7.0000000000000007E-2</c:v>
                </c:pt>
                <c:pt idx="1806">
                  <c:v>7.0000000000000007E-2</c:v>
                </c:pt>
                <c:pt idx="1807">
                  <c:v>7.0000000000000007E-2</c:v>
                </c:pt>
                <c:pt idx="1808">
                  <c:v>7.0000000000000007E-2</c:v>
                </c:pt>
                <c:pt idx="1809">
                  <c:v>7.0000000000000007E-2</c:v>
                </c:pt>
                <c:pt idx="1810">
                  <c:v>7.0000000000000007E-2</c:v>
                </c:pt>
                <c:pt idx="1811">
                  <c:v>7.0000000000000007E-2</c:v>
                </c:pt>
                <c:pt idx="1812">
                  <c:v>7.0000000000000007E-2</c:v>
                </c:pt>
                <c:pt idx="1813">
                  <c:v>7.0000000000000007E-2</c:v>
                </c:pt>
                <c:pt idx="1814">
                  <c:v>0.06</c:v>
                </c:pt>
                <c:pt idx="1815">
                  <c:v>0.06</c:v>
                </c:pt>
                <c:pt idx="1816">
                  <c:v>0.06</c:v>
                </c:pt>
                <c:pt idx="1817">
                  <c:v>0.06</c:v>
                </c:pt>
                <c:pt idx="1818">
                  <c:v>0.06</c:v>
                </c:pt>
                <c:pt idx="1819">
                  <c:v>0.06</c:v>
                </c:pt>
                <c:pt idx="1820">
                  <c:v>7.0000000000000007E-2</c:v>
                </c:pt>
                <c:pt idx="1821">
                  <c:v>7.0000000000000007E-2</c:v>
                </c:pt>
                <c:pt idx="1822">
                  <c:v>0.08</c:v>
                </c:pt>
                <c:pt idx="1823">
                  <c:v>0.08</c:v>
                </c:pt>
                <c:pt idx="1824">
                  <c:v>0.08</c:v>
                </c:pt>
                <c:pt idx="1825">
                  <c:v>0.08</c:v>
                </c:pt>
                <c:pt idx="1826">
                  <c:v>0.08</c:v>
                </c:pt>
                <c:pt idx="1827">
                  <c:v>0.08</c:v>
                </c:pt>
                <c:pt idx="1828">
                  <c:v>0.08</c:v>
                </c:pt>
                <c:pt idx="1829">
                  <c:v>0.1</c:v>
                </c:pt>
                <c:pt idx="1830">
                  <c:v>0.1</c:v>
                </c:pt>
                <c:pt idx="1831">
                  <c:v>0.1</c:v>
                </c:pt>
                <c:pt idx="1832">
                  <c:v>0.08</c:v>
                </c:pt>
                <c:pt idx="1833">
                  <c:v>0.08</c:v>
                </c:pt>
                <c:pt idx="1834">
                  <c:v>0.08</c:v>
                </c:pt>
                <c:pt idx="1835">
                  <c:v>0.1</c:v>
                </c:pt>
                <c:pt idx="1836">
                  <c:v>0.08</c:v>
                </c:pt>
                <c:pt idx="1837">
                  <c:v>0.08</c:v>
                </c:pt>
                <c:pt idx="1838">
                  <c:v>0.1</c:v>
                </c:pt>
                <c:pt idx="1839">
                  <c:v>7.0000000000000007E-2</c:v>
                </c:pt>
                <c:pt idx="1840">
                  <c:v>7.0000000000000007E-2</c:v>
                </c:pt>
                <c:pt idx="1841">
                  <c:v>7.0000000000000007E-2</c:v>
                </c:pt>
                <c:pt idx="1842">
                  <c:v>0.05</c:v>
                </c:pt>
                <c:pt idx="1843">
                  <c:v>7.0000000000000007E-2</c:v>
                </c:pt>
                <c:pt idx="1844">
                  <c:v>7.0000000000000007E-2</c:v>
                </c:pt>
                <c:pt idx="1845">
                  <c:v>7.0000000000000007E-2</c:v>
                </c:pt>
                <c:pt idx="1846">
                  <c:v>7.0000000000000007E-2</c:v>
                </c:pt>
                <c:pt idx="1847">
                  <c:v>0.05</c:v>
                </c:pt>
                <c:pt idx="1848">
                  <c:v>0.05</c:v>
                </c:pt>
                <c:pt idx="1849">
                  <c:v>0.05</c:v>
                </c:pt>
                <c:pt idx="1850">
                  <c:v>7.0000000000000007E-2</c:v>
                </c:pt>
                <c:pt idx="1851">
                  <c:v>0.05</c:v>
                </c:pt>
                <c:pt idx="1852">
                  <c:v>0.05</c:v>
                </c:pt>
                <c:pt idx="1853">
                  <c:v>7.0000000000000007E-2</c:v>
                </c:pt>
                <c:pt idx="1854">
                  <c:v>0.05</c:v>
                </c:pt>
                <c:pt idx="1855">
                  <c:v>0.05</c:v>
                </c:pt>
                <c:pt idx="1856">
                  <c:v>7.0000000000000007E-2</c:v>
                </c:pt>
                <c:pt idx="1857">
                  <c:v>0.05</c:v>
                </c:pt>
                <c:pt idx="1858">
                  <c:v>0.05</c:v>
                </c:pt>
                <c:pt idx="1859">
                  <c:v>0.05</c:v>
                </c:pt>
                <c:pt idx="1860">
                  <c:v>0.05</c:v>
                </c:pt>
                <c:pt idx="1861">
                  <c:v>0.05</c:v>
                </c:pt>
                <c:pt idx="1862">
                  <c:v>0.05</c:v>
                </c:pt>
                <c:pt idx="1863">
                  <c:v>0.05</c:v>
                </c:pt>
                <c:pt idx="1864">
                  <c:v>0.05</c:v>
                </c:pt>
                <c:pt idx="1865">
                  <c:v>0.05</c:v>
                </c:pt>
                <c:pt idx="1866">
                  <c:v>0.05</c:v>
                </c:pt>
                <c:pt idx="1867">
                  <c:v>0.05</c:v>
                </c:pt>
                <c:pt idx="1868">
                  <c:v>0.05</c:v>
                </c:pt>
                <c:pt idx="1869">
                  <c:v>0.05</c:v>
                </c:pt>
                <c:pt idx="1870">
                  <c:v>0.05</c:v>
                </c:pt>
                <c:pt idx="1871">
                  <c:v>0.05</c:v>
                </c:pt>
                <c:pt idx="1872">
                  <c:v>0.05</c:v>
                </c:pt>
                <c:pt idx="1873">
                  <c:v>0.05</c:v>
                </c:pt>
                <c:pt idx="1874">
                  <c:v>0.05</c:v>
                </c:pt>
                <c:pt idx="1875">
                  <c:v>0.05</c:v>
                </c:pt>
                <c:pt idx="1876">
                  <c:v>0.05</c:v>
                </c:pt>
                <c:pt idx="1877">
                  <c:v>0.05</c:v>
                </c:pt>
                <c:pt idx="1878">
                  <c:v>0.05</c:v>
                </c:pt>
                <c:pt idx="1879">
                  <c:v>0.05</c:v>
                </c:pt>
                <c:pt idx="1880">
                  <c:v>0.05</c:v>
                </c:pt>
                <c:pt idx="1881">
                  <c:v>0.04</c:v>
                </c:pt>
                <c:pt idx="1882">
                  <c:v>0.04</c:v>
                </c:pt>
                <c:pt idx="1883">
                  <c:v>0.04</c:v>
                </c:pt>
                <c:pt idx="1884">
                  <c:v>0.04</c:v>
                </c:pt>
                <c:pt idx="1885">
                  <c:v>0.04</c:v>
                </c:pt>
                <c:pt idx="1886">
                  <c:v>0.04</c:v>
                </c:pt>
                <c:pt idx="1887">
                  <c:v>0.04</c:v>
                </c:pt>
                <c:pt idx="1888">
                  <c:v>0.06</c:v>
                </c:pt>
                <c:pt idx="1889">
                  <c:v>7.0000000000000007E-2</c:v>
                </c:pt>
                <c:pt idx="1890">
                  <c:v>7.0000000000000007E-2</c:v>
                </c:pt>
                <c:pt idx="1891">
                  <c:v>7.0000000000000007E-2</c:v>
                </c:pt>
                <c:pt idx="1892">
                  <c:v>7.0000000000000007E-2</c:v>
                </c:pt>
                <c:pt idx="1893">
                  <c:v>0.06</c:v>
                </c:pt>
                <c:pt idx="1894">
                  <c:v>0.05</c:v>
                </c:pt>
                <c:pt idx="1895">
                  <c:v>0.04</c:v>
                </c:pt>
                <c:pt idx="1896">
                  <c:v>0.05</c:v>
                </c:pt>
                <c:pt idx="1897">
                  <c:v>0.05</c:v>
                </c:pt>
                <c:pt idx="1898">
                  <c:v>0.05</c:v>
                </c:pt>
                <c:pt idx="1899">
                  <c:v>0.05</c:v>
                </c:pt>
                <c:pt idx="1900">
                  <c:v>7.0000000000000007E-2</c:v>
                </c:pt>
                <c:pt idx="1901">
                  <c:v>0.05</c:v>
                </c:pt>
                <c:pt idx="1902">
                  <c:v>0.05</c:v>
                </c:pt>
                <c:pt idx="1903">
                  <c:v>0.05</c:v>
                </c:pt>
                <c:pt idx="1904">
                  <c:v>0.05</c:v>
                </c:pt>
                <c:pt idx="1905">
                  <c:v>0.05</c:v>
                </c:pt>
                <c:pt idx="1906">
                  <c:v>0.05</c:v>
                </c:pt>
                <c:pt idx="1907">
                  <c:v>0.05</c:v>
                </c:pt>
                <c:pt idx="1908">
                  <c:v>0.05</c:v>
                </c:pt>
                <c:pt idx="1909">
                  <c:v>0.05</c:v>
                </c:pt>
                <c:pt idx="1910">
                  <c:v>0.05</c:v>
                </c:pt>
                <c:pt idx="1911">
                  <c:v>0.03</c:v>
                </c:pt>
                <c:pt idx="1912">
                  <c:v>0.05</c:v>
                </c:pt>
                <c:pt idx="1913">
                  <c:v>0.05</c:v>
                </c:pt>
                <c:pt idx="1914">
                  <c:v>0.05</c:v>
                </c:pt>
                <c:pt idx="1915">
                  <c:v>0.05</c:v>
                </c:pt>
                <c:pt idx="1916">
                  <c:v>0.05</c:v>
                </c:pt>
                <c:pt idx="1917">
                  <c:v>0.05</c:v>
                </c:pt>
                <c:pt idx="1918">
                  <c:v>0.04</c:v>
                </c:pt>
                <c:pt idx="1919">
                  <c:v>0.03</c:v>
                </c:pt>
                <c:pt idx="1920">
                  <c:v>1E-4</c:v>
                </c:pt>
                <c:pt idx="1921">
                  <c:v>0.02</c:v>
                </c:pt>
                <c:pt idx="1922">
                  <c:v>-0.01</c:v>
                </c:pt>
                <c:pt idx="1923">
                  <c:v>-0.01</c:v>
                </c:pt>
                <c:pt idx="1924">
                  <c:v>0</c:v>
                </c:pt>
                <c:pt idx="1925">
                  <c:v>-0.01</c:v>
                </c:pt>
                <c:pt idx="1926">
                  <c:v>-0.02</c:v>
                </c:pt>
                <c:pt idx="1927">
                  <c:v>-0.03</c:v>
                </c:pt>
                <c:pt idx="1928">
                  <c:v>-0.02</c:v>
                </c:pt>
                <c:pt idx="1929">
                  <c:v>-0.04</c:v>
                </c:pt>
                <c:pt idx="1930">
                  <c:v>-0.04</c:v>
                </c:pt>
                <c:pt idx="1931">
                  <c:v>-0.04</c:v>
                </c:pt>
                <c:pt idx="1932">
                  <c:v>-0.05</c:v>
                </c:pt>
                <c:pt idx="1933">
                  <c:v>-0.05</c:v>
                </c:pt>
                <c:pt idx="1934">
                  <c:v>-0.05</c:v>
                </c:pt>
                <c:pt idx="1935">
                  <c:v>-0.05</c:v>
                </c:pt>
                <c:pt idx="1936">
                  <c:v>-0.04</c:v>
                </c:pt>
                <c:pt idx="1937">
                  <c:v>-0.04</c:v>
                </c:pt>
                <c:pt idx="1938">
                  <c:v>-0.03</c:v>
                </c:pt>
                <c:pt idx="1939">
                  <c:v>-0.03</c:v>
                </c:pt>
                <c:pt idx="1940">
                  <c:v>-0.03</c:v>
                </c:pt>
                <c:pt idx="1941">
                  <c:v>-0.03</c:v>
                </c:pt>
                <c:pt idx="1942">
                  <c:v>-0.03</c:v>
                </c:pt>
                <c:pt idx="1943">
                  <c:v>-0.03</c:v>
                </c:pt>
                <c:pt idx="1944">
                  <c:v>-0.03</c:v>
                </c:pt>
                <c:pt idx="1945">
                  <c:v>-0.03</c:v>
                </c:pt>
                <c:pt idx="1946">
                  <c:v>-0.03</c:v>
                </c:pt>
                <c:pt idx="1947">
                  <c:v>-0.04</c:v>
                </c:pt>
                <c:pt idx="1948">
                  <c:v>-0.04</c:v>
                </c:pt>
                <c:pt idx="1949">
                  <c:v>-0.04</c:v>
                </c:pt>
                <c:pt idx="1950">
                  <c:v>-0.04</c:v>
                </c:pt>
                <c:pt idx="1951">
                  <c:v>-0.04</c:v>
                </c:pt>
                <c:pt idx="1952">
                  <c:v>-0.04</c:v>
                </c:pt>
                <c:pt idx="1953">
                  <c:v>-0.04</c:v>
                </c:pt>
                <c:pt idx="1954">
                  <c:v>-0.04</c:v>
                </c:pt>
                <c:pt idx="1955">
                  <c:v>-0.04</c:v>
                </c:pt>
                <c:pt idx="1956">
                  <c:v>-0.04</c:v>
                </c:pt>
                <c:pt idx="1957">
                  <c:v>-0.04</c:v>
                </c:pt>
                <c:pt idx="1958">
                  <c:v>-0.04</c:v>
                </c:pt>
                <c:pt idx="1959">
                  <c:v>-0.04</c:v>
                </c:pt>
                <c:pt idx="1960">
                  <c:v>-0.04</c:v>
                </c:pt>
                <c:pt idx="1961">
                  <c:v>-0.04</c:v>
                </c:pt>
                <c:pt idx="1962">
                  <c:v>-0.04</c:v>
                </c:pt>
                <c:pt idx="1963">
                  <c:v>-0.04</c:v>
                </c:pt>
                <c:pt idx="1964">
                  <c:v>-0.04</c:v>
                </c:pt>
                <c:pt idx="1965">
                  <c:v>-0.04</c:v>
                </c:pt>
                <c:pt idx="1966">
                  <c:v>-0.04</c:v>
                </c:pt>
                <c:pt idx="1967">
                  <c:v>-0.04</c:v>
                </c:pt>
                <c:pt idx="1968">
                  <c:v>-0.03</c:v>
                </c:pt>
                <c:pt idx="1969">
                  <c:v>-0.03</c:v>
                </c:pt>
                <c:pt idx="1970">
                  <c:v>-0.03</c:v>
                </c:pt>
                <c:pt idx="1971">
                  <c:v>-0.03</c:v>
                </c:pt>
                <c:pt idx="1972">
                  <c:v>-0.03</c:v>
                </c:pt>
                <c:pt idx="1973">
                  <c:v>-0.03</c:v>
                </c:pt>
                <c:pt idx="1974">
                  <c:v>-0.03</c:v>
                </c:pt>
                <c:pt idx="1975">
                  <c:v>-0.02</c:v>
                </c:pt>
                <c:pt idx="1976">
                  <c:v>0</c:v>
                </c:pt>
                <c:pt idx="1977">
                  <c:v>0</c:v>
                </c:pt>
                <c:pt idx="1978">
                  <c:v>-0.01</c:v>
                </c:pt>
                <c:pt idx="1979">
                  <c:v>-0.01</c:v>
                </c:pt>
                <c:pt idx="1980">
                  <c:v>-0.01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-0.01</c:v>
                </c:pt>
                <c:pt idx="1988">
                  <c:v>0</c:v>
                </c:pt>
                <c:pt idx="1989">
                  <c:v>-0.01</c:v>
                </c:pt>
                <c:pt idx="1990">
                  <c:v>-0.01</c:v>
                </c:pt>
                <c:pt idx="1991">
                  <c:v>0</c:v>
                </c:pt>
                <c:pt idx="1992">
                  <c:v>-0.02</c:v>
                </c:pt>
                <c:pt idx="1993">
                  <c:v>-0.02</c:v>
                </c:pt>
                <c:pt idx="1994">
                  <c:v>-0.02</c:v>
                </c:pt>
                <c:pt idx="1995">
                  <c:v>-0.01</c:v>
                </c:pt>
                <c:pt idx="1996">
                  <c:v>-0.01</c:v>
                </c:pt>
                <c:pt idx="1997">
                  <c:v>-0.01</c:v>
                </c:pt>
                <c:pt idx="1998">
                  <c:v>-0.02</c:v>
                </c:pt>
                <c:pt idx="1999">
                  <c:v>-0.02</c:v>
                </c:pt>
                <c:pt idx="2000">
                  <c:v>-0.02</c:v>
                </c:pt>
                <c:pt idx="2001">
                  <c:v>-0.02</c:v>
                </c:pt>
                <c:pt idx="2002">
                  <c:v>-0.01</c:v>
                </c:pt>
                <c:pt idx="2003">
                  <c:v>-0.02</c:v>
                </c:pt>
                <c:pt idx="2004">
                  <c:v>-0.03</c:v>
                </c:pt>
                <c:pt idx="2005">
                  <c:v>-0.02</c:v>
                </c:pt>
                <c:pt idx="2006">
                  <c:v>-0.02</c:v>
                </c:pt>
                <c:pt idx="2007">
                  <c:v>-0.03</c:v>
                </c:pt>
                <c:pt idx="2008">
                  <c:v>-0.03</c:v>
                </c:pt>
                <c:pt idx="2009">
                  <c:v>-0.04</c:v>
                </c:pt>
                <c:pt idx="2010">
                  <c:v>-0.03</c:v>
                </c:pt>
                <c:pt idx="2011">
                  <c:v>-0.03</c:v>
                </c:pt>
                <c:pt idx="2012">
                  <c:v>-0.02</c:v>
                </c:pt>
                <c:pt idx="2013">
                  <c:v>-0.03</c:v>
                </c:pt>
                <c:pt idx="2014">
                  <c:v>-0.02</c:v>
                </c:pt>
                <c:pt idx="2015">
                  <c:v>-0.03</c:v>
                </c:pt>
                <c:pt idx="2016">
                  <c:v>-0.02</c:v>
                </c:pt>
                <c:pt idx="2017">
                  <c:v>-0.01</c:v>
                </c:pt>
                <c:pt idx="2018">
                  <c:v>-0.03</c:v>
                </c:pt>
                <c:pt idx="2019">
                  <c:v>-0.03</c:v>
                </c:pt>
                <c:pt idx="2020">
                  <c:v>-0.03</c:v>
                </c:pt>
                <c:pt idx="2021">
                  <c:v>-0.03</c:v>
                </c:pt>
                <c:pt idx="2022">
                  <c:v>-0.04</c:v>
                </c:pt>
                <c:pt idx="2023">
                  <c:v>-0.01</c:v>
                </c:pt>
                <c:pt idx="2024">
                  <c:v>-0.03</c:v>
                </c:pt>
                <c:pt idx="2025">
                  <c:v>-0.02</c:v>
                </c:pt>
                <c:pt idx="2026">
                  <c:v>-0.02</c:v>
                </c:pt>
                <c:pt idx="2027">
                  <c:v>-0.03</c:v>
                </c:pt>
                <c:pt idx="2028">
                  <c:v>-0.04</c:v>
                </c:pt>
                <c:pt idx="2029">
                  <c:v>-0.04</c:v>
                </c:pt>
                <c:pt idx="2030">
                  <c:v>-0.04</c:v>
                </c:pt>
                <c:pt idx="2031">
                  <c:v>-0.04</c:v>
                </c:pt>
                <c:pt idx="2032">
                  <c:v>-0.03</c:v>
                </c:pt>
                <c:pt idx="2033">
                  <c:v>0.01</c:v>
                </c:pt>
                <c:pt idx="2034">
                  <c:v>0.01</c:v>
                </c:pt>
                <c:pt idx="2035">
                  <c:v>0.01</c:v>
                </c:pt>
                <c:pt idx="2036">
                  <c:v>0.01</c:v>
                </c:pt>
                <c:pt idx="2037">
                  <c:v>0.01</c:v>
                </c:pt>
                <c:pt idx="2038">
                  <c:v>0.01</c:v>
                </c:pt>
                <c:pt idx="2039">
                  <c:v>-0.02</c:v>
                </c:pt>
                <c:pt idx="2040">
                  <c:v>-0.02</c:v>
                </c:pt>
                <c:pt idx="2041">
                  <c:v>-0.02</c:v>
                </c:pt>
                <c:pt idx="2042">
                  <c:v>-0.02</c:v>
                </c:pt>
                <c:pt idx="2043">
                  <c:v>-0.02</c:v>
                </c:pt>
                <c:pt idx="2044">
                  <c:v>-0.02</c:v>
                </c:pt>
                <c:pt idx="2045">
                  <c:v>-0.02</c:v>
                </c:pt>
                <c:pt idx="2046">
                  <c:v>-0.02</c:v>
                </c:pt>
                <c:pt idx="2047">
                  <c:v>-0.02</c:v>
                </c:pt>
                <c:pt idx="2048">
                  <c:v>-0.02</c:v>
                </c:pt>
                <c:pt idx="2049">
                  <c:v>-0.02</c:v>
                </c:pt>
                <c:pt idx="2050">
                  <c:v>-0.02</c:v>
                </c:pt>
                <c:pt idx="2051">
                  <c:v>-0.02</c:v>
                </c:pt>
                <c:pt idx="2052">
                  <c:v>-0.02</c:v>
                </c:pt>
                <c:pt idx="2053">
                  <c:v>-0.02</c:v>
                </c:pt>
                <c:pt idx="2054">
                  <c:v>-0.02</c:v>
                </c:pt>
                <c:pt idx="2055">
                  <c:v>-0.02</c:v>
                </c:pt>
                <c:pt idx="2056">
                  <c:v>-0.01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-0.01</c:v>
                </c:pt>
                <c:pt idx="2070">
                  <c:v>-0.01</c:v>
                </c:pt>
                <c:pt idx="2071">
                  <c:v>-0.01</c:v>
                </c:pt>
                <c:pt idx="2072">
                  <c:v>-0.01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0.01</c:v>
                </c:pt>
                <c:pt idx="2077">
                  <c:v>0.01</c:v>
                </c:pt>
                <c:pt idx="2078">
                  <c:v>0.01</c:v>
                </c:pt>
                <c:pt idx="2079">
                  <c:v>0.05</c:v>
                </c:pt>
                <c:pt idx="2080">
                  <c:v>0.03</c:v>
                </c:pt>
                <c:pt idx="2081">
                  <c:v>0.03</c:v>
                </c:pt>
                <c:pt idx="2082">
                  <c:v>0.04</c:v>
                </c:pt>
                <c:pt idx="2083">
                  <c:v>0.03</c:v>
                </c:pt>
                <c:pt idx="2084">
                  <c:v>0.04</c:v>
                </c:pt>
                <c:pt idx="2085">
                  <c:v>0.04</c:v>
                </c:pt>
                <c:pt idx="2086">
                  <c:v>0.08</c:v>
                </c:pt>
                <c:pt idx="2087">
                  <c:v>0.08</c:v>
                </c:pt>
                <c:pt idx="2088">
                  <c:v>0.08</c:v>
                </c:pt>
                <c:pt idx="2089">
                  <c:v>0.13</c:v>
                </c:pt>
                <c:pt idx="2090">
                  <c:v>0.13</c:v>
                </c:pt>
                <c:pt idx="2091">
                  <c:v>0.15</c:v>
                </c:pt>
                <c:pt idx="2092">
                  <c:v>0.13</c:v>
                </c:pt>
                <c:pt idx="2093">
                  <c:v>0.14000000000000001</c:v>
                </c:pt>
                <c:pt idx="2094">
                  <c:v>0.15</c:v>
                </c:pt>
                <c:pt idx="2095">
                  <c:v>0.14000000000000001</c:v>
                </c:pt>
                <c:pt idx="2096">
                  <c:v>0.15</c:v>
                </c:pt>
                <c:pt idx="2097">
                  <c:v>0.15</c:v>
                </c:pt>
                <c:pt idx="2098">
                  <c:v>0.15</c:v>
                </c:pt>
                <c:pt idx="2099">
                  <c:v>0.15</c:v>
                </c:pt>
                <c:pt idx="2100">
                  <c:v>0.14000000000000001</c:v>
                </c:pt>
                <c:pt idx="2101">
                  <c:v>0.14000000000000001</c:v>
                </c:pt>
                <c:pt idx="2102">
                  <c:v>0.15</c:v>
                </c:pt>
                <c:pt idx="2103">
                  <c:v>0.15</c:v>
                </c:pt>
                <c:pt idx="2104">
                  <c:v>0.16</c:v>
                </c:pt>
                <c:pt idx="2105">
                  <c:v>0.15</c:v>
                </c:pt>
                <c:pt idx="2106">
                  <c:v>0.16</c:v>
                </c:pt>
                <c:pt idx="2107">
                  <c:v>0.18</c:v>
                </c:pt>
                <c:pt idx="2108">
                  <c:v>0.19</c:v>
                </c:pt>
                <c:pt idx="2109">
                  <c:v>0.18</c:v>
                </c:pt>
                <c:pt idx="2110">
                  <c:v>0.17</c:v>
                </c:pt>
                <c:pt idx="2111">
                  <c:v>0.18</c:v>
                </c:pt>
                <c:pt idx="2112">
                  <c:v>0.18</c:v>
                </c:pt>
                <c:pt idx="2113">
                  <c:v>0.19</c:v>
                </c:pt>
                <c:pt idx="2114">
                  <c:v>0.19</c:v>
                </c:pt>
                <c:pt idx="2115">
                  <c:v>0.19</c:v>
                </c:pt>
                <c:pt idx="2116">
                  <c:v>0.24</c:v>
                </c:pt>
                <c:pt idx="2117">
                  <c:v>0.13</c:v>
                </c:pt>
                <c:pt idx="2118">
                  <c:v>0.15</c:v>
                </c:pt>
                <c:pt idx="2119">
                  <c:v>0.13</c:v>
                </c:pt>
                <c:pt idx="2120">
                  <c:v>0.13</c:v>
                </c:pt>
                <c:pt idx="2121">
                  <c:v>0.16</c:v>
                </c:pt>
                <c:pt idx="2122">
                  <c:v>0.16</c:v>
                </c:pt>
                <c:pt idx="2123">
                  <c:v>0.14000000000000001</c:v>
                </c:pt>
                <c:pt idx="2124">
                  <c:v>0.14000000000000001</c:v>
                </c:pt>
                <c:pt idx="2125">
                  <c:v>0.15</c:v>
                </c:pt>
                <c:pt idx="2126">
                  <c:v>0.16</c:v>
                </c:pt>
                <c:pt idx="2127">
                  <c:v>0.16</c:v>
                </c:pt>
                <c:pt idx="2128">
                  <c:v>0.16</c:v>
                </c:pt>
                <c:pt idx="2129">
                  <c:v>0.16</c:v>
                </c:pt>
                <c:pt idx="2130">
                  <c:v>0.15</c:v>
                </c:pt>
                <c:pt idx="2131">
                  <c:v>0.16</c:v>
                </c:pt>
                <c:pt idx="2132">
                  <c:v>0.15</c:v>
                </c:pt>
                <c:pt idx="2133">
                  <c:v>0.12</c:v>
                </c:pt>
                <c:pt idx="2134">
                  <c:v>0.12</c:v>
                </c:pt>
                <c:pt idx="2135">
                  <c:v>0.13</c:v>
                </c:pt>
                <c:pt idx="2136">
                  <c:v>0.14000000000000001</c:v>
                </c:pt>
                <c:pt idx="2137">
                  <c:v>0.13</c:v>
                </c:pt>
                <c:pt idx="2138">
                  <c:v>0.12</c:v>
                </c:pt>
                <c:pt idx="2139">
                  <c:v>0.12</c:v>
                </c:pt>
                <c:pt idx="2140">
                  <c:v>0.11</c:v>
                </c:pt>
                <c:pt idx="2141">
                  <c:v>0.11</c:v>
                </c:pt>
                <c:pt idx="2142">
                  <c:v>0.1</c:v>
                </c:pt>
                <c:pt idx="2143">
                  <c:v>0.09</c:v>
                </c:pt>
                <c:pt idx="2144">
                  <c:v>0.09</c:v>
                </c:pt>
                <c:pt idx="2145">
                  <c:v>0.11</c:v>
                </c:pt>
                <c:pt idx="2146">
                  <c:v>0.1</c:v>
                </c:pt>
                <c:pt idx="2147">
                  <c:v>0.1</c:v>
                </c:pt>
                <c:pt idx="2148">
                  <c:v>0.1</c:v>
                </c:pt>
                <c:pt idx="2149">
                  <c:v>0.1</c:v>
                </c:pt>
                <c:pt idx="2150">
                  <c:v>0.1</c:v>
                </c:pt>
                <c:pt idx="2151">
                  <c:v>0.1</c:v>
                </c:pt>
                <c:pt idx="2152">
                  <c:v>0.1</c:v>
                </c:pt>
                <c:pt idx="2153">
                  <c:v>0.1</c:v>
                </c:pt>
                <c:pt idx="2154">
                  <c:v>0.1</c:v>
                </c:pt>
                <c:pt idx="2155">
                  <c:v>0.13</c:v>
                </c:pt>
                <c:pt idx="2156">
                  <c:v>0.13</c:v>
                </c:pt>
                <c:pt idx="2157">
                  <c:v>0.13</c:v>
                </c:pt>
                <c:pt idx="2158">
                  <c:v>0.13</c:v>
                </c:pt>
                <c:pt idx="2159">
                  <c:v>0.13</c:v>
                </c:pt>
                <c:pt idx="2160">
                  <c:v>0.13</c:v>
                </c:pt>
                <c:pt idx="2161">
                  <c:v>0.13</c:v>
                </c:pt>
                <c:pt idx="2162">
                  <c:v>0.13</c:v>
                </c:pt>
                <c:pt idx="2163">
                  <c:v>0.13</c:v>
                </c:pt>
                <c:pt idx="2164">
                  <c:v>0.13</c:v>
                </c:pt>
                <c:pt idx="2165">
                  <c:v>0.13</c:v>
                </c:pt>
                <c:pt idx="2166">
                  <c:v>0.13</c:v>
                </c:pt>
                <c:pt idx="2167">
                  <c:v>0.13</c:v>
                </c:pt>
                <c:pt idx="2168">
                  <c:v>0.13</c:v>
                </c:pt>
                <c:pt idx="2169">
                  <c:v>0.13</c:v>
                </c:pt>
                <c:pt idx="2170">
                  <c:v>0.13</c:v>
                </c:pt>
                <c:pt idx="2171">
                  <c:v>0.13</c:v>
                </c:pt>
                <c:pt idx="2172">
                  <c:v>0.13</c:v>
                </c:pt>
                <c:pt idx="2173">
                  <c:v>0.13</c:v>
                </c:pt>
                <c:pt idx="2174">
                  <c:v>0.13</c:v>
                </c:pt>
                <c:pt idx="2175">
                  <c:v>0.14000000000000001</c:v>
                </c:pt>
                <c:pt idx="2176">
                  <c:v>0.16</c:v>
                </c:pt>
                <c:pt idx="2177">
                  <c:v>-0.01</c:v>
                </c:pt>
                <c:pt idx="2178">
                  <c:v>0.02</c:v>
                </c:pt>
                <c:pt idx="2179">
                  <c:v>0.01</c:v>
                </c:pt>
                <c:pt idx="2180">
                  <c:v>0.01</c:v>
                </c:pt>
                <c:pt idx="2181">
                  <c:v>0.11</c:v>
                </c:pt>
                <c:pt idx="2182">
                  <c:v>0.13</c:v>
                </c:pt>
                <c:pt idx="2183">
                  <c:v>0.12</c:v>
                </c:pt>
                <c:pt idx="2184">
                  <c:v>0.12</c:v>
                </c:pt>
                <c:pt idx="2185">
                  <c:v>-0.04</c:v>
                </c:pt>
                <c:pt idx="2186">
                  <c:v>-0.02</c:v>
                </c:pt>
                <c:pt idx="2187">
                  <c:v>-0.01</c:v>
                </c:pt>
                <c:pt idx="2188">
                  <c:v>-0.02</c:v>
                </c:pt>
                <c:pt idx="2189">
                  <c:v>-0.01</c:v>
                </c:pt>
                <c:pt idx="2190">
                  <c:v>0.01</c:v>
                </c:pt>
                <c:pt idx="2191">
                  <c:v>0.01</c:v>
                </c:pt>
                <c:pt idx="2192">
                  <c:v>0</c:v>
                </c:pt>
                <c:pt idx="2193">
                  <c:v>0.03</c:v>
                </c:pt>
                <c:pt idx="2194">
                  <c:v>-0.01</c:v>
                </c:pt>
                <c:pt idx="2195">
                  <c:v>-0.01</c:v>
                </c:pt>
                <c:pt idx="2196">
                  <c:v>-0.03</c:v>
                </c:pt>
                <c:pt idx="2197">
                  <c:v>-0.02</c:v>
                </c:pt>
                <c:pt idx="2198">
                  <c:v>-0.03</c:v>
                </c:pt>
                <c:pt idx="2199">
                  <c:v>-0.05</c:v>
                </c:pt>
                <c:pt idx="2200">
                  <c:v>-0.04</c:v>
                </c:pt>
                <c:pt idx="2201">
                  <c:v>-0.03</c:v>
                </c:pt>
                <c:pt idx="2202">
                  <c:v>-0.02</c:v>
                </c:pt>
                <c:pt idx="2203">
                  <c:v>-0.02</c:v>
                </c:pt>
                <c:pt idx="2204">
                  <c:v>-0.01</c:v>
                </c:pt>
                <c:pt idx="2205">
                  <c:v>-0.01</c:v>
                </c:pt>
                <c:pt idx="2206">
                  <c:v>-0.01</c:v>
                </c:pt>
                <c:pt idx="2207">
                  <c:v>0</c:v>
                </c:pt>
                <c:pt idx="2208">
                  <c:v>-0.05</c:v>
                </c:pt>
                <c:pt idx="2209">
                  <c:v>-7.0000000000000007E-2</c:v>
                </c:pt>
                <c:pt idx="2210">
                  <c:v>-0.1</c:v>
                </c:pt>
                <c:pt idx="2211">
                  <c:v>-0.08</c:v>
                </c:pt>
                <c:pt idx="2212">
                  <c:v>-0.06</c:v>
                </c:pt>
                <c:pt idx="2213">
                  <c:v>-0.06</c:v>
                </c:pt>
                <c:pt idx="2214">
                  <c:v>-7.0000000000000007E-2</c:v>
                </c:pt>
                <c:pt idx="2215">
                  <c:v>-7.0000000000000007E-2</c:v>
                </c:pt>
                <c:pt idx="2216">
                  <c:v>-0.06</c:v>
                </c:pt>
                <c:pt idx="2217">
                  <c:v>-0.06</c:v>
                </c:pt>
                <c:pt idx="2218">
                  <c:v>-0.05</c:v>
                </c:pt>
                <c:pt idx="2219">
                  <c:v>-0.06</c:v>
                </c:pt>
                <c:pt idx="2220">
                  <c:v>-0.05</c:v>
                </c:pt>
                <c:pt idx="2221">
                  <c:v>-0.01</c:v>
                </c:pt>
                <c:pt idx="2222">
                  <c:v>-0.01</c:v>
                </c:pt>
                <c:pt idx="2223">
                  <c:v>-0.01</c:v>
                </c:pt>
                <c:pt idx="2224">
                  <c:v>0</c:v>
                </c:pt>
                <c:pt idx="2225">
                  <c:v>0</c:v>
                </c:pt>
                <c:pt idx="2226">
                  <c:v>-0.02</c:v>
                </c:pt>
                <c:pt idx="2227">
                  <c:v>-0.02</c:v>
                </c:pt>
                <c:pt idx="2228">
                  <c:v>0</c:v>
                </c:pt>
                <c:pt idx="2229">
                  <c:v>-0.02</c:v>
                </c:pt>
                <c:pt idx="2230">
                  <c:v>0.02</c:v>
                </c:pt>
                <c:pt idx="2231">
                  <c:v>0</c:v>
                </c:pt>
                <c:pt idx="2232">
                  <c:v>0</c:v>
                </c:pt>
                <c:pt idx="2233">
                  <c:v>0.02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0.01</c:v>
                </c:pt>
                <c:pt idx="2245">
                  <c:v>0.01</c:v>
                </c:pt>
                <c:pt idx="2246">
                  <c:v>0</c:v>
                </c:pt>
                <c:pt idx="2247">
                  <c:v>0.01</c:v>
                </c:pt>
                <c:pt idx="2248">
                  <c:v>0</c:v>
                </c:pt>
                <c:pt idx="2249">
                  <c:v>0.01</c:v>
                </c:pt>
                <c:pt idx="2250">
                  <c:v>0.01</c:v>
                </c:pt>
                <c:pt idx="2251">
                  <c:v>0</c:v>
                </c:pt>
                <c:pt idx="2252">
                  <c:v>0.1</c:v>
                </c:pt>
                <c:pt idx="2253">
                  <c:v>0.1</c:v>
                </c:pt>
                <c:pt idx="2254">
                  <c:v>0.09</c:v>
                </c:pt>
                <c:pt idx="2255">
                  <c:v>0.08</c:v>
                </c:pt>
                <c:pt idx="2256">
                  <c:v>0.08</c:v>
                </c:pt>
                <c:pt idx="2257">
                  <c:v>0.08</c:v>
                </c:pt>
                <c:pt idx="2258">
                  <c:v>0.08</c:v>
                </c:pt>
                <c:pt idx="2259">
                  <c:v>0.08</c:v>
                </c:pt>
                <c:pt idx="2260">
                  <c:v>0.08</c:v>
                </c:pt>
                <c:pt idx="2261">
                  <c:v>0.08</c:v>
                </c:pt>
                <c:pt idx="2262">
                  <c:v>0.08</c:v>
                </c:pt>
                <c:pt idx="2263">
                  <c:v>0.08</c:v>
                </c:pt>
                <c:pt idx="2264">
                  <c:v>0.08</c:v>
                </c:pt>
                <c:pt idx="2265">
                  <c:v>0.08</c:v>
                </c:pt>
                <c:pt idx="2266">
                  <c:v>0.08</c:v>
                </c:pt>
                <c:pt idx="2267">
                  <c:v>0.08</c:v>
                </c:pt>
                <c:pt idx="2268">
                  <c:v>0.08</c:v>
                </c:pt>
                <c:pt idx="2269">
                  <c:v>0.06</c:v>
                </c:pt>
                <c:pt idx="2270">
                  <c:v>0.06</c:v>
                </c:pt>
                <c:pt idx="2271">
                  <c:v>7.0000000000000007E-2</c:v>
                </c:pt>
                <c:pt idx="2272">
                  <c:v>7.0000000000000007E-2</c:v>
                </c:pt>
                <c:pt idx="2273">
                  <c:v>7.0000000000000007E-2</c:v>
                </c:pt>
                <c:pt idx="2274">
                  <c:v>0.06</c:v>
                </c:pt>
                <c:pt idx="2275">
                  <c:v>0.06</c:v>
                </c:pt>
                <c:pt idx="2276">
                  <c:v>0.14000000000000001</c:v>
                </c:pt>
                <c:pt idx="2277">
                  <c:v>0.13</c:v>
                </c:pt>
                <c:pt idx="2278">
                  <c:v>0.13</c:v>
                </c:pt>
                <c:pt idx="2279">
                  <c:v>0.14000000000000001</c:v>
                </c:pt>
                <c:pt idx="2280">
                  <c:v>0.13</c:v>
                </c:pt>
                <c:pt idx="2281">
                  <c:v>0.12</c:v>
                </c:pt>
                <c:pt idx="2282">
                  <c:v>0.11</c:v>
                </c:pt>
                <c:pt idx="2283">
                  <c:v>0.12</c:v>
                </c:pt>
                <c:pt idx="2284">
                  <c:v>0.12</c:v>
                </c:pt>
                <c:pt idx="2285">
                  <c:v>0.12</c:v>
                </c:pt>
                <c:pt idx="2286">
                  <c:v>0.12</c:v>
                </c:pt>
                <c:pt idx="2287">
                  <c:v>0.12</c:v>
                </c:pt>
                <c:pt idx="2288">
                  <c:v>0.08</c:v>
                </c:pt>
                <c:pt idx="2289">
                  <c:v>7.0000000000000007E-2</c:v>
                </c:pt>
                <c:pt idx="2290">
                  <c:v>0.08</c:v>
                </c:pt>
                <c:pt idx="2291">
                  <c:v>0.08</c:v>
                </c:pt>
                <c:pt idx="2292">
                  <c:v>0.08</c:v>
                </c:pt>
                <c:pt idx="2293">
                  <c:v>0.08</c:v>
                </c:pt>
                <c:pt idx="2294">
                  <c:v>0.06</c:v>
                </c:pt>
                <c:pt idx="2295">
                  <c:v>0.06</c:v>
                </c:pt>
                <c:pt idx="2296">
                  <c:v>7.0000000000000007E-2</c:v>
                </c:pt>
                <c:pt idx="2297">
                  <c:v>0.02</c:v>
                </c:pt>
                <c:pt idx="2298">
                  <c:v>0.04</c:v>
                </c:pt>
                <c:pt idx="2299">
                  <c:v>0.02</c:v>
                </c:pt>
                <c:pt idx="2300">
                  <c:v>0.03</c:v>
                </c:pt>
                <c:pt idx="2301">
                  <c:v>0.01</c:v>
                </c:pt>
                <c:pt idx="2302">
                  <c:v>0.01</c:v>
                </c:pt>
                <c:pt idx="2303">
                  <c:v>0.04</c:v>
                </c:pt>
                <c:pt idx="2304">
                  <c:v>0.04</c:v>
                </c:pt>
                <c:pt idx="2305">
                  <c:v>0.04</c:v>
                </c:pt>
                <c:pt idx="2306">
                  <c:v>0.01</c:v>
                </c:pt>
                <c:pt idx="2307">
                  <c:v>0.02</c:v>
                </c:pt>
                <c:pt idx="2308">
                  <c:v>0.02</c:v>
                </c:pt>
                <c:pt idx="2309">
                  <c:v>0.02</c:v>
                </c:pt>
                <c:pt idx="2310">
                  <c:v>0.02</c:v>
                </c:pt>
                <c:pt idx="2311">
                  <c:v>0.03</c:v>
                </c:pt>
                <c:pt idx="2312">
                  <c:v>0.03</c:v>
                </c:pt>
                <c:pt idx="2313">
                  <c:v>0.02</c:v>
                </c:pt>
                <c:pt idx="2314">
                  <c:v>0.02</c:v>
                </c:pt>
                <c:pt idx="2315">
                  <c:v>0.03</c:v>
                </c:pt>
                <c:pt idx="2316">
                  <c:v>0.03</c:v>
                </c:pt>
                <c:pt idx="2317">
                  <c:v>0.03</c:v>
                </c:pt>
                <c:pt idx="2318">
                  <c:v>0.03</c:v>
                </c:pt>
                <c:pt idx="2319">
                  <c:v>0.03</c:v>
                </c:pt>
                <c:pt idx="2320">
                  <c:v>0.03</c:v>
                </c:pt>
                <c:pt idx="2321">
                  <c:v>0.03</c:v>
                </c:pt>
                <c:pt idx="2322">
                  <c:v>0.03</c:v>
                </c:pt>
                <c:pt idx="2323">
                  <c:v>0.02</c:v>
                </c:pt>
                <c:pt idx="2324">
                  <c:v>0.02</c:v>
                </c:pt>
                <c:pt idx="2325">
                  <c:v>0.02</c:v>
                </c:pt>
                <c:pt idx="2326">
                  <c:v>0.02</c:v>
                </c:pt>
                <c:pt idx="2327">
                  <c:v>0.02</c:v>
                </c:pt>
                <c:pt idx="2328">
                  <c:v>0.02</c:v>
                </c:pt>
                <c:pt idx="2329">
                  <c:v>0.04</c:v>
                </c:pt>
                <c:pt idx="2330">
                  <c:v>0.04</c:v>
                </c:pt>
                <c:pt idx="2331">
                  <c:v>0.04</c:v>
                </c:pt>
                <c:pt idx="2332">
                  <c:v>0.04</c:v>
                </c:pt>
                <c:pt idx="2333">
                  <c:v>0.04</c:v>
                </c:pt>
                <c:pt idx="2334">
                  <c:v>0.04</c:v>
                </c:pt>
                <c:pt idx="2335">
                  <c:v>0.04</c:v>
                </c:pt>
                <c:pt idx="2336">
                  <c:v>0.05</c:v>
                </c:pt>
                <c:pt idx="2337">
                  <c:v>0.05</c:v>
                </c:pt>
                <c:pt idx="2338">
                  <c:v>0.06</c:v>
                </c:pt>
                <c:pt idx="2339">
                  <c:v>0.05</c:v>
                </c:pt>
                <c:pt idx="2340">
                  <c:v>0.05</c:v>
                </c:pt>
                <c:pt idx="2341">
                  <c:v>0.05</c:v>
                </c:pt>
                <c:pt idx="2342">
                  <c:v>0.04</c:v>
                </c:pt>
                <c:pt idx="2343">
                  <c:v>0.04</c:v>
                </c:pt>
                <c:pt idx="2344">
                  <c:v>0.05</c:v>
                </c:pt>
                <c:pt idx="2345">
                  <c:v>0.05</c:v>
                </c:pt>
                <c:pt idx="2346">
                  <c:v>0.05</c:v>
                </c:pt>
                <c:pt idx="2347">
                  <c:v>0.05</c:v>
                </c:pt>
                <c:pt idx="2348">
                  <c:v>0.05</c:v>
                </c:pt>
                <c:pt idx="2349">
                  <c:v>0.05</c:v>
                </c:pt>
                <c:pt idx="2350">
                  <c:v>0.05</c:v>
                </c:pt>
                <c:pt idx="2351">
                  <c:v>0.05</c:v>
                </c:pt>
                <c:pt idx="2352">
                  <c:v>0.05</c:v>
                </c:pt>
                <c:pt idx="2353">
                  <c:v>0.05</c:v>
                </c:pt>
                <c:pt idx="2354">
                  <c:v>0.05</c:v>
                </c:pt>
                <c:pt idx="2355">
                  <c:v>0.05</c:v>
                </c:pt>
                <c:pt idx="2356">
                  <c:v>0.09</c:v>
                </c:pt>
                <c:pt idx="2357">
                  <c:v>0.1</c:v>
                </c:pt>
                <c:pt idx="2358">
                  <c:v>0.1</c:v>
                </c:pt>
                <c:pt idx="2359">
                  <c:v>7.0000000000000007E-2</c:v>
                </c:pt>
                <c:pt idx="2360">
                  <c:v>7.0000000000000007E-2</c:v>
                </c:pt>
                <c:pt idx="2361">
                  <c:v>0.22</c:v>
                </c:pt>
                <c:pt idx="2362">
                  <c:v>0.21</c:v>
                </c:pt>
                <c:pt idx="2363">
                  <c:v>0.21</c:v>
                </c:pt>
                <c:pt idx="2364">
                  <c:v>0.21</c:v>
                </c:pt>
                <c:pt idx="2365">
                  <c:v>0.21</c:v>
                </c:pt>
                <c:pt idx="2366">
                  <c:v>0.1</c:v>
                </c:pt>
                <c:pt idx="2367">
                  <c:v>0.09</c:v>
                </c:pt>
                <c:pt idx="2368">
                  <c:v>0.09</c:v>
                </c:pt>
                <c:pt idx="2369">
                  <c:v>0.09</c:v>
                </c:pt>
                <c:pt idx="2370">
                  <c:v>0.09</c:v>
                </c:pt>
                <c:pt idx="2371">
                  <c:v>0.08</c:v>
                </c:pt>
                <c:pt idx="2372">
                  <c:v>0.08</c:v>
                </c:pt>
                <c:pt idx="2373">
                  <c:v>0.08</c:v>
                </c:pt>
                <c:pt idx="2374">
                  <c:v>0.08</c:v>
                </c:pt>
                <c:pt idx="2375">
                  <c:v>0.08</c:v>
                </c:pt>
                <c:pt idx="2376">
                  <c:v>7.0000000000000007E-2</c:v>
                </c:pt>
                <c:pt idx="2377">
                  <c:v>0.08</c:v>
                </c:pt>
                <c:pt idx="2378">
                  <c:v>0.08</c:v>
                </c:pt>
                <c:pt idx="2379">
                  <c:v>0.08</c:v>
                </c:pt>
                <c:pt idx="2380">
                  <c:v>0.08</c:v>
                </c:pt>
                <c:pt idx="2381">
                  <c:v>0.08</c:v>
                </c:pt>
                <c:pt idx="2382">
                  <c:v>0.08</c:v>
                </c:pt>
                <c:pt idx="2383">
                  <c:v>0.06</c:v>
                </c:pt>
                <c:pt idx="2384">
                  <c:v>0.06</c:v>
                </c:pt>
                <c:pt idx="2385">
                  <c:v>0.05</c:v>
                </c:pt>
                <c:pt idx="2386">
                  <c:v>0.05</c:v>
                </c:pt>
                <c:pt idx="2387">
                  <c:v>0.05</c:v>
                </c:pt>
                <c:pt idx="2388">
                  <c:v>0.05</c:v>
                </c:pt>
                <c:pt idx="2389">
                  <c:v>0.05</c:v>
                </c:pt>
                <c:pt idx="2390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D4-408C-ADC5-38D5C45DC55E}"/>
            </c:ext>
          </c:extLst>
        </c:ser>
        <c:ser>
          <c:idx val="5"/>
          <c:order val="2"/>
          <c:tx>
            <c:strRef>
              <c:f>napi!$H$2</c:f>
              <c:strCache>
                <c:ptCount val="1"/>
                <c:pt idx="0">
                  <c:v>5 éves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napi!$B$2503:$B$4893</c:f>
              <c:numCache>
                <c:formatCode>m/d/yyyy</c:formatCode>
                <c:ptCount val="2391"/>
                <c:pt idx="0">
                  <c:v>40182</c:v>
                </c:pt>
                <c:pt idx="1">
                  <c:v>40183</c:v>
                </c:pt>
                <c:pt idx="2">
                  <c:v>40184</c:v>
                </c:pt>
                <c:pt idx="3">
                  <c:v>40185</c:v>
                </c:pt>
                <c:pt idx="4">
                  <c:v>40186</c:v>
                </c:pt>
                <c:pt idx="5">
                  <c:v>40189</c:v>
                </c:pt>
                <c:pt idx="6">
                  <c:v>40190</c:v>
                </c:pt>
                <c:pt idx="7">
                  <c:v>40191</c:v>
                </c:pt>
                <c:pt idx="8">
                  <c:v>40192</c:v>
                </c:pt>
                <c:pt idx="9">
                  <c:v>40193</c:v>
                </c:pt>
                <c:pt idx="10">
                  <c:v>40196</c:v>
                </c:pt>
                <c:pt idx="11">
                  <c:v>40197</c:v>
                </c:pt>
                <c:pt idx="12">
                  <c:v>40198</c:v>
                </c:pt>
                <c:pt idx="13">
                  <c:v>40199</c:v>
                </c:pt>
                <c:pt idx="14">
                  <c:v>40200</c:v>
                </c:pt>
                <c:pt idx="15">
                  <c:v>40203</c:v>
                </c:pt>
                <c:pt idx="16">
                  <c:v>40204</c:v>
                </c:pt>
                <c:pt idx="17">
                  <c:v>40205</c:v>
                </c:pt>
                <c:pt idx="18">
                  <c:v>40206</c:v>
                </c:pt>
                <c:pt idx="19">
                  <c:v>40207</c:v>
                </c:pt>
                <c:pt idx="20">
                  <c:v>40210</c:v>
                </c:pt>
                <c:pt idx="21">
                  <c:v>40211</c:v>
                </c:pt>
                <c:pt idx="22">
                  <c:v>40212</c:v>
                </c:pt>
                <c:pt idx="23">
                  <c:v>40213</c:v>
                </c:pt>
                <c:pt idx="24">
                  <c:v>40214</c:v>
                </c:pt>
                <c:pt idx="25">
                  <c:v>40217</c:v>
                </c:pt>
                <c:pt idx="26">
                  <c:v>40218</c:v>
                </c:pt>
                <c:pt idx="27">
                  <c:v>40219</c:v>
                </c:pt>
                <c:pt idx="28">
                  <c:v>40220</c:v>
                </c:pt>
                <c:pt idx="29">
                  <c:v>40221</c:v>
                </c:pt>
                <c:pt idx="30">
                  <c:v>40224</c:v>
                </c:pt>
                <c:pt idx="31">
                  <c:v>40225</c:v>
                </c:pt>
                <c:pt idx="32">
                  <c:v>40226</c:v>
                </c:pt>
                <c:pt idx="33">
                  <c:v>40227</c:v>
                </c:pt>
                <c:pt idx="34">
                  <c:v>40228</c:v>
                </c:pt>
                <c:pt idx="35">
                  <c:v>40231</c:v>
                </c:pt>
                <c:pt idx="36">
                  <c:v>40232</c:v>
                </c:pt>
                <c:pt idx="37">
                  <c:v>40233</c:v>
                </c:pt>
                <c:pt idx="38">
                  <c:v>40234</c:v>
                </c:pt>
                <c:pt idx="39">
                  <c:v>40235</c:v>
                </c:pt>
                <c:pt idx="40">
                  <c:v>40238</c:v>
                </c:pt>
                <c:pt idx="41">
                  <c:v>40239</c:v>
                </c:pt>
                <c:pt idx="42">
                  <c:v>40240</c:v>
                </c:pt>
                <c:pt idx="43">
                  <c:v>40241</c:v>
                </c:pt>
                <c:pt idx="44">
                  <c:v>40242</c:v>
                </c:pt>
                <c:pt idx="45">
                  <c:v>40245</c:v>
                </c:pt>
                <c:pt idx="46">
                  <c:v>40246</c:v>
                </c:pt>
                <c:pt idx="47">
                  <c:v>40247</c:v>
                </c:pt>
                <c:pt idx="48">
                  <c:v>40248</c:v>
                </c:pt>
                <c:pt idx="49">
                  <c:v>40249</c:v>
                </c:pt>
                <c:pt idx="50">
                  <c:v>40253</c:v>
                </c:pt>
                <c:pt idx="51">
                  <c:v>40254</c:v>
                </c:pt>
                <c:pt idx="52">
                  <c:v>40255</c:v>
                </c:pt>
                <c:pt idx="53">
                  <c:v>40256</c:v>
                </c:pt>
                <c:pt idx="54">
                  <c:v>40259</c:v>
                </c:pt>
                <c:pt idx="55">
                  <c:v>40260</c:v>
                </c:pt>
                <c:pt idx="56">
                  <c:v>40261</c:v>
                </c:pt>
                <c:pt idx="57">
                  <c:v>40262</c:v>
                </c:pt>
                <c:pt idx="58">
                  <c:v>40263</c:v>
                </c:pt>
                <c:pt idx="59">
                  <c:v>40266</c:v>
                </c:pt>
                <c:pt idx="60">
                  <c:v>40267</c:v>
                </c:pt>
                <c:pt idx="61">
                  <c:v>40268</c:v>
                </c:pt>
                <c:pt idx="62">
                  <c:v>40269</c:v>
                </c:pt>
                <c:pt idx="63">
                  <c:v>40270</c:v>
                </c:pt>
                <c:pt idx="64">
                  <c:v>40274</c:v>
                </c:pt>
                <c:pt idx="65">
                  <c:v>40275</c:v>
                </c:pt>
                <c:pt idx="66">
                  <c:v>40276</c:v>
                </c:pt>
                <c:pt idx="67">
                  <c:v>40277</c:v>
                </c:pt>
                <c:pt idx="68">
                  <c:v>40280</c:v>
                </c:pt>
                <c:pt idx="69">
                  <c:v>40281</c:v>
                </c:pt>
                <c:pt idx="70">
                  <c:v>40282</c:v>
                </c:pt>
                <c:pt idx="71">
                  <c:v>40283</c:v>
                </c:pt>
                <c:pt idx="72">
                  <c:v>40284</c:v>
                </c:pt>
                <c:pt idx="73">
                  <c:v>40287</c:v>
                </c:pt>
                <c:pt idx="74">
                  <c:v>40288</c:v>
                </c:pt>
                <c:pt idx="75">
                  <c:v>40289</c:v>
                </c:pt>
                <c:pt idx="76">
                  <c:v>40290</c:v>
                </c:pt>
                <c:pt idx="77">
                  <c:v>40291</c:v>
                </c:pt>
                <c:pt idx="78">
                  <c:v>40294</c:v>
                </c:pt>
                <c:pt idx="79">
                  <c:v>40295</c:v>
                </c:pt>
                <c:pt idx="80">
                  <c:v>40296</c:v>
                </c:pt>
                <c:pt idx="81">
                  <c:v>40297</c:v>
                </c:pt>
                <c:pt idx="82">
                  <c:v>40298</c:v>
                </c:pt>
                <c:pt idx="83">
                  <c:v>40301</c:v>
                </c:pt>
                <c:pt idx="84">
                  <c:v>40302</c:v>
                </c:pt>
                <c:pt idx="85">
                  <c:v>40303</c:v>
                </c:pt>
                <c:pt idx="86">
                  <c:v>40304</c:v>
                </c:pt>
                <c:pt idx="87">
                  <c:v>40305</c:v>
                </c:pt>
                <c:pt idx="88">
                  <c:v>40308</c:v>
                </c:pt>
                <c:pt idx="89">
                  <c:v>40309</c:v>
                </c:pt>
                <c:pt idx="90">
                  <c:v>40310</c:v>
                </c:pt>
                <c:pt idx="91">
                  <c:v>40311</c:v>
                </c:pt>
                <c:pt idx="92">
                  <c:v>40312</c:v>
                </c:pt>
                <c:pt idx="93">
                  <c:v>40315</c:v>
                </c:pt>
                <c:pt idx="94">
                  <c:v>40316</c:v>
                </c:pt>
                <c:pt idx="95">
                  <c:v>40317</c:v>
                </c:pt>
                <c:pt idx="96">
                  <c:v>40318</c:v>
                </c:pt>
                <c:pt idx="97">
                  <c:v>40319</c:v>
                </c:pt>
                <c:pt idx="98">
                  <c:v>40323</c:v>
                </c:pt>
                <c:pt idx="99">
                  <c:v>40324</c:v>
                </c:pt>
                <c:pt idx="100">
                  <c:v>40325</c:v>
                </c:pt>
                <c:pt idx="101">
                  <c:v>40326</c:v>
                </c:pt>
                <c:pt idx="102">
                  <c:v>40329</c:v>
                </c:pt>
                <c:pt idx="103">
                  <c:v>40330</c:v>
                </c:pt>
                <c:pt idx="104">
                  <c:v>40331</c:v>
                </c:pt>
                <c:pt idx="105">
                  <c:v>40332</c:v>
                </c:pt>
                <c:pt idx="106">
                  <c:v>40333</c:v>
                </c:pt>
                <c:pt idx="107">
                  <c:v>40336</c:v>
                </c:pt>
                <c:pt idx="108">
                  <c:v>40337</c:v>
                </c:pt>
                <c:pt idx="109">
                  <c:v>40338</c:v>
                </c:pt>
                <c:pt idx="110">
                  <c:v>40339</c:v>
                </c:pt>
                <c:pt idx="111">
                  <c:v>40340</c:v>
                </c:pt>
                <c:pt idx="112">
                  <c:v>40343</c:v>
                </c:pt>
                <c:pt idx="113">
                  <c:v>40344</c:v>
                </c:pt>
                <c:pt idx="114">
                  <c:v>40345</c:v>
                </c:pt>
                <c:pt idx="115">
                  <c:v>40346</c:v>
                </c:pt>
                <c:pt idx="116">
                  <c:v>40347</c:v>
                </c:pt>
                <c:pt idx="117">
                  <c:v>40350</c:v>
                </c:pt>
                <c:pt idx="118">
                  <c:v>40351</c:v>
                </c:pt>
                <c:pt idx="119">
                  <c:v>40352</c:v>
                </c:pt>
                <c:pt idx="120">
                  <c:v>40353</c:v>
                </c:pt>
                <c:pt idx="121">
                  <c:v>40354</c:v>
                </c:pt>
                <c:pt idx="122">
                  <c:v>40357</c:v>
                </c:pt>
                <c:pt idx="123">
                  <c:v>40358</c:v>
                </c:pt>
                <c:pt idx="124">
                  <c:v>40359</c:v>
                </c:pt>
                <c:pt idx="125">
                  <c:v>40360</c:v>
                </c:pt>
                <c:pt idx="126">
                  <c:v>40361</c:v>
                </c:pt>
                <c:pt idx="127">
                  <c:v>40364</c:v>
                </c:pt>
                <c:pt idx="128">
                  <c:v>40365</c:v>
                </c:pt>
                <c:pt idx="129">
                  <c:v>40366</c:v>
                </c:pt>
                <c:pt idx="130">
                  <c:v>40367</c:v>
                </c:pt>
                <c:pt idx="131">
                  <c:v>40368</c:v>
                </c:pt>
                <c:pt idx="132">
                  <c:v>40371</c:v>
                </c:pt>
                <c:pt idx="133">
                  <c:v>40372</c:v>
                </c:pt>
                <c:pt idx="134">
                  <c:v>40373</c:v>
                </c:pt>
                <c:pt idx="135">
                  <c:v>40374</c:v>
                </c:pt>
                <c:pt idx="136">
                  <c:v>40375</c:v>
                </c:pt>
                <c:pt idx="137">
                  <c:v>40378</c:v>
                </c:pt>
                <c:pt idx="138">
                  <c:v>40379</c:v>
                </c:pt>
                <c:pt idx="139">
                  <c:v>40380</c:v>
                </c:pt>
                <c:pt idx="140">
                  <c:v>40381</c:v>
                </c:pt>
                <c:pt idx="141">
                  <c:v>40382</c:v>
                </c:pt>
                <c:pt idx="142">
                  <c:v>40385</c:v>
                </c:pt>
                <c:pt idx="143">
                  <c:v>40386</c:v>
                </c:pt>
                <c:pt idx="144">
                  <c:v>40387</c:v>
                </c:pt>
                <c:pt idx="145">
                  <c:v>40388</c:v>
                </c:pt>
                <c:pt idx="146">
                  <c:v>40389</c:v>
                </c:pt>
                <c:pt idx="147">
                  <c:v>40392</c:v>
                </c:pt>
                <c:pt idx="148">
                  <c:v>40393</c:v>
                </c:pt>
                <c:pt idx="149">
                  <c:v>40394</c:v>
                </c:pt>
                <c:pt idx="150">
                  <c:v>40395</c:v>
                </c:pt>
                <c:pt idx="151">
                  <c:v>40396</c:v>
                </c:pt>
                <c:pt idx="152">
                  <c:v>40399</c:v>
                </c:pt>
                <c:pt idx="153">
                  <c:v>40400</c:v>
                </c:pt>
                <c:pt idx="154">
                  <c:v>40401</c:v>
                </c:pt>
                <c:pt idx="155">
                  <c:v>40402</c:v>
                </c:pt>
                <c:pt idx="156">
                  <c:v>40403</c:v>
                </c:pt>
                <c:pt idx="157">
                  <c:v>40406</c:v>
                </c:pt>
                <c:pt idx="158">
                  <c:v>40407</c:v>
                </c:pt>
                <c:pt idx="159">
                  <c:v>40408</c:v>
                </c:pt>
                <c:pt idx="160">
                  <c:v>40409</c:v>
                </c:pt>
                <c:pt idx="161">
                  <c:v>40413</c:v>
                </c:pt>
                <c:pt idx="162">
                  <c:v>40414</c:v>
                </c:pt>
                <c:pt idx="163">
                  <c:v>40415</c:v>
                </c:pt>
                <c:pt idx="164">
                  <c:v>40416</c:v>
                </c:pt>
                <c:pt idx="165">
                  <c:v>40417</c:v>
                </c:pt>
                <c:pt idx="166">
                  <c:v>40420</c:v>
                </c:pt>
                <c:pt idx="167">
                  <c:v>40421</c:v>
                </c:pt>
                <c:pt idx="168">
                  <c:v>40422</c:v>
                </c:pt>
                <c:pt idx="169">
                  <c:v>40423</c:v>
                </c:pt>
                <c:pt idx="170">
                  <c:v>40424</c:v>
                </c:pt>
                <c:pt idx="171">
                  <c:v>40427</c:v>
                </c:pt>
                <c:pt idx="172">
                  <c:v>40428</c:v>
                </c:pt>
                <c:pt idx="173">
                  <c:v>40429</c:v>
                </c:pt>
                <c:pt idx="174">
                  <c:v>40430</c:v>
                </c:pt>
                <c:pt idx="175">
                  <c:v>40431</c:v>
                </c:pt>
                <c:pt idx="176">
                  <c:v>40434</c:v>
                </c:pt>
                <c:pt idx="177">
                  <c:v>40435</c:v>
                </c:pt>
                <c:pt idx="178">
                  <c:v>40436</c:v>
                </c:pt>
                <c:pt idx="179">
                  <c:v>40437</c:v>
                </c:pt>
                <c:pt idx="180">
                  <c:v>40438</c:v>
                </c:pt>
                <c:pt idx="181">
                  <c:v>40441</c:v>
                </c:pt>
                <c:pt idx="182">
                  <c:v>40442</c:v>
                </c:pt>
                <c:pt idx="183">
                  <c:v>40443</c:v>
                </c:pt>
                <c:pt idx="184">
                  <c:v>40444</c:v>
                </c:pt>
                <c:pt idx="185">
                  <c:v>40445</c:v>
                </c:pt>
                <c:pt idx="186">
                  <c:v>40448</c:v>
                </c:pt>
                <c:pt idx="187">
                  <c:v>40449</c:v>
                </c:pt>
                <c:pt idx="188">
                  <c:v>40450</c:v>
                </c:pt>
                <c:pt idx="189">
                  <c:v>40451</c:v>
                </c:pt>
                <c:pt idx="190">
                  <c:v>40452</c:v>
                </c:pt>
                <c:pt idx="191">
                  <c:v>40455</c:v>
                </c:pt>
                <c:pt idx="192">
                  <c:v>40456</c:v>
                </c:pt>
                <c:pt idx="193">
                  <c:v>40457</c:v>
                </c:pt>
                <c:pt idx="194">
                  <c:v>40458</c:v>
                </c:pt>
                <c:pt idx="195">
                  <c:v>40459</c:v>
                </c:pt>
                <c:pt idx="196">
                  <c:v>40462</c:v>
                </c:pt>
                <c:pt idx="197">
                  <c:v>40463</c:v>
                </c:pt>
                <c:pt idx="198">
                  <c:v>40464</c:v>
                </c:pt>
                <c:pt idx="199">
                  <c:v>40465</c:v>
                </c:pt>
                <c:pt idx="200">
                  <c:v>40466</c:v>
                </c:pt>
                <c:pt idx="201">
                  <c:v>40469</c:v>
                </c:pt>
                <c:pt idx="202">
                  <c:v>40470</c:v>
                </c:pt>
                <c:pt idx="203">
                  <c:v>40471</c:v>
                </c:pt>
                <c:pt idx="204">
                  <c:v>40472</c:v>
                </c:pt>
                <c:pt idx="205">
                  <c:v>40473</c:v>
                </c:pt>
                <c:pt idx="206">
                  <c:v>40476</c:v>
                </c:pt>
                <c:pt idx="207">
                  <c:v>40477</c:v>
                </c:pt>
                <c:pt idx="208">
                  <c:v>40478</c:v>
                </c:pt>
                <c:pt idx="209">
                  <c:v>40479</c:v>
                </c:pt>
                <c:pt idx="210">
                  <c:v>40480</c:v>
                </c:pt>
                <c:pt idx="211">
                  <c:v>40484</c:v>
                </c:pt>
                <c:pt idx="212">
                  <c:v>40485</c:v>
                </c:pt>
                <c:pt idx="213">
                  <c:v>40486</c:v>
                </c:pt>
                <c:pt idx="214">
                  <c:v>40487</c:v>
                </c:pt>
                <c:pt idx="215">
                  <c:v>40490</c:v>
                </c:pt>
                <c:pt idx="216">
                  <c:v>40491</c:v>
                </c:pt>
                <c:pt idx="217">
                  <c:v>40492</c:v>
                </c:pt>
                <c:pt idx="218">
                  <c:v>40493</c:v>
                </c:pt>
                <c:pt idx="219">
                  <c:v>40494</c:v>
                </c:pt>
                <c:pt idx="220">
                  <c:v>40497</c:v>
                </c:pt>
                <c:pt idx="221">
                  <c:v>40498</c:v>
                </c:pt>
                <c:pt idx="222">
                  <c:v>40499</c:v>
                </c:pt>
                <c:pt idx="223">
                  <c:v>40500</c:v>
                </c:pt>
                <c:pt idx="224">
                  <c:v>40501</c:v>
                </c:pt>
                <c:pt idx="225">
                  <c:v>40504</c:v>
                </c:pt>
                <c:pt idx="226">
                  <c:v>40505</c:v>
                </c:pt>
                <c:pt idx="227">
                  <c:v>40506</c:v>
                </c:pt>
                <c:pt idx="228">
                  <c:v>40507</c:v>
                </c:pt>
                <c:pt idx="229">
                  <c:v>40508</c:v>
                </c:pt>
                <c:pt idx="230">
                  <c:v>40511</c:v>
                </c:pt>
                <c:pt idx="231">
                  <c:v>40512</c:v>
                </c:pt>
                <c:pt idx="232">
                  <c:v>40513</c:v>
                </c:pt>
                <c:pt idx="233">
                  <c:v>40514</c:v>
                </c:pt>
                <c:pt idx="234">
                  <c:v>40515</c:v>
                </c:pt>
                <c:pt idx="235">
                  <c:v>40518</c:v>
                </c:pt>
                <c:pt idx="236">
                  <c:v>40519</c:v>
                </c:pt>
                <c:pt idx="237">
                  <c:v>40520</c:v>
                </c:pt>
                <c:pt idx="238">
                  <c:v>40521</c:v>
                </c:pt>
                <c:pt idx="239">
                  <c:v>40522</c:v>
                </c:pt>
                <c:pt idx="240">
                  <c:v>40525</c:v>
                </c:pt>
                <c:pt idx="241">
                  <c:v>40526</c:v>
                </c:pt>
                <c:pt idx="242">
                  <c:v>40527</c:v>
                </c:pt>
                <c:pt idx="243">
                  <c:v>40528</c:v>
                </c:pt>
                <c:pt idx="244">
                  <c:v>40529</c:v>
                </c:pt>
                <c:pt idx="245">
                  <c:v>40532</c:v>
                </c:pt>
                <c:pt idx="246">
                  <c:v>40533</c:v>
                </c:pt>
                <c:pt idx="247">
                  <c:v>40534</c:v>
                </c:pt>
                <c:pt idx="248">
                  <c:v>40535</c:v>
                </c:pt>
                <c:pt idx="249">
                  <c:v>40539</c:v>
                </c:pt>
                <c:pt idx="250">
                  <c:v>40540</c:v>
                </c:pt>
                <c:pt idx="251">
                  <c:v>40541</c:v>
                </c:pt>
                <c:pt idx="252">
                  <c:v>40542</c:v>
                </c:pt>
                <c:pt idx="253">
                  <c:v>40543</c:v>
                </c:pt>
                <c:pt idx="254">
                  <c:v>40546</c:v>
                </c:pt>
                <c:pt idx="255">
                  <c:v>40547</c:v>
                </c:pt>
                <c:pt idx="256">
                  <c:v>40548</c:v>
                </c:pt>
                <c:pt idx="257">
                  <c:v>40549</c:v>
                </c:pt>
                <c:pt idx="258">
                  <c:v>40550</c:v>
                </c:pt>
                <c:pt idx="259">
                  <c:v>40553</c:v>
                </c:pt>
                <c:pt idx="260">
                  <c:v>40554</c:v>
                </c:pt>
                <c:pt idx="261">
                  <c:v>40555</c:v>
                </c:pt>
                <c:pt idx="262">
                  <c:v>40556</c:v>
                </c:pt>
                <c:pt idx="263">
                  <c:v>40557</c:v>
                </c:pt>
                <c:pt idx="264">
                  <c:v>40560</c:v>
                </c:pt>
                <c:pt idx="265">
                  <c:v>40561</c:v>
                </c:pt>
                <c:pt idx="266">
                  <c:v>40562</c:v>
                </c:pt>
                <c:pt idx="267">
                  <c:v>40563</c:v>
                </c:pt>
                <c:pt idx="268">
                  <c:v>40564</c:v>
                </c:pt>
                <c:pt idx="269">
                  <c:v>40567</c:v>
                </c:pt>
                <c:pt idx="270">
                  <c:v>40568</c:v>
                </c:pt>
                <c:pt idx="271">
                  <c:v>40569</c:v>
                </c:pt>
                <c:pt idx="272">
                  <c:v>40570</c:v>
                </c:pt>
                <c:pt idx="273">
                  <c:v>40571</c:v>
                </c:pt>
                <c:pt idx="274">
                  <c:v>40574</c:v>
                </c:pt>
                <c:pt idx="275">
                  <c:v>40575</c:v>
                </c:pt>
                <c:pt idx="276">
                  <c:v>40576</c:v>
                </c:pt>
                <c:pt idx="277">
                  <c:v>40577</c:v>
                </c:pt>
                <c:pt idx="278">
                  <c:v>40578</c:v>
                </c:pt>
                <c:pt idx="279">
                  <c:v>40581</c:v>
                </c:pt>
                <c:pt idx="280">
                  <c:v>40582</c:v>
                </c:pt>
                <c:pt idx="281">
                  <c:v>40583</c:v>
                </c:pt>
                <c:pt idx="282">
                  <c:v>40584</c:v>
                </c:pt>
                <c:pt idx="283">
                  <c:v>40585</c:v>
                </c:pt>
                <c:pt idx="284">
                  <c:v>40588</c:v>
                </c:pt>
                <c:pt idx="285">
                  <c:v>40589</c:v>
                </c:pt>
                <c:pt idx="286">
                  <c:v>40590</c:v>
                </c:pt>
                <c:pt idx="287">
                  <c:v>40591</c:v>
                </c:pt>
                <c:pt idx="288">
                  <c:v>40592</c:v>
                </c:pt>
                <c:pt idx="289">
                  <c:v>40595</c:v>
                </c:pt>
                <c:pt idx="290">
                  <c:v>40596</c:v>
                </c:pt>
                <c:pt idx="291">
                  <c:v>40597</c:v>
                </c:pt>
                <c:pt idx="292">
                  <c:v>40598</c:v>
                </c:pt>
                <c:pt idx="293">
                  <c:v>40599</c:v>
                </c:pt>
                <c:pt idx="294">
                  <c:v>40602</c:v>
                </c:pt>
                <c:pt idx="295">
                  <c:v>40603</c:v>
                </c:pt>
                <c:pt idx="296">
                  <c:v>40604</c:v>
                </c:pt>
                <c:pt idx="297">
                  <c:v>40605</c:v>
                </c:pt>
                <c:pt idx="298">
                  <c:v>40606</c:v>
                </c:pt>
                <c:pt idx="299">
                  <c:v>40609</c:v>
                </c:pt>
                <c:pt idx="300">
                  <c:v>40610</c:v>
                </c:pt>
                <c:pt idx="301">
                  <c:v>40611</c:v>
                </c:pt>
                <c:pt idx="302">
                  <c:v>40612</c:v>
                </c:pt>
                <c:pt idx="303">
                  <c:v>40613</c:v>
                </c:pt>
                <c:pt idx="304">
                  <c:v>40618</c:v>
                </c:pt>
                <c:pt idx="305">
                  <c:v>40619</c:v>
                </c:pt>
                <c:pt idx="306">
                  <c:v>40620</c:v>
                </c:pt>
                <c:pt idx="307">
                  <c:v>40623</c:v>
                </c:pt>
                <c:pt idx="308">
                  <c:v>40624</c:v>
                </c:pt>
                <c:pt idx="309">
                  <c:v>40625</c:v>
                </c:pt>
                <c:pt idx="310">
                  <c:v>40626</c:v>
                </c:pt>
                <c:pt idx="311">
                  <c:v>40627</c:v>
                </c:pt>
                <c:pt idx="312">
                  <c:v>40630</c:v>
                </c:pt>
                <c:pt idx="313">
                  <c:v>40631</c:v>
                </c:pt>
                <c:pt idx="314">
                  <c:v>40632</c:v>
                </c:pt>
                <c:pt idx="315">
                  <c:v>40633</c:v>
                </c:pt>
                <c:pt idx="316">
                  <c:v>40634</c:v>
                </c:pt>
                <c:pt idx="317">
                  <c:v>40637</c:v>
                </c:pt>
                <c:pt idx="318">
                  <c:v>40638</c:v>
                </c:pt>
                <c:pt idx="319">
                  <c:v>40639</c:v>
                </c:pt>
                <c:pt idx="320">
                  <c:v>40640</c:v>
                </c:pt>
                <c:pt idx="321">
                  <c:v>40641</c:v>
                </c:pt>
                <c:pt idx="322">
                  <c:v>40644</c:v>
                </c:pt>
                <c:pt idx="323">
                  <c:v>40645</c:v>
                </c:pt>
                <c:pt idx="324">
                  <c:v>40646</c:v>
                </c:pt>
                <c:pt idx="325">
                  <c:v>40647</c:v>
                </c:pt>
                <c:pt idx="326">
                  <c:v>40648</c:v>
                </c:pt>
                <c:pt idx="327">
                  <c:v>40651</c:v>
                </c:pt>
                <c:pt idx="328">
                  <c:v>40652</c:v>
                </c:pt>
                <c:pt idx="329">
                  <c:v>40653</c:v>
                </c:pt>
                <c:pt idx="330">
                  <c:v>40654</c:v>
                </c:pt>
                <c:pt idx="331">
                  <c:v>40655</c:v>
                </c:pt>
                <c:pt idx="332">
                  <c:v>40659</c:v>
                </c:pt>
                <c:pt idx="333">
                  <c:v>40660</c:v>
                </c:pt>
                <c:pt idx="334">
                  <c:v>40661</c:v>
                </c:pt>
                <c:pt idx="335">
                  <c:v>40662</c:v>
                </c:pt>
                <c:pt idx="336">
                  <c:v>40665</c:v>
                </c:pt>
                <c:pt idx="337">
                  <c:v>40666</c:v>
                </c:pt>
                <c:pt idx="338">
                  <c:v>40667</c:v>
                </c:pt>
                <c:pt idx="339">
                  <c:v>40668</c:v>
                </c:pt>
                <c:pt idx="340">
                  <c:v>40669</c:v>
                </c:pt>
                <c:pt idx="341">
                  <c:v>40672</c:v>
                </c:pt>
                <c:pt idx="342">
                  <c:v>40673</c:v>
                </c:pt>
                <c:pt idx="343">
                  <c:v>40674</c:v>
                </c:pt>
                <c:pt idx="344">
                  <c:v>40675</c:v>
                </c:pt>
                <c:pt idx="345">
                  <c:v>40676</c:v>
                </c:pt>
                <c:pt idx="346">
                  <c:v>40679</c:v>
                </c:pt>
                <c:pt idx="347">
                  <c:v>40680</c:v>
                </c:pt>
                <c:pt idx="348">
                  <c:v>40681</c:v>
                </c:pt>
                <c:pt idx="349">
                  <c:v>40682</c:v>
                </c:pt>
                <c:pt idx="350">
                  <c:v>40683</c:v>
                </c:pt>
                <c:pt idx="351">
                  <c:v>40686</c:v>
                </c:pt>
                <c:pt idx="352">
                  <c:v>40687</c:v>
                </c:pt>
                <c:pt idx="353">
                  <c:v>40688</c:v>
                </c:pt>
                <c:pt idx="354">
                  <c:v>40689</c:v>
                </c:pt>
                <c:pt idx="355">
                  <c:v>40690</c:v>
                </c:pt>
                <c:pt idx="356">
                  <c:v>40693</c:v>
                </c:pt>
                <c:pt idx="357">
                  <c:v>40694</c:v>
                </c:pt>
                <c:pt idx="358">
                  <c:v>40695</c:v>
                </c:pt>
                <c:pt idx="359">
                  <c:v>40696</c:v>
                </c:pt>
                <c:pt idx="360">
                  <c:v>40697</c:v>
                </c:pt>
                <c:pt idx="361">
                  <c:v>40700</c:v>
                </c:pt>
                <c:pt idx="362">
                  <c:v>40701</c:v>
                </c:pt>
                <c:pt idx="363">
                  <c:v>40702</c:v>
                </c:pt>
                <c:pt idx="364">
                  <c:v>40703</c:v>
                </c:pt>
                <c:pt idx="365">
                  <c:v>40704</c:v>
                </c:pt>
                <c:pt idx="366">
                  <c:v>40708</c:v>
                </c:pt>
                <c:pt idx="367">
                  <c:v>40709</c:v>
                </c:pt>
                <c:pt idx="368">
                  <c:v>40710</c:v>
                </c:pt>
                <c:pt idx="369">
                  <c:v>40711</c:v>
                </c:pt>
                <c:pt idx="370">
                  <c:v>40714</c:v>
                </c:pt>
                <c:pt idx="371">
                  <c:v>40715</c:v>
                </c:pt>
                <c:pt idx="372">
                  <c:v>40716</c:v>
                </c:pt>
                <c:pt idx="373">
                  <c:v>40717</c:v>
                </c:pt>
                <c:pt idx="374">
                  <c:v>40718</c:v>
                </c:pt>
                <c:pt idx="375">
                  <c:v>40721</c:v>
                </c:pt>
                <c:pt idx="376">
                  <c:v>40722</c:v>
                </c:pt>
                <c:pt idx="377">
                  <c:v>40723</c:v>
                </c:pt>
                <c:pt idx="378">
                  <c:v>40724</c:v>
                </c:pt>
                <c:pt idx="379">
                  <c:v>40725</c:v>
                </c:pt>
                <c:pt idx="380">
                  <c:v>40728</c:v>
                </c:pt>
                <c:pt idx="381">
                  <c:v>40729</c:v>
                </c:pt>
                <c:pt idx="382">
                  <c:v>40730</c:v>
                </c:pt>
                <c:pt idx="383">
                  <c:v>40731</c:v>
                </c:pt>
                <c:pt idx="384">
                  <c:v>40732</c:v>
                </c:pt>
                <c:pt idx="385">
                  <c:v>40735</c:v>
                </c:pt>
                <c:pt idx="386">
                  <c:v>40736</c:v>
                </c:pt>
                <c:pt idx="387">
                  <c:v>40737</c:v>
                </c:pt>
                <c:pt idx="388">
                  <c:v>40738</c:v>
                </c:pt>
                <c:pt idx="389">
                  <c:v>40739</c:v>
                </c:pt>
                <c:pt idx="390">
                  <c:v>40742</c:v>
                </c:pt>
                <c:pt idx="391">
                  <c:v>40743</c:v>
                </c:pt>
                <c:pt idx="392">
                  <c:v>40744</c:v>
                </c:pt>
                <c:pt idx="393">
                  <c:v>40745</c:v>
                </c:pt>
                <c:pt idx="394">
                  <c:v>40746</c:v>
                </c:pt>
                <c:pt idx="395">
                  <c:v>40749</c:v>
                </c:pt>
                <c:pt idx="396">
                  <c:v>40750</c:v>
                </c:pt>
                <c:pt idx="397">
                  <c:v>40751</c:v>
                </c:pt>
                <c:pt idx="398">
                  <c:v>40752</c:v>
                </c:pt>
                <c:pt idx="399">
                  <c:v>40753</c:v>
                </c:pt>
                <c:pt idx="400">
                  <c:v>40756</c:v>
                </c:pt>
                <c:pt idx="401">
                  <c:v>40757</c:v>
                </c:pt>
                <c:pt idx="402">
                  <c:v>40758</c:v>
                </c:pt>
                <c:pt idx="403">
                  <c:v>40759</c:v>
                </c:pt>
                <c:pt idx="404">
                  <c:v>40760</c:v>
                </c:pt>
                <c:pt idx="405">
                  <c:v>40763</c:v>
                </c:pt>
                <c:pt idx="406">
                  <c:v>40764</c:v>
                </c:pt>
                <c:pt idx="407">
                  <c:v>40765</c:v>
                </c:pt>
                <c:pt idx="408">
                  <c:v>40766</c:v>
                </c:pt>
                <c:pt idx="409">
                  <c:v>40767</c:v>
                </c:pt>
                <c:pt idx="410">
                  <c:v>40770</c:v>
                </c:pt>
                <c:pt idx="411">
                  <c:v>40771</c:v>
                </c:pt>
                <c:pt idx="412">
                  <c:v>40772</c:v>
                </c:pt>
                <c:pt idx="413">
                  <c:v>40773</c:v>
                </c:pt>
                <c:pt idx="414">
                  <c:v>40774</c:v>
                </c:pt>
                <c:pt idx="415">
                  <c:v>40777</c:v>
                </c:pt>
                <c:pt idx="416">
                  <c:v>40778</c:v>
                </c:pt>
                <c:pt idx="417">
                  <c:v>40779</c:v>
                </c:pt>
                <c:pt idx="418">
                  <c:v>40780</c:v>
                </c:pt>
                <c:pt idx="419">
                  <c:v>40781</c:v>
                </c:pt>
                <c:pt idx="420">
                  <c:v>40784</c:v>
                </c:pt>
                <c:pt idx="421">
                  <c:v>40785</c:v>
                </c:pt>
                <c:pt idx="422">
                  <c:v>40786</c:v>
                </c:pt>
                <c:pt idx="423">
                  <c:v>40787</c:v>
                </c:pt>
                <c:pt idx="424">
                  <c:v>40788</c:v>
                </c:pt>
                <c:pt idx="425">
                  <c:v>40791</c:v>
                </c:pt>
                <c:pt idx="426">
                  <c:v>40792</c:v>
                </c:pt>
                <c:pt idx="427">
                  <c:v>40793</c:v>
                </c:pt>
                <c:pt idx="428">
                  <c:v>40794</c:v>
                </c:pt>
                <c:pt idx="429">
                  <c:v>40795</c:v>
                </c:pt>
                <c:pt idx="430">
                  <c:v>40798</c:v>
                </c:pt>
                <c:pt idx="431">
                  <c:v>40799</c:v>
                </c:pt>
                <c:pt idx="432">
                  <c:v>40800</c:v>
                </c:pt>
                <c:pt idx="433">
                  <c:v>40801</c:v>
                </c:pt>
                <c:pt idx="434">
                  <c:v>40802</c:v>
                </c:pt>
                <c:pt idx="435">
                  <c:v>40805</c:v>
                </c:pt>
                <c:pt idx="436">
                  <c:v>40806</c:v>
                </c:pt>
                <c:pt idx="437">
                  <c:v>40807</c:v>
                </c:pt>
                <c:pt idx="438">
                  <c:v>40808</c:v>
                </c:pt>
                <c:pt idx="439">
                  <c:v>40809</c:v>
                </c:pt>
                <c:pt idx="440">
                  <c:v>40812</c:v>
                </c:pt>
                <c:pt idx="441">
                  <c:v>40813</c:v>
                </c:pt>
                <c:pt idx="442">
                  <c:v>40814</c:v>
                </c:pt>
                <c:pt idx="443">
                  <c:v>40815</c:v>
                </c:pt>
                <c:pt idx="444">
                  <c:v>40816</c:v>
                </c:pt>
                <c:pt idx="445">
                  <c:v>40819</c:v>
                </c:pt>
                <c:pt idx="446">
                  <c:v>40820</c:v>
                </c:pt>
                <c:pt idx="447">
                  <c:v>40821</c:v>
                </c:pt>
                <c:pt idx="448">
                  <c:v>40822</c:v>
                </c:pt>
                <c:pt idx="449">
                  <c:v>40823</c:v>
                </c:pt>
                <c:pt idx="450">
                  <c:v>40826</c:v>
                </c:pt>
                <c:pt idx="451">
                  <c:v>40827</c:v>
                </c:pt>
                <c:pt idx="452">
                  <c:v>40828</c:v>
                </c:pt>
                <c:pt idx="453">
                  <c:v>40829</c:v>
                </c:pt>
                <c:pt idx="454">
                  <c:v>40830</c:v>
                </c:pt>
                <c:pt idx="455">
                  <c:v>40833</c:v>
                </c:pt>
                <c:pt idx="456">
                  <c:v>40834</c:v>
                </c:pt>
                <c:pt idx="457">
                  <c:v>40835</c:v>
                </c:pt>
                <c:pt idx="458">
                  <c:v>40836</c:v>
                </c:pt>
                <c:pt idx="459">
                  <c:v>40837</c:v>
                </c:pt>
                <c:pt idx="460">
                  <c:v>40840</c:v>
                </c:pt>
                <c:pt idx="461">
                  <c:v>40841</c:v>
                </c:pt>
                <c:pt idx="462">
                  <c:v>40842</c:v>
                </c:pt>
                <c:pt idx="463">
                  <c:v>40843</c:v>
                </c:pt>
                <c:pt idx="464">
                  <c:v>40844</c:v>
                </c:pt>
                <c:pt idx="465">
                  <c:v>40849</c:v>
                </c:pt>
                <c:pt idx="466">
                  <c:v>40850</c:v>
                </c:pt>
                <c:pt idx="467">
                  <c:v>40851</c:v>
                </c:pt>
                <c:pt idx="468">
                  <c:v>40854</c:v>
                </c:pt>
                <c:pt idx="469">
                  <c:v>40855</c:v>
                </c:pt>
                <c:pt idx="470">
                  <c:v>40856</c:v>
                </c:pt>
                <c:pt idx="471">
                  <c:v>40857</c:v>
                </c:pt>
                <c:pt idx="472">
                  <c:v>40858</c:v>
                </c:pt>
                <c:pt idx="473">
                  <c:v>40861</c:v>
                </c:pt>
                <c:pt idx="474">
                  <c:v>40862</c:v>
                </c:pt>
                <c:pt idx="475">
                  <c:v>40863</c:v>
                </c:pt>
                <c:pt idx="476">
                  <c:v>40864</c:v>
                </c:pt>
                <c:pt idx="477">
                  <c:v>40865</c:v>
                </c:pt>
                <c:pt idx="478">
                  <c:v>40868</c:v>
                </c:pt>
                <c:pt idx="479">
                  <c:v>40869</c:v>
                </c:pt>
                <c:pt idx="480">
                  <c:v>40870</c:v>
                </c:pt>
                <c:pt idx="481">
                  <c:v>40871</c:v>
                </c:pt>
                <c:pt idx="482">
                  <c:v>40872</c:v>
                </c:pt>
                <c:pt idx="483">
                  <c:v>40875</c:v>
                </c:pt>
                <c:pt idx="484">
                  <c:v>40876</c:v>
                </c:pt>
                <c:pt idx="485">
                  <c:v>40877</c:v>
                </c:pt>
                <c:pt idx="486">
                  <c:v>40878</c:v>
                </c:pt>
                <c:pt idx="487">
                  <c:v>40879</c:v>
                </c:pt>
                <c:pt idx="488">
                  <c:v>40882</c:v>
                </c:pt>
                <c:pt idx="489">
                  <c:v>40883</c:v>
                </c:pt>
                <c:pt idx="490">
                  <c:v>40884</c:v>
                </c:pt>
                <c:pt idx="491">
                  <c:v>40885</c:v>
                </c:pt>
                <c:pt idx="492">
                  <c:v>40886</c:v>
                </c:pt>
                <c:pt idx="493">
                  <c:v>40889</c:v>
                </c:pt>
                <c:pt idx="494">
                  <c:v>40890</c:v>
                </c:pt>
                <c:pt idx="495">
                  <c:v>40891</c:v>
                </c:pt>
                <c:pt idx="496">
                  <c:v>40892</c:v>
                </c:pt>
                <c:pt idx="497">
                  <c:v>40893</c:v>
                </c:pt>
                <c:pt idx="498">
                  <c:v>40896</c:v>
                </c:pt>
                <c:pt idx="499">
                  <c:v>40897</c:v>
                </c:pt>
                <c:pt idx="500">
                  <c:v>40898</c:v>
                </c:pt>
                <c:pt idx="501">
                  <c:v>40899</c:v>
                </c:pt>
                <c:pt idx="502">
                  <c:v>40900</c:v>
                </c:pt>
                <c:pt idx="503">
                  <c:v>40904</c:v>
                </c:pt>
                <c:pt idx="504">
                  <c:v>40905</c:v>
                </c:pt>
                <c:pt idx="505">
                  <c:v>40906</c:v>
                </c:pt>
                <c:pt idx="506">
                  <c:v>40907</c:v>
                </c:pt>
                <c:pt idx="507">
                  <c:v>40910</c:v>
                </c:pt>
                <c:pt idx="508">
                  <c:v>40911</c:v>
                </c:pt>
                <c:pt idx="509">
                  <c:v>40912</c:v>
                </c:pt>
                <c:pt idx="510">
                  <c:v>40913</c:v>
                </c:pt>
                <c:pt idx="511">
                  <c:v>40914</c:v>
                </c:pt>
                <c:pt idx="512">
                  <c:v>40917</c:v>
                </c:pt>
                <c:pt idx="513">
                  <c:v>40918</c:v>
                </c:pt>
                <c:pt idx="514">
                  <c:v>40919</c:v>
                </c:pt>
                <c:pt idx="515">
                  <c:v>40920</c:v>
                </c:pt>
                <c:pt idx="516">
                  <c:v>40921</c:v>
                </c:pt>
                <c:pt idx="517">
                  <c:v>40924</c:v>
                </c:pt>
                <c:pt idx="518">
                  <c:v>40925</c:v>
                </c:pt>
                <c:pt idx="519">
                  <c:v>40926</c:v>
                </c:pt>
                <c:pt idx="520">
                  <c:v>40927</c:v>
                </c:pt>
                <c:pt idx="521">
                  <c:v>40928</c:v>
                </c:pt>
                <c:pt idx="522">
                  <c:v>40931</c:v>
                </c:pt>
                <c:pt idx="523">
                  <c:v>40932</c:v>
                </c:pt>
                <c:pt idx="524">
                  <c:v>40933</c:v>
                </c:pt>
                <c:pt idx="525">
                  <c:v>40934</c:v>
                </c:pt>
                <c:pt idx="526">
                  <c:v>40935</c:v>
                </c:pt>
                <c:pt idx="527">
                  <c:v>40938</c:v>
                </c:pt>
                <c:pt idx="528">
                  <c:v>40939</c:v>
                </c:pt>
                <c:pt idx="529">
                  <c:v>40940</c:v>
                </c:pt>
                <c:pt idx="530">
                  <c:v>40941</c:v>
                </c:pt>
                <c:pt idx="531">
                  <c:v>40942</c:v>
                </c:pt>
                <c:pt idx="532">
                  <c:v>40945</c:v>
                </c:pt>
                <c:pt idx="533">
                  <c:v>40946</c:v>
                </c:pt>
                <c:pt idx="534">
                  <c:v>40947</c:v>
                </c:pt>
                <c:pt idx="535">
                  <c:v>40948</c:v>
                </c:pt>
                <c:pt idx="536">
                  <c:v>40949</c:v>
                </c:pt>
                <c:pt idx="537">
                  <c:v>40952</c:v>
                </c:pt>
                <c:pt idx="538">
                  <c:v>40953</c:v>
                </c:pt>
                <c:pt idx="539">
                  <c:v>40954</c:v>
                </c:pt>
                <c:pt idx="540">
                  <c:v>40955</c:v>
                </c:pt>
                <c:pt idx="541">
                  <c:v>40956</c:v>
                </c:pt>
                <c:pt idx="542">
                  <c:v>40959</c:v>
                </c:pt>
                <c:pt idx="543">
                  <c:v>40960</c:v>
                </c:pt>
                <c:pt idx="544">
                  <c:v>40961</c:v>
                </c:pt>
                <c:pt idx="545">
                  <c:v>40962</c:v>
                </c:pt>
                <c:pt idx="546">
                  <c:v>40963</c:v>
                </c:pt>
                <c:pt idx="547">
                  <c:v>40966</c:v>
                </c:pt>
                <c:pt idx="548">
                  <c:v>40967</c:v>
                </c:pt>
                <c:pt idx="549">
                  <c:v>40968</c:v>
                </c:pt>
                <c:pt idx="550">
                  <c:v>40969</c:v>
                </c:pt>
                <c:pt idx="551">
                  <c:v>40970</c:v>
                </c:pt>
                <c:pt idx="552">
                  <c:v>40973</c:v>
                </c:pt>
                <c:pt idx="553">
                  <c:v>40974</c:v>
                </c:pt>
                <c:pt idx="554">
                  <c:v>40975</c:v>
                </c:pt>
                <c:pt idx="555">
                  <c:v>40976</c:v>
                </c:pt>
                <c:pt idx="556">
                  <c:v>40977</c:v>
                </c:pt>
                <c:pt idx="557">
                  <c:v>40980</c:v>
                </c:pt>
                <c:pt idx="558">
                  <c:v>40981</c:v>
                </c:pt>
                <c:pt idx="559">
                  <c:v>40982</c:v>
                </c:pt>
                <c:pt idx="560">
                  <c:v>40987</c:v>
                </c:pt>
                <c:pt idx="561">
                  <c:v>40988</c:v>
                </c:pt>
                <c:pt idx="562">
                  <c:v>40989</c:v>
                </c:pt>
                <c:pt idx="563">
                  <c:v>40990</c:v>
                </c:pt>
                <c:pt idx="564">
                  <c:v>40991</c:v>
                </c:pt>
                <c:pt idx="565">
                  <c:v>40994</c:v>
                </c:pt>
                <c:pt idx="566">
                  <c:v>40995</c:v>
                </c:pt>
                <c:pt idx="567">
                  <c:v>40996</c:v>
                </c:pt>
                <c:pt idx="568">
                  <c:v>40997</c:v>
                </c:pt>
                <c:pt idx="569">
                  <c:v>40998</c:v>
                </c:pt>
                <c:pt idx="570">
                  <c:v>41001</c:v>
                </c:pt>
                <c:pt idx="571">
                  <c:v>41002</c:v>
                </c:pt>
                <c:pt idx="572">
                  <c:v>41003</c:v>
                </c:pt>
                <c:pt idx="573">
                  <c:v>41004</c:v>
                </c:pt>
                <c:pt idx="574">
                  <c:v>41009</c:v>
                </c:pt>
                <c:pt idx="575">
                  <c:v>41010</c:v>
                </c:pt>
                <c:pt idx="576">
                  <c:v>41011</c:v>
                </c:pt>
                <c:pt idx="577">
                  <c:v>41012</c:v>
                </c:pt>
                <c:pt idx="578">
                  <c:v>41015</c:v>
                </c:pt>
                <c:pt idx="579">
                  <c:v>41016</c:v>
                </c:pt>
                <c:pt idx="580">
                  <c:v>41017</c:v>
                </c:pt>
                <c:pt idx="581">
                  <c:v>41018</c:v>
                </c:pt>
                <c:pt idx="582">
                  <c:v>41019</c:v>
                </c:pt>
                <c:pt idx="583">
                  <c:v>41022</c:v>
                </c:pt>
                <c:pt idx="584">
                  <c:v>41023</c:v>
                </c:pt>
                <c:pt idx="585">
                  <c:v>41024</c:v>
                </c:pt>
                <c:pt idx="586">
                  <c:v>41025</c:v>
                </c:pt>
                <c:pt idx="587">
                  <c:v>41026</c:v>
                </c:pt>
                <c:pt idx="588">
                  <c:v>41031</c:v>
                </c:pt>
                <c:pt idx="589">
                  <c:v>41032</c:v>
                </c:pt>
                <c:pt idx="590">
                  <c:v>41033</c:v>
                </c:pt>
                <c:pt idx="591">
                  <c:v>41036</c:v>
                </c:pt>
                <c:pt idx="592">
                  <c:v>41037</c:v>
                </c:pt>
                <c:pt idx="593">
                  <c:v>41038</c:v>
                </c:pt>
                <c:pt idx="594">
                  <c:v>41039</c:v>
                </c:pt>
                <c:pt idx="595">
                  <c:v>41040</c:v>
                </c:pt>
                <c:pt idx="596">
                  <c:v>41043</c:v>
                </c:pt>
                <c:pt idx="597">
                  <c:v>41044</c:v>
                </c:pt>
                <c:pt idx="598">
                  <c:v>41045</c:v>
                </c:pt>
                <c:pt idx="599">
                  <c:v>41046</c:v>
                </c:pt>
                <c:pt idx="600">
                  <c:v>41047</c:v>
                </c:pt>
                <c:pt idx="601">
                  <c:v>41050</c:v>
                </c:pt>
                <c:pt idx="602">
                  <c:v>41051</c:v>
                </c:pt>
                <c:pt idx="603">
                  <c:v>41052</c:v>
                </c:pt>
                <c:pt idx="604">
                  <c:v>41053</c:v>
                </c:pt>
                <c:pt idx="605">
                  <c:v>41054</c:v>
                </c:pt>
                <c:pt idx="606">
                  <c:v>41058</c:v>
                </c:pt>
                <c:pt idx="607">
                  <c:v>41059</c:v>
                </c:pt>
                <c:pt idx="608">
                  <c:v>41060</c:v>
                </c:pt>
                <c:pt idx="609">
                  <c:v>41061</c:v>
                </c:pt>
                <c:pt idx="610">
                  <c:v>41064</c:v>
                </c:pt>
                <c:pt idx="611">
                  <c:v>41065</c:v>
                </c:pt>
                <c:pt idx="612">
                  <c:v>41066</c:v>
                </c:pt>
                <c:pt idx="613">
                  <c:v>41067</c:v>
                </c:pt>
                <c:pt idx="614">
                  <c:v>41068</c:v>
                </c:pt>
                <c:pt idx="615">
                  <c:v>41071</c:v>
                </c:pt>
                <c:pt idx="616">
                  <c:v>41072</c:v>
                </c:pt>
                <c:pt idx="617">
                  <c:v>41073</c:v>
                </c:pt>
                <c:pt idx="618">
                  <c:v>41074</c:v>
                </c:pt>
                <c:pt idx="619">
                  <c:v>41075</c:v>
                </c:pt>
                <c:pt idx="620">
                  <c:v>41078</c:v>
                </c:pt>
                <c:pt idx="621">
                  <c:v>41079</c:v>
                </c:pt>
                <c:pt idx="622">
                  <c:v>41080</c:v>
                </c:pt>
                <c:pt idx="623">
                  <c:v>41081</c:v>
                </c:pt>
                <c:pt idx="624">
                  <c:v>41082</c:v>
                </c:pt>
                <c:pt idx="625">
                  <c:v>41085</c:v>
                </c:pt>
                <c:pt idx="626">
                  <c:v>41086</c:v>
                </c:pt>
                <c:pt idx="627">
                  <c:v>41087</c:v>
                </c:pt>
                <c:pt idx="628">
                  <c:v>41088</c:v>
                </c:pt>
                <c:pt idx="629">
                  <c:v>41089</c:v>
                </c:pt>
                <c:pt idx="630">
                  <c:v>41092</c:v>
                </c:pt>
                <c:pt idx="631">
                  <c:v>41093</c:v>
                </c:pt>
                <c:pt idx="632">
                  <c:v>41094</c:v>
                </c:pt>
                <c:pt idx="633">
                  <c:v>41095</c:v>
                </c:pt>
                <c:pt idx="634">
                  <c:v>41096</c:v>
                </c:pt>
                <c:pt idx="635">
                  <c:v>41099</c:v>
                </c:pt>
                <c:pt idx="636">
                  <c:v>41100</c:v>
                </c:pt>
                <c:pt idx="637">
                  <c:v>41101</c:v>
                </c:pt>
                <c:pt idx="638">
                  <c:v>41102</c:v>
                </c:pt>
                <c:pt idx="639">
                  <c:v>41103</c:v>
                </c:pt>
                <c:pt idx="640">
                  <c:v>41106</c:v>
                </c:pt>
                <c:pt idx="641">
                  <c:v>41107</c:v>
                </c:pt>
                <c:pt idx="642">
                  <c:v>41108</c:v>
                </c:pt>
                <c:pt idx="643">
                  <c:v>41109</c:v>
                </c:pt>
                <c:pt idx="644">
                  <c:v>41110</c:v>
                </c:pt>
                <c:pt idx="645">
                  <c:v>41113</c:v>
                </c:pt>
                <c:pt idx="646">
                  <c:v>41114</c:v>
                </c:pt>
                <c:pt idx="647">
                  <c:v>41115</c:v>
                </c:pt>
                <c:pt idx="648">
                  <c:v>41116</c:v>
                </c:pt>
                <c:pt idx="649">
                  <c:v>41117</c:v>
                </c:pt>
                <c:pt idx="650">
                  <c:v>41120</c:v>
                </c:pt>
                <c:pt idx="651">
                  <c:v>41121</c:v>
                </c:pt>
                <c:pt idx="652">
                  <c:v>41122</c:v>
                </c:pt>
                <c:pt idx="653">
                  <c:v>41123</c:v>
                </c:pt>
                <c:pt idx="654">
                  <c:v>41124</c:v>
                </c:pt>
                <c:pt idx="655">
                  <c:v>41127</c:v>
                </c:pt>
                <c:pt idx="656">
                  <c:v>41128</c:v>
                </c:pt>
                <c:pt idx="657">
                  <c:v>41129</c:v>
                </c:pt>
                <c:pt idx="658">
                  <c:v>41130</c:v>
                </c:pt>
                <c:pt idx="659">
                  <c:v>41131</c:v>
                </c:pt>
                <c:pt idx="660">
                  <c:v>41134</c:v>
                </c:pt>
                <c:pt idx="661">
                  <c:v>41135</c:v>
                </c:pt>
                <c:pt idx="662">
                  <c:v>41136</c:v>
                </c:pt>
                <c:pt idx="663">
                  <c:v>41137</c:v>
                </c:pt>
                <c:pt idx="664">
                  <c:v>41138</c:v>
                </c:pt>
                <c:pt idx="665">
                  <c:v>41142</c:v>
                </c:pt>
                <c:pt idx="666">
                  <c:v>41143</c:v>
                </c:pt>
                <c:pt idx="667">
                  <c:v>41144</c:v>
                </c:pt>
                <c:pt idx="668">
                  <c:v>41145</c:v>
                </c:pt>
                <c:pt idx="669">
                  <c:v>41148</c:v>
                </c:pt>
                <c:pt idx="670">
                  <c:v>41149</c:v>
                </c:pt>
                <c:pt idx="671">
                  <c:v>41150</c:v>
                </c:pt>
                <c:pt idx="672">
                  <c:v>41151</c:v>
                </c:pt>
                <c:pt idx="673">
                  <c:v>41152</c:v>
                </c:pt>
                <c:pt idx="674">
                  <c:v>41155</c:v>
                </c:pt>
                <c:pt idx="675">
                  <c:v>41156</c:v>
                </c:pt>
                <c:pt idx="676">
                  <c:v>41157</c:v>
                </c:pt>
                <c:pt idx="677">
                  <c:v>41158</c:v>
                </c:pt>
                <c:pt idx="678">
                  <c:v>41159</c:v>
                </c:pt>
                <c:pt idx="679">
                  <c:v>41162</c:v>
                </c:pt>
                <c:pt idx="680">
                  <c:v>41163</c:v>
                </c:pt>
                <c:pt idx="681">
                  <c:v>41164</c:v>
                </c:pt>
                <c:pt idx="682">
                  <c:v>41165</c:v>
                </c:pt>
                <c:pt idx="683">
                  <c:v>41166</c:v>
                </c:pt>
                <c:pt idx="684">
                  <c:v>41169</c:v>
                </c:pt>
                <c:pt idx="685">
                  <c:v>41170</c:v>
                </c:pt>
                <c:pt idx="686">
                  <c:v>41171</c:v>
                </c:pt>
                <c:pt idx="687">
                  <c:v>41172</c:v>
                </c:pt>
                <c:pt idx="688">
                  <c:v>41173</c:v>
                </c:pt>
                <c:pt idx="689">
                  <c:v>41176</c:v>
                </c:pt>
                <c:pt idx="690">
                  <c:v>41177</c:v>
                </c:pt>
                <c:pt idx="691">
                  <c:v>41178</c:v>
                </c:pt>
                <c:pt idx="692">
                  <c:v>41179</c:v>
                </c:pt>
                <c:pt idx="693">
                  <c:v>41180</c:v>
                </c:pt>
                <c:pt idx="694">
                  <c:v>41183</c:v>
                </c:pt>
                <c:pt idx="695">
                  <c:v>41184</c:v>
                </c:pt>
                <c:pt idx="696">
                  <c:v>41185</c:v>
                </c:pt>
                <c:pt idx="697">
                  <c:v>41186</c:v>
                </c:pt>
                <c:pt idx="698">
                  <c:v>41187</c:v>
                </c:pt>
                <c:pt idx="699">
                  <c:v>41190</c:v>
                </c:pt>
                <c:pt idx="700">
                  <c:v>41191</c:v>
                </c:pt>
                <c:pt idx="701">
                  <c:v>41192</c:v>
                </c:pt>
                <c:pt idx="702">
                  <c:v>41193</c:v>
                </c:pt>
                <c:pt idx="703">
                  <c:v>41194</c:v>
                </c:pt>
                <c:pt idx="704">
                  <c:v>41197</c:v>
                </c:pt>
                <c:pt idx="705">
                  <c:v>41198</c:v>
                </c:pt>
                <c:pt idx="706">
                  <c:v>41199</c:v>
                </c:pt>
                <c:pt idx="707">
                  <c:v>41200</c:v>
                </c:pt>
                <c:pt idx="708">
                  <c:v>41201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41218</c:v>
                </c:pt>
                <c:pt idx="716">
                  <c:v>41219</c:v>
                </c:pt>
                <c:pt idx="717">
                  <c:v>41220</c:v>
                </c:pt>
                <c:pt idx="718">
                  <c:v>41221</c:v>
                </c:pt>
                <c:pt idx="719">
                  <c:v>41222</c:v>
                </c:pt>
                <c:pt idx="720">
                  <c:v>41225</c:v>
                </c:pt>
                <c:pt idx="721">
                  <c:v>41226</c:v>
                </c:pt>
                <c:pt idx="722">
                  <c:v>41227</c:v>
                </c:pt>
                <c:pt idx="723">
                  <c:v>41228</c:v>
                </c:pt>
                <c:pt idx="724">
                  <c:v>41229</c:v>
                </c:pt>
                <c:pt idx="725">
                  <c:v>41232</c:v>
                </c:pt>
                <c:pt idx="726">
                  <c:v>41233</c:v>
                </c:pt>
                <c:pt idx="727">
                  <c:v>41234</c:v>
                </c:pt>
                <c:pt idx="728">
                  <c:v>41235</c:v>
                </c:pt>
                <c:pt idx="729">
                  <c:v>41236</c:v>
                </c:pt>
                <c:pt idx="730">
                  <c:v>41239</c:v>
                </c:pt>
                <c:pt idx="731">
                  <c:v>41240</c:v>
                </c:pt>
                <c:pt idx="732">
                  <c:v>41241</c:v>
                </c:pt>
                <c:pt idx="733">
                  <c:v>41242</c:v>
                </c:pt>
                <c:pt idx="734">
                  <c:v>41243</c:v>
                </c:pt>
                <c:pt idx="735">
                  <c:v>41246</c:v>
                </c:pt>
                <c:pt idx="736">
                  <c:v>41247</c:v>
                </c:pt>
                <c:pt idx="737">
                  <c:v>41248</c:v>
                </c:pt>
                <c:pt idx="738">
                  <c:v>41249</c:v>
                </c:pt>
                <c:pt idx="739">
                  <c:v>41250</c:v>
                </c:pt>
                <c:pt idx="740">
                  <c:v>41253</c:v>
                </c:pt>
                <c:pt idx="741">
                  <c:v>41254</c:v>
                </c:pt>
                <c:pt idx="742">
                  <c:v>41255</c:v>
                </c:pt>
                <c:pt idx="743">
                  <c:v>41256</c:v>
                </c:pt>
                <c:pt idx="744">
                  <c:v>41257</c:v>
                </c:pt>
                <c:pt idx="745">
                  <c:v>41260</c:v>
                </c:pt>
                <c:pt idx="746">
                  <c:v>41261</c:v>
                </c:pt>
                <c:pt idx="747">
                  <c:v>41262</c:v>
                </c:pt>
                <c:pt idx="748">
                  <c:v>41263</c:v>
                </c:pt>
                <c:pt idx="749">
                  <c:v>41264</c:v>
                </c:pt>
                <c:pt idx="750">
                  <c:v>41270</c:v>
                </c:pt>
                <c:pt idx="751">
                  <c:v>41271</c:v>
                </c:pt>
                <c:pt idx="752">
                  <c:v>41276</c:v>
                </c:pt>
                <c:pt idx="753">
                  <c:v>41277</c:v>
                </c:pt>
                <c:pt idx="754">
                  <c:v>41278</c:v>
                </c:pt>
                <c:pt idx="755">
                  <c:v>41281</c:v>
                </c:pt>
                <c:pt idx="756">
                  <c:v>41282</c:v>
                </c:pt>
                <c:pt idx="757">
                  <c:v>41283</c:v>
                </c:pt>
                <c:pt idx="758">
                  <c:v>41284</c:v>
                </c:pt>
                <c:pt idx="759">
                  <c:v>41285</c:v>
                </c:pt>
                <c:pt idx="760">
                  <c:v>41288</c:v>
                </c:pt>
                <c:pt idx="761">
                  <c:v>41289</c:v>
                </c:pt>
                <c:pt idx="762">
                  <c:v>41290</c:v>
                </c:pt>
                <c:pt idx="763">
                  <c:v>41291</c:v>
                </c:pt>
                <c:pt idx="764">
                  <c:v>41292</c:v>
                </c:pt>
                <c:pt idx="765">
                  <c:v>41295</c:v>
                </c:pt>
                <c:pt idx="766">
                  <c:v>41296</c:v>
                </c:pt>
                <c:pt idx="767">
                  <c:v>41297</c:v>
                </c:pt>
                <c:pt idx="768">
                  <c:v>41298</c:v>
                </c:pt>
                <c:pt idx="769">
                  <c:v>41299</c:v>
                </c:pt>
                <c:pt idx="770">
                  <c:v>41302</c:v>
                </c:pt>
                <c:pt idx="771">
                  <c:v>41303</c:v>
                </c:pt>
                <c:pt idx="772">
                  <c:v>41304</c:v>
                </c:pt>
                <c:pt idx="773">
                  <c:v>41305</c:v>
                </c:pt>
                <c:pt idx="774">
                  <c:v>41306</c:v>
                </c:pt>
                <c:pt idx="775">
                  <c:v>41309</c:v>
                </c:pt>
                <c:pt idx="776">
                  <c:v>41310</c:v>
                </c:pt>
                <c:pt idx="777">
                  <c:v>41311</c:v>
                </c:pt>
                <c:pt idx="778">
                  <c:v>41312</c:v>
                </c:pt>
                <c:pt idx="779">
                  <c:v>41313</c:v>
                </c:pt>
                <c:pt idx="780">
                  <c:v>41316</c:v>
                </c:pt>
                <c:pt idx="781">
                  <c:v>41317</c:v>
                </c:pt>
                <c:pt idx="782">
                  <c:v>41318</c:v>
                </c:pt>
                <c:pt idx="783">
                  <c:v>41319</c:v>
                </c:pt>
                <c:pt idx="784">
                  <c:v>41320</c:v>
                </c:pt>
                <c:pt idx="785">
                  <c:v>41323</c:v>
                </c:pt>
                <c:pt idx="786">
                  <c:v>41324</c:v>
                </c:pt>
                <c:pt idx="787">
                  <c:v>41325</c:v>
                </c:pt>
                <c:pt idx="788">
                  <c:v>41326</c:v>
                </c:pt>
                <c:pt idx="789">
                  <c:v>41327</c:v>
                </c:pt>
                <c:pt idx="790">
                  <c:v>41330</c:v>
                </c:pt>
                <c:pt idx="791">
                  <c:v>41331</c:v>
                </c:pt>
                <c:pt idx="792">
                  <c:v>41332</c:v>
                </c:pt>
                <c:pt idx="793">
                  <c:v>41333</c:v>
                </c:pt>
                <c:pt idx="794">
                  <c:v>41334</c:v>
                </c:pt>
                <c:pt idx="795">
                  <c:v>41337</c:v>
                </c:pt>
                <c:pt idx="796">
                  <c:v>41338</c:v>
                </c:pt>
                <c:pt idx="797">
                  <c:v>41339</c:v>
                </c:pt>
                <c:pt idx="798">
                  <c:v>41340</c:v>
                </c:pt>
                <c:pt idx="799">
                  <c:v>41341</c:v>
                </c:pt>
                <c:pt idx="800">
                  <c:v>41344</c:v>
                </c:pt>
                <c:pt idx="801">
                  <c:v>41345</c:v>
                </c:pt>
                <c:pt idx="802">
                  <c:v>41346</c:v>
                </c:pt>
                <c:pt idx="803">
                  <c:v>41347</c:v>
                </c:pt>
                <c:pt idx="804">
                  <c:v>41351</c:v>
                </c:pt>
                <c:pt idx="805">
                  <c:v>41352</c:v>
                </c:pt>
                <c:pt idx="806">
                  <c:v>41353</c:v>
                </c:pt>
                <c:pt idx="807">
                  <c:v>41354</c:v>
                </c:pt>
                <c:pt idx="808">
                  <c:v>41355</c:v>
                </c:pt>
                <c:pt idx="809">
                  <c:v>41358</c:v>
                </c:pt>
                <c:pt idx="810">
                  <c:v>41359</c:v>
                </c:pt>
                <c:pt idx="811">
                  <c:v>41360</c:v>
                </c:pt>
                <c:pt idx="812">
                  <c:v>41361</c:v>
                </c:pt>
                <c:pt idx="813">
                  <c:v>41366</c:v>
                </c:pt>
                <c:pt idx="814">
                  <c:v>41367</c:v>
                </c:pt>
                <c:pt idx="815">
                  <c:v>41368</c:v>
                </c:pt>
                <c:pt idx="816">
                  <c:v>41369</c:v>
                </c:pt>
                <c:pt idx="817">
                  <c:v>41372</c:v>
                </c:pt>
                <c:pt idx="818">
                  <c:v>41373</c:v>
                </c:pt>
                <c:pt idx="819">
                  <c:v>41374</c:v>
                </c:pt>
                <c:pt idx="820">
                  <c:v>41375</c:v>
                </c:pt>
                <c:pt idx="821">
                  <c:v>41376</c:v>
                </c:pt>
                <c:pt idx="822">
                  <c:v>41379</c:v>
                </c:pt>
                <c:pt idx="823">
                  <c:v>41380</c:v>
                </c:pt>
                <c:pt idx="824">
                  <c:v>41381</c:v>
                </c:pt>
                <c:pt idx="825">
                  <c:v>41382</c:v>
                </c:pt>
                <c:pt idx="826">
                  <c:v>41383</c:v>
                </c:pt>
                <c:pt idx="827">
                  <c:v>41386</c:v>
                </c:pt>
                <c:pt idx="828">
                  <c:v>41387</c:v>
                </c:pt>
                <c:pt idx="829">
                  <c:v>41388</c:v>
                </c:pt>
                <c:pt idx="830">
                  <c:v>41389</c:v>
                </c:pt>
                <c:pt idx="831">
                  <c:v>41390</c:v>
                </c:pt>
                <c:pt idx="832">
                  <c:v>41393</c:v>
                </c:pt>
                <c:pt idx="833">
                  <c:v>41394</c:v>
                </c:pt>
                <c:pt idx="834">
                  <c:v>41396</c:v>
                </c:pt>
                <c:pt idx="835">
                  <c:v>41397</c:v>
                </c:pt>
                <c:pt idx="836">
                  <c:v>41400</c:v>
                </c:pt>
                <c:pt idx="837">
                  <c:v>41401</c:v>
                </c:pt>
                <c:pt idx="838">
                  <c:v>41402</c:v>
                </c:pt>
                <c:pt idx="839">
                  <c:v>41403</c:v>
                </c:pt>
                <c:pt idx="840">
                  <c:v>41404</c:v>
                </c:pt>
                <c:pt idx="841">
                  <c:v>41407</c:v>
                </c:pt>
                <c:pt idx="842">
                  <c:v>41408</c:v>
                </c:pt>
                <c:pt idx="843">
                  <c:v>41409</c:v>
                </c:pt>
                <c:pt idx="844">
                  <c:v>41410</c:v>
                </c:pt>
                <c:pt idx="845">
                  <c:v>41411</c:v>
                </c:pt>
                <c:pt idx="846">
                  <c:v>41415</c:v>
                </c:pt>
                <c:pt idx="847">
                  <c:v>41416</c:v>
                </c:pt>
                <c:pt idx="848">
                  <c:v>41417</c:v>
                </c:pt>
                <c:pt idx="849">
                  <c:v>41418</c:v>
                </c:pt>
                <c:pt idx="850">
                  <c:v>41421</c:v>
                </c:pt>
                <c:pt idx="851">
                  <c:v>41422</c:v>
                </c:pt>
                <c:pt idx="852">
                  <c:v>41423</c:v>
                </c:pt>
                <c:pt idx="853">
                  <c:v>41424</c:v>
                </c:pt>
                <c:pt idx="854">
                  <c:v>41425</c:v>
                </c:pt>
                <c:pt idx="855">
                  <c:v>41428</c:v>
                </c:pt>
                <c:pt idx="856">
                  <c:v>41429</c:v>
                </c:pt>
                <c:pt idx="857">
                  <c:v>41430</c:v>
                </c:pt>
                <c:pt idx="858">
                  <c:v>41431</c:v>
                </c:pt>
                <c:pt idx="859">
                  <c:v>41432</c:v>
                </c:pt>
                <c:pt idx="860">
                  <c:v>41435</c:v>
                </c:pt>
                <c:pt idx="861">
                  <c:v>41436</c:v>
                </c:pt>
                <c:pt idx="862">
                  <c:v>41437</c:v>
                </c:pt>
                <c:pt idx="863">
                  <c:v>41438</c:v>
                </c:pt>
                <c:pt idx="864">
                  <c:v>41439</c:v>
                </c:pt>
                <c:pt idx="865">
                  <c:v>41442</c:v>
                </c:pt>
                <c:pt idx="866">
                  <c:v>41443</c:v>
                </c:pt>
                <c:pt idx="867">
                  <c:v>41444</c:v>
                </c:pt>
                <c:pt idx="868">
                  <c:v>41445</c:v>
                </c:pt>
                <c:pt idx="869">
                  <c:v>41446</c:v>
                </c:pt>
                <c:pt idx="870">
                  <c:v>41449</c:v>
                </c:pt>
                <c:pt idx="871">
                  <c:v>41450</c:v>
                </c:pt>
                <c:pt idx="872">
                  <c:v>41451</c:v>
                </c:pt>
                <c:pt idx="873">
                  <c:v>41452</c:v>
                </c:pt>
                <c:pt idx="874">
                  <c:v>41453</c:v>
                </c:pt>
                <c:pt idx="875">
                  <c:v>41456</c:v>
                </c:pt>
                <c:pt idx="876">
                  <c:v>41457</c:v>
                </c:pt>
                <c:pt idx="877">
                  <c:v>41458</c:v>
                </c:pt>
                <c:pt idx="878">
                  <c:v>41459</c:v>
                </c:pt>
                <c:pt idx="879">
                  <c:v>41460</c:v>
                </c:pt>
                <c:pt idx="880">
                  <c:v>41463</c:v>
                </c:pt>
                <c:pt idx="881">
                  <c:v>41464</c:v>
                </c:pt>
                <c:pt idx="882">
                  <c:v>41465</c:v>
                </c:pt>
                <c:pt idx="883">
                  <c:v>41466</c:v>
                </c:pt>
                <c:pt idx="884">
                  <c:v>41467</c:v>
                </c:pt>
                <c:pt idx="885">
                  <c:v>41470</c:v>
                </c:pt>
                <c:pt idx="886">
                  <c:v>41471</c:v>
                </c:pt>
                <c:pt idx="887">
                  <c:v>41472</c:v>
                </c:pt>
                <c:pt idx="888">
                  <c:v>41473</c:v>
                </c:pt>
                <c:pt idx="889">
                  <c:v>41474</c:v>
                </c:pt>
                <c:pt idx="890">
                  <c:v>41477</c:v>
                </c:pt>
                <c:pt idx="891">
                  <c:v>41478</c:v>
                </c:pt>
                <c:pt idx="892">
                  <c:v>41479</c:v>
                </c:pt>
                <c:pt idx="893">
                  <c:v>41480</c:v>
                </c:pt>
                <c:pt idx="894">
                  <c:v>41481</c:v>
                </c:pt>
                <c:pt idx="895">
                  <c:v>41484</c:v>
                </c:pt>
                <c:pt idx="896">
                  <c:v>41485</c:v>
                </c:pt>
                <c:pt idx="897">
                  <c:v>41486</c:v>
                </c:pt>
                <c:pt idx="898">
                  <c:v>41487</c:v>
                </c:pt>
                <c:pt idx="899">
                  <c:v>41488</c:v>
                </c:pt>
                <c:pt idx="900">
                  <c:v>41491</c:v>
                </c:pt>
                <c:pt idx="901">
                  <c:v>41492</c:v>
                </c:pt>
                <c:pt idx="902">
                  <c:v>41493</c:v>
                </c:pt>
                <c:pt idx="903">
                  <c:v>41494</c:v>
                </c:pt>
                <c:pt idx="904">
                  <c:v>41495</c:v>
                </c:pt>
                <c:pt idx="905">
                  <c:v>41498</c:v>
                </c:pt>
                <c:pt idx="906">
                  <c:v>41499</c:v>
                </c:pt>
                <c:pt idx="907">
                  <c:v>41500</c:v>
                </c:pt>
                <c:pt idx="908">
                  <c:v>41501</c:v>
                </c:pt>
                <c:pt idx="909">
                  <c:v>41502</c:v>
                </c:pt>
                <c:pt idx="910">
                  <c:v>41507</c:v>
                </c:pt>
                <c:pt idx="911">
                  <c:v>41508</c:v>
                </c:pt>
                <c:pt idx="912">
                  <c:v>41509</c:v>
                </c:pt>
                <c:pt idx="913">
                  <c:v>41512</c:v>
                </c:pt>
                <c:pt idx="914">
                  <c:v>41513</c:v>
                </c:pt>
                <c:pt idx="915">
                  <c:v>41514</c:v>
                </c:pt>
                <c:pt idx="916">
                  <c:v>41515</c:v>
                </c:pt>
                <c:pt idx="917">
                  <c:v>41516</c:v>
                </c:pt>
                <c:pt idx="918">
                  <c:v>41519</c:v>
                </c:pt>
                <c:pt idx="919">
                  <c:v>41520</c:v>
                </c:pt>
                <c:pt idx="920">
                  <c:v>41521</c:v>
                </c:pt>
                <c:pt idx="921">
                  <c:v>41522</c:v>
                </c:pt>
                <c:pt idx="922">
                  <c:v>41523</c:v>
                </c:pt>
                <c:pt idx="923">
                  <c:v>41526</c:v>
                </c:pt>
                <c:pt idx="924">
                  <c:v>41527</c:v>
                </c:pt>
                <c:pt idx="925">
                  <c:v>41528</c:v>
                </c:pt>
                <c:pt idx="926">
                  <c:v>41529</c:v>
                </c:pt>
                <c:pt idx="927">
                  <c:v>41530</c:v>
                </c:pt>
                <c:pt idx="928">
                  <c:v>41533</c:v>
                </c:pt>
                <c:pt idx="929">
                  <c:v>41534</c:v>
                </c:pt>
                <c:pt idx="930">
                  <c:v>41535</c:v>
                </c:pt>
                <c:pt idx="931">
                  <c:v>41536</c:v>
                </c:pt>
                <c:pt idx="932">
                  <c:v>41537</c:v>
                </c:pt>
                <c:pt idx="933">
                  <c:v>41540</c:v>
                </c:pt>
                <c:pt idx="934">
                  <c:v>41541</c:v>
                </c:pt>
                <c:pt idx="935">
                  <c:v>41542</c:v>
                </c:pt>
                <c:pt idx="936">
                  <c:v>41543</c:v>
                </c:pt>
                <c:pt idx="937">
                  <c:v>41544</c:v>
                </c:pt>
                <c:pt idx="938">
                  <c:v>41547</c:v>
                </c:pt>
                <c:pt idx="939">
                  <c:v>41548</c:v>
                </c:pt>
                <c:pt idx="940">
                  <c:v>41549</c:v>
                </c:pt>
                <c:pt idx="941">
                  <c:v>41550</c:v>
                </c:pt>
                <c:pt idx="942">
                  <c:v>41551</c:v>
                </c:pt>
                <c:pt idx="943">
                  <c:v>41554</c:v>
                </c:pt>
                <c:pt idx="944">
                  <c:v>41555</c:v>
                </c:pt>
                <c:pt idx="945">
                  <c:v>41556</c:v>
                </c:pt>
                <c:pt idx="946">
                  <c:v>41557</c:v>
                </c:pt>
                <c:pt idx="947">
                  <c:v>41558</c:v>
                </c:pt>
                <c:pt idx="948">
                  <c:v>41561</c:v>
                </c:pt>
                <c:pt idx="949">
                  <c:v>41562</c:v>
                </c:pt>
                <c:pt idx="950">
                  <c:v>41563</c:v>
                </c:pt>
                <c:pt idx="951">
                  <c:v>41564</c:v>
                </c:pt>
                <c:pt idx="952">
                  <c:v>41565</c:v>
                </c:pt>
                <c:pt idx="953">
                  <c:v>41568</c:v>
                </c:pt>
                <c:pt idx="954">
                  <c:v>41569</c:v>
                </c:pt>
                <c:pt idx="955">
                  <c:v>41571</c:v>
                </c:pt>
                <c:pt idx="956">
                  <c:v>41572</c:v>
                </c:pt>
                <c:pt idx="957">
                  <c:v>41575</c:v>
                </c:pt>
                <c:pt idx="958">
                  <c:v>41576</c:v>
                </c:pt>
                <c:pt idx="959">
                  <c:v>41577</c:v>
                </c:pt>
                <c:pt idx="960">
                  <c:v>41578</c:v>
                </c:pt>
                <c:pt idx="961">
                  <c:v>41582</c:v>
                </c:pt>
                <c:pt idx="962">
                  <c:v>41583</c:v>
                </c:pt>
                <c:pt idx="963">
                  <c:v>41584</c:v>
                </c:pt>
                <c:pt idx="964">
                  <c:v>41585</c:v>
                </c:pt>
                <c:pt idx="965">
                  <c:v>41586</c:v>
                </c:pt>
                <c:pt idx="966">
                  <c:v>41589</c:v>
                </c:pt>
                <c:pt idx="967">
                  <c:v>41590</c:v>
                </c:pt>
                <c:pt idx="968">
                  <c:v>41591</c:v>
                </c:pt>
                <c:pt idx="969">
                  <c:v>41592</c:v>
                </c:pt>
                <c:pt idx="970">
                  <c:v>41593</c:v>
                </c:pt>
                <c:pt idx="971">
                  <c:v>41596</c:v>
                </c:pt>
                <c:pt idx="972">
                  <c:v>41597</c:v>
                </c:pt>
                <c:pt idx="973">
                  <c:v>41598</c:v>
                </c:pt>
                <c:pt idx="974">
                  <c:v>41599</c:v>
                </c:pt>
                <c:pt idx="975">
                  <c:v>41600</c:v>
                </c:pt>
                <c:pt idx="976">
                  <c:v>41603</c:v>
                </c:pt>
                <c:pt idx="977">
                  <c:v>41604</c:v>
                </c:pt>
                <c:pt idx="978">
                  <c:v>41605</c:v>
                </c:pt>
                <c:pt idx="979">
                  <c:v>41606</c:v>
                </c:pt>
                <c:pt idx="980">
                  <c:v>41607</c:v>
                </c:pt>
                <c:pt idx="981">
                  <c:v>41610</c:v>
                </c:pt>
                <c:pt idx="982">
                  <c:v>41611</c:v>
                </c:pt>
                <c:pt idx="983">
                  <c:v>41612</c:v>
                </c:pt>
                <c:pt idx="984">
                  <c:v>41613</c:v>
                </c:pt>
                <c:pt idx="985">
                  <c:v>41614</c:v>
                </c:pt>
                <c:pt idx="986">
                  <c:v>41617</c:v>
                </c:pt>
                <c:pt idx="987">
                  <c:v>41618</c:v>
                </c:pt>
                <c:pt idx="988">
                  <c:v>41619</c:v>
                </c:pt>
                <c:pt idx="989">
                  <c:v>41620</c:v>
                </c:pt>
                <c:pt idx="990">
                  <c:v>41621</c:v>
                </c:pt>
                <c:pt idx="991">
                  <c:v>41624</c:v>
                </c:pt>
                <c:pt idx="992">
                  <c:v>41625</c:v>
                </c:pt>
                <c:pt idx="993">
                  <c:v>41626</c:v>
                </c:pt>
                <c:pt idx="994">
                  <c:v>41627</c:v>
                </c:pt>
                <c:pt idx="995">
                  <c:v>41628</c:v>
                </c:pt>
                <c:pt idx="996">
                  <c:v>41631</c:v>
                </c:pt>
                <c:pt idx="997">
                  <c:v>41638</c:v>
                </c:pt>
                <c:pt idx="998">
                  <c:v>41641</c:v>
                </c:pt>
                <c:pt idx="999">
                  <c:v>41642</c:v>
                </c:pt>
                <c:pt idx="1000">
                  <c:v>41645</c:v>
                </c:pt>
                <c:pt idx="1001">
                  <c:v>41646</c:v>
                </c:pt>
                <c:pt idx="1002">
                  <c:v>41647</c:v>
                </c:pt>
                <c:pt idx="1003">
                  <c:v>41648</c:v>
                </c:pt>
                <c:pt idx="1004">
                  <c:v>41649</c:v>
                </c:pt>
                <c:pt idx="1005">
                  <c:v>41652</c:v>
                </c:pt>
                <c:pt idx="1006">
                  <c:v>41653</c:v>
                </c:pt>
                <c:pt idx="1007">
                  <c:v>41654</c:v>
                </c:pt>
                <c:pt idx="1008">
                  <c:v>41655</c:v>
                </c:pt>
                <c:pt idx="1009">
                  <c:v>41656</c:v>
                </c:pt>
                <c:pt idx="1010">
                  <c:v>41659</c:v>
                </c:pt>
                <c:pt idx="1011">
                  <c:v>41660</c:v>
                </c:pt>
                <c:pt idx="1012">
                  <c:v>41661</c:v>
                </c:pt>
                <c:pt idx="1013">
                  <c:v>41662</c:v>
                </c:pt>
                <c:pt idx="1014">
                  <c:v>41663</c:v>
                </c:pt>
                <c:pt idx="1015">
                  <c:v>41666</c:v>
                </c:pt>
                <c:pt idx="1016">
                  <c:v>41667</c:v>
                </c:pt>
                <c:pt idx="1017">
                  <c:v>41668</c:v>
                </c:pt>
                <c:pt idx="1018">
                  <c:v>41669</c:v>
                </c:pt>
                <c:pt idx="1019">
                  <c:v>41670</c:v>
                </c:pt>
                <c:pt idx="1020">
                  <c:v>41673</c:v>
                </c:pt>
                <c:pt idx="1021">
                  <c:v>41674</c:v>
                </c:pt>
                <c:pt idx="1022">
                  <c:v>41675</c:v>
                </c:pt>
                <c:pt idx="1023">
                  <c:v>41676</c:v>
                </c:pt>
                <c:pt idx="1024">
                  <c:v>41677</c:v>
                </c:pt>
                <c:pt idx="1025">
                  <c:v>41680</c:v>
                </c:pt>
                <c:pt idx="1026">
                  <c:v>41681</c:v>
                </c:pt>
                <c:pt idx="1027">
                  <c:v>41682</c:v>
                </c:pt>
                <c:pt idx="1028">
                  <c:v>41683</c:v>
                </c:pt>
                <c:pt idx="1029">
                  <c:v>41684</c:v>
                </c:pt>
                <c:pt idx="1030">
                  <c:v>41687</c:v>
                </c:pt>
                <c:pt idx="1031">
                  <c:v>41688</c:v>
                </c:pt>
                <c:pt idx="1032">
                  <c:v>41689</c:v>
                </c:pt>
                <c:pt idx="1033">
                  <c:v>41690</c:v>
                </c:pt>
                <c:pt idx="1034">
                  <c:v>41691</c:v>
                </c:pt>
                <c:pt idx="1035">
                  <c:v>41694</c:v>
                </c:pt>
                <c:pt idx="1036">
                  <c:v>41695</c:v>
                </c:pt>
                <c:pt idx="1037">
                  <c:v>41696</c:v>
                </c:pt>
                <c:pt idx="1038">
                  <c:v>41697</c:v>
                </c:pt>
                <c:pt idx="1039">
                  <c:v>41698</c:v>
                </c:pt>
                <c:pt idx="1040">
                  <c:v>41701</c:v>
                </c:pt>
                <c:pt idx="1041">
                  <c:v>41702</c:v>
                </c:pt>
                <c:pt idx="1042">
                  <c:v>41703</c:v>
                </c:pt>
                <c:pt idx="1043">
                  <c:v>41704</c:v>
                </c:pt>
                <c:pt idx="1044">
                  <c:v>41705</c:v>
                </c:pt>
                <c:pt idx="1045">
                  <c:v>41708</c:v>
                </c:pt>
                <c:pt idx="1046">
                  <c:v>41709</c:v>
                </c:pt>
                <c:pt idx="1047">
                  <c:v>41710</c:v>
                </c:pt>
                <c:pt idx="1048">
                  <c:v>41711</c:v>
                </c:pt>
                <c:pt idx="1049">
                  <c:v>41712</c:v>
                </c:pt>
                <c:pt idx="1050">
                  <c:v>41715</c:v>
                </c:pt>
                <c:pt idx="1051">
                  <c:v>41716</c:v>
                </c:pt>
                <c:pt idx="1052">
                  <c:v>41717</c:v>
                </c:pt>
                <c:pt idx="1053">
                  <c:v>41718</c:v>
                </c:pt>
                <c:pt idx="1054">
                  <c:v>41719</c:v>
                </c:pt>
                <c:pt idx="1055">
                  <c:v>41722</c:v>
                </c:pt>
                <c:pt idx="1056">
                  <c:v>41723</c:v>
                </c:pt>
                <c:pt idx="1057">
                  <c:v>41724</c:v>
                </c:pt>
                <c:pt idx="1058">
                  <c:v>41725</c:v>
                </c:pt>
                <c:pt idx="1059">
                  <c:v>41726</c:v>
                </c:pt>
                <c:pt idx="1060">
                  <c:v>41729</c:v>
                </c:pt>
                <c:pt idx="1061">
                  <c:v>41730</c:v>
                </c:pt>
                <c:pt idx="1062">
                  <c:v>41731</c:v>
                </c:pt>
                <c:pt idx="1063">
                  <c:v>41732</c:v>
                </c:pt>
                <c:pt idx="1064">
                  <c:v>41733</c:v>
                </c:pt>
                <c:pt idx="1065">
                  <c:v>41736</c:v>
                </c:pt>
                <c:pt idx="1066">
                  <c:v>41737</c:v>
                </c:pt>
                <c:pt idx="1067">
                  <c:v>41738</c:v>
                </c:pt>
                <c:pt idx="1068">
                  <c:v>41739</c:v>
                </c:pt>
                <c:pt idx="1069">
                  <c:v>41740</c:v>
                </c:pt>
                <c:pt idx="1070">
                  <c:v>41743</c:v>
                </c:pt>
                <c:pt idx="1071">
                  <c:v>41744</c:v>
                </c:pt>
                <c:pt idx="1072">
                  <c:v>41745</c:v>
                </c:pt>
                <c:pt idx="1073">
                  <c:v>41746</c:v>
                </c:pt>
                <c:pt idx="1074">
                  <c:v>41751</c:v>
                </c:pt>
                <c:pt idx="1075">
                  <c:v>41752</c:v>
                </c:pt>
                <c:pt idx="1076">
                  <c:v>41753</c:v>
                </c:pt>
                <c:pt idx="1077">
                  <c:v>41754</c:v>
                </c:pt>
                <c:pt idx="1078">
                  <c:v>41757</c:v>
                </c:pt>
                <c:pt idx="1079">
                  <c:v>41758</c:v>
                </c:pt>
                <c:pt idx="1080">
                  <c:v>41759</c:v>
                </c:pt>
                <c:pt idx="1081">
                  <c:v>41764</c:v>
                </c:pt>
                <c:pt idx="1082">
                  <c:v>41765</c:v>
                </c:pt>
                <c:pt idx="1083">
                  <c:v>41766</c:v>
                </c:pt>
                <c:pt idx="1084">
                  <c:v>41767</c:v>
                </c:pt>
                <c:pt idx="1085">
                  <c:v>41768</c:v>
                </c:pt>
                <c:pt idx="1086">
                  <c:v>41771</c:v>
                </c:pt>
                <c:pt idx="1087">
                  <c:v>41772</c:v>
                </c:pt>
                <c:pt idx="1088">
                  <c:v>41773</c:v>
                </c:pt>
                <c:pt idx="1089">
                  <c:v>41774</c:v>
                </c:pt>
                <c:pt idx="1090">
                  <c:v>41775</c:v>
                </c:pt>
                <c:pt idx="1091">
                  <c:v>41778</c:v>
                </c:pt>
                <c:pt idx="1092">
                  <c:v>41779</c:v>
                </c:pt>
                <c:pt idx="1093">
                  <c:v>41780</c:v>
                </c:pt>
                <c:pt idx="1094">
                  <c:v>41781</c:v>
                </c:pt>
                <c:pt idx="1095">
                  <c:v>41782</c:v>
                </c:pt>
                <c:pt idx="1096">
                  <c:v>41785</c:v>
                </c:pt>
                <c:pt idx="1097">
                  <c:v>41786</c:v>
                </c:pt>
                <c:pt idx="1098">
                  <c:v>41787</c:v>
                </c:pt>
                <c:pt idx="1099">
                  <c:v>41788</c:v>
                </c:pt>
                <c:pt idx="1100">
                  <c:v>41789</c:v>
                </c:pt>
                <c:pt idx="1101">
                  <c:v>41792</c:v>
                </c:pt>
                <c:pt idx="1102">
                  <c:v>41793</c:v>
                </c:pt>
                <c:pt idx="1103">
                  <c:v>41794</c:v>
                </c:pt>
                <c:pt idx="1104">
                  <c:v>41795</c:v>
                </c:pt>
                <c:pt idx="1105">
                  <c:v>41796</c:v>
                </c:pt>
                <c:pt idx="1106">
                  <c:v>41800</c:v>
                </c:pt>
                <c:pt idx="1107">
                  <c:v>41801</c:v>
                </c:pt>
                <c:pt idx="1108">
                  <c:v>41802</c:v>
                </c:pt>
                <c:pt idx="1109">
                  <c:v>41803</c:v>
                </c:pt>
                <c:pt idx="1110">
                  <c:v>41806</c:v>
                </c:pt>
                <c:pt idx="1111">
                  <c:v>41807</c:v>
                </c:pt>
                <c:pt idx="1112">
                  <c:v>41808</c:v>
                </c:pt>
                <c:pt idx="1113">
                  <c:v>41809</c:v>
                </c:pt>
                <c:pt idx="1114">
                  <c:v>41810</c:v>
                </c:pt>
                <c:pt idx="1115">
                  <c:v>41813</c:v>
                </c:pt>
                <c:pt idx="1116">
                  <c:v>41814</c:v>
                </c:pt>
                <c:pt idx="1117">
                  <c:v>41815</c:v>
                </c:pt>
                <c:pt idx="1118">
                  <c:v>41816</c:v>
                </c:pt>
                <c:pt idx="1119">
                  <c:v>41817</c:v>
                </c:pt>
                <c:pt idx="1120">
                  <c:v>41820</c:v>
                </c:pt>
                <c:pt idx="1121">
                  <c:v>41821</c:v>
                </c:pt>
                <c:pt idx="1122">
                  <c:v>41822</c:v>
                </c:pt>
                <c:pt idx="1123">
                  <c:v>41823</c:v>
                </c:pt>
                <c:pt idx="1124">
                  <c:v>41824</c:v>
                </c:pt>
                <c:pt idx="1125">
                  <c:v>41827</c:v>
                </c:pt>
                <c:pt idx="1126">
                  <c:v>41828</c:v>
                </c:pt>
                <c:pt idx="1127">
                  <c:v>41829</c:v>
                </c:pt>
                <c:pt idx="1128">
                  <c:v>41830</c:v>
                </c:pt>
                <c:pt idx="1129">
                  <c:v>41831</c:v>
                </c:pt>
                <c:pt idx="1130">
                  <c:v>41834</c:v>
                </c:pt>
                <c:pt idx="1131">
                  <c:v>41835</c:v>
                </c:pt>
                <c:pt idx="1132">
                  <c:v>41836</c:v>
                </c:pt>
                <c:pt idx="1133">
                  <c:v>41837</c:v>
                </c:pt>
                <c:pt idx="1134">
                  <c:v>41838</c:v>
                </c:pt>
                <c:pt idx="1135">
                  <c:v>41841</c:v>
                </c:pt>
                <c:pt idx="1136">
                  <c:v>41842</c:v>
                </c:pt>
                <c:pt idx="1137">
                  <c:v>41843</c:v>
                </c:pt>
                <c:pt idx="1138">
                  <c:v>41844</c:v>
                </c:pt>
                <c:pt idx="1139">
                  <c:v>41845</c:v>
                </c:pt>
                <c:pt idx="1140">
                  <c:v>41848</c:v>
                </c:pt>
                <c:pt idx="1141">
                  <c:v>41849</c:v>
                </c:pt>
                <c:pt idx="1142">
                  <c:v>41850</c:v>
                </c:pt>
                <c:pt idx="1143">
                  <c:v>41851</c:v>
                </c:pt>
                <c:pt idx="1144">
                  <c:v>41852</c:v>
                </c:pt>
                <c:pt idx="1145">
                  <c:v>41855</c:v>
                </c:pt>
                <c:pt idx="1146">
                  <c:v>41856</c:v>
                </c:pt>
                <c:pt idx="1147">
                  <c:v>41857</c:v>
                </c:pt>
                <c:pt idx="1148">
                  <c:v>41858</c:v>
                </c:pt>
                <c:pt idx="1149">
                  <c:v>41859</c:v>
                </c:pt>
                <c:pt idx="1150">
                  <c:v>41862</c:v>
                </c:pt>
                <c:pt idx="1151">
                  <c:v>41863</c:v>
                </c:pt>
                <c:pt idx="1152">
                  <c:v>41864</c:v>
                </c:pt>
                <c:pt idx="1153">
                  <c:v>41865</c:v>
                </c:pt>
                <c:pt idx="1154">
                  <c:v>41866</c:v>
                </c:pt>
                <c:pt idx="1155">
                  <c:v>41869</c:v>
                </c:pt>
                <c:pt idx="1156">
                  <c:v>41870</c:v>
                </c:pt>
                <c:pt idx="1157">
                  <c:v>41872</c:v>
                </c:pt>
                <c:pt idx="1158">
                  <c:v>41873</c:v>
                </c:pt>
                <c:pt idx="1159">
                  <c:v>41876</c:v>
                </c:pt>
                <c:pt idx="1160">
                  <c:v>41877</c:v>
                </c:pt>
                <c:pt idx="1161">
                  <c:v>41878</c:v>
                </c:pt>
                <c:pt idx="1162">
                  <c:v>41879</c:v>
                </c:pt>
                <c:pt idx="1163">
                  <c:v>41880</c:v>
                </c:pt>
                <c:pt idx="1164">
                  <c:v>41883</c:v>
                </c:pt>
                <c:pt idx="1165">
                  <c:v>41884</c:v>
                </c:pt>
                <c:pt idx="1166">
                  <c:v>41885</c:v>
                </c:pt>
                <c:pt idx="1167">
                  <c:v>41886</c:v>
                </c:pt>
                <c:pt idx="1168">
                  <c:v>41887</c:v>
                </c:pt>
                <c:pt idx="1169">
                  <c:v>41890</c:v>
                </c:pt>
                <c:pt idx="1170">
                  <c:v>41891</c:v>
                </c:pt>
                <c:pt idx="1171">
                  <c:v>41892</c:v>
                </c:pt>
                <c:pt idx="1172">
                  <c:v>41893</c:v>
                </c:pt>
                <c:pt idx="1173">
                  <c:v>41894</c:v>
                </c:pt>
                <c:pt idx="1174">
                  <c:v>41897</c:v>
                </c:pt>
                <c:pt idx="1175">
                  <c:v>41898</c:v>
                </c:pt>
                <c:pt idx="1176">
                  <c:v>41899</c:v>
                </c:pt>
                <c:pt idx="1177">
                  <c:v>41900</c:v>
                </c:pt>
                <c:pt idx="1178">
                  <c:v>41901</c:v>
                </c:pt>
                <c:pt idx="1179">
                  <c:v>41904</c:v>
                </c:pt>
                <c:pt idx="1180">
                  <c:v>41905</c:v>
                </c:pt>
                <c:pt idx="1181">
                  <c:v>41906</c:v>
                </c:pt>
                <c:pt idx="1182">
                  <c:v>41907</c:v>
                </c:pt>
                <c:pt idx="1183">
                  <c:v>41908</c:v>
                </c:pt>
                <c:pt idx="1184">
                  <c:v>41911</c:v>
                </c:pt>
                <c:pt idx="1185">
                  <c:v>41912</c:v>
                </c:pt>
                <c:pt idx="1186">
                  <c:v>41913</c:v>
                </c:pt>
                <c:pt idx="1187">
                  <c:v>41914</c:v>
                </c:pt>
                <c:pt idx="1188">
                  <c:v>41915</c:v>
                </c:pt>
                <c:pt idx="1189">
                  <c:v>41918</c:v>
                </c:pt>
                <c:pt idx="1190">
                  <c:v>41919</c:v>
                </c:pt>
                <c:pt idx="1191">
                  <c:v>41920</c:v>
                </c:pt>
                <c:pt idx="1192">
                  <c:v>41921</c:v>
                </c:pt>
                <c:pt idx="1193">
                  <c:v>41922</c:v>
                </c:pt>
                <c:pt idx="1194">
                  <c:v>41925</c:v>
                </c:pt>
                <c:pt idx="1195">
                  <c:v>41926</c:v>
                </c:pt>
                <c:pt idx="1196">
                  <c:v>41927</c:v>
                </c:pt>
                <c:pt idx="1197">
                  <c:v>41928</c:v>
                </c:pt>
                <c:pt idx="1198">
                  <c:v>41929</c:v>
                </c:pt>
                <c:pt idx="1199">
                  <c:v>41932</c:v>
                </c:pt>
                <c:pt idx="1200">
                  <c:v>41933</c:v>
                </c:pt>
                <c:pt idx="1201">
                  <c:v>41934</c:v>
                </c:pt>
                <c:pt idx="1202">
                  <c:v>41939</c:v>
                </c:pt>
                <c:pt idx="1203">
                  <c:v>41940</c:v>
                </c:pt>
                <c:pt idx="1204">
                  <c:v>41941</c:v>
                </c:pt>
                <c:pt idx="1205">
                  <c:v>41942</c:v>
                </c:pt>
                <c:pt idx="1206">
                  <c:v>41943</c:v>
                </c:pt>
                <c:pt idx="1207">
                  <c:v>41946</c:v>
                </c:pt>
                <c:pt idx="1208">
                  <c:v>41947</c:v>
                </c:pt>
                <c:pt idx="1209">
                  <c:v>41948</c:v>
                </c:pt>
                <c:pt idx="1210">
                  <c:v>41949</c:v>
                </c:pt>
                <c:pt idx="1211">
                  <c:v>41950</c:v>
                </c:pt>
                <c:pt idx="1212">
                  <c:v>41953</c:v>
                </c:pt>
                <c:pt idx="1213">
                  <c:v>41954</c:v>
                </c:pt>
                <c:pt idx="1214">
                  <c:v>41955</c:v>
                </c:pt>
                <c:pt idx="1215">
                  <c:v>41956</c:v>
                </c:pt>
                <c:pt idx="1216">
                  <c:v>41957</c:v>
                </c:pt>
                <c:pt idx="1217">
                  <c:v>41960</c:v>
                </c:pt>
                <c:pt idx="1218">
                  <c:v>41961</c:v>
                </c:pt>
                <c:pt idx="1219">
                  <c:v>41962</c:v>
                </c:pt>
                <c:pt idx="1220">
                  <c:v>41963</c:v>
                </c:pt>
                <c:pt idx="1221">
                  <c:v>41964</c:v>
                </c:pt>
                <c:pt idx="1222">
                  <c:v>41967</c:v>
                </c:pt>
                <c:pt idx="1223">
                  <c:v>41968</c:v>
                </c:pt>
                <c:pt idx="1224">
                  <c:v>41969</c:v>
                </c:pt>
                <c:pt idx="1225">
                  <c:v>41970</c:v>
                </c:pt>
                <c:pt idx="1226">
                  <c:v>41971</c:v>
                </c:pt>
                <c:pt idx="1227">
                  <c:v>41974</c:v>
                </c:pt>
                <c:pt idx="1228">
                  <c:v>41975</c:v>
                </c:pt>
                <c:pt idx="1229">
                  <c:v>41976</c:v>
                </c:pt>
                <c:pt idx="1230">
                  <c:v>41977</c:v>
                </c:pt>
                <c:pt idx="1231">
                  <c:v>41978</c:v>
                </c:pt>
                <c:pt idx="1232">
                  <c:v>41981</c:v>
                </c:pt>
                <c:pt idx="1233">
                  <c:v>41982</c:v>
                </c:pt>
                <c:pt idx="1234">
                  <c:v>41983</c:v>
                </c:pt>
                <c:pt idx="1235">
                  <c:v>41984</c:v>
                </c:pt>
                <c:pt idx="1236">
                  <c:v>41985</c:v>
                </c:pt>
                <c:pt idx="1237">
                  <c:v>41988</c:v>
                </c:pt>
                <c:pt idx="1238">
                  <c:v>41989</c:v>
                </c:pt>
                <c:pt idx="1239">
                  <c:v>41990</c:v>
                </c:pt>
                <c:pt idx="1240">
                  <c:v>41991</c:v>
                </c:pt>
                <c:pt idx="1241">
                  <c:v>41992</c:v>
                </c:pt>
                <c:pt idx="1242">
                  <c:v>41995</c:v>
                </c:pt>
                <c:pt idx="1243">
                  <c:v>41996</c:v>
                </c:pt>
                <c:pt idx="1244">
                  <c:v>42002</c:v>
                </c:pt>
                <c:pt idx="1245">
                  <c:v>42003</c:v>
                </c:pt>
                <c:pt idx="1246">
                  <c:v>42009</c:v>
                </c:pt>
                <c:pt idx="1247">
                  <c:v>42010</c:v>
                </c:pt>
                <c:pt idx="1248">
                  <c:v>42011</c:v>
                </c:pt>
                <c:pt idx="1249">
                  <c:v>42012</c:v>
                </c:pt>
                <c:pt idx="1250">
                  <c:v>42013</c:v>
                </c:pt>
                <c:pt idx="1251">
                  <c:v>42016</c:v>
                </c:pt>
                <c:pt idx="1252">
                  <c:v>42017</c:v>
                </c:pt>
                <c:pt idx="1253">
                  <c:v>42018</c:v>
                </c:pt>
                <c:pt idx="1254">
                  <c:v>42019</c:v>
                </c:pt>
                <c:pt idx="1255">
                  <c:v>42020</c:v>
                </c:pt>
                <c:pt idx="1256">
                  <c:v>42023</c:v>
                </c:pt>
                <c:pt idx="1257">
                  <c:v>42024</c:v>
                </c:pt>
                <c:pt idx="1258">
                  <c:v>42025</c:v>
                </c:pt>
                <c:pt idx="1259">
                  <c:v>42026</c:v>
                </c:pt>
                <c:pt idx="1260">
                  <c:v>42027</c:v>
                </c:pt>
                <c:pt idx="1261">
                  <c:v>42030</c:v>
                </c:pt>
                <c:pt idx="1262">
                  <c:v>42031</c:v>
                </c:pt>
                <c:pt idx="1263">
                  <c:v>42032</c:v>
                </c:pt>
                <c:pt idx="1264">
                  <c:v>42033</c:v>
                </c:pt>
                <c:pt idx="1265">
                  <c:v>42034</c:v>
                </c:pt>
                <c:pt idx="1266">
                  <c:v>42037</c:v>
                </c:pt>
                <c:pt idx="1267">
                  <c:v>42038</c:v>
                </c:pt>
                <c:pt idx="1268">
                  <c:v>42039</c:v>
                </c:pt>
                <c:pt idx="1269">
                  <c:v>42040</c:v>
                </c:pt>
                <c:pt idx="1270">
                  <c:v>42041</c:v>
                </c:pt>
                <c:pt idx="1271">
                  <c:v>42044</c:v>
                </c:pt>
                <c:pt idx="1272">
                  <c:v>42045</c:v>
                </c:pt>
                <c:pt idx="1273">
                  <c:v>42046</c:v>
                </c:pt>
                <c:pt idx="1274">
                  <c:v>42047</c:v>
                </c:pt>
                <c:pt idx="1275">
                  <c:v>42048</c:v>
                </c:pt>
                <c:pt idx="1276">
                  <c:v>42051</c:v>
                </c:pt>
                <c:pt idx="1277">
                  <c:v>42052</c:v>
                </c:pt>
                <c:pt idx="1278">
                  <c:v>42053</c:v>
                </c:pt>
                <c:pt idx="1279">
                  <c:v>42054</c:v>
                </c:pt>
                <c:pt idx="1280">
                  <c:v>42055</c:v>
                </c:pt>
                <c:pt idx="1281">
                  <c:v>42058</c:v>
                </c:pt>
                <c:pt idx="1282">
                  <c:v>42059</c:v>
                </c:pt>
                <c:pt idx="1283">
                  <c:v>42060</c:v>
                </c:pt>
                <c:pt idx="1284">
                  <c:v>42061</c:v>
                </c:pt>
                <c:pt idx="1285">
                  <c:v>42062</c:v>
                </c:pt>
                <c:pt idx="1286">
                  <c:v>42065</c:v>
                </c:pt>
                <c:pt idx="1287">
                  <c:v>42066</c:v>
                </c:pt>
                <c:pt idx="1288">
                  <c:v>42067</c:v>
                </c:pt>
                <c:pt idx="1289">
                  <c:v>42068</c:v>
                </c:pt>
                <c:pt idx="1290">
                  <c:v>42069</c:v>
                </c:pt>
                <c:pt idx="1291">
                  <c:v>42072</c:v>
                </c:pt>
                <c:pt idx="1292">
                  <c:v>42073</c:v>
                </c:pt>
                <c:pt idx="1293">
                  <c:v>42074</c:v>
                </c:pt>
                <c:pt idx="1294">
                  <c:v>42075</c:v>
                </c:pt>
                <c:pt idx="1295">
                  <c:v>42076</c:v>
                </c:pt>
                <c:pt idx="1296">
                  <c:v>42079</c:v>
                </c:pt>
                <c:pt idx="1297">
                  <c:v>42080</c:v>
                </c:pt>
                <c:pt idx="1298">
                  <c:v>42081</c:v>
                </c:pt>
                <c:pt idx="1299">
                  <c:v>42082</c:v>
                </c:pt>
                <c:pt idx="1300">
                  <c:v>42083</c:v>
                </c:pt>
                <c:pt idx="1301">
                  <c:v>42086</c:v>
                </c:pt>
                <c:pt idx="1302">
                  <c:v>42087</c:v>
                </c:pt>
                <c:pt idx="1303">
                  <c:v>42088</c:v>
                </c:pt>
                <c:pt idx="1304">
                  <c:v>42089</c:v>
                </c:pt>
                <c:pt idx="1305">
                  <c:v>42090</c:v>
                </c:pt>
                <c:pt idx="1306">
                  <c:v>42093</c:v>
                </c:pt>
                <c:pt idx="1307">
                  <c:v>42094</c:v>
                </c:pt>
                <c:pt idx="1308">
                  <c:v>42095</c:v>
                </c:pt>
                <c:pt idx="1309">
                  <c:v>42096</c:v>
                </c:pt>
                <c:pt idx="1310">
                  <c:v>42101</c:v>
                </c:pt>
                <c:pt idx="1311">
                  <c:v>42102</c:v>
                </c:pt>
                <c:pt idx="1312">
                  <c:v>42103</c:v>
                </c:pt>
                <c:pt idx="1313">
                  <c:v>42104</c:v>
                </c:pt>
                <c:pt idx="1314">
                  <c:v>42107</c:v>
                </c:pt>
                <c:pt idx="1315">
                  <c:v>42108</c:v>
                </c:pt>
                <c:pt idx="1316">
                  <c:v>42109</c:v>
                </c:pt>
                <c:pt idx="1317">
                  <c:v>42110</c:v>
                </c:pt>
                <c:pt idx="1318">
                  <c:v>42111</c:v>
                </c:pt>
                <c:pt idx="1319">
                  <c:v>42114</c:v>
                </c:pt>
                <c:pt idx="1320">
                  <c:v>42115</c:v>
                </c:pt>
                <c:pt idx="1321">
                  <c:v>42116</c:v>
                </c:pt>
                <c:pt idx="1322">
                  <c:v>42117</c:v>
                </c:pt>
                <c:pt idx="1323">
                  <c:v>42118</c:v>
                </c:pt>
                <c:pt idx="1324">
                  <c:v>42121</c:v>
                </c:pt>
                <c:pt idx="1325">
                  <c:v>42122</c:v>
                </c:pt>
                <c:pt idx="1326">
                  <c:v>42123</c:v>
                </c:pt>
                <c:pt idx="1327">
                  <c:v>42124</c:v>
                </c:pt>
                <c:pt idx="1328">
                  <c:v>42128</c:v>
                </c:pt>
                <c:pt idx="1329">
                  <c:v>42129</c:v>
                </c:pt>
                <c:pt idx="1330">
                  <c:v>42130</c:v>
                </c:pt>
                <c:pt idx="1331">
                  <c:v>42131</c:v>
                </c:pt>
                <c:pt idx="1332">
                  <c:v>42132</c:v>
                </c:pt>
                <c:pt idx="1333">
                  <c:v>42135</c:v>
                </c:pt>
                <c:pt idx="1334">
                  <c:v>42136</c:v>
                </c:pt>
                <c:pt idx="1335">
                  <c:v>42137</c:v>
                </c:pt>
                <c:pt idx="1336">
                  <c:v>42138</c:v>
                </c:pt>
                <c:pt idx="1337">
                  <c:v>42139</c:v>
                </c:pt>
                <c:pt idx="1338">
                  <c:v>42142</c:v>
                </c:pt>
                <c:pt idx="1339">
                  <c:v>42143</c:v>
                </c:pt>
                <c:pt idx="1340">
                  <c:v>42144</c:v>
                </c:pt>
                <c:pt idx="1341">
                  <c:v>42145</c:v>
                </c:pt>
                <c:pt idx="1342">
                  <c:v>42146</c:v>
                </c:pt>
                <c:pt idx="1343">
                  <c:v>42150</c:v>
                </c:pt>
                <c:pt idx="1344">
                  <c:v>42151</c:v>
                </c:pt>
                <c:pt idx="1345">
                  <c:v>42152</c:v>
                </c:pt>
                <c:pt idx="1346">
                  <c:v>42153</c:v>
                </c:pt>
                <c:pt idx="1347">
                  <c:v>42156</c:v>
                </c:pt>
                <c:pt idx="1348">
                  <c:v>42157</c:v>
                </c:pt>
                <c:pt idx="1349">
                  <c:v>42158</c:v>
                </c:pt>
                <c:pt idx="1350">
                  <c:v>42159</c:v>
                </c:pt>
                <c:pt idx="1351">
                  <c:v>42160</c:v>
                </c:pt>
                <c:pt idx="1352">
                  <c:v>42163</c:v>
                </c:pt>
                <c:pt idx="1353">
                  <c:v>42164</c:v>
                </c:pt>
                <c:pt idx="1354">
                  <c:v>42165</c:v>
                </c:pt>
                <c:pt idx="1355">
                  <c:v>42166</c:v>
                </c:pt>
                <c:pt idx="1356">
                  <c:v>42167</c:v>
                </c:pt>
                <c:pt idx="1357">
                  <c:v>42170</c:v>
                </c:pt>
                <c:pt idx="1358">
                  <c:v>42171</c:v>
                </c:pt>
                <c:pt idx="1359">
                  <c:v>42172</c:v>
                </c:pt>
                <c:pt idx="1360">
                  <c:v>42173</c:v>
                </c:pt>
                <c:pt idx="1361">
                  <c:v>42174</c:v>
                </c:pt>
                <c:pt idx="1362">
                  <c:v>42177</c:v>
                </c:pt>
                <c:pt idx="1363">
                  <c:v>42178</c:v>
                </c:pt>
                <c:pt idx="1364">
                  <c:v>42179</c:v>
                </c:pt>
                <c:pt idx="1365">
                  <c:v>42180</c:v>
                </c:pt>
                <c:pt idx="1366">
                  <c:v>42181</c:v>
                </c:pt>
                <c:pt idx="1367">
                  <c:v>42184</c:v>
                </c:pt>
                <c:pt idx="1368">
                  <c:v>42185</c:v>
                </c:pt>
                <c:pt idx="1369">
                  <c:v>42186</c:v>
                </c:pt>
                <c:pt idx="1370">
                  <c:v>42187</c:v>
                </c:pt>
                <c:pt idx="1371">
                  <c:v>42188</c:v>
                </c:pt>
                <c:pt idx="1372">
                  <c:v>42191</c:v>
                </c:pt>
                <c:pt idx="1373">
                  <c:v>42192</c:v>
                </c:pt>
                <c:pt idx="1374">
                  <c:v>42193</c:v>
                </c:pt>
                <c:pt idx="1375">
                  <c:v>42194</c:v>
                </c:pt>
                <c:pt idx="1376">
                  <c:v>42195</c:v>
                </c:pt>
                <c:pt idx="1377">
                  <c:v>42198</c:v>
                </c:pt>
                <c:pt idx="1378">
                  <c:v>42199</c:v>
                </c:pt>
                <c:pt idx="1379">
                  <c:v>42200</c:v>
                </c:pt>
                <c:pt idx="1380">
                  <c:v>42201</c:v>
                </c:pt>
                <c:pt idx="1381">
                  <c:v>42202</c:v>
                </c:pt>
                <c:pt idx="1382">
                  <c:v>42205</c:v>
                </c:pt>
                <c:pt idx="1383">
                  <c:v>42206</c:v>
                </c:pt>
                <c:pt idx="1384">
                  <c:v>42207</c:v>
                </c:pt>
                <c:pt idx="1385">
                  <c:v>42208</c:v>
                </c:pt>
                <c:pt idx="1386">
                  <c:v>42209</c:v>
                </c:pt>
                <c:pt idx="1387">
                  <c:v>42212</c:v>
                </c:pt>
                <c:pt idx="1388">
                  <c:v>42213</c:v>
                </c:pt>
                <c:pt idx="1389">
                  <c:v>42214</c:v>
                </c:pt>
                <c:pt idx="1390">
                  <c:v>42215</c:v>
                </c:pt>
                <c:pt idx="1391">
                  <c:v>42216</c:v>
                </c:pt>
                <c:pt idx="1392">
                  <c:v>42219</c:v>
                </c:pt>
                <c:pt idx="1393">
                  <c:v>42220</c:v>
                </c:pt>
                <c:pt idx="1394">
                  <c:v>42221</c:v>
                </c:pt>
                <c:pt idx="1395">
                  <c:v>42222</c:v>
                </c:pt>
                <c:pt idx="1396">
                  <c:v>42223</c:v>
                </c:pt>
                <c:pt idx="1397">
                  <c:v>42226</c:v>
                </c:pt>
                <c:pt idx="1398">
                  <c:v>42227</c:v>
                </c:pt>
                <c:pt idx="1399">
                  <c:v>42228</c:v>
                </c:pt>
                <c:pt idx="1400">
                  <c:v>42229</c:v>
                </c:pt>
                <c:pt idx="1401">
                  <c:v>42230</c:v>
                </c:pt>
                <c:pt idx="1402">
                  <c:v>42233</c:v>
                </c:pt>
                <c:pt idx="1403">
                  <c:v>42234</c:v>
                </c:pt>
                <c:pt idx="1404">
                  <c:v>42235</c:v>
                </c:pt>
                <c:pt idx="1405">
                  <c:v>42240</c:v>
                </c:pt>
                <c:pt idx="1406">
                  <c:v>42241</c:v>
                </c:pt>
                <c:pt idx="1407">
                  <c:v>42242</c:v>
                </c:pt>
                <c:pt idx="1408">
                  <c:v>42243</c:v>
                </c:pt>
                <c:pt idx="1409">
                  <c:v>42244</c:v>
                </c:pt>
                <c:pt idx="1410">
                  <c:v>42247</c:v>
                </c:pt>
                <c:pt idx="1411">
                  <c:v>42248</c:v>
                </c:pt>
                <c:pt idx="1412">
                  <c:v>42249</c:v>
                </c:pt>
                <c:pt idx="1413">
                  <c:v>42250</c:v>
                </c:pt>
                <c:pt idx="1414">
                  <c:v>42251</c:v>
                </c:pt>
                <c:pt idx="1415">
                  <c:v>42254</c:v>
                </c:pt>
                <c:pt idx="1416">
                  <c:v>42255</c:v>
                </c:pt>
                <c:pt idx="1417">
                  <c:v>42256</c:v>
                </c:pt>
                <c:pt idx="1418">
                  <c:v>42257</c:v>
                </c:pt>
                <c:pt idx="1419">
                  <c:v>42258</c:v>
                </c:pt>
                <c:pt idx="1420">
                  <c:v>42261</c:v>
                </c:pt>
                <c:pt idx="1421">
                  <c:v>42262</c:v>
                </c:pt>
                <c:pt idx="1422">
                  <c:v>42263</c:v>
                </c:pt>
                <c:pt idx="1423">
                  <c:v>42264</c:v>
                </c:pt>
                <c:pt idx="1424">
                  <c:v>42265</c:v>
                </c:pt>
                <c:pt idx="1425">
                  <c:v>42268</c:v>
                </c:pt>
                <c:pt idx="1426">
                  <c:v>42269</c:v>
                </c:pt>
                <c:pt idx="1427">
                  <c:v>42270</c:v>
                </c:pt>
                <c:pt idx="1428">
                  <c:v>42271</c:v>
                </c:pt>
                <c:pt idx="1429">
                  <c:v>42272</c:v>
                </c:pt>
                <c:pt idx="1430">
                  <c:v>42275</c:v>
                </c:pt>
                <c:pt idx="1431">
                  <c:v>42276</c:v>
                </c:pt>
                <c:pt idx="1432">
                  <c:v>42277</c:v>
                </c:pt>
                <c:pt idx="1433">
                  <c:v>42278</c:v>
                </c:pt>
                <c:pt idx="1434">
                  <c:v>42279</c:v>
                </c:pt>
                <c:pt idx="1435">
                  <c:v>42282</c:v>
                </c:pt>
                <c:pt idx="1436">
                  <c:v>42283</c:v>
                </c:pt>
                <c:pt idx="1437">
                  <c:v>42284</c:v>
                </c:pt>
                <c:pt idx="1438">
                  <c:v>42285</c:v>
                </c:pt>
                <c:pt idx="1439">
                  <c:v>42286</c:v>
                </c:pt>
                <c:pt idx="1440">
                  <c:v>42289</c:v>
                </c:pt>
                <c:pt idx="1441">
                  <c:v>42290</c:v>
                </c:pt>
                <c:pt idx="1442">
                  <c:v>42291</c:v>
                </c:pt>
                <c:pt idx="1443">
                  <c:v>42292</c:v>
                </c:pt>
                <c:pt idx="1444">
                  <c:v>42293</c:v>
                </c:pt>
                <c:pt idx="1445">
                  <c:v>42296</c:v>
                </c:pt>
                <c:pt idx="1446">
                  <c:v>42297</c:v>
                </c:pt>
                <c:pt idx="1447">
                  <c:v>42298</c:v>
                </c:pt>
                <c:pt idx="1448">
                  <c:v>42299</c:v>
                </c:pt>
                <c:pt idx="1449">
                  <c:v>42303</c:v>
                </c:pt>
                <c:pt idx="1450">
                  <c:v>42304</c:v>
                </c:pt>
                <c:pt idx="1451">
                  <c:v>42305</c:v>
                </c:pt>
                <c:pt idx="1452">
                  <c:v>42306</c:v>
                </c:pt>
                <c:pt idx="1453">
                  <c:v>42307</c:v>
                </c:pt>
                <c:pt idx="1454">
                  <c:v>42310</c:v>
                </c:pt>
                <c:pt idx="1455">
                  <c:v>42311</c:v>
                </c:pt>
                <c:pt idx="1456">
                  <c:v>42312</c:v>
                </c:pt>
                <c:pt idx="1457">
                  <c:v>42313</c:v>
                </c:pt>
                <c:pt idx="1458">
                  <c:v>42314</c:v>
                </c:pt>
                <c:pt idx="1459">
                  <c:v>42317</c:v>
                </c:pt>
                <c:pt idx="1460">
                  <c:v>42318</c:v>
                </c:pt>
                <c:pt idx="1461">
                  <c:v>42319</c:v>
                </c:pt>
                <c:pt idx="1462">
                  <c:v>42320</c:v>
                </c:pt>
                <c:pt idx="1463">
                  <c:v>42321</c:v>
                </c:pt>
                <c:pt idx="1464">
                  <c:v>42324</c:v>
                </c:pt>
                <c:pt idx="1465">
                  <c:v>42325</c:v>
                </c:pt>
                <c:pt idx="1466">
                  <c:v>42326</c:v>
                </c:pt>
                <c:pt idx="1467">
                  <c:v>42327</c:v>
                </c:pt>
                <c:pt idx="1468">
                  <c:v>42328</c:v>
                </c:pt>
                <c:pt idx="1469">
                  <c:v>42331</c:v>
                </c:pt>
                <c:pt idx="1470">
                  <c:v>42332</c:v>
                </c:pt>
                <c:pt idx="1471">
                  <c:v>42333</c:v>
                </c:pt>
                <c:pt idx="1472">
                  <c:v>42334</c:v>
                </c:pt>
                <c:pt idx="1473">
                  <c:v>42335</c:v>
                </c:pt>
                <c:pt idx="1474">
                  <c:v>42338</c:v>
                </c:pt>
                <c:pt idx="1475">
                  <c:v>42339</c:v>
                </c:pt>
                <c:pt idx="1476">
                  <c:v>42340</c:v>
                </c:pt>
                <c:pt idx="1477">
                  <c:v>42341</c:v>
                </c:pt>
                <c:pt idx="1478">
                  <c:v>42342</c:v>
                </c:pt>
                <c:pt idx="1479">
                  <c:v>42345</c:v>
                </c:pt>
                <c:pt idx="1480">
                  <c:v>42346</c:v>
                </c:pt>
                <c:pt idx="1481">
                  <c:v>42347</c:v>
                </c:pt>
                <c:pt idx="1482">
                  <c:v>42348</c:v>
                </c:pt>
                <c:pt idx="1483">
                  <c:v>42349</c:v>
                </c:pt>
                <c:pt idx="1484">
                  <c:v>42352</c:v>
                </c:pt>
                <c:pt idx="1485">
                  <c:v>42353</c:v>
                </c:pt>
                <c:pt idx="1486">
                  <c:v>42354</c:v>
                </c:pt>
                <c:pt idx="1487">
                  <c:v>42355</c:v>
                </c:pt>
                <c:pt idx="1488">
                  <c:v>42356</c:v>
                </c:pt>
                <c:pt idx="1489">
                  <c:v>42359</c:v>
                </c:pt>
                <c:pt idx="1490">
                  <c:v>42360</c:v>
                </c:pt>
                <c:pt idx="1491">
                  <c:v>42361</c:v>
                </c:pt>
                <c:pt idx="1492">
                  <c:v>42366</c:v>
                </c:pt>
                <c:pt idx="1493">
                  <c:v>42367</c:v>
                </c:pt>
                <c:pt idx="1494">
                  <c:v>42368</c:v>
                </c:pt>
                <c:pt idx="1495">
                  <c:v>42373</c:v>
                </c:pt>
                <c:pt idx="1496">
                  <c:v>42374</c:v>
                </c:pt>
                <c:pt idx="1497">
                  <c:v>42375</c:v>
                </c:pt>
                <c:pt idx="1498">
                  <c:v>42376</c:v>
                </c:pt>
                <c:pt idx="1499">
                  <c:v>42377</c:v>
                </c:pt>
                <c:pt idx="1500">
                  <c:v>42380</c:v>
                </c:pt>
                <c:pt idx="1501">
                  <c:v>42381</c:v>
                </c:pt>
                <c:pt idx="1502">
                  <c:v>42382</c:v>
                </c:pt>
                <c:pt idx="1503">
                  <c:v>42383</c:v>
                </c:pt>
                <c:pt idx="1504">
                  <c:v>42384</c:v>
                </c:pt>
                <c:pt idx="1505">
                  <c:v>42387</c:v>
                </c:pt>
                <c:pt idx="1506">
                  <c:v>42388</c:v>
                </c:pt>
                <c:pt idx="1507">
                  <c:v>42389</c:v>
                </c:pt>
                <c:pt idx="1508">
                  <c:v>42390</c:v>
                </c:pt>
                <c:pt idx="1509">
                  <c:v>42391</c:v>
                </c:pt>
                <c:pt idx="1510">
                  <c:v>42394</c:v>
                </c:pt>
                <c:pt idx="1511">
                  <c:v>42395</c:v>
                </c:pt>
                <c:pt idx="1512">
                  <c:v>42396</c:v>
                </c:pt>
                <c:pt idx="1513">
                  <c:v>42397</c:v>
                </c:pt>
                <c:pt idx="1514">
                  <c:v>42398</c:v>
                </c:pt>
                <c:pt idx="1515">
                  <c:v>42401</c:v>
                </c:pt>
                <c:pt idx="1516">
                  <c:v>42402</c:v>
                </c:pt>
                <c:pt idx="1517">
                  <c:v>42403</c:v>
                </c:pt>
                <c:pt idx="1518">
                  <c:v>42404</c:v>
                </c:pt>
                <c:pt idx="1519">
                  <c:v>42405</c:v>
                </c:pt>
                <c:pt idx="1520">
                  <c:v>42408</c:v>
                </c:pt>
                <c:pt idx="1521">
                  <c:v>42409</c:v>
                </c:pt>
                <c:pt idx="1522">
                  <c:v>42410</c:v>
                </c:pt>
                <c:pt idx="1523">
                  <c:v>42411</c:v>
                </c:pt>
                <c:pt idx="1524">
                  <c:v>42412</c:v>
                </c:pt>
                <c:pt idx="1525">
                  <c:v>42415</c:v>
                </c:pt>
                <c:pt idx="1526">
                  <c:v>42416</c:v>
                </c:pt>
                <c:pt idx="1527">
                  <c:v>42417</c:v>
                </c:pt>
                <c:pt idx="1528">
                  <c:v>42418</c:v>
                </c:pt>
                <c:pt idx="1529">
                  <c:v>42419</c:v>
                </c:pt>
                <c:pt idx="1530">
                  <c:v>42422</c:v>
                </c:pt>
                <c:pt idx="1531">
                  <c:v>42423</c:v>
                </c:pt>
                <c:pt idx="1532">
                  <c:v>42424</c:v>
                </c:pt>
                <c:pt idx="1533">
                  <c:v>42425</c:v>
                </c:pt>
                <c:pt idx="1534">
                  <c:v>42426</c:v>
                </c:pt>
                <c:pt idx="1535">
                  <c:v>42429</c:v>
                </c:pt>
                <c:pt idx="1536">
                  <c:v>42430</c:v>
                </c:pt>
                <c:pt idx="1537">
                  <c:v>42431</c:v>
                </c:pt>
                <c:pt idx="1538">
                  <c:v>42432</c:v>
                </c:pt>
                <c:pt idx="1539">
                  <c:v>42433</c:v>
                </c:pt>
                <c:pt idx="1540">
                  <c:v>42436</c:v>
                </c:pt>
                <c:pt idx="1541">
                  <c:v>42437</c:v>
                </c:pt>
                <c:pt idx="1542">
                  <c:v>42438</c:v>
                </c:pt>
                <c:pt idx="1543">
                  <c:v>42439</c:v>
                </c:pt>
                <c:pt idx="1544">
                  <c:v>42440</c:v>
                </c:pt>
                <c:pt idx="1545">
                  <c:v>42445</c:v>
                </c:pt>
                <c:pt idx="1546">
                  <c:v>42446</c:v>
                </c:pt>
                <c:pt idx="1547">
                  <c:v>42447</c:v>
                </c:pt>
                <c:pt idx="1548">
                  <c:v>42450</c:v>
                </c:pt>
                <c:pt idx="1549">
                  <c:v>42451</c:v>
                </c:pt>
                <c:pt idx="1550">
                  <c:v>42452</c:v>
                </c:pt>
                <c:pt idx="1551">
                  <c:v>42453</c:v>
                </c:pt>
                <c:pt idx="1552">
                  <c:v>42458</c:v>
                </c:pt>
                <c:pt idx="1553">
                  <c:v>42459</c:v>
                </c:pt>
                <c:pt idx="1554">
                  <c:v>42460</c:v>
                </c:pt>
                <c:pt idx="1555">
                  <c:v>42461</c:v>
                </c:pt>
                <c:pt idx="1556">
                  <c:v>42464</c:v>
                </c:pt>
                <c:pt idx="1557">
                  <c:v>42465</c:v>
                </c:pt>
                <c:pt idx="1558">
                  <c:v>42466</c:v>
                </c:pt>
                <c:pt idx="1559">
                  <c:v>42467</c:v>
                </c:pt>
                <c:pt idx="1560">
                  <c:v>42468</c:v>
                </c:pt>
                <c:pt idx="1561">
                  <c:v>42471</c:v>
                </c:pt>
                <c:pt idx="1562">
                  <c:v>42472</c:v>
                </c:pt>
                <c:pt idx="1563">
                  <c:v>42473</c:v>
                </c:pt>
                <c:pt idx="1564">
                  <c:v>42474</c:v>
                </c:pt>
                <c:pt idx="1565">
                  <c:v>42475</c:v>
                </c:pt>
                <c:pt idx="1566">
                  <c:v>42478</c:v>
                </c:pt>
                <c:pt idx="1567">
                  <c:v>42479</c:v>
                </c:pt>
                <c:pt idx="1568">
                  <c:v>42480</c:v>
                </c:pt>
                <c:pt idx="1569">
                  <c:v>42481</c:v>
                </c:pt>
                <c:pt idx="1570">
                  <c:v>42482</c:v>
                </c:pt>
                <c:pt idx="1571">
                  <c:v>42485</c:v>
                </c:pt>
                <c:pt idx="1572">
                  <c:v>42486</c:v>
                </c:pt>
                <c:pt idx="1573">
                  <c:v>42487</c:v>
                </c:pt>
                <c:pt idx="1574">
                  <c:v>42488</c:v>
                </c:pt>
                <c:pt idx="1575">
                  <c:v>42489</c:v>
                </c:pt>
                <c:pt idx="1576">
                  <c:v>42492</c:v>
                </c:pt>
                <c:pt idx="1577">
                  <c:v>42493</c:v>
                </c:pt>
                <c:pt idx="1578">
                  <c:v>42494</c:v>
                </c:pt>
                <c:pt idx="1579">
                  <c:v>42495</c:v>
                </c:pt>
                <c:pt idx="1580">
                  <c:v>42496</c:v>
                </c:pt>
                <c:pt idx="1581">
                  <c:v>42499</c:v>
                </c:pt>
                <c:pt idx="1582">
                  <c:v>42500</c:v>
                </c:pt>
                <c:pt idx="1583">
                  <c:v>42501</c:v>
                </c:pt>
                <c:pt idx="1584">
                  <c:v>42502</c:v>
                </c:pt>
                <c:pt idx="1585">
                  <c:v>42503</c:v>
                </c:pt>
                <c:pt idx="1586">
                  <c:v>42507</c:v>
                </c:pt>
                <c:pt idx="1587">
                  <c:v>42508</c:v>
                </c:pt>
                <c:pt idx="1588">
                  <c:v>42509</c:v>
                </c:pt>
                <c:pt idx="1589">
                  <c:v>42510</c:v>
                </c:pt>
                <c:pt idx="1590">
                  <c:v>42513</c:v>
                </c:pt>
                <c:pt idx="1591">
                  <c:v>42514</c:v>
                </c:pt>
                <c:pt idx="1592">
                  <c:v>42515</c:v>
                </c:pt>
                <c:pt idx="1593">
                  <c:v>42516</c:v>
                </c:pt>
                <c:pt idx="1594">
                  <c:v>42517</c:v>
                </c:pt>
                <c:pt idx="1595">
                  <c:v>42520</c:v>
                </c:pt>
                <c:pt idx="1596">
                  <c:v>42521</c:v>
                </c:pt>
                <c:pt idx="1597">
                  <c:v>42522</c:v>
                </c:pt>
                <c:pt idx="1598">
                  <c:v>42523</c:v>
                </c:pt>
                <c:pt idx="1599">
                  <c:v>42524</c:v>
                </c:pt>
                <c:pt idx="1600">
                  <c:v>42527</c:v>
                </c:pt>
                <c:pt idx="1601">
                  <c:v>42528</c:v>
                </c:pt>
                <c:pt idx="1602">
                  <c:v>42529</c:v>
                </c:pt>
                <c:pt idx="1603">
                  <c:v>42530</c:v>
                </c:pt>
                <c:pt idx="1604">
                  <c:v>42531</c:v>
                </c:pt>
                <c:pt idx="1605">
                  <c:v>42534</c:v>
                </c:pt>
                <c:pt idx="1606">
                  <c:v>42535</c:v>
                </c:pt>
                <c:pt idx="1607">
                  <c:v>42536</c:v>
                </c:pt>
                <c:pt idx="1608">
                  <c:v>42537</c:v>
                </c:pt>
                <c:pt idx="1609">
                  <c:v>42538</c:v>
                </c:pt>
                <c:pt idx="1610">
                  <c:v>42541</c:v>
                </c:pt>
                <c:pt idx="1611">
                  <c:v>42542</c:v>
                </c:pt>
                <c:pt idx="1612">
                  <c:v>42543</c:v>
                </c:pt>
                <c:pt idx="1613">
                  <c:v>42544</c:v>
                </c:pt>
                <c:pt idx="1614">
                  <c:v>42545</c:v>
                </c:pt>
                <c:pt idx="1615">
                  <c:v>42548</c:v>
                </c:pt>
                <c:pt idx="1616">
                  <c:v>42549</c:v>
                </c:pt>
                <c:pt idx="1617">
                  <c:v>42550</c:v>
                </c:pt>
                <c:pt idx="1618">
                  <c:v>42551</c:v>
                </c:pt>
                <c:pt idx="1619">
                  <c:v>42552</c:v>
                </c:pt>
                <c:pt idx="1620">
                  <c:v>42555</c:v>
                </c:pt>
                <c:pt idx="1621">
                  <c:v>42556</c:v>
                </c:pt>
                <c:pt idx="1622">
                  <c:v>42557</c:v>
                </c:pt>
                <c:pt idx="1623">
                  <c:v>42558</c:v>
                </c:pt>
                <c:pt idx="1624">
                  <c:v>42559</c:v>
                </c:pt>
                <c:pt idx="1625">
                  <c:v>42562</c:v>
                </c:pt>
                <c:pt idx="1626">
                  <c:v>42563</c:v>
                </c:pt>
                <c:pt idx="1627">
                  <c:v>42564</c:v>
                </c:pt>
                <c:pt idx="1628">
                  <c:v>42565</c:v>
                </c:pt>
                <c:pt idx="1629">
                  <c:v>42566</c:v>
                </c:pt>
                <c:pt idx="1630">
                  <c:v>42569</c:v>
                </c:pt>
                <c:pt idx="1631">
                  <c:v>42570</c:v>
                </c:pt>
                <c:pt idx="1632">
                  <c:v>42571</c:v>
                </c:pt>
                <c:pt idx="1633">
                  <c:v>42572</c:v>
                </c:pt>
                <c:pt idx="1634">
                  <c:v>42573</c:v>
                </c:pt>
                <c:pt idx="1635">
                  <c:v>42576</c:v>
                </c:pt>
                <c:pt idx="1636">
                  <c:v>42577</c:v>
                </c:pt>
                <c:pt idx="1637">
                  <c:v>42578</c:v>
                </c:pt>
                <c:pt idx="1638">
                  <c:v>42579</c:v>
                </c:pt>
                <c:pt idx="1639">
                  <c:v>42580</c:v>
                </c:pt>
                <c:pt idx="1640">
                  <c:v>42583</c:v>
                </c:pt>
                <c:pt idx="1641">
                  <c:v>42584</c:v>
                </c:pt>
                <c:pt idx="1642">
                  <c:v>42585</c:v>
                </c:pt>
                <c:pt idx="1643">
                  <c:v>42586</c:v>
                </c:pt>
                <c:pt idx="1644">
                  <c:v>42587</c:v>
                </c:pt>
                <c:pt idx="1645">
                  <c:v>42590</c:v>
                </c:pt>
                <c:pt idx="1646">
                  <c:v>42591</c:v>
                </c:pt>
                <c:pt idx="1647">
                  <c:v>42592</c:v>
                </c:pt>
                <c:pt idx="1648">
                  <c:v>42593</c:v>
                </c:pt>
                <c:pt idx="1649">
                  <c:v>42594</c:v>
                </c:pt>
                <c:pt idx="1650">
                  <c:v>42597</c:v>
                </c:pt>
                <c:pt idx="1651">
                  <c:v>42598</c:v>
                </c:pt>
                <c:pt idx="1652">
                  <c:v>42599</c:v>
                </c:pt>
                <c:pt idx="1653">
                  <c:v>42600</c:v>
                </c:pt>
                <c:pt idx="1654">
                  <c:v>42601</c:v>
                </c:pt>
                <c:pt idx="1655">
                  <c:v>42604</c:v>
                </c:pt>
                <c:pt idx="1656">
                  <c:v>42605</c:v>
                </c:pt>
                <c:pt idx="1657">
                  <c:v>42606</c:v>
                </c:pt>
                <c:pt idx="1658">
                  <c:v>42607</c:v>
                </c:pt>
                <c:pt idx="1659">
                  <c:v>42608</c:v>
                </c:pt>
                <c:pt idx="1660">
                  <c:v>42611</c:v>
                </c:pt>
                <c:pt idx="1661">
                  <c:v>42612</c:v>
                </c:pt>
                <c:pt idx="1662">
                  <c:v>42613</c:v>
                </c:pt>
                <c:pt idx="1663">
                  <c:v>42614</c:v>
                </c:pt>
                <c:pt idx="1664">
                  <c:v>42615</c:v>
                </c:pt>
                <c:pt idx="1665">
                  <c:v>42618</c:v>
                </c:pt>
                <c:pt idx="1666">
                  <c:v>42619</c:v>
                </c:pt>
                <c:pt idx="1667">
                  <c:v>42620</c:v>
                </c:pt>
                <c:pt idx="1668">
                  <c:v>42621</c:v>
                </c:pt>
                <c:pt idx="1669">
                  <c:v>42622</c:v>
                </c:pt>
                <c:pt idx="1670">
                  <c:v>42625</c:v>
                </c:pt>
                <c:pt idx="1671">
                  <c:v>42626</c:v>
                </c:pt>
                <c:pt idx="1672">
                  <c:v>42627</c:v>
                </c:pt>
                <c:pt idx="1673">
                  <c:v>42628</c:v>
                </c:pt>
                <c:pt idx="1674">
                  <c:v>42629</c:v>
                </c:pt>
                <c:pt idx="1675">
                  <c:v>42632</c:v>
                </c:pt>
                <c:pt idx="1676">
                  <c:v>42633</c:v>
                </c:pt>
                <c:pt idx="1677">
                  <c:v>42634</c:v>
                </c:pt>
                <c:pt idx="1678">
                  <c:v>42635</c:v>
                </c:pt>
                <c:pt idx="1679">
                  <c:v>42636</c:v>
                </c:pt>
                <c:pt idx="1680">
                  <c:v>42639</c:v>
                </c:pt>
                <c:pt idx="1681">
                  <c:v>42640</c:v>
                </c:pt>
                <c:pt idx="1682">
                  <c:v>42641</c:v>
                </c:pt>
                <c:pt idx="1683">
                  <c:v>42642</c:v>
                </c:pt>
                <c:pt idx="1684">
                  <c:v>42643</c:v>
                </c:pt>
                <c:pt idx="1685">
                  <c:v>42646</c:v>
                </c:pt>
                <c:pt idx="1686">
                  <c:v>42647</c:v>
                </c:pt>
                <c:pt idx="1687">
                  <c:v>42648</c:v>
                </c:pt>
                <c:pt idx="1688">
                  <c:v>42649</c:v>
                </c:pt>
                <c:pt idx="1689">
                  <c:v>42650</c:v>
                </c:pt>
                <c:pt idx="1690">
                  <c:v>42653</c:v>
                </c:pt>
                <c:pt idx="1691">
                  <c:v>42654</c:v>
                </c:pt>
                <c:pt idx="1692">
                  <c:v>42655</c:v>
                </c:pt>
                <c:pt idx="1693">
                  <c:v>42656</c:v>
                </c:pt>
                <c:pt idx="1694">
                  <c:v>42657</c:v>
                </c:pt>
                <c:pt idx="1695">
                  <c:v>42660</c:v>
                </c:pt>
                <c:pt idx="1696">
                  <c:v>42661</c:v>
                </c:pt>
                <c:pt idx="1697">
                  <c:v>42662</c:v>
                </c:pt>
                <c:pt idx="1698">
                  <c:v>42663</c:v>
                </c:pt>
                <c:pt idx="1699">
                  <c:v>42664</c:v>
                </c:pt>
                <c:pt idx="1700">
                  <c:v>42667</c:v>
                </c:pt>
                <c:pt idx="1701">
                  <c:v>42668</c:v>
                </c:pt>
                <c:pt idx="1702">
                  <c:v>42669</c:v>
                </c:pt>
                <c:pt idx="1703">
                  <c:v>42670</c:v>
                </c:pt>
                <c:pt idx="1704">
                  <c:v>42671</c:v>
                </c:pt>
                <c:pt idx="1705">
                  <c:v>42676</c:v>
                </c:pt>
                <c:pt idx="1706">
                  <c:v>42677</c:v>
                </c:pt>
                <c:pt idx="1707">
                  <c:v>42678</c:v>
                </c:pt>
                <c:pt idx="1708">
                  <c:v>42681</c:v>
                </c:pt>
                <c:pt idx="1709">
                  <c:v>42682</c:v>
                </c:pt>
                <c:pt idx="1710">
                  <c:v>42683</c:v>
                </c:pt>
                <c:pt idx="1711">
                  <c:v>42684</c:v>
                </c:pt>
                <c:pt idx="1712">
                  <c:v>42685</c:v>
                </c:pt>
                <c:pt idx="1713">
                  <c:v>42688</c:v>
                </c:pt>
                <c:pt idx="1714">
                  <c:v>42689</c:v>
                </c:pt>
                <c:pt idx="1715">
                  <c:v>42690</c:v>
                </c:pt>
                <c:pt idx="1716">
                  <c:v>42691</c:v>
                </c:pt>
                <c:pt idx="1717">
                  <c:v>42692</c:v>
                </c:pt>
                <c:pt idx="1718">
                  <c:v>42695</c:v>
                </c:pt>
                <c:pt idx="1719">
                  <c:v>42696</c:v>
                </c:pt>
                <c:pt idx="1720">
                  <c:v>42697</c:v>
                </c:pt>
                <c:pt idx="1721">
                  <c:v>42698</c:v>
                </c:pt>
                <c:pt idx="1722">
                  <c:v>42699</c:v>
                </c:pt>
                <c:pt idx="1723">
                  <c:v>42702</c:v>
                </c:pt>
                <c:pt idx="1724">
                  <c:v>42703</c:v>
                </c:pt>
                <c:pt idx="1725">
                  <c:v>42704</c:v>
                </c:pt>
                <c:pt idx="1726">
                  <c:v>42705</c:v>
                </c:pt>
                <c:pt idx="1727">
                  <c:v>42706</c:v>
                </c:pt>
                <c:pt idx="1728">
                  <c:v>42709</c:v>
                </c:pt>
                <c:pt idx="1729">
                  <c:v>42710</c:v>
                </c:pt>
                <c:pt idx="1730">
                  <c:v>42711</c:v>
                </c:pt>
                <c:pt idx="1731">
                  <c:v>42712</c:v>
                </c:pt>
                <c:pt idx="1732">
                  <c:v>42713</c:v>
                </c:pt>
                <c:pt idx="1733">
                  <c:v>42716</c:v>
                </c:pt>
                <c:pt idx="1734">
                  <c:v>42717</c:v>
                </c:pt>
                <c:pt idx="1735">
                  <c:v>42718</c:v>
                </c:pt>
                <c:pt idx="1736">
                  <c:v>42719</c:v>
                </c:pt>
                <c:pt idx="1737">
                  <c:v>42720</c:v>
                </c:pt>
                <c:pt idx="1738">
                  <c:v>42723</c:v>
                </c:pt>
                <c:pt idx="1739">
                  <c:v>42724</c:v>
                </c:pt>
                <c:pt idx="1740">
                  <c:v>42725</c:v>
                </c:pt>
                <c:pt idx="1741">
                  <c:v>42726</c:v>
                </c:pt>
                <c:pt idx="1742">
                  <c:v>42727</c:v>
                </c:pt>
                <c:pt idx="1743">
                  <c:v>42731</c:v>
                </c:pt>
                <c:pt idx="1744">
                  <c:v>42732</c:v>
                </c:pt>
                <c:pt idx="1745">
                  <c:v>42733</c:v>
                </c:pt>
                <c:pt idx="1746">
                  <c:v>42734</c:v>
                </c:pt>
                <c:pt idx="1747">
                  <c:v>42737</c:v>
                </c:pt>
                <c:pt idx="1748">
                  <c:v>42738</c:v>
                </c:pt>
                <c:pt idx="1749">
                  <c:v>42739</c:v>
                </c:pt>
                <c:pt idx="1750">
                  <c:v>42740</c:v>
                </c:pt>
                <c:pt idx="1751">
                  <c:v>42741</c:v>
                </c:pt>
                <c:pt idx="1752">
                  <c:v>42744</c:v>
                </c:pt>
                <c:pt idx="1753">
                  <c:v>42745</c:v>
                </c:pt>
                <c:pt idx="1754">
                  <c:v>42746</c:v>
                </c:pt>
                <c:pt idx="1755">
                  <c:v>42747</c:v>
                </c:pt>
                <c:pt idx="1756">
                  <c:v>42748</c:v>
                </c:pt>
                <c:pt idx="1757">
                  <c:v>42751</c:v>
                </c:pt>
                <c:pt idx="1758">
                  <c:v>42752</c:v>
                </c:pt>
                <c:pt idx="1759">
                  <c:v>42753</c:v>
                </c:pt>
                <c:pt idx="1760">
                  <c:v>42754</c:v>
                </c:pt>
                <c:pt idx="1761">
                  <c:v>42755</c:v>
                </c:pt>
                <c:pt idx="1762">
                  <c:v>42758</c:v>
                </c:pt>
                <c:pt idx="1763">
                  <c:v>42759</c:v>
                </c:pt>
                <c:pt idx="1764">
                  <c:v>42760</c:v>
                </c:pt>
                <c:pt idx="1765">
                  <c:v>42761</c:v>
                </c:pt>
                <c:pt idx="1766">
                  <c:v>42762</c:v>
                </c:pt>
                <c:pt idx="1767">
                  <c:v>42765</c:v>
                </c:pt>
                <c:pt idx="1768">
                  <c:v>42766</c:v>
                </c:pt>
                <c:pt idx="1769">
                  <c:v>42767</c:v>
                </c:pt>
                <c:pt idx="1770">
                  <c:v>42768</c:v>
                </c:pt>
                <c:pt idx="1771">
                  <c:v>42769</c:v>
                </c:pt>
                <c:pt idx="1772">
                  <c:v>42772</c:v>
                </c:pt>
                <c:pt idx="1773">
                  <c:v>42773</c:v>
                </c:pt>
                <c:pt idx="1774">
                  <c:v>42774</c:v>
                </c:pt>
                <c:pt idx="1775">
                  <c:v>42775</c:v>
                </c:pt>
                <c:pt idx="1776">
                  <c:v>42776</c:v>
                </c:pt>
                <c:pt idx="1777">
                  <c:v>42779</c:v>
                </c:pt>
                <c:pt idx="1778">
                  <c:v>42780</c:v>
                </c:pt>
                <c:pt idx="1779">
                  <c:v>42781</c:v>
                </c:pt>
                <c:pt idx="1780">
                  <c:v>42782</c:v>
                </c:pt>
                <c:pt idx="1781">
                  <c:v>42783</c:v>
                </c:pt>
                <c:pt idx="1782">
                  <c:v>42786</c:v>
                </c:pt>
                <c:pt idx="1783">
                  <c:v>42787</c:v>
                </c:pt>
                <c:pt idx="1784">
                  <c:v>42788</c:v>
                </c:pt>
                <c:pt idx="1785">
                  <c:v>42789</c:v>
                </c:pt>
                <c:pt idx="1786">
                  <c:v>42790</c:v>
                </c:pt>
                <c:pt idx="1787">
                  <c:v>42793</c:v>
                </c:pt>
                <c:pt idx="1788">
                  <c:v>42794</c:v>
                </c:pt>
                <c:pt idx="1789">
                  <c:v>42795</c:v>
                </c:pt>
                <c:pt idx="1790">
                  <c:v>42796</c:v>
                </c:pt>
                <c:pt idx="1791">
                  <c:v>42797</c:v>
                </c:pt>
                <c:pt idx="1792">
                  <c:v>42800</c:v>
                </c:pt>
                <c:pt idx="1793">
                  <c:v>42801</c:v>
                </c:pt>
                <c:pt idx="1794">
                  <c:v>42802</c:v>
                </c:pt>
                <c:pt idx="1795">
                  <c:v>42803</c:v>
                </c:pt>
                <c:pt idx="1796">
                  <c:v>42804</c:v>
                </c:pt>
                <c:pt idx="1797">
                  <c:v>42807</c:v>
                </c:pt>
                <c:pt idx="1798">
                  <c:v>42808</c:v>
                </c:pt>
                <c:pt idx="1799">
                  <c:v>42810</c:v>
                </c:pt>
                <c:pt idx="1800">
                  <c:v>42811</c:v>
                </c:pt>
                <c:pt idx="1801">
                  <c:v>42814</c:v>
                </c:pt>
                <c:pt idx="1802">
                  <c:v>42815</c:v>
                </c:pt>
                <c:pt idx="1803">
                  <c:v>42816</c:v>
                </c:pt>
                <c:pt idx="1804">
                  <c:v>42817</c:v>
                </c:pt>
                <c:pt idx="1805">
                  <c:v>42818</c:v>
                </c:pt>
                <c:pt idx="1806">
                  <c:v>42821</c:v>
                </c:pt>
                <c:pt idx="1807">
                  <c:v>42822</c:v>
                </c:pt>
                <c:pt idx="1808">
                  <c:v>42823</c:v>
                </c:pt>
                <c:pt idx="1809">
                  <c:v>42824</c:v>
                </c:pt>
                <c:pt idx="1810">
                  <c:v>42825</c:v>
                </c:pt>
                <c:pt idx="1811">
                  <c:v>42828</c:v>
                </c:pt>
                <c:pt idx="1812">
                  <c:v>42829</c:v>
                </c:pt>
                <c:pt idx="1813">
                  <c:v>42830</c:v>
                </c:pt>
                <c:pt idx="1814">
                  <c:v>42831</c:v>
                </c:pt>
                <c:pt idx="1815">
                  <c:v>42832</c:v>
                </c:pt>
                <c:pt idx="1816">
                  <c:v>42835</c:v>
                </c:pt>
                <c:pt idx="1817">
                  <c:v>42836</c:v>
                </c:pt>
                <c:pt idx="1818">
                  <c:v>42837</c:v>
                </c:pt>
                <c:pt idx="1819">
                  <c:v>42838</c:v>
                </c:pt>
                <c:pt idx="1820">
                  <c:v>42843</c:v>
                </c:pt>
                <c:pt idx="1821">
                  <c:v>42844</c:v>
                </c:pt>
                <c:pt idx="1822">
                  <c:v>42845</c:v>
                </c:pt>
                <c:pt idx="1823">
                  <c:v>42846</c:v>
                </c:pt>
                <c:pt idx="1824">
                  <c:v>42849</c:v>
                </c:pt>
                <c:pt idx="1825">
                  <c:v>42850</c:v>
                </c:pt>
                <c:pt idx="1826">
                  <c:v>42851</c:v>
                </c:pt>
                <c:pt idx="1827">
                  <c:v>42852</c:v>
                </c:pt>
                <c:pt idx="1828">
                  <c:v>42853</c:v>
                </c:pt>
                <c:pt idx="1829">
                  <c:v>42857</c:v>
                </c:pt>
                <c:pt idx="1830">
                  <c:v>42858</c:v>
                </c:pt>
                <c:pt idx="1831">
                  <c:v>42859</c:v>
                </c:pt>
                <c:pt idx="1832">
                  <c:v>42860</c:v>
                </c:pt>
                <c:pt idx="1833">
                  <c:v>42863</c:v>
                </c:pt>
                <c:pt idx="1834">
                  <c:v>42864</c:v>
                </c:pt>
                <c:pt idx="1835">
                  <c:v>42865</c:v>
                </c:pt>
                <c:pt idx="1836">
                  <c:v>42866</c:v>
                </c:pt>
                <c:pt idx="1837">
                  <c:v>42867</c:v>
                </c:pt>
                <c:pt idx="1838">
                  <c:v>42870</c:v>
                </c:pt>
                <c:pt idx="1839">
                  <c:v>42871</c:v>
                </c:pt>
                <c:pt idx="1840">
                  <c:v>42872</c:v>
                </c:pt>
                <c:pt idx="1841">
                  <c:v>42873</c:v>
                </c:pt>
                <c:pt idx="1842">
                  <c:v>42874</c:v>
                </c:pt>
                <c:pt idx="1843">
                  <c:v>42877</c:v>
                </c:pt>
                <c:pt idx="1844">
                  <c:v>42878</c:v>
                </c:pt>
                <c:pt idx="1845">
                  <c:v>42879</c:v>
                </c:pt>
                <c:pt idx="1846">
                  <c:v>42880</c:v>
                </c:pt>
                <c:pt idx="1847">
                  <c:v>42881</c:v>
                </c:pt>
                <c:pt idx="1848">
                  <c:v>42884</c:v>
                </c:pt>
                <c:pt idx="1849">
                  <c:v>42885</c:v>
                </c:pt>
                <c:pt idx="1850">
                  <c:v>42886</c:v>
                </c:pt>
                <c:pt idx="1851">
                  <c:v>42887</c:v>
                </c:pt>
                <c:pt idx="1852">
                  <c:v>42888</c:v>
                </c:pt>
                <c:pt idx="1853">
                  <c:v>42892</c:v>
                </c:pt>
                <c:pt idx="1854">
                  <c:v>42893</c:v>
                </c:pt>
                <c:pt idx="1855">
                  <c:v>42894</c:v>
                </c:pt>
                <c:pt idx="1856">
                  <c:v>42895</c:v>
                </c:pt>
                <c:pt idx="1857">
                  <c:v>42898</c:v>
                </c:pt>
                <c:pt idx="1858">
                  <c:v>42899</c:v>
                </c:pt>
                <c:pt idx="1859">
                  <c:v>42900</c:v>
                </c:pt>
                <c:pt idx="1860">
                  <c:v>42901</c:v>
                </c:pt>
                <c:pt idx="1861">
                  <c:v>42902</c:v>
                </c:pt>
                <c:pt idx="1862">
                  <c:v>42905</c:v>
                </c:pt>
                <c:pt idx="1863">
                  <c:v>42906</c:v>
                </c:pt>
                <c:pt idx="1864">
                  <c:v>42907</c:v>
                </c:pt>
                <c:pt idx="1865">
                  <c:v>42908</c:v>
                </c:pt>
                <c:pt idx="1866">
                  <c:v>42909</c:v>
                </c:pt>
                <c:pt idx="1867">
                  <c:v>42912</c:v>
                </c:pt>
                <c:pt idx="1868">
                  <c:v>42913</c:v>
                </c:pt>
                <c:pt idx="1869">
                  <c:v>42914</c:v>
                </c:pt>
                <c:pt idx="1870">
                  <c:v>42915</c:v>
                </c:pt>
                <c:pt idx="1871">
                  <c:v>42916</c:v>
                </c:pt>
                <c:pt idx="1872">
                  <c:v>42919</c:v>
                </c:pt>
                <c:pt idx="1873">
                  <c:v>42920</c:v>
                </c:pt>
                <c:pt idx="1874">
                  <c:v>42921</c:v>
                </c:pt>
                <c:pt idx="1875">
                  <c:v>42922</c:v>
                </c:pt>
                <c:pt idx="1876">
                  <c:v>42923</c:v>
                </c:pt>
                <c:pt idx="1877">
                  <c:v>42926</c:v>
                </c:pt>
                <c:pt idx="1878">
                  <c:v>42927</c:v>
                </c:pt>
                <c:pt idx="1879">
                  <c:v>42928</c:v>
                </c:pt>
                <c:pt idx="1880">
                  <c:v>42929</c:v>
                </c:pt>
                <c:pt idx="1881">
                  <c:v>42930</c:v>
                </c:pt>
                <c:pt idx="1882">
                  <c:v>42933</c:v>
                </c:pt>
                <c:pt idx="1883">
                  <c:v>42934</c:v>
                </c:pt>
                <c:pt idx="1884">
                  <c:v>42935</c:v>
                </c:pt>
                <c:pt idx="1885">
                  <c:v>42936</c:v>
                </c:pt>
                <c:pt idx="1886">
                  <c:v>42937</c:v>
                </c:pt>
                <c:pt idx="1887">
                  <c:v>42940</c:v>
                </c:pt>
                <c:pt idx="1888">
                  <c:v>42941</c:v>
                </c:pt>
                <c:pt idx="1889">
                  <c:v>42942</c:v>
                </c:pt>
                <c:pt idx="1890">
                  <c:v>42943</c:v>
                </c:pt>
                <c:pt idx="1891">
                  <c:v>42944</c:v>
                </c:pt>
                <c:pt idx="1892">
                  <c:v>42947</c:v>
                </c:pt>
                <c:pt idx="1893">
                  <c:v>42948</c:v>
                </c:pt>
                <c:pt idx="1894">
                  <c:v>42949</c:v>
                </c:pt>
                <c:pt idx="1895">
                  <c:v>42950</c:v>
                </c:pt>
                <c:pt idx="1896">
                  <c:v>42951</c:v>
                </c:pt>
                <c:pt idx="1897">
                  <c:v>42954</c:v>
                </c:pt>
                <c:pt idx="1898">
                  <c:v>42955</c:v>
                </c:pt>
                <c:pt idx="1899">
                  <c:v>42956</c:v>
                </c:pt>
                <c:pt idx="1900">
                  <c:v>42957</c:v>
                </c:pt>
                <c:pt idx="1901">
                  <c:v>42958</c:v>
                </c:pt>
                <c:pt idx="1902">
                  <c:v>42961</c:v>
                </c:pt>
                <c:pt idx="1903">
                  <c:v>42962</c:v>
                </c:pt>
                <c:pt idx="1904">
                  <c:v>42963</c:v>
                </c:pt>
                <c:pt idx="1905">
                  <c:v>42964</c:v>
                </c:pt>
                <c:pt idx="1906">
                  <c:v>42965</c:v>
                </c:pt>
                <c:pt idx="1907">
                  <c:v>42968</c:v>
                </c:pt>
                <c:pt idx="1908">
                  <c:v>42969</c:v>
                </c:pt>
                <c:pt idx="1909">
                  <c:v>42970</c:v>
                </c:pt>
                <c:pt idx="1910">
                  <c:v>42971</c:v>
                </c:pt>
                <c:pt idx="1911">
                  <c:v>42972</c:v>
                </c:pt>
                <c:pt idx="1912">
                  <c:v>42975</c:v>
                </c:pt>
                <c:pt idx="1913">
                  <c:v>42976</c:v>
                </c:pt>
                <c:pt idx="1914">
                  <c:v>42977</c:v>
                </c:pt>
                <c:pt idx="1915">
                  <c:v>42978</c:v>
                </c:pt>
                <c:pt idx="1916">
                  <c:v>42979</c:v>
                </c:pt>
                <c:pt idx="1917">
                  <c:v>42982</c:v>
                </c:pt>
                <c:pt idx="1918">
                  <c:v>42983</c:v>
                </c:pt>
                <c:pt idx="1919">
                  <c:v>42984</c:v>
                </c:pt>
                <c:pt idx="1920">
                  <c:v>42985</c:v>
                </c:pt>
                <c:pt idx="1921">
                  <c:v>42986</c:v>
                </c:pt>
                <c:pt idx="1922">
                  <c:v>42989</c:v>
                </c:pt>
                <c:pt idx="1923">
                  <c:v>42990</c:v>
                </c:pt>
                <c:pt idx="1924">
                  <c:v>42991</c:v>
                </c:pt>
                <c:pt idx="1925">
                  <c:v>42992</c:v>
                </c:pt>
                <c:pt idx="1926">
                  <c:v>42993</c:v>
                </c:pt>
                <c:pt idx="1927">
                  <c:v>42996</c:v>
                </c:pt>
                <c:pt idx="1928">
                  <c:v>42997</c:v>
                </c:pt>
                <c:pt idx="1929">
                  <c:v>42998</c:v>
                </c:pt>
                <c:pt idx="1930">
                  <c:v>42999</c:v>
                </c:pt>
                <c:pt idx="1931">
                  <c:v>43000</c:v>
                </c:pt>
                <c:pt idx="1932">
                  <c:v>43003</c:v>
                </c:pt>
                <c:pt idx="1933">
                  <c:v>43004</c:v>
                </c:pt>
                <c:pt idx="1934">
                  <c:v>43005</c:v>
                </c:pt>
                <c:pt idx="1935">
                  <c:v>43006</c:v>
                </c:pt>
                <c:pt idx="1936">
                  <c:v>43007</c:v>
                </c:pt>
                <c:pt idx="1937">
                  <c:v>43010</c:v>
                </c:pt>
                <c:pt idx="1938">
                  <c:v>43011</c:v>
                </c:pt>
                <c:pt idx="1939">
                  <c:v>43012</c:v>
                </c:pt>
                <c:pt idx="1940">
                  <c:v>43013</c:v>
                </c:pt>
                <c:pt idx="1941">
                  <c:v>43014</c:v>
                </c:pt>
                <c:pt idx="1942">
                  <c:v>43017</c:v>
                </c:pt>
                <c:pt idx="1943">
                  <c:v>43018</c:v>
                </c:pt>
                <c:pt idx="1944">
                  <c:v>43019</c:v>
                </c:pt>
                <c:pt idx="1945">
                  <c:v>43020</c:v>
                </c:pt>
                <c:pt idx="1946">
                  <c:v>43021</c:v>
                </c:pt>
                <c:pt idx="1947">
                  <c:v>43024</c:v>
                </c:pt>
                <c:pt idx="1948">
                  <c:v>43025</c:v>
                </c:pt>
                <c:pt idx="1949">
                  <c:v>43026</c:v>
                </c:pt>
                <c:pt idx="1950">
                  <c:v>43027</c:v>
                </c:pt>
                <c:pt idx="1951">
                  <c:v>43028</c:v>
                </c:pt>
                <c:pt idx="1952">
                  <c:v>43032</c:v>
                </c:pt>
                <c:pt idx="1953">
                  <c:v>43033</c:v>
                </c:pt>
                <c:pt idx="1954">
                  <c:v>43034</c:v>
                </c:pt>
                <c:pt idx="1955">
                  <c:v>43035</c:v>
                </c:pt>
                <c:pt idx="1956">
                  <c:v>43038</c:v>
                </c:pt>
                <c:pt idx="1957">
                  <c:v>43039</c:v>
                </c:pt>
                <c:pt idx="1958">
                  <c:v>43041</c:v>
                </c:pt>
                <c:pt idx="1959">
                  <c:v>43042</c:v>
                </c:pt>
                <c:pt idx="1960">
                  <c:v>43045</c:v>
                </c:pt>
                <c:pt idx="1961">
                  <c:v>43046</c:v>
                </c:pt>
                <c:pt idx="1962">
                  <c:v>43047</c:v>
                </c:pt>
                <c:pt idx="1963">
                  <c:v>43048</c:v>
                </c:pt>
                <c:pt idx="1964">
                  <c:v>43049</c:v>
                </c:pt>
                <c:pt idx="1965">
                  <c:v>43052</c:v>
                </c:pt>
                <c:pt idx="1966">
                  <c:v>43053</c:v>
                </c:pt>
                <c:pt idx="1967">
                  <c:v>43054</c:v>
                </c:pt>
                <c:pt idx="1968">
                  <c:v>43055</c:v>
                </c:pt>
                <c:pt idx="1969">
                  <c:v>43056</c:v>
                </c:pt>
                <c:pt idx="1970">
                  <c:v>43059</c:v>
                </c:pt>
                <c:pt idx="1971">
                  <c:v>43060</c:v>
                </c:pt>
                <c:pt idx="1972">
                  <c:v>43061</c:v>
                </c:pt>
                <c:pt idx="1973">
                  <c:v>43062</c:v>
                </c:pt>
                <c:pt idx="1974">
                  <c:v>43063</c:v>
                </c:pt>
                <c:pt idx="1975">
                  <c:v>43066</c:v>
                </c:pt>
                <c:pt idx="1976">
                  <c:v>43067</c:v>
                </c:pt>
                <c:pt idx="1977">
                  <c:v>43068</c:v>
                </c:pt>
                <c:pt idx="1978">
                  <c:v>43069</c:v>
                </c:pt>
                <c:pt idx="1979">
                  <c:v>43070</c:v>
                </c:pt>
                <c:pt idx="1980">
                  <c:v>43073</c:v>
                </c:pt>
                <c:pt idx="1981">
                  <c:v>43074</c:v>
                </c:pt>
                <c:pt idx="1982">
                  <c:v>43075</c:v>
                </c:pt>
                <c:pt idx="1983">
                  <c:v>43076</c:v>
                </c:pt>
                <c:pt idx="1984">
                  <c:v>43077</c:v>
                </c:pt>
                <c:pt idx="1985">
                  <c:v>43080</c:v>
                </c:pt>
                <c:pt idx="1986">
                  <c:v>43081</c:v>
                </c:pt>
                <c:pt idx="1987">
                  <c:v>43082</c:v>
                </c:pt>
                <c:pt idx="1988">
                  <c:v>43083</c:v>
                </c:pt>
                <c:pt idx="1989">
                  <c:v>43084</c:v>
                </c:pt>
                <c:pt idx="1990">
                  <c:v>43087</c:v>
                </c:pt>
                <c:pt idx="1991">
                  <c:v>43088</c:v>
                </c:pt>
                <c:pt idx="1992">
                  <c:v>43089</c:v>
                </c:pt>
                <c:pt idx="1993">
                  <c:v>43090</c:v>
                </c:pt>
                <c:pt idx="1994">
                  <c:v>43091</c:v>
                </c:pt>
                <c:pt idx="1995">
                  <c:v>43096</c:v>
                </c:pt>
                <c:pt idx="1996">
                  <c:v>43097</c:v>
                </c:pt>
                <c:pt idx="1997">
                  <c:v>43098</c:v>
                </c:pt>
                <c:pt idx="1998">
                  <c:v>43102</c:v>
                </c:pt>
                <c:pt idx="1999">
                  <c:v>43103</c:v>
                </c:pt>
                <c:pt idx="2000">
                  <c:v>43104</c:v>
                </c:pt>
                <c:pt idx="2001">
                  <c:v>43105</c:v>
                </c:pt>
                <c:pt idx="2002">
                  <c:v>43108</c:v>
                </c:pt>
                <c:pt idx="2003">
                  <c:v>43109</c:v>
                </c:pt>
                <c:pt idx="2004">
                  <c:v>43110</c:v>
                </c:pt>
                <c:pt idx="2005">
                  <c:v>43111</c:v>
                </c:pt>
                <c:pt idx="2006">
                  <c:v>43112</c:v>
                </c:pt>
                <c:pt idx="2007">
                  <c:v>43115</c:v>
                </c:pt>
                <c:pt idx="2008">
                  <c:v>43116</c:v>
                </c:pt>
                <c:pt idx="2009">
                  <c:v>43117</c:v>
                </c:pt>
                <c:pt idx="2010">
                  <c:v>43118</c:v>
                </c:pt>
                <c:pt idx="2011">
                  <c:v>43119</c:v>
                </c:pt>
                <c:pt idx="2012">
                  <c:v>43122</c:v>
                </c:pt>
                <c:pt idx="2013">
                  <c:v>43123</c:v>
                </c:pt>
                <c:pt idx="2014">
                  <c:v>43124</c:v>
                </c:pt>
                <c:pt idx="2015">
                  <c:v>43125</c:v>
                </c:pt>
                <c:pt idx="2016">
                  <c:v>43126</c:v>
                </c:pt>
                <c:pt idx="2017">
                  <c:v>43129</c:v>
                </c:pt>
                <c:pt idx="2018">
                  <c:v>43130</c:v>
                </c:pt>
                <c:pt idx="2019">
                  <c:v>43131</c:v>
                </c:pt>
                <c:pt idx="2020">
                  <c:v>43132</c:v>
                </c:pt>
                <c:pt idx="2021">
                  <c:v>43133</c:v>
                </c:pt>
                <c:pt idx="2022">
                  <c:v>43136</c:v>
                </c:pt>
                <c:pt idx="2023">
                  <c:v>43137</c:v>
                </c:pt>
                <c:pt idx="2024">
                  <c:v>43138</c:v>
                </c:pt>
                <c:pt idx="2025">
                  <c:v>43139</c:v>
                </c:pt>
                <c:pt idx="2026">
                  <c:v>43140</c:v>
                </c:pt>
                <c:pt idx="2027">
                  <c:v>43143</c:v>
                </c:pt>
                <c:pt idx="2028">
                  <c:v>43144</c:v>
                </c:pt>
                <c:pt idx="2029">
                  <c:v>43145</c:v>
                </c:pt>
                <c:pt idx="2030">
                  <c:v>43146</c:v>
                </c:pt>
                <c:pt idx="2031">
                  <c:v>43147</c:v>
                </c:pt>
                <c:pt idx="2032">
                  <c:v>43150</c:v>
                </c:pt>
                <c:pt idx="2033">
                  <c:v>43151</c:v>
                </c:pt>
                <c:pt idx="2034">
                  <c:v>43152</c:v>
                </c:pt>
                <c:pt idx="2035">
                  <c:v>43153</c:v>
                </c:pt>
                <c:pt idx="2036">
                  <c:v>43154</c:v>
                </c:pt>
                <c:pt idx="2037">
                  <c:v>43157</c:v>
                </c:pt>
                <c:pt idx="2038">
                  <c:v>43158</c:v>
                </c:pt>
                <c:pt idx="2039">
                  <c:v>43159</c:v>
                </c:pt>
                <c:pt idx="2040">
                  <c:v>43160</c:v>
                </c:pt>
                <c:pt idx="2041">
                  <c:v>43161</c:v>
                </c:pt>
                <c:pt idx="2042">
                  <c:v>43164</c:v>
                </c:pt>
                <c:pt idx="2043">
                  <c:v>43165</c:v>
                </c:pt>
                <c:pt idx="2044">
                  <c:v>43166</c:v>
                </c:pt>
                <c:pt idx="2045">
                  <c:v>43167</c:v>
                </c:pt>
                <c:pt idx="2046">
                  <c:v>43168</c:v>
                </c:pt>
                <c:pt idx="2047">
                  <c:v>43171</c:v>
                </c:pt>
                <c:pt idx="2048">
                  <c:v>43172</c:v>
                </c:pt>
                <c:pt idx="2049">
                  <c:v>43173</c:v>
                </c:pt>
                <c:pt idx="2050">
                  <c:v>43178</c:v>
                </c:pt>
                <c:pt idx="2051">
                  <c:v>43179</c:v>
                </c:pt>
                <c:pt idx="2052">
                  <c:v>43180</c:v>
                </c:pt>
                <c:pt idx="2053">
                  <c:v>43181</c:v>
                </c:pt>
                <c:pt idx="2054">
                  <c:v>43182</c:v>
                </c:pt>
                <c:pt idx="2055">
                  <c:v>43185</c:v>
                </c:pt>
                <c:pt idx="2056">
                  <c:v>43186</c:v>
                </c:pt>
                <c:pt idx="2057">
                  <c:v>43187</c:v>
                </c:pt>
                <c:pt idx="2058">
                  <c:v>43188</c:v>
                </c:pt>
                <c:pt idx="2059">
                  <c:v>43193</c:v>
                </c:pt>
                <c:pt idx="2060">
                  <c:v>43194</c:v>
                </c:pt>
                <c:pt idx="2061">
                  <c:v>43195</c:v>
                </c:pt>
                <c:pt idx="2062">
                  <c:v>43196</c:v>
                </c:pt>
                <c:pt idx="2063">
                  <c:v>43199</c:v>
                </c:pt>
                <c:pt idx="2064">
                  <c:v>43200</c:v>
                </c:pt>
                <c:pt idx="2065">
                  <c:v>43201</c:v>
                </c:pt>
                <c:pt idx="2066">
                  <c:v>43202</c:v>
                </c:pt>
                <c:pt idx="2067">
                  <c:v>43203</c:v>
                </c:pt>
                <c:pt idx="2068">
                  <c:v>43206</c:v>
                </c:pt>
                <c:pt idx="2069">
                  <c:v>43207</c:v>
                </c:pt>
                <c:pt idx="2070">
                  <c:v>43208</c:v>
                </c:pt>
                <c:pt idx="2071">
                  <c:v>43209</c:v>
                </c:pt>
                <c:pt idx="2072">
                  <c:v>43210</c:v>
                </c:pt>
                <c:pt idx="2073">
                  <c:v>43213</c:v>
                </c:pt>
                <c:pt idx="2074">
                  <c:v>43214</c:v>
                </c:pt>
                <c:pt idx="2075">
                  <c:v>43215</c:v>
                </c:pt>
                <c:pt idx="2076">
                  <c:v>43216</c:v>
                </c:pt>
                <c:pt idx="2077">
                  <c:v>43217</c:v>
                </c:pt>
                <c:pt idx="2078">
                  <c:v>43222</c:v>
                </c:pt>
                <c:pt idx="2079">
                  <c:v>43223</c:v>
                </c:pt>
                <c:pt idx="2080">
                  <c:v>43224</c:v>
                </c:pt>
                <c:pt idx="2081">
                  <c:v>43227</c:v>
                </c:pt>
                <c:pt idx="2082">
                  <c:v>43228</c:v>
                </c:pt>
                <c:pt idx="2083">
                  <c:v>43229</c:v>
                </c:pt>
                <c:pt idx="2084">
                  <c:v>43230</c:v>
                </c:pt>
                <c:pt idx="2085">
                  <c:v>43231</c:v>
                </c:pt>
                <c:pt idx="2086">
                  <c:v>43234</c:v>
                </c:pt>
                <c:pt idx="2087">
                  <c:v>43235</c:v>
                </c:pt>
                <c:pt idx="2088">
                  <c:v>43236</c:v>
                </c:pt>
                <c:pt idx="2089">
                  <c:v>43237</c:v>
                </c:pt>
                <c:pt idx="2090">
                  <c:v>43238</c:v>
                </c:pt>
                <c:pt idx="2091">
                  <c:v>43242</c:v>
                </c:pt>
                <c:pt idx="2092">
                  <c:v>43243</c:v>
                </c:pt>
                <c:pt idx="2093">
                  <c:v>43244</c:v>
                </c:pt>
                <c:pt idx="2094">
                  <c:v>43245</c:v>
                </c:pt>
                <c:pt idx="2095">
                  <c:v>43248</c:v>
                </c:pt>
                <c:pt idx="2096">
                  <c:v>43249</c:v>
                </c:pt>
                <c:pt idx="2097">
                  <c:v>43250</c:v>
                </c:pt>
                <c:pt idx="2098">
                  <c:v>43251</c:v>
                </c:pt>
                <c:pt idx="2099">
                  <c:v>43252</c:v>
                </c:pt>
                <c:pt idx="2100">
                  <c:v>43255</c:v>
                </c:pt>
                <c:pt idx="2101">
                  <c:v>43256</c:v>
                </c:pt>
                <c:pt idx="2102">
                  <c:v>43257</c:v>
                </c:pt>
                <c:pt idx="2103">
                  <c:v>43258</c:v>
                </c:pt>
                <c:pt idx="2104">
                  <c:v>43259</c:v>
                </c:pt>
                <c:pt idx="2105">
                  <c:v>43262</c:v>
                </c:pt>
                <c:pt idx="2106">
                  <c:v>43263</c:v>
                </c:pt>
                <c:pt idx="2107">
                  <c:v>43264</c:v>
                </c:pt>
                <c:pt idx="2108">
                  <c:v>43265</c:v>
                </c:pt>
                <c:pt idx="2109">
                  <c:v>43266</c:v>
                </c:pt>
                <c:pt idx="2110">
                  <c:v>43269</c:v>
                </c:pt>
                <c:pt idx="2111">
                  <c:v>43270</c:v>
                </c:pt>
                <c:pt idx="2112">
                  <c:v>43271</c:v>
                </c:pt>
                <c:pt idx="2113">
                  <c:v>43272</c:v>
                </c:pt>
                <c:pt idx="2114">
                  <c:v>43273</c:v>
                </c:pt>
                <c:pt idx="2115">
                  <c:v>43276</c:v>
                </c:pt>
                <c:pt idx="2116">
                  <c:v>43277</c:v>
                </c:pt>
                <c:pt idx="2117">
                  <c:v>43278</c:v>
                </c:pt>
                <c:pt idx="2118">
                  <c:v>43279</c:v>
                </c:pt>
                <c:pt idx="2119">
                  <c:v>43280</c:v>
                </c:pt>
                <c:pt idx="2120">
                  <c:v>43283</c:v>
                </c:pt>
                <c:pt idx="2121">
                  <c:v>43284</c:v>
                </c:pt>
                <c:pt idx="2122">
                  <c:v>43285</c:v>
                </c:pt>
                <c:pt idx="2123">
                  <c:v>43286</c:v>
                </c:pt>
                <c:pt idx="2124">
                  <c:v>43287</c:v>
                </c:pt>
                <c:pt idx="2125">
                  <c:v>43290</c:v>
                </c:pt>
                <c:pt idx="2126">
                  <c:v>43291</c:v>
                </c:pt>
                <c:pt idx="2127">
                  <c:v>43292</c:v>
                </c:pt>
                <c:pt idx="2128">
                  <c:v>43293</c:v>
                </c:pt>
                <c:pt idx="2129">
                  <c:v>43294</c:v>
                </c:pt>
                <c:pt idx="2130">
                  <c:v>43297</c:v>
                </c:pt>
                <c:pt idx="2131">
                  <c:v>43298</c:v>
                </c:pt>
                <c:pt idx="2132">
                  <c:v>43299</c:v>
                </c:pt>
                <c:pt idx="2133">
                  <c:v>43300</c:v>
                </c:pt>
                <c:pt idx="2134">
                  <c:v>43301</c:v>
                </c:pt>
                <c:pt idx="2135">
                  <c:v>43304</c:v>
                </c:pt>
                <c:pt idx="2136">
                  <c:v>43305</c:v>
                </c:pt>
                <c:pt idx="2137">
                  <c:v>43306</c:v>
                </c:pt>
                <c:pt idx="2138">
                  <c:v>43307</c:v>
                </c:pt>
                <c:pt idx="2139">
                  <c:v>43308</c:v>
                </c:pt>
                <c:pt idx="2140">
                  <c:v>43311</c:v>
                </c:pt>
                <c:pt idx="2141">
                  <c:v>43312</c:v>
                </c:pt>
                <c:pt idx="2142">
                  <c:v>43313</c:v>
                </c:pt>
                <c:pt idx="2143">
                  <c:v>43314</c:v>
                </c:pt>
                <c:pt idx="2144">
                  <c:v>43315</c:v>
                </c:pt>
                <c:pt idx="2145">
                  <c:v>43318</c:v>
                </c:pt>
                <c:pt idx="2146">
                  <c:v>43319</c:v>
                </c:pt>
                <c:pt idx="2147">
                  <c:v>43320</c:v>
                </c:pt>
                <c:pt idx="2148">
                  <c:v>43321</c:v>
                </c:pt>
                <c:pt idx="2149">
                  <c:v>43322</c:v>
                </c:pt>
                <c:pt idx="2150">
                  <c:v>43325</c:v>
                </c:pt>
                <c:pt idx="2151">
                  <c:v>43326</c:v>
                </c:pt>
                <c:pt idx="2152">
                  <c:v>43327</c:v>
                </c:pt>
                <c:pt idx="2153">
                  <c:v>43328</c:v>
                </c:pt>
                <c:pt idx="2154">
                  <c:v>43329</c:v>
                </c:pt>
                <c:pt idx="2155">
                  <c:v>43333</c:v>
                </c:pt>
                <c:pt idx="2156">
                  <c:v>43334</c:v>
                </c:pt>
                <c:pt idx="2157">
                  <c:v>43335</c:v>
                </c:pt>
                <c:pt idx="2158">
                  <c:v>43336</c:v>
                </c:pt>
                <c:pt idx="2159">
                  <c:v>43339</c:v>
                </c:pt>
                <c:pt idx="2160">
                  <c:v>43340</c:v>
                </c:pt>
                <c:pt idx="2161">
                  <c:v>43341</c:v>
                </c:pt>
                <c:pt idx="2162">
                  <c:v>43342</c:v>
                </c:pt>
                <c:pt idx="2163">
                  <c:v>43343</c:v>
                </c:pt>
                <c:pt idx="2164">
                  <c:v>43346</c:v>
                </c:pt>
                <c:pt idx="2165">
                  <c:v>43347</c:v>
                </c:pt>
                <c:pt idx="2166">
                  <c:v>43348</c:v>
                </c:pt>
                <c:pt idx="2167">
                  <c:v>43349</c:v>
                </c:pt>
                <c:pt idx="2168">
                  <c:v>43350</c:v>
                </c:pt>
                <c:pt idx="2169">
                  <c:v>43353</c:v>
                </c:pt>
                <c:pt idx="2170">
                  <c:v>43354</c:v>
                </c:pt>
                <c:pt idx="2171">
                  <c:v>43355</c:v>
                </c:pt>
                <c:pt idx="2172">
                  <c:v>43356</c:v>
                </c:pt>
                <c:pt idx="2173">
                  <c:v>43357</c:v>
                </c:pt>
                <c:pt idx="2174">
                  <c:v>43360</c:v>
                </c:pt>
                <c:pt idx="2175">
                  <c:v>43361</c:v>
                </c:pt>
                <c:pt idx="2176">
                  <c:v>43362</c:v>
                </c:pt>
                <c:pt idx="2177">
                  <c:v>43363</c:v>
                </c:pt>
                <c:pt idx="2178">
                  <c:v>43364</c:v>
                </c:pt>
                <c:pt idx="2179">
                  <c:v>43367</c:v>
                </c:pt>
                <c:pt idx="2180">
                  <c:v>43368</c:v>
                </c:pt>
                <c:pt idx="2181">
                  <c:v>43369</c:v>
                </c:pt>
                <c:pt idx="2182">
                  <c:v>43370</c:v>
                </c:pt>
                <c:pt idx="2183">
                  <c:v>43371</c:v>
                </c:pt>
                <c:pt idx="2184">
                  <c:v>43374</c:v>
                </c:pt>
                <c:pt idx="2185">
                  <c:v>43375</c:v>
                </c:pt>
                <c:pt idx="2186">
                  <c:v>43376</c:v>
                </c:pt>
                <c:pt idx="2187">
                  <c:v>43377</c:v>
                </c:pt>
                <c:pt idx="2188">
                  <c:v>43378</c:v>
                </c:pt>
                <c:pt idx="2189">
                  <c:v>43381</c:v>
                </c:pt>
                <c:pt idx="2190">
                  <c:v>43382</c:v>
                </c:pt>
                <c:pt idx="2191">
                  <c:v>43383</c:v>
                </c:pt>
                <c:pt idx="2192">
                  <c:v>43384</c:v>
                </c:pt>
                <c:pt idx="2193">
                  <c:v>43385</c:v>
                </c:pt>
                <c:pt idx="2194">
                  <c:v>43388</c:v>
                </c:pt>
                <c:pt idx="2195">
                  <c:v>43389</c:v>
                </c:pt>
                <c:pt idx="2196">
                  <c:v>43390</c:v>
                </c:pt>
                <c:pt idx="2197">
                  <c:v>43391</c:v>
                </c:pt>
                <c:pt idx="2198">
                  <c:v>43392</c:v>
                </c:pt>
                <c:pt idx="2199">
                  <c:v>43397</c:v>
                </c:pt>
                <c:pt idx="2200">
                  <c:v>43398</c:v>
                </c:pt>
                <c:pt idx="2201">
                  <c:v>43399</c:v>
                </c:pt>
                <c:pt idx="2202">
                  <c:v>43402</c:v>
                </c:pt>
                <c:pt idx="2203">
                  <c:v>43403</c:v>
                </c:pt>
                <c:pt idx="2204">
                  <c:v>43404</c:v>
                </c:pt>
                <c:pt idx="2205">
                  <c:v>43409</c:v>
                </c:pt>
                <c:pt idx="2206">
                  <c:v>43410</c:v>
                </c:pt>
                <c:pt idx="2207">
                  <c:v>43411</c:v>
                </c:pt>
                <c:pt idx="2208">
                  <c:v>43412</c:v>
                </c:pt>
                <c:pt idx="2209">
                  <c:v>43413</c:v>
                </c:pt>
                <c:pt idx="2210">
                  <c:v>43416</c:v>
                </c:pt>
                <c:pt idx="2211">
                  <c:v>43417</c:v>
                </c:pt>
                <c:pt idx="2212">
                  <c:v>43418</c:v>
                </c:pt>
                <c:pt idx="2213">
                  <c:v>43419</c:v>
                </c:pt>
                <c:pt idx="2214">
                  <c:v>43420</c:v>
                </c:pt>
                <c:pt idx="2215">
                  <c:v>43423</c:v>
                </c:pt>
                <c:pt idx="2216">
                  <c:v>43424</c:v>
                </c:pt>
                <c:pt idx="2217">
                  <c:v>43425</c:v>
                </c:pt>
                <c:pt idx="2218">
                  <c:v>43426</c:v>
                </c:pt>
                <c:pt idx="2219">
                  <c:v>43427</c:v>
                </c:pt>
                <c:pt idx="2220">
                  <c:v>43430</c:v>
                </c:pt>
                <c:pt idx="2221">
                  <c:v>43431</c:v>
                </c:pt>
                <c:pt idx="2222">
                  <c:v>43432</c:v>
                </c:pt>
                <c:pt idx="2223">
                  <c:v>43433</c:v>
                </c:pt>
                <c:pt idx="2224">
                  <c:v>43434</c:v>
                </c:pt>
                <c:pt idx="2225">
                  <c:v>43437</c:v>
                </c:pt>
                <c:pt idx="2226">
                  <c:v>43438</c:v>
                </c:pt>
                <c:pt idx="2227">
                  <c:v>43439</c:v>
                </c:pt>
                <c:pt idx="2228">
                  <c:v>43440</c:v>
                </c:pt>
                <c:pt idx="2229">
                  <c:v>43441</c:v>
                </c:pt>
                <c:pt idx="2230">
                  <c:v>43444</c:v>
                </c:pt>
                <c:pt idx="2231">
                  <c:v>43445</c:v>
                </c:pt>
                <c:pt idx="2232">
                  <c:v>43446</c:v>
                </c:pt>
                <c:pt idx="2233">
                  <c:v>43447</c:v>
                </c:pt>
                <c:pt idx="2234">
                  <c:v>43448</c:v>
                </c:pt>
                <c:pt idx="2235">
                  <c:v>43451</c:v>
                </c:pt>
                <c:pt idx="2236">
                  <c:v>43452</c:v>
                </c:pt>
                <c:pt idx="2237">
                  <c:v>43453</c:v>
                </c:pt>
                <c:pt idx="2238">
                  <c:v>43454</c:v>
                </c:pt>
                <c:pt idx="2239">
                  <c:v>43455</c:v>
                </c:pt>
                <c:pt idx="2240">
                  <c:v>43461</c:v>
                </c:pt>
                <c:pt idx="2241">
                  <c:v>43462</c:v>
                </c:pt>
                <c:pt idx="2242">
                  <c:v>43467</c:v>
                </c:pt>
                <c:pt idx="2243">
                  <c:v>43468</c:v>
                </c:pt>
                <c:pt idx="2244">
                  <c:v>43469</c:v>
                </c:pt>
                <c:pt idx="2245">
                  <c:v>43472</c:v>
                </c:pt>
                <c:pt idx="2246">
                  <c:v>43473</c:v>
                </c:pt>
                <c:pt idx="2247">
                  <c:v>43474</c:v>
                </c:pt>
                <c:pt idx="2248">
                  <c:v>43475</c:v>
                </c:pt>
                <c:pt idx="2249">
                  <c:v>43476</c:v>
                </c:pt>
                <c:pt idx="2250">
                  <c:v>43479</c:v>
                </c:pt>
                <c:pt idx="2251">
                  <c:v>43480</c:v>
                </c:pt>
                <c:pt idx="2252">
                  <c:v>43481</c:v>
                </c:pt>
                <c:pt idx="2253">
                  <c:v>43482</c:v>
                </c:pt>
                <c:pt idx="2254">
                  <c:v>43483</c:v>
                </c:pt>
                <c:pt idx="2255">
                  <c:v>43486</c:v>
                </c:pt>
                <c:pt idx="2256">
                  <c:v>43487</c:v>
                </c:pt>
                <c:pt idx="2257">
                  <c:v>43488</c:v>
                </c:pt>
                <c:pt idx="2258">
                  <c:v>43489</c:v>
                </c:pt>
                <c:pt idx="2259">
                  <c:v>43490</c:v>
                </c:pt>
                <c:pt idx="2260">
                  <c:v>43493</c:v>
                </c:pt>
                <c:pt idx="2261">
                  <c:v>43494</c:v>
                </c:pt>
                <c:pt idx="2262">
                  <c:v>43495</c:v>
                </c:pt>
                <c:pt idx="2263">
                  <c:v>43496</c:v>
                </c:pt>
                <c:pt idx="2264">
                  <c:v>43497</c:v>
                </c:pt>
                <c:pt idx="2265">
                  <c:v>43500</c:v>
                </c:pt>
                <c:pt idx="2266">
                  <c:v>43501</c:v>
                </c:pt>
                <c:pt idx="2267">
                  <c:v>43502</c:v>
                </c:pt>
                <c:pt idx="2268">
                  <c:v>43503</c:v>
                </c:pt>
                <c:pt idx="2269">
                  <c:v>43504</c:v>
                </c:pt>
                <c:pt idx="2270">
                  <c:v>43507</c:v>
                </c:pt>
                <c:pt idx="2271">
                  <c:v>43508</c:v>
                </c:pt>
                <c:pt idx="2272">
                  <c:v>43509</c:v>
                </c:pt>
                <c:pt idx="2273">
                  <c:v>43510</c:v>
                </c:pt>
                <c:pt idx="2274">
                  <c:v>43511</c:v>
                </c:pt>
                <c:pt idx="2275">
                  <c:v>43514</c:v>
                </c:pt>
                <c:pt idx="2276">
                  <c:v>43515</c:v>
                </c:pt>
                <c:pt idx="2277">
                  <c:v>43516</c:v>
                </c:pt>
                <c:pt idx="2278">
                  <c:v>43517</c:v>
                </c:pt>
                <c:pt idx="2279">
                  <c:v>43518</c:v>
                </c:pt>
                <c:pt idx="2280">
                  <c:v>43521</c:v>
                </c:pt>
                <c:pt idx="2281">
                  <c:v>43522</c:v>
                </c:pt>
                <c:pt idx="2282">
                  <c:v>43523</c:v>
                </c:pt>
                <c:pt idx="2283">
                  <c:v>43524</c:v>
                </c:pt>
                <c:pt idx="2284">
                  <c:v>43525</c:v>
                </c:pt>
                <c:pt idx="2285">
                  <c:v>43528</c:v>
                </c:pt>
                <c:pt idx="2286">
                  <c:v>43529</c:v>
                </c:pt>
                <c:pt idx="2287">
                  <c:v>43530</c:v>
                </c:pt>
                <c:pt idx="2288">
                  <c:v>43531</c:v>
                </c:pt>
                <c:pt idx="2289">
                  <c:v>43532</c:v>
                </c:pt>
                <c:pt idx="2290">
                  <c:v>43535</c:v>
                </c:pt>
                <c:pt idx="2291">
                  <c:v>43536</c:v>
                </c:pt>
                <c:pt idx="2292">
                  <c:v>43537</c:v>
                </c:pt>
                <c:pt idx="2293">
                  <c:v>43538</c:v>
                </c:pt>
                <c:pt idx="2294">
                  <c:v>43542</c:v>
                </c:pt>
                <c:pt idx="2295">
                  <c:v>43543</c:v>
                </c:pt>
                <c:pt idx="2296">
                  <c:v>43544</c:v>
                </c:pt>
                <c:pt idx="2297">
                  <c:v>43545</c:v>
                </c:pt>
                <c:pt idx="2298">
                  <c:v>43546</c:v>
                </c:pt>
                <c:pt idx="2299">
                  <c:v>43549</c:v>
                </c:pt>
                <c:pt idx="2300">
                  <c:v>43550</c:v>
                </c:pt>
                <c:pt idx="2301">
                  <c:v>43551</c:v>
                </c:pt>
                <c:pt idx="2302">
                  <c:v>43552</c:v>
                </c:pt>
                <c:pt idx="2303">
                  <c:v>43553</c:v>
                </c:pt>
                <c:pt idx="2304">
                  <c:v>43556</c:v>
                </c:pt>
                <c:pt idx="2305">
                  <c:v>43557</c:v>
                </c:pt>
                <c:pt idx="2306">
                  <c:v>43558</c:v>
                </c:pt>
                <c:pt idx="2307">
                  <c:v>43559</c:v>
                </c:pt>
                <c:pt idx="2308">
                  <c:v>43560</c:v>
                </c:pt>
                <c:pt idx="2309">
                  <c:v>43563</c:v>
                </c:pt>
                <c:pt idx="2310">
                  <c:v>43564</c:v>
                </c:pt>
                <c:pt idx="2311">
                  <c:v>43565</c:v>
                </c:pt>
                <c:pt idx="2312">
                  <c:v>43566</c:v>
                </c:pt>
                <c:pt idx="2313">
                  <c:v>43567</c:v>
                </c:pt>
                <c:pt idx="2314">
                  <c:v>43570</c:v>
                </c:pt>
                <c:pt idx="2315">
                  <c:v>43571</c:v>
                </c:pt>
                <c:pt idx="2316">
                  <c:v>43572</c:v>
                </c:pt>
                <c:pt idx="2317">
                  <c:v>43573</c:v>
                </c:pt>
                <c:pt idx="2318">
                  <c:v>43578</c:v>
                </c:pt>
                <c:pt idx="2319">
                  <c:v>43579</c:v>
                </c:pt>
                <c:pt idx="2320">
                  <c:v>43580</c:v>
                </c:pt>
                <c:pt idx="2321">
                  <c:v>43581</c:v>
                </c:pt>
                <c:pt idx="2322">
                  <c:v>43584</c:v>
                </c:pt>
                <c:pt idx="2323">
                  <c:v>43585</c:v>
                </c:pt>
                <c:pt idx="2324">
                  <c:v>43587</c:v>
                </c:pt>
                <c:pt idx="2325">
                  <c:v>43588</c:v>
                </c:pt>
                <c:pt idx="2326">
                  <c:v>43591</c:v>
                </c:pt>
                <c:pt idx="2327">
                  <c:v>43592</c:v>
                </c:pt>
                <c:pt idx="2328">
                  <c:v>43593</c:v>
                </c:pt>
                <c:pt idx="2329">
                  <c:v>43594</c:v>
                </c:pt>
                <c:pt idx="2330">
                  <c:v>43595</c:v>
                </c:pt>
                <c:pt idx="2331">
                  <c:v>43598</c:v>
                </c:pt>
                <c:pt idx="2332">
                  <c:v>43599</c:v>
                </c:pt>
                <c:pt idx="2333">
                  <c:v>43600</c:v>
                </c:pt>
                <c:pt idx="2334">
                  <c:v>43601</c:v>
                </c:pt>
                <c:pt idx="2335">
                  <c:v>43602</c:v>
                </c:pt>
                <c:pt idx="2336">
                  <c:v>43605</c:v>
                </c:pt>
                <c:pt idx="2337">
                  <c:v>43606</c:v>
                </c:pt>
                <c:pt idx="2338">
                  <c:v>43607</c:v>
                </c:pt>
                <c:pt idx="2339">
                  <c:v>43608</c:v>
                </c:pt>
                <c:pt idx="2340">
                  <c:v>43609</c:v>
                </c:pt>
                <c:pt idx="2341">
                  <c:v>43612</c:v>
                </c:pt>
                <c:pt idx="2342">
                  <c:v>43613</c:v>
                </c:pt>
                <c:pt idx="2343">
                  <c:v>43614</c:v>
                </c:pt>
                <c:pt idx="2344">
                  <c:v>43615</c:v>
                </c:pt>
                <c:pt idx="2345">
                  <c:v>43616</c:v>
                </c:pt>
                <c:pt idx="2346">
                  <c:v>43619</c:v>
                </c:pt>
                <c:pt idx="2347">
                  <c:v>43620</c:v>
                </c:pt>
                <c:pt idx="2348">
                  <c:v>43621</c:v>
                </c:pt>
                <c:pt idx="2349">
                  <c:v>43622</c:v>
                </c:pt>
                <c:pt idx="2350">
                  <c:v>43623</c:v>
                </c:pt>
                <c:pt idx="2351">
                  <c:v>43627</c:v>
                </c:pt>
                <c:pt idx="2352">
                  <c:v>43628</c:v>
                </c:pt>
                <c:pt idx="2353">
                  <c:v>43629</c:v>
                </c:pt>
                <c:pt idx="2354">
                  <c:v>43630</c:v>
                </c:pt>
                <c:pt idx="2355">
                  <c:v>43633</c:v>
                </c:pt>
                <c:pt idx="2356">
                  <c:v>43634</c:v>
                </c:pt>
                <c:pt idx="2357">
                  <c:v>43635</c:v>
                </c:pt>
                <c:pt idx="2358">
                  <c:v>43636</c:v>
                </c:pt>
                <c:pt idx="2359">
                  <c:v>43637</c:v>
                </c:pt>
                <c:pt idx="2360">
                  <c:v>43640</c:v>
                </c:pt>
                <c:pt idx="2361">
                  <c:v>43641</c:v>
                </c:pt>
                <c:pt idx="2362">
                  <c:v>43642</c:v>
                </c:pt>
                <c:pt idx="2363">
                  <c:v>43643</c:v>
                </c:pt>
                <c:pt idx="2364">
                  <c:v>43644</c:v>
                </c:pt>
                <c:pt idx="2365">
                  <c:v>43647</c:v>
                </c:pt>
                <c:pt idx="2366">
                  <c:v>43648</c:v>
                </c:pt>
                <c:pt idx="2367">
                  <c:v>43649</c:v>
                </c:pt>
                <c:pt idx="2368">
                  <c:v>43650</c:v>
                </c:pt>
                <c:pt idx="2369">
                  <c:v>43651</c:v>
                </c:pt>
                <c:pt idx="2370">
                  <c:v>43654</c:v>
                </c:pt>
                <c:pt idx="2371">
                  <c:v>43655</c:v>
                </c:pt>
                <c:pt idx="2372">
                  <c:v>43656</c:v>
                </c:pt>
                <c:pt idx="2373">
                  <c:v>43657</c:v>
                </c:pt>
                <c:pt idx="2374">
                  <c:v>43658</c:v>
                </c:pt>
                <c:pt idx="2375">
                  <c:v>43661</c:v>
                </c:pt>
                <c:pt idx="2376">
                  <c:v>43662</c:v>
                </c:pt>
                <c:pt idx="2377">
                  <c:v>43663</c:v>
                </c:pt>
                <c:pt idx="2378">
                  <c:v>43664</c:v>
                </c:pt>
                <c:pt idx="2379">
                  <c:v>43665</c:v>
                </c:pt>
                <c:pt idx="2380">
                  <c:v>43668</c:v>
                </c:pt>
                <c:pt idx="2381">
                  <c:v>43669</c:v>
                </c:pt>
                <c:pt idx="2382">
                  <c:v>43670</c:v>
                </c:pt>
                <c:pt idx="2383">
                  <c:v>43671</c:v>
                </c:pt>
                <c:pt idx="2384">
                  <c:v>43672</c:v>
                </c:pt>
                <c:pt idx="2385">
                  <c:v>43675</c:v>
                </c:pt>
                <c:pt idx="2386">
                  <c:v>43676</c:v>
                </c:pt>
                <c:pt idx="2387">
                  <c:v>43677</c:v>
                </c:pt>
                <c:pt idx="2388">
                  <c:v>43678</c:v>
                </c:pt>
                <c:pt idx="2389">
                  <c:v>43679</c:v>
                </c:pt>
                <c:pt idx="2390">
                  <c:v>43682</c:v>
                </c:pt>
              </c:numCache>
            </c:numRef>
          </c:cat>
          <c:val>
            <c:numRef>
              <c:f>napi!$H$2503:$H$4893</c:f>
              <c:numCache>
                <c:formatCode>General</c:formatCode>
                <c:ptCount val="2391"/>
                <c:pt idx="0">
                  <c:v>7.53</c:v>
                </c:pt>
                <c:pt idx="1">
                  <c:v>7.46</c:v>
                </c:pt>
                <c:pt idx="2">
                  <c:v>7.5</c:v>
                </c:pt>
                <c:pt idx="3">
                  <c:v>7.34</c:v>
                </c:pt>
                <c:pt idx="4">
                  <c:v>7.28</c:v>
                </c:pt>
                <c:pt idx="5">
                  <c:v>7.21</c:v>
                </c:pt>
                <c:pt idx="6">
                  <c:v>7.25</c:v>
                </c:pt>
                <c:pt idx="7">
                  <c:v>7.26</c:v>
                </c:pt>
                <c:pt idx="8">
                  <c:v>7.33</c:v>
                </c:pt>
                <c:pt idx="9">
                  <c:v>7.25</c:v>
                </c:pt>
                <c:pt idx="10">
                  <c:v>7.28</c:v>
                </c:pt>
                <c:pt idx="11">
                  <c:v>7.24</c:v>
                </c:pt>
                <c:pt idx="12">
                  <c:v>7.27</c:v>
                </c:pt>
                <c:pt idx="13">
                  <c:v>7.34</c:v>
                </c:pt>
                <c:pt idx="14">
                  <c:v>7.36</c:v>
                </c:pt>
                <c:pt idx="15">
                  <c:v>7.3</c:v>
                </c:pt>
                <c:pt idx="16">
                  <c:v>7.34</c:v>
                </c:pt>
                <c:pt idx="17">
                  <c:v>7.29</c:v>
                </c:pt>
                <c:pt idx="18">
                  <c:v>7.3</c:v>
                </c:pt>
                <c:pt idx="19">
                  <c:v>7.33</c:v>
                </c:pt>
                <c:pt idx="20">
                  <c:v>7.26</c:v>
                </c:pt>
                <c:pt idx="21">
                  <c:v>7.17</c:v>
                </c:pt>
                <c:pt idx="22">
                  <c:v>7.13</c:v>
                </c:pt>
                <c:pt idx="23">
                  <c:v>7.18</c:v>
                </c:pt>
                <c:pt idx="24">
                  <c:v>7.44</c:v>
                </c:pt>
                <c:pt idx="25">
                  <c:v>7.45</c:v>
                </c:pt>
                <c:pt idx="26">
                  <c:v>7.42</c:v>
                </c:pt>
                <c:pt idx="27">
                  <c:v>7.37</c:v>
                </c:pt>
                <c:pt idx="28">
                  <c:v>7.34</c:v>
                </c:pt>
                <c:pt idx="29">
                  <c:v>7.34</c:v>
                </c:pt>
                <c:pt idx="30">
                  <c:v>7.31</c:v>
                </c:pt>
                <c:pt idx="31">
                  <c:v>7.28</c:v>
                </c:pt>
                <c:pt idx="32">
                  <c:v>7.25</c:v>
                </c:pt>
                <c:pt idx="33">
                  <c:v>7.26</c:v>
                </c:pt>
                <c:pt idx="34">
                  <c:v>7.25</c:v>
                </c:pt>
                <c:pt idx="35">
                  <c:v>7.24</c:v>
                </c:pt>
                <c:pt idx="36">
                  <c:v>7.18</c:v>
                </c:pt>
                <c:pt idx="37">
                  <c:v>7.13</c:v>
                </c:pt>
                <c:pt idx="38">
                  <c:v>7.04</c:v>
                </c:pt>
                <c:pt idx="39">
                  <c:v>7.02</c:v>
                </c:pt>
                <c:pt idx="40">
                  <c:v>6.94</c:v>
                </c:pt>
                <c:pt idx="41">
                  <c:v>6.88</c:v>
                </c:pt>
                <c:pt idx="42">
                  <c:v>6.76</c:v>
                </c:pt>
                <c:pt idx="43">
                  <c:v>6.8</c:v>
                </c:pt>
                <c:pt idx="44">
                  <c:v>6.73</c:v>
                </c:pt>
                <c:pt idx="45">
                  <c:v>6.71</c:v>
                </c:pt>
                <c:pt idx="46">
                  <c:v>6.68</c:v>
                </c:pt>
                <c:pt idx="47">
                  <c:v>6.7</c:v>
                </c:pt>
                <c:pt idx="48">
                  <c:v>6.63</c:v>
                </c:pt>
                <c:pt idx="49">
                  <c:v>6.53</c:v>
                </c:pt>
                <c:pt idx="50">
                  <c:v>6.44</c:v>
                </c:pt>
                <c:pt idx="51">
                  <c:v>6.41</c:v>
                </c:pt>
                <c:pt idx="52">
                  <c:v>6.33</c:v>
                </c:pt>
                <c:pt idx="53">
                  <c:v>6.34</c:v>
                </c:pt>
                <c:pt idx="54">
                  <c:v>6.4</c:v>
                </c:pt>
                <c:pt idx="55">
                  <c:v>6.35</c:v>
                </c:pt>
                <c:pt idx="56">
                  <c:v>6.27</c:v>
                </c:pt>
                <c:pt idx="57">
                  <c:v>6.25</c:v>
                </c:pt>
                <c:pt idx="58">
                  <c:v>6.24</c:v>
                </c:pt>
                <c:pt idx="59">
                  <c:v>6.23</c:v>
                </c:pt>
                <c:pt idx="60">
                  <c:v>6.19</c:v>
                </c:pt>
                <c:pt idx="61">
                  <c:v>6.22</c:v>
                </c:pt>
                <c:pt idx="62">
                  <c:v>6.06</c:v>
                </c:pt>
                <c:pt idx="63">
                  <c:v>6</c:v>
                </c:pt>
                <c:pt idx="64">
                  <c:v>6.01</c:v>
                </c:pt>
                <c:pt idx="65">
                  <c:v>6.02</c:v>
                </c:pt>
                <c:pt idx="66">
                  <c:v>6.15</c:v>
                </c:pt>
                <c:pt idx="67">
                  <c:v>6.15</c:v>
                </c:pt>
                <c:pt idx="68">
                  <c:v>5.89</c:v>
                </c:pt>
                <c:pt idx="69">
                  <c:v>5.84</c:v>
                </c:pt>
                <c:pt idx="70">
                  <c:v>5.68</c:v>
                </c:pt>
                <c:pt idx="71">
                  <c:v>5.68</c:v>
                </c:pt>
                <c:pt idx="72">
                  <c:v>5.71</c:v>
                </c:pt>
                <c:pt idx="73">
                  <c:v>5.8</c:v>
                </c:pt>
                <c:pt idx="74">
                  <c:v>5.75</c:v>
                </c:pt>
                <c:pt idx="75">
                  <c:v>5.76</c:v>
                </c:pt>
                <c:pt idx="76">
                  <c:v>5.75</c:v>
                </c:pt>
                <c:pt idx="77">
                  <c:v>5.75</c:v>
                </c:pt>
                <c:pt idx="78">
                  <c:v>5.66</c:v>
                </c:pt>
                <c:pt idx="79">
                  <c:v>5.67</c:v>
                </c:pt>
                <c:pt idx="80">
                  <c:v>6.11</c:v>
                </c:pt>
                <c:pt idx="81">
                  <c:v>6.1</c:v>
                </c:pt>
                <c:pt idx="82">
                  <c:v>6.04</c:v>
                </c:pt>
                <c:pt idx="83">
                  <c:v>6.01</c:v>
                </c:pt>
                <c:pt idx="84">
                  <c:v>6.33</c:v>
                </c:pt>
                <c:pt idx="85">
                  <c:v>6.5</c:v>
                </c:pt>
                <c:pt idx="86">
                  <c:v>6.78</c:v>
                </c:pt>
                <c:pt idx="87">
                  <c:v>7.22</c:v>
                </c:pt>
                <c:pt idx="88">
                  <c:v>6.68</c:v>
                </c:pt>
                <c:pt idx="89">
                  <c:v>6.66</c:v>
                </c:pt>
                <c:pt idx="90">
                  <c:v>6.45</c:v>
                </c:pt>
                <c:pt idx="91">
                  <c:v>6.41</c:v>
                </c:pt>
                <c:pt idx="92">
                  <c:v>6.53</c:v>
                </c:pt>
                <c:pt idx="93">
                  <c:v>6.68</c:v>
                </c:pt>
                <c:pt idx="94">
                  <c:v>6.62</c:v>
                </c:pt>
                <c:pt idx="95">
                  <c:v>6.82</c:v>
                </c:pt>
                <c:pt idx="96">
                  <c:v>6.87</c:v>
                </c:pt>
                <c:pt idx="97">
                  <c:v>6.97</c:v>
                </c:pt>
                <c:pt idx="98">
                  <c:v>7.02</c:v>
                </c:pt>
                <c:pt idx="99">
                  <c:v>6.99</c:v>
                </c:pt>
                <c:pt idx="100">
                  <c:v>6.9</c:v>
                </c:pt>
                <c:pt idx="101">
                  <c:v>6.7</c:v>
                </c:pt>
                <c:pt idx="102">
                  <c:v>6.73</c:v>
                </c:pt>
                <c:pt idx="103">
                  <c:v>6.9</c:v>
                </c:pt>
                <c:pt idx="104">
                  <c:v>6.9</c:v>
                </c:pt>
                <c:pt idx="105">
                  <c:v>6.93</c:v>
                </c:pt>
                <c:pt idx="106">
                  <c:v>7.76</c:v>
                </c:pt>
                <c:pt idx="107">
                  <c:v>7.7</c:v>
                </c:pt>
                <c:pt idx="108">
                  <c:v>7.31</c:v>
                </c:pt>
                <c:pt idx="109">
                  <c:v>7.3</c:v>
                </c:pt>
                <c:pt idx="110">
                  <c:v>7.35</c:v>
                </c:pt>
                <c:pt idx="111">
                  <c:v>7.23</c:v>
                </c:pt>
                <c:pt idx="112">
                  <c:v>7.25</c:v>
                </c:pt>
                <c:pt idx="113">
                  <c:v>7.25</c:v>
                </c:pt>
                <c:pt idx="114">
                  <c:v>7.29</c:v>
                </c:pt>
                <c:pt idx="115">
                  <c:v>7.27</c:v>
                </c:pt>
                <c:pt idx="116">
                  <c:v>7.3</c:v>
                </c:pt>
                <c:pt idx="117">
                  <c:v>7.25</c:v>
                </c:pt>
                <c:pt idx="118">
                  <c:v>7.25</c:v>
                </c:pt>
                <c:pt idx="119">
                  <c:v>7.25</c:v>
                </c:pt>
                <c:pt idx="120">
                  <c:v>7.35</c:v>
                </c:pt>
                <c:pt idx="121">
                  <c:v>7.37</c:v>
                </c:pt>
                <c:pt idx="122">
                  <c:v>7.36</c:v>
                </c:pt>
                <c:pt idx="123">
                  <c:v>7.47</c:v>
                </c:pt>
                <c:pt idx="124">
                  <c:v>7.43</c:v>
                </c:pt>
                <c:pt idx="125">
                  <c:v>7.45</c:v>
                </c:pt>
                <c:pt idx="126">
                  <c:v>7.43</c:v>
                </c:pt>
                <c:pt idx="127">
                  <c:v>7.38</c:v>
                </c:pt>
                <c:pt idx="128">
                  <c:v>7.28</c:v>
                </c:pt>
                <c:pt idx="129">
                  <c:v>7.29</c:v>
                </c:pt>
                <c:pt idx="130">
                  <c:v>7.17</c:v>
                </c:pt>
                <c:pt idx="131">
                  <c:v>7.2</c:v>
                </c:pt>
                <c:pt idx="132">
                  <c:v>7.26</c:v>
                </c:pt>
                <c:pt idx="133">
                  <c:v>7.25</c:v>
                </c:pt>
                <c:pt idx="134">
                  <c:v>7.21</c:v>
                </c:pt>
                <c:pt idx="135">
                  <c:v>7.22</c:v>
                </c:pt>
                <c:pt idx="136">
                  <c:v>7.24</c:v>
                </c:pt>
                <c:pt idx="137">
                  <c:v>7.44</c:v>
                </c:pt>
                <c:pt idx="138">
                  <c:v>7.53</c:v>
                </c:pt>
                <c:pt idx="139">
                  <c:v>7.4</c:v>
                </c:pt>
                <c:pt idx="140">
                  <c:v>7.31</c:v>
                </c:pt>
                <c:pt idx="141">
                  <c:v>7.4</c:v>
                </c:pt>
                <c:pt idx="142">
                  <c:v>7.41</c:v>
                </c:pt>
                <c:pt idx="143">
                  <c:v>7.27</c:v>
                </c:pt>
                <c:pt idx="144">
                  <c:v>7.23</c:v>
                </c:pt>
                <c:pt idx="145">
                  <c:v>7.16</c:v>
                </c:pt>
                <c:pt idx="146">
                  <c:v>7.16</c:v>
                </c:pt>
                <c:pt idx="147">
                  <c:v>7.14</c:v>
                </c:pt>
                <c:pt idx="148">
                  <c:v>7.05</c:v>
                </c:pt>
                <c:pt idx="149">
                  <c:v>7.06</c:v>
                </c:pt>
                <c:pt idx="150">
                  <c:v>7</c:v>
                </c:pt>
                <c:pt idx="151">
                  <c:v>6.93</c:v>
                </c:pt>
                <c:pt idx="152">
                  <c:v>6.91</c:v>
                </c:pt>
                <c:pt idx="153">
                  <c:v>6.87</c:v>
                </c:pt>
                <c:pt idx="154">
                  <c:v>6.95</c:v>
                </c:pt>
                <c:pt idx="155">
                  <c:v>6.88</c:v>
                </c:pt>
                <c:pt idx="156">
                  <c:v>6.83</c:v>
                </c:pt>
                <c:pt idx="157">
                  <c:v>6.82</c:v>
                </c:pt>
                <c:pt idx="158">
                  <c:v>6.67</c:v>
                </c:pt>
                <c:pt idx="159">
                  <c:v>6.43</c:v>
                </c:pt>
                <c:pt idx="160">
                  <c:v>6.44</c:v>
                </c:pt>
                <c:pt idx="161">
                  <c:v>6.56</c:v>
                </c:pt>
                <c:pt idx="162">
                  <c:v>6.79</c:v>
                </c:pt>
                <c:pt idx="163">
                  <c:v>6.82</c:v>
                </c:pt>
                <c:pt idx="164">
                  <c:v>7.22</c:v>
                </c:pt>
                <c:pt idx="165">
                  <c:v>7.29</c:v>
                </c:pt>
                <c:pt idx="166">
                  <c:v>7.21</c:v>
                </c:pt>
                <c:pt idx="167">
                  <c:v>7.45</c:v>
                </c:pt>
                <c:pt idx="168">
                  <c:v>7.21</c:v>
                </c:pt>
                <c:pt idx="169">
                  <c:v>7.22</c:v>
                </c:pt>
                <c:pt idx="170">
                  <c:v>7.22</c:v>
                </c:pt>
                <c:pt idx="171">
                  <c:v>7.19</c:v>
                </c:pt>
                <c:pt idx="172">
                  <c:v>7.27</c:v>
                </c:pt>
                <c:pt idx="173">
                  <c:v>7.38</c:v>
                </c:pt>
                <c:pt idx="174">
                  <c:v>7.09</c:v>
                </c:pt>
                <c:pt idx="175">
                  <c:v>6.99</c:v>
                </c:pt>
                <c:pt idx="176">
                  <c:v>6.93</c:v>
                </c:pt>
                <c:pt idx="177">
                  <c:v>6.91</c:v>
                </c:pt>
                <c:pt idx="178">
                  <c:v>6.82</c:v>
                </c:pt>
                <c:pt idx="179">
                  <c:v>6.87</c:v>
                </c:pt>
                <c:pt idx="180">
                  <c:v>6.85</c:v>
                </c:pt>
                <c:pt idx="181">
                  <c:v>6.85</c:v>
                </c:pt>
                <c:pt idx="182">
                  <c:v>6.82</c:v>
                </c:pt>
                <c:pt idx="183">
                  <c:v>6.78</c:v>
                </c:pt>
                <c:pt idx="184">
                  <c:v>6.84</c:v>
                </c:pt>
                <c:pt idx="185">
                  <c:v>6.79</c:v>
                </c:pt>
                <c:pt idx="186">
                  <c:v>6.62</c:v>
                </c:pt>
                <c:pt idx="187">
                  <c:v>6.65</c:v>
                </c:pt>
                <c:pt idx="188">
                  <c:v>6.55</c:v>
                </c:pt>
                <c:pt idx="189">
                  <c:v>6.53</c:v>
                </c:pt>
                <c:pt idx="190">
                  <c:v>6.44</c:v>
                </c:pt>
                <c:pt idx="191">
                  <c:v>6.43</c:v>
                </c:pt>
                <c:pt idx="192">
                  <c:v>6.45</c:v>
                </c:pt>
                <c:pt idx="193">
                  <c:v>6.36</c:v>
                </c:pt>
                <c:pt idx="194">
                  <c:v>6.54</c:v>
                </c:pt>
                <c:pt idx="195">
                  <c:v>6.55</c:v>
                </c:pt>
                <c:pt idx="196">
                  <c:v>6.53</c:v>
                </c:pt>
                <c:pt idx="197">
                  <c:v>6.51</c:v>
                </c:pt>
                <c:pt idx="198">
                  <c:v>6.45</c:v>
                </c:pt>
                <c:pt idx="199">
                  <c:v>6.72</c:v>
                </c:pt>
                <c:pt idx="200">
                  <c:v>6.74</c:v>
                </c:pt>
                <c:pt idx="201">
                  <c:v>6.78</c:v>
                </c:pt>
                <c:pt idx="202">
                  <c:v>6.81</c:v>
                </c:pt>
                <c:pt idx="203">
                  <c:v>6.83</c:v>
                </c:pt>
                <c:pt idx="204">
                  <c:v>6.81</c:v>
                </c:pt>
                <c:pt idx="205">
                  <c:v>6.83</c:v>
                </c:pt>
                <c:pt idx="206">
                  <c:v>6.79</c:v>
                </c:pt>
                <c:pt idx="207">
                  <c:v>6.82</c:v>
                </c:pt>
                <c:pt idx="208">
                  <c:v>6.95</c:v>
                </c:pt>
                <c:pt idx="209">
                  <c:v>6.89</c:v>
                </c:pt>
                <c:pt idx="210">
                  <c:v>6.81</c:v>
                </c:pt>
                <c:pt idx="211">
                  <c:v>6.77</c:v>
                </c:pt>
                <c:pt idx="212">
                  <c:v>6.75</c:v>
                </c:pt>
                <c:pt idx="213">
                  <c:v>6.79</c:v>
                </c:pt>
                <c:pt idx="214">
                  <c:v>6.82</c:v>
                </c:pt>
                <c:pt idx="215">
                  <c:v>6.85</c:v>
                </c:pt>
                <c:pt idx="216">
                  <c:v>6.89</c:v>
                </c:pt>
                <c:pt idx="217">
                  <c:v>6.85</c:v>
                </c:pt>
                <c:pt idx="218">
                  <c:v>7</c:v>
                </c:pt>
                <c:pt idx="219">
                  <c:v>7.02</c:v>
                </c:pt>
                <c:pt idx="220">
                  <c:v>7.01</c:v>
                </c:pt>
                <c:pt idx="221">
                  <c:v>7.07</c:v>
                </c:pt>
                <c:pt idx="222">
                  <c:v>7.16</c:v>
                </c:pt>
                <c:pt idx="223">
                  <c:v>7.16</c:v>
                </c:pt>
                <c:pt idx="224">
                  <c:v>7.15</c:v>
                </c:pt>
                <c:pt idx="225">
                  <c:v>7.11</c:v>
                </c:pt>
                <c:pt idx="226">
                  <c:v>7.36</c:v>
                </c:pt>
                <c:pt idx="227">
                  <c:v>7.53</c:v>
                </c:pt>
                <c:pt idx="228">
                  <c:v>7.58</c:v>
                </c:pt>
                <c:pt idx="229">
                  <c:v>7.94</c:v>
                </c:pt>
                <c:pt idx="230">
                  <c:v>8.08</c:v>
                </c:pt>
                <c:pt idx="231">
                  <c:v>8.34</c:v>
                </c:pt>
                <c:pt idx="232">
                  <c:v>8.02</c:v>
                </c:pt>
                <c:pt idx="233">
                  <c:v>7.97</c:v>
                </c:pt>
                <c:pt idx="234">
                  <c:v>7.91</c:v>
                </c:pt>
                <c:pt idx="235">
                  <c:v>7.95</c:v>
                </c:pt>
                <c:pt idx="236">
                  <c:v>7.85</c:v>
                </c:pt>
                <c:pt idx="237">
                  <c:v>7.82</c:v>
                </c:pt>
                <c:pt idx="238">
                  <c:v>7.78</c:v>
                </c:pt>
                <c:pt idx="239">
                  <c:v>7.79</c:v>
                </c:pt>
                <c:pt idx="240">
                  <c:v>7.84</c:v>
                </c:pt>
                <c:pt idx="241">
                  <c:v>7.75</c:v>
                </c:pt>
                <c:pt idx="242">
                  <c:v>7.71</c:v>
                </c:pt>
                <c:pt idx="243">
                  <c:v>7.64</c:v>
                </c:pt>
                <c:pt idx="244">
                  <c:v>7.64</c:v>
                </c:pt>
                <c:pt idx="245">
                  <c:v>7.66</c:v>
                </c:pt>
                <c:pt idx="246">
                  <c:v>7.74</c:v>
                </c:pt>
                <c:pt idx="247">
                  <c:v>7.73</c:v>
                </c:pt>
                <c:pt idx="248">
                  <c:v>7.74</c:v>
                </c:pt>
                <c:pt idx="249">
                  <c:v>7.79</c:v>
                </c:pt>
                <c:pt idx="250">
                  <c:v>7.8</c:v>
                </c:pt>
                <c:pt idx="251">
                  <c:v>7.86</c:v>
                </c:pt>
                <c:pt idx="252">
                  <c:v>7.88</c:v>
                </c:pt>
                <c:pt idx="253">
                  <c:v>7.85</c:v>
                </c:pt>
                <c:pt idx="254">
                  <c:v>7.82</c:v>
                </c:pt>
                <c:pt idx="255">
                  <c:v>7.72</c:v>
                </c:pt>
                <c:pt idx="256">
                  <c:v>7.75</c:v>
                </c:pt>
                <c:pt idx="257">
                  <c:v>7.74</c:v>
                </c:pt>
                <c:pt idx="258">
                  <c:v>7.8</c:v>
                </c:pt>
                <c:pt idx="259">
                  <c:v>7.98</c:v>
                </c:pt>
                <c:pt idx="260">
                  <c:v>7.88</c:v>
                </c:pt>
                <c:pt idx="261">
                  <c:v>7.76</c:v>
                </c:pt>
                <c:pt idx="262">
                  <c:v>7.63</c:v>
                </c:pt>
                <c:pt idx="263">
                  <c:v>7.72</c:v>
                </c:pt>
                <c:pt idx="264">
                  <c:v>7.66</c:v>
                </c:pt>
                <c:pt idx="265">
                  <c:v>7.45</c:v>
                </c:pt>
                <c:pt idx="266">
                  <c:v>7.39</c:v>
                </c:pt>
                <c:pt idx="267">
                  <c:v>7.42</c:v>
                </c:pt>
                <c:pt idx="268">
                  <c:v>7.48</c:v>
                </c:pt>
                <c:pt idx="269">
                  <c:v>7.46</c:v>
                </c:pt>
                <c:pt idx="270">
                  <c:v>7.35</c:v>
                </c:pt>
                <c:pt idx="271">
                  <c:v>7.11</c:v>
                </c:pt>
                <c:pt idx="272">
                  <c:v>7.02</c:v>
                </c:pt>
                <c:pt idx="273">
                  <c:v>7.04</c:v>
                </c:pt>
                <c:pt idx="274">
                  <c:v>7.11</c:v>
                </c:pt>
                <c:pt idx="275">
                  <c:v>6.95</c:v>
                </c:pt>
                <c:pt idx="276">
                  <c:v>6.85</c:v>
                </c:pt>
                <c:pt idx="277">
                  <c:v>6.95</c:v>
                </c:pt>
                <c:pt idx="278">
                  <c:v>7.04</c:v>
                </c:pt>
                <c:pt idx="279">
                  <c:v>6.99</c:v>
                </c:pt>
                <c:pt idx="280">
                  <c:v>6.99</c:v>
                </c:pt>
                <c:pt idx="281">
                  <c:v>7.12</c:v>
                </c:pt>
                <c:pt idx="282">
                  <c:v>7.26</c:v>
                </c:pt>
                <c:pt idx="283">
                  <c:v>7.29</c:v>
                </c:pt>
                <c:pt idx="284">
                  <c:v>7.23</c:v>
                </c:pt>
                <c:pt idx="285">
                  <c:v>7.17</c:v>
                </c:pt>
                <c:pt idx="286">
                  <c:v>7.19</c:v>
                </c:pt>
                <c:pt idx="287">
                  <c:v>7.17</c:v>
                </c:pt>
                <c:pt idx="288">
                  <c:v>7.14</c:v>
                </c:pt>
                <c:pt idx="289">
                  <c:v>7.2</c:v>
                </c:pt>
                <c:pt idx="290">
                  <c:v>7.28</c:v>
                </c:pt>
                <c:pt idx="291">
                  <c:v>7.24</c:v>
                </c:pt>
                <c:pt idx="292">
                  <c:v>7.16</c:v>
                </c:pt>
                <c:pt idx="293">
                  <c:v>7.15</c:v>
                </c:pt>
                <c:pt idx="294">
                  <c:v>6.98</c:v>
                </c:pt>
                <c:pt idx="295">
                  <c:v>6.98</c:v>
                </c:pt>
                <c:pt idx="296">
                  <c:v>7.14</c:v>
                </c:pt>
                <c:pt idx="297">
                  <c:v>7.12</c:v>
                </c:pt>
                <c:pt idx="298">
                  <c:v>7.15</c:v>
                </c:pt>
                <c:pt idx="299">
                  <c:v>7.15</c:v>
                </c:pt>
                <c:pt idx="300">
                  <c:v>7.33</c:v>
                </c:pt>
                <c:pt idx="301">
                  <c:v>7.29</c:v>
                </c:pt>
                <c:pt idx="302">
                  <c:v>7.32</c:v>
                </c:pt>
                <c:pt idx="303">
                  <c:v>7.38</c:v>
                </c:pt>
                <c:pt idx="304">
                  <c:v>7.25</c:v>
                </c:pt>
                <c:pt idx="305">
                  <c:v>7.25</c:v>
                </c:pt>
                <c:pt idx="306">
                  <c:v>7.22</c:v>
                </c:pt>
                <c:pt idx="307">
                  <c:v>7.12</c:v>
                </c:pt>
                <c:pt idx="308">
                  <c:v>7.14</c:v>
                </c:pt>
                <c:pt idx="309">
                  <c:v>7.15</c:v>
                </c:pt>
                <c:pt idx="310">
                  <c:v>7.04</c:v>
                </c:pt>
                <c:pt idx="311">
                  <c:v>6.95</c:v>
                </c:pt>
                <c:pt idx="312">
                  <c:v>6.95</c:v>
                </c:pt>
                <c:pt idx="313">
                  <c:v>6.96</c:v>
                </c:pt>
                <c:pt idx="314">
                  <c:v>6.96</c:v>
                </c:pt>
                <c:pt idx="315">
                  <c:v>6.94</c:v>
                </c:pt>
                <c:pt idx="316">
                  <c:v>6.94</c:v>
                </c:pt>
                <c:pt idx="317">
                  <c:v>6.94</c:v>
                </c:pt>
                <c:pt idx="318">
                  <c:v>6.81</c:v>
                </c:pt>
                <c:pt idx="319">
                  <c:v>6.68</c:v>
                </c:pt>
                <c:pt idx="320">
                  <c:v>6.78</c:v>
                </c:pt>
                <c:pt idx="321">
                  <c:v>6.74</c:v>
                </c:pt>
                <c:pt idx="322">
                  <c:v>6.73</c:v>
                </c:pt>
                <c:pt idx="323">
                  <c:v>6.83</c:v>
                </c:pt>
                <c:pt idx="324">
                  <c:v>6.83</c:v>
                </c:pt>
                <c:pt idx="325">
                  <c:v>6.85</c:v>
                </c:pt>
                <c:pt idx="326">
                  <c:v>6.86</c:v>
                </c:pt>
                <c:pt idx="327">
                  <c:v>6.89</c:v>
                </c:pt>
                <c:pt idx="328">
                  <c:v>6.94</c:v>
                </c:pt>
                <c:pt idx="329">
                  <c:v>6.79</c:v>
                </c:pt>
                <c:pt idx="330">
                  <c:v>6.8</c:v>
                </c:pt>
                <c:pt idx="331">
                  <c:v>6.8</c:v>
                </c:pt>
                <c:pt idx="332">
                  <c:v>6.8</c:v>
                </c:pt>
                <c:pt idx="333">
                  <c:v>6.78</c:v>
                </c:pt>
                <c:pt idx="334">
                  <c:v>6.75</c:v>
                </c:pt>
                <c:pt idx="335">
                  <c:v>6.76</c:v>
                </c:pt>
                <c:pt idx="336">
                  <c:v>6.76</c:v>
                </c:pt>
                <c:pt idx="337">
                  <c:v>6.85</c:v>
                </c:pt>
                <c:pt idx="338">
                  <c:v>6.86</c:v>
                </c:pt>
                <c:pt idx="339">
                  <c:v>6.86</c:v>
                </c:pt>
                <c:pt idx="340">
                  <c:v>6.82</c:v>
                </c:pt>
                <c:pt idx="341">
                  <c:v>6.78</c:v>
                </c:pt>
                <c:pt idx="342">
                  <c:v>6.82</c:v>
                </c:pt>
                <c:pt idx="343">
                  <c:v>6.79</c:v>
                </c:pt>
                <c:pt idx="344">
                  <c:v>6.88</c:v>
                </c:pt>
                <c:pt idx="345">
                  <c:v>6.86</c:v>
                </c:pt>
                <c:pt idx="346">
                  <c:v>6.89</c:v>
                </c:pt>
                <c:pt idx="347">
                  <c:v>6.9</c:v>
                </c:pt>
                <c:pt idx="348">
                  <c:v>6.9</c:v>
                </c:pt>
                <c:pt idx="349">
                  <c:v>6.84</c:v>
                </c:pt>
                <c:pt idx="350">
                  <c:v>6.81</c:v>
                </c:pt>
                <c:pt idx="351">
                  <c:v>6.89</c:v>
                </c:pt>
                <c:pt idx="352">
                  <c:v>6.9</c:v>
                </c:pt>
                <c:pt idx="353">
                  <c:v>6.93</c:v>
                </c:pt>
                <c:pt idx="354">
                  <c:v>6.94</c:v>
                </c:pt>
                <c:pt idx="355">
                  <c:v>7.06</c:v>
                </c:pt>
                <c:pt idx="356">
                  <c:v>7.02</c:v>
                </c:pt>
                <c:pt idx="357">
                  <c:v>6.98</c:v>
                </c:pt>
                <c:pt idx="358">
                  <c:v>7.01</c:v>
                </c:pt>
                <c:pt idx="359">
                  <c:v>7.02</c:v>
                </c:pt>
                <c:pt idx="360">
                  <c:v>6.99</c:v>
                </c:pt>
                <c:pt idx="361">
                  <c:v>6.97</c:v>
                </c:pt>
                <c:pt idx="362">
                  <c:v>6.89</c:v>
                </c:pt>
                <c:pt idx="363">
                  <c:v>6.84</c:v>
                </c:pt>
                <c:pt idx="364">
                  <c:v>6.82</c:v>
                </c:pt>
                <c:pt idx="365">
                  <c:v>6.8</c:v>
                </c:pt>
                <c:pt idx="366">
                  <c:v>6.81</c:v>
                </c:pt>
                <c:pt idx="367">
                  <c:v>6.83</c:v>
                </c:pt>
                <c:pt idx="368">
                  <c:v>7.04</c:v>
                </c:pt>
                <c:pt idx="369">
                  <c:v>7</c:v>
                </c:pt>
                <c:pt idx="370">
                  <c:v>7.03</c:v>
                </c:pt>
                <c:pt idx="371">
                  <c:v>6.99</c:v>
                </c:pt>
                <c:pt idx="372">
                  <c:v>6.96</c:v>
                </c:pt>
                <c:pt idx="373">
                  <c:v>7.19</c:v>
                </c:pt>
                <c:pt idx="374">
                  <c:v>7.16</c:v>
                </c:pt>
                <c:pt idx="375">
                  <c:v>7.2</c:v>
                </c:pt>
                <c:pt idx="376">
                  <c:v>7.15</c:v>
                </c:pt>
                <c:pt idx="377">
                  <c:v>7.09</c:v>
                </c:pt>
                <c:pt idx="378">
                  <c:v>7.08</c:v>
                </c:pt>
                <c:pt idx="379">
                  <c:v>7.05</c:v>
                </c:pt>
                <c:pt idx="380">
                  <c:v>7</c:v>
                </c:pt>
                <c:pt idx="381">
                  <c:v>7</c:v>
                </c:pt>
                <c:pt idx="382">
                  <c:v>7.06</c:v>
                </c:pt>
                <c:pt idx="383">
                  <c:v>7.05</c:v>
                </c:pt>
                <c:pt idx="384">
                  <c:v>6.95</c:v>
                </c:pt>
                <c:pt idx="385">
                  <c:v>7.02</c:v>
                </c:pt>
                <c:pt idx="386">
                  <c:v>7.24</c:v>
                </c:pt>
                <c:pt idx="387">
                  <c:v>7.24</c:v>
                </c:pt>
                <c:pt idx="388">
                  <c:v>7.19</c:v>
                </c:pt>
                <c:pt idx="389">
                  <c:v>7.13</c:v>
                </c:pt>
                <c:pt idx="390">
                  <c:v>7.15</c:v>
                </c:pt>
                <c:pt idx="391">
                  <c:v>7.1</c:v>
                </c:pt>
                <c:pt idx="392">
                  <c:v>7.07</c:v>
                </c:pt>
                <c:pt idx="393">
                  <c:v>7.07</c:v>
                </c:pt>
                <c:pt idx="394">
                  <c:v>7.02</c:v>
                </c:pt>
                <c:pt idx="395">
                  <c:v>7.14</c:v>
                </c:pt>
                <c:pt idx="396">
                  <c:v>7.11</c:v>
                </c:pt>
                <c:pt idx="397">
                  <c:v>7.11</c:v>
                </c:pt>
                <c:pt idx="398">
                  <c:v>7.14</c:v>
                </c:pt>
                <c:pt idx="399">
                  <c:v>7.22</c:v>
                </c:pt>
                <c:pt idx="400">
                  <c:v>7.15</c:v>
                </c:pt>
                <c:pt idx="401">
                  <c:v>7.24</c:v>
                </c:pt>
                <c:pt idx="402">
                  <c:v>7.37</c:v>
                </c:pt>
                <c:pt idx="403">
                  <c:v>7.41</c:v>
                </c:pt>
                <c:pt idx="404">
                  <c:v>7.79</c:v>
                </c:pt>
                <c:pt idx="405">
                  <c:v>7.75</c:v>
                </c:pt>
                <c:pt idx="406">
                  <c:v>7.74</c:v>
                </c:pt>
                <c:pt idx="407">
                  <c:v>7.59</c:v>
                </c:pt>
                <c:pt idx="408">
                  <c:v>7.51</c:v>
                </c:pt>
                <c:pt idx="409">
                  <c:v>7.38</c:v>
                </c:pt>
                <c:pt idx="410">
                  <c:v>7.31</c:v>
                </c:pt>
                <c:pt idx="411">
                  <c:v>7.2</c:v>
                </c:pt>
                <c:pt idx="412">
                  <c:v>6.92</c:v>
                </c:pt>
                <c:pt idx="413">
                  <c:v>6.75</c:v>
                </c:pt>
                <c:pt idx="414">
                  <c:v>6.98</c:v>
                </c:pt>
                <c:pt idx="415">
                  <c:v>6.89</c:v>
                </c:pt>
                <c:pt idx="416">
                  <c:v>6.8</c:v>
                </c:pt>
                <c:pt idx="417">
                  <c:v>6.87</c:v>
                </c:pt>
                <c:pt idx="418">
                  <c:v>7.01</c:v>
                </c:pt>
                <c:pt idx="419">
                  <c:v>7.08</c:v>
                </c:pt>
                <c:pt idx="420">
                  <c:v>7.04</c:v>
                </c:pt>
                <c:pt idx="421">
                  <c:v>7.04</c:v>
                </c:pt>
                <c:pt idx="422">
                  <c:v>7.04</c:v>
                </c:pt>
                <c:pt idx="423">
                  <c:v>7.03</c:v>
                </c:pt>
                <c:pt idx="424">
                  <c:v>7.03</c:v>
                </c:pt>
                <c:pt idx="425">
                  <c:v>7.04</c:v>
                </c:pt>
                <c:pt idx="426">
                  <c:v>6.72</c:v>
                </c:pt>
                <c:pt idx="427">
                  <c:v>6.61</c:v>
                </c:pt>
                <c:pt idx="428">
                  <c:v>6.51</c:v>
                </c:pt>
                <c:pt idx="429">
                  <c:v>6.68</c:v>
                </c:pt>
                <c:pt idx="430">
                  <c:v>6.95</c:v>
                </c:pt>
                <c:pt idx="431">
                  <c:v>6.81</c:v>
                </c:pt>
                <c:pt idx="432">
                  <c:v>7.13</c:v>
                </c:pt>
                <c:pt idx="433">
                  <c:v>7</c:v>
                </c:pt>
                <c:pt idx="434">
                  <c:v>6.92</c:v>
                </c:pt>
                <c:pt idx="435">
                  <c:v>7.13</c:v>
                </c:pt>
                <c:pt idx="436">
                  <c:v>7.26</c:v>
                </c:pt>
                <c:pt idx="437">
                  <c:v>7.32</c:v>
                </c:pt>
                <c:pt idx="438">
                  <c:v>7.32</c:v>
                </c:pt>
                <c:pt idx="439">
                  <c:v>7.59</c:v>
                </c:pt>
                <c:pt idx="440">
                  <c:v>7.49</c:v>
                </c:pt>
                <c:pt idx="441">
                  <c:v>7.2</c:v>
                </c:pt>
                <c:pt idx="442">
                  <c:v>7.25</c:v>
                </c:pt>
                <c:pt idx="443">
                  <c:v>7.5</c:v>
                </c:pt>
                <c:pt idx="444">
                  <c:v>7.57</c:v>
                </c:pt>
                <c:pt idx="445">
                  <c:v>7.74</c:v>
                </c:pt>
                <c:pt idx="446">
                  <c:v>7.97</c:v>
                </c:pt>
                <c:pt idx="447">
                  <c:v>7.8</c:v>
                </c:pt>
                <c:pt idx="448">
                  <c:v>7.66</c:v>
                </c:pt>
                <c:pt idx="449">
                  <c:v>7.54</c:v>
                </c:pt>
                <c:pt idx="450">
                  <c:v>7.35</c:v>
                </c:pt>
                <c:pt idx="451">
                  <c:v>7.35</c:v>
                </c:pt>
                <c:pt idx="452">
                  <c:v>7.23</c:v>
                </c:pt>
                <c:pt idx="453">
                  <c:v>7.24</c:v>
                </c:pt>
                <c:pt idx="454">
                  <c:v>7.23</c:v>
                </c:pt>
                <c:pt idx="455">
                  <c:v>7.14</c:v>
                </c:pt>
                <c:pt idx="456">
                  <c:v>7.31</c:v>
                </c:pt>
                <c:pt idx="457">
                  <c:v>7.25</c:v>
                </c:pt>
                <c:pt idx="458">
                  <c:v>7.32</c:v>
                </c:pt>
                <c:pt idx="459">
                  <c:v>7.44</c:v>
                </c:pt>
                <c:pt idx="460">
                  <c:v>7.33</c:v>
                </c:pt>
                <c:pt idx="461">
                  <c:v>7.24</c:v>
                </c:pt>
                <c:pt idx="462">
                  <c:v>7.2</c:v>
                </c:pt>
                <c:pt idx="463">
                  <c:v>7.48</c:v>
                </c:pt>
                <c:pt idx="464">
                  <c:v>7.4</c:v>
                </c:pt>
                <c:pt idx="465">
                  <c:v>7.78</c:v>
                </c:pt>
                <c:pt idx="466">
                  <c:v>7.95</c:v>
                </c:pt>
                <c:pt idx="467">
                  <c:v>7.77</c:v>
                </c:pt>
                <c:pt idx="468">
                  <c:v>7.83</c:v>
                </c:pt>
                <c:pt idx="469">
                  <c:v>7.84</c:v>
                </c:pt>
                <c:pt idx="470">
                  <c:v>7.97</c:v>
                </c:pt>
                <c:pt idx="471">
                  <c:v>8.0500000000000007</c:v>
                </c:pt>
                <c:pt idx="472">
                  <c:v>8.17</c:v>
                </c:pt>
                <c:pt idx="473">
                  <c:v>8.61</c:v>
                </c:pt>
                <c:pt idx="474">
                  <c:v>8.61</c:v>
                </c:pt>
                <c:pt idx="475">
                  <c:v>8.66</c:v>
                </c:pt>
                <c:pt idx="476">
                  <c:v>8.66</c:v>
                </c:pt>
                <c:pt idx="477">
                  <c:v>8.1999999999999993</c:v>
                </c:pt>
                <c:pt idx="478">
                  <c:v>8.25</c:v>
                </c:pt>
                <c:pt idx="479">
                  <c:v>8.2200000000000006</c:v>
                </c:pt>
                <c:pt idx="480">
                  <c:v>8.42</c:v>
                </c:pt>
                <c:pt idx="481">
                  <c:v>8.7899999999999991</c:v>
                </c:pt>
                <c:pt idx="482">
                  <c:v>9.5500000000000007</c:v>
                </c:pt>
                <c:pt idx="483">
                  <c:v>9.0299999999999994</c:v>
                </c:pt>
                <c:pt idx="484">
                  <c:v>9.34</c:v>
                </c:pt>
                <c:pt idx="485">
                  <c:v>8.8699999999999992</c:v>
                </c:pt>
                <c:pt idx="486">
                  <c:v>8.59</c:v>
                </c:pt>
                <c:pt idx="487">
                  <c:v>8.34</c:v>
                </c:pt>
                <c:pt idx="488">
                  <c:v>8.2100000000000009</c:v>
                </c:pt>
                <c:pt idx="489">
                  <c:v>8.27</c:v>
                </c:pt>
                <c:pt idx="490">
                  <c:v>8.32</c:v>
                </c:pt>
                <c:pt idx="491">
                  <c:v>8.49</c:v>
                </c:pt>
                <c:pt idx="492">
                  <c:v>8.6300000000000008</c:v>
                </c:pt>
                <c:pt idx="493">
                  <c:v>8.7899999999999991</c:v>
                </c:pt>
                <c:pt idx="494">
                  <c:v>8.7200000000000006</c:v>
                </c:pt>
                <c:pt idx="495">
                  <c:v>8.8000000000000007</c:v>
                </c:pt>
                <c:pt idx="496">
                  <c:v>8.76</c:v>
                </c:pt>
                <c:pt idx="497">
                  <c:v>8.8800000000000008</c:v>
                </c:pt>
                <c:pt idx="498">
                  <c:v>8.92</c:v>
                </c:pt>
                <c:pt idx="499">
                  <c:v>8.85</c:v>
                </c:pt>
                <c:pt idx="500">
                  <c:v>8.75</c:v>
                </c:pt>
                <c:pt idx="501">
                  <c:v>9.25</c:v>
                </c:pt>
                <c:pt idx="502">
                  <c:v>9.2200000000000006</c:v>
                </c:pt>
                <c:pt idx="503">
                  <c:v>9.2200000000000006</c:v>
                </c:pt>
                <c:pt idx="504">
                  <c:v>9.2799999999999994</c:v>
                </c:pt>
                <c:pt idx="505">
                  <c:v>9.84</c:v>
                </c:pt>
                <c:pt idx="506">
                  <c:v>9.64</c:v>
                </c:pt>
                <c:pt idx="507">
                  <c:v>9.9</c:v>
                </c:pt>
                <c:pt idx="508">
                  <c:v>10.31</c:v>
                </c:pt>
                <c:pt idx="509">
                  <c:v>10.52</c:v>
                </c:pt>
                <c:pt idx="510">
                  <c:v>10.66</c:v>
                </c:pt>
                <c:pt idx="511">
                  <c:v>9.98</c:v>
                </c:pt>
                <c:pt idx="512">
                  <c:v>9.7100000000000009</c:v>
                </c:pt>
                <c:pt idx="513">
                  <c:v>9.77</c:v>
                </c:pt>
                <c:pt idx="514">
                  <c:v>9.52</c:v>
                </c:pt>
                <c:pt idx="515">
                  <c:v>9.2899999999999991</c:v>
                </c:pt>
                <c:pt idx="516">
                  <c:v>9.51</c:v>
                </c:pt>
                <c:pt idx="517">
                  <c:v>9.61</c:v>
                </c:pt>
                <c:pt idx="518">
                  <c:v>9.77</c:v>
                </c:pt>
                <c:pt idx="519">
                  <c:v>9.49</c:v>
                </c:pt>
                <c:pt idx="520">
                  <c:v>9.2100000000000009</c:v>
                </c:pt>
                <c:pt idx="521">
                  <c:v>9.33</c:v>
                </c:pt>
                <c:pt idx="522">
                  <c:v>9.27</c:v>
                </c:pt>
                <c:pt idx="523">
                  <c:v>9.15</c:v>
                </c:pt>
                <c:pt idx="524">
                  <c:v>8.9</c:v>
                </c:pt>
                <c:pt idx="525">
                  <c:v>8.7100000000000009</c:v>
                </c:pt>
                <c:pt idx="526">
                  <c:v>8.7100000000000009</c:v>
                </c:pt>
                <c:pt idx="527">
                  <c:v>8.84</c:v>
                </c:pt>
                <c:pt idx="528">
                  <c:v>8.83</c:v>
                </c:pt>
                <c:pt idx="529">
                  <c:v>8.83</c:v>
                </c:pt>
                <c:pt idx="530">
                  <c:v>8.75</c:v>
                </c:pt>
                <c:pt idx="531">
                  <c:v>8.67</c:v>
                </c:pt>
                <c:pt idx="532">
                  <c:v>8.5399999999999991</c:v>
                </c:pt>
                <c:pt idx="533">
                  <c:v>8.5</c:v>
                </c:pt>
                <c:pt idx="534">
                  <c:v>8.27</c:v>
                </c:pt>
                <c:pt idx="535">
                  <c:v>8.43</c:v>
                </c:pt>
                <c:pt idx="536">
                  <c:v>8.64</c:v>
                </c:pt>
                <c:pt idx="537">
                  <c:v>8.48</c:v>
                </c:pt>
                <c:pt idx="538">
                  <c:v>8.57</c:v>
                </c:pt>
                <c:pt idx="539">
                  <c:v>8.2200000000000006</c:v>
                </c:pt>
                <c:pt idx="540">
                  <c:v>8.4600000000000009</c:v>
                </c:pt>
                <c:pt idx="541">
                  <c:v>8.3800000000000008</c:v>
                </c:pt>
                <c:pt idx="542">
                  <c:v>8.33</c:v>
                </c:pt>
                <c:pt idx="543">
                  <c:v>8.4</c:v>
                </c:pt>
                <c:pt idx="544">
                  <c:v>8.7100000000000009</c:v>
                </c:pt>
                <c:pt idx="545">
                  <c:v>8.73</c:v>
                </c:pt>
                <c:pt idx="546">
                  <c:v>8.58</c:v>
                </c:pt>
                <c:pt idx="547">
                  <c:v>8.77</c:v>
                </c:pt>
                <c:pt idx="548">
                  <c:v>8.64</c:v>
                </c:pt>
                <c:pt idx="549">
                  <c:v>8.42</c:v>
                </c:pt>
                <c:pt idx="550">
                  <c:v>8.35</c:v>
                </c:pt>
                <c:pt idx="551">
                  <c:v>8.35</c:v>
                </c:pt>
                <c:pt idx="552">
                  <c:v>8.5</c:v>
                </c:pt>
                <c:pt idx="553">
                  <c:v>8.5399999999999991</c:v>
                </c:pt>
                <c:pt idx="554">
                  <c:v>8.6199999999999992</c:v>
                </c:pt>
                <c:pt idx="555">
                  <c:v>8.56</c:v>
                </c:pt>
                <c:pt idx="556">
                  <c:v>8.59</c:v>
                </c:pt>
                <c:pt idx="557">
                  <c:v>8.59</c:v>
                </c:pt>
                <c:pt idx="558">
                  <c:v>8.5500000000000007</c:v>
                </c:pt>
                <c:pt idx="559">
                  <c:v>8.4700000000000006</c:v>
                </c:pt>
                <c:pt idx="560">
                  <c:v>8.4700000000000006</c:v>
                </c:pt>
                <c:pt idx="561">
                  <c:v>8.51</c:v>
                </c:pt>
                <c:pt idx="562">
                  <c:v>8.5500000000000007</c:v>
                </c:pt>
                <c:pt idx="563">
                  <c:v>8.6999999999999993</c:v>
                </c:pt>
                <c:pt idx="564">
                  <c:v>8.7899999999999991</c:v>
                </c:pt>
                <c:pt idx="565">
                  <c:v>8.84</c:v>
                </c:pt>
                <c:pt idx="566">
                  <c:v>8.7200000000000006</c:v>
                </c:pt>
                <c:pt idx="567">
                  <c:v>8.7899999999999991</c:v>
                </c:pt>
                <c:pt idx="568">
                  <c:v>8.85</c:v>
                </c:pt>
                <c:pt idx="569">
                  <c:v>8.93</c:v>
                </c:pt>
                <c:pt idx="570">
                  <c:v>8.81</c:v>
                </c:pt>
                <c:pt idx="571">
                  <c:v>8.76</c:v>
                </c:pt>
                <c:pt idx="572">
                  <c:v>8.84</c:v>
                </c:pt>
                <c:pt idx="573">
                  <c:v>8.9</c:v>
                </c:pt>
                <c:pt idx="574">
                  <c:v>8.94</c:v>
                </c:pt>
                <c:pt idx="575">
                  <c:v>8.91</c:v>
                </c:pt>
                <c:pt idx="576">
                  <c:v>8.85</c:v>
                </c:pt>
                <c:pt idx="577">
                  <c:v>8.8800000000000008</c:v>
                </c:pt>
                <c:pt idx="578">
                  <c:v>8.92</c:v>
                </c:pt>
                <c:pt idx="579">
                  <c:v>8.8800000000000008</c:v>
                </c:pt>
                <c:pt idx="580">
                  <c:v>8.82</c:v>
                </c:pt>
                <c:pt idx="581">
                  <c:v>8.8000000000000007</c:v>
                </c:pt>
                <c:pt idx="582">
                  <c:v>8.7799999999999994</c:v>
                </c:pt>
                <c:pt idx="583">
                  <c:v>8.8800000000000008</c:v>
                </c:pt>
                <c:pt idx="584">
                  <c:v>8.8699999999999992</c:v>
                </c:pt>
                <c:pt idx="585">
                  <c:v>7.94</c:v>
                </c:pt>
                <c:pt idx="586">
                  <c:v>7.98</c:v>
                </c:pt>
                <c:pt idx="587">
                  <c:v>7.95</c:v>
                </c:pt>
                <c:pt idx="588">
                  <c:v>7.88</c:v>
                </c:pt>
                <c:pt idx="589">
                  <c:v>7.83</c:v>
                </c:pt>
                <c:pt idx="590">
                  <c:v>7.84</c:v>
                </c:pt>
                <c:pt idx="591">
                  <c:v>7.94</c:v>
                </c:pt>
                <c:pt idx="592">
                  <c:v>7.94</c:v>
                </c:pt>
                <c:pt idx="593">
                  <c:v>8.1</c:v>
                </c:pt>
                <c:pt idx="594">
                  <c:v>8.06</c:v>
                </c:pt>
                <c:pt idx="595">
                  <c:v>8.11</c:v>
                </c:pt>
                <c:pt idx="596">
                  <c:v>8.15</c:v>
                </c:pt>
                <c:pt idx="597">
                  <c:v>8.14</c:v>
                </c:pt>
                <c:pt idx="598">
                  <c:v>8.35</c:v>
                </c:pt>
                <c:pt idx="599">
                  <c:v>8.42</c:v>
                </c:pt>
                <c:pt idx="600">
                  <c:v>8.4499999999999993</c:v>
                </c:pt>
                <c:pt idx="601">
                  <c:v>8.4</c:v>
                </c:pt>
                <c:pt idx="602">
                  <c:v>8.34</c:v>
                </c:pt>
                <c:pt idx="603">
                  <c:v>8.52</c:v>
                </c:pt>
                <c:pt idx="604">
                  <c:v>8.44</c:v>
                </c:pt>
                <c:pt idx="605">
                  <c:v>8.41</c:v>
                </c:pt>
                <c:pt idx="606">
                  <c:v>8.42</c:v>
                </c:pt>
                <c:pt idx="607">
                  <c:v>8.48</c:v>
                </c:pt>
                <c:pt idx="608">
                  <c:v>8.65</c:v>
                </c:pt>
                <c:pt idx="609">
                  <c:v>8.85</c:v>
                </c:pt>
                <c:pt idx="610">
                  <c:v>8.77</c:v>
                </c:pt>
                <c:pt idx="611">
                  <c:v>8.75</c:v>
                </c:pt>
                <c:pt idx="612">
                  <c:v>8.64</c:v>
                </c:pt>
                <c:pt idx="613">
                  <c:v>8.23</c:v>
                </c:pt>
                <c:pt idx="614">
                  <c:v>8.31</c:v>
                </c:pt>
                <c:pt idx="615">
                  <c:v>8.35</c:v>
                </c:pt>
                <c:pt idx="616">
                  <c:v>8.41</c:v>
                </c:pt>
                <c:pt idx="617">
                  <c:v>8.41</c:v>
                </c:pt>
                <c:pt idx="618">
                  <c:v>8.4600000000000009</c:v>
                </c:pt>
                <c:pt idx="619">
                  <c:v>8.4</c:v>
                </c:pt>
                <c:pt idx="620">
                  <c:v>8.16</c:v>
                </c:pt>
                <c:pt idx="621">
                  <c:v>8.01</c:v>
                </c:pt>
                <c:pt idx="622">
                  <c:v>7.92</c:v>
                </c:pt>
                <c:pt idx="623">
                  <c:v>7.8</c:v>
                </c:pt>
                <c:pt idx="624">
                  <c:v>7.9</c:v>
                </c:pt>
                <c:pt idx="625">
                  <c:v>7.91</c:v>
                </c:pt>
                <c:pt idx="626">
                  <c:v>7.87</c:v>
                </c:pt>
                <c:pt idx="627">
                  <c:v>7.89</c:v>
                </c:pt>
                <c:pt idx="628">
                  <c:v>7.77</c:v>
                </c:pt>
                <c:pt idx="629">
                  <c:v>7.8</c:v>
                </c:pt>
                <c:pt idx="630">
                  <c:v>7.7</c:v>
                </c:pt>
                <c:pt idx="631">
                  <c:v>7.73</c:v>
                </c:pt>
                <c:pt idx="632">
                  <c:v>7.65</c:v>
                </c:pt>
                <c:pt idx="633">
                  <c:v>7.67</c:v>
                </c:pt>
                <c:pt idx="634">
                  <c:v>7.79</c:v>
                </c:pt>
                <c:pt idx="635">
                  <c:v>7.83</c:v>
                </c:pt>
                <c:pt idx="636">
                  <c:v>7.8</c:v>
                </c:pt>
                <c:pt idx="637">
                  <c:v>7.82</c:v>
                </c:pt>
                <c:pt idx="638">
                  <c:v>7.75</c:v>
                </c:pt>
                <c:pt idx="639">
                  <c:v>7.58</c:v>
                </c:pt>
                <c:pt idx="640">
                  <c:v>7.2</c:v>
                </c:pt>
                <c:pt idx="641">
                  <c:v>7.18</c:v>
                </c:pt>
                <c:pt idx="642">
                  <c:v>7.27</c:v>
                </c:pt>
                <c:pt idx="643">
                  <c:v>7.07</c:v>
                </c:pt>
                <c:pt idx="644">
                  <c:v>7.1</c:v>
                </c:pt>
                <c:pt idx="645">
                  <c:v>7.23</c:v>
                </c:pt>
                <c:pt idx="646">
                  <c:v>7.25</c:v>
                </c:pt>
                <c:pt idx="647">
                  <c:v>7.53</c:v>
                </c:pt>
                <c:pt idx="648">
                  <c:v>7.52</c:v>
                </c:pt>
                <c:pt idx="649">
                  <c:v>7.39</c:v>
                </c:pt>
                <c:pt idx="650">
                  <c:v>7.32</c:v>
                </c:pt>
                <c:pt idx="651">
                  <c:v>7.29</c:v>
                </c:pt>
                <c:pt idx="652">
                  <c:v>7.31</c:v>
                </c:pt>
                <c:pt idx="653">
                  <c:v>7.3</c:v>
                </c:pt>
                <c:pt idx="654">
                  <c:v>7.28</c:v>
                </c:pt>
                <c:pt idx="655">
                  <c:v>7.13</c:v>
                </c:pt>
                <c:pt idx="656">
                  <c:v>7.15</c:v>
                </c:pt>
                <c:pt idx="657">
                  <c:v>7.22</c:v>
                </c:pt>
                <c:pt idx="658">
                  <c:v>7.08</c:v>
                </c:pt>
                <c:pt idx="659">
                  <c:v>7.11</c:v>
                </c:pt>
                <c:pt idx="660">
                  <c:v>7.1</c:v>
                </c:pt>
                <c:pt idx="661">
                  <c:v>7.12</c:v>
                </c:pt>
                <c:pt idx="662">
                  <c:v>7.13</c:v>
                </c:pt>
                <c:pt idx="663">
                  <c:v>7.11</c:v>
                </c:pt>
                <c:pt idx="664">
                  <c:v>7.1</c:v>
                </c:pt>
                <c:pt idx="665">
                  <c:v>7.06</c:v>
                </c:pt>
                <c:pt idx="666">
                  <c:v>7.08</c:v>
                </c:pt>
                <c:pt idx="667">
                  <c:v>7</c:v>
                </c:pt>
                <c:pt idx="668">
                  <c:v>7.05</c:v>
                </c:pt>
                <c:pt idx="669">
                  <c:v>7.06</c:v>
                </c:pt>
                <c:pt idx="670">
                  <c:v>7.07</c:v>
                </c:pt>
                <c:pt idx="671">
                  <c:v>7.03</c:v>
                </c:pt>
                <c:pt idx="672">
                  <c:v>7.04</c:v>
                </c:pt>
                <c:pt idx="673">
                  <c:v>6.94</c:v>
                </c:pt>
                <c:pt idx="674">
                  <c:v>6.95</c:v>
                </c:pt>
                <c:pt idx="675">
                  <c:v>6.95</c:v>
                </c:pt>
                <c:pt idx="676">
                  <c:v>7.01</c:v>
                </c:pt>
                <c:pt idx="677">
                  <c:v>6.99</c:v>
                </c:pt>
                <c:pt idx="678">
                  <c:v>7.07</c:v>
                </c:pt>
                <c:pt idx="679">
                  <c:v>6.97</c:v>
                </c:pt>
                <c:pt idx="680">
                  <c:v>6.95</c:v>
                </c:pt>
                <c:pt idx="681">
                  <c:v>6.88</c:v>
                </c:pt>
                <c:pt idx="682">
                  <c:v>6.86</c:v>
                </c:pt>
                <c:pt idx="683">
                  <c:v>6.73</c:v>
                </c:pt>
                <c:pt idx="684">
                  <c:v>6.76</c:v>
                </c:pt>
                <c:pt idx="685">
                  <c:v>6.79</c:v>
                </c:pt>
                <c:pt idx="686">
                  <c:v>6.79</c:v>
                </c:pt>
                <c:pt idx="687">
                  <c:v>6.81</c:v>
                </c:pt>
                <c:pt idx="688">
                  <c:v>6.79</c:v>
                </c:pt>
                <c:pt idx="689">
                  <c:v>6.79</c:v>
                </c:pt>
                <c:pt idx="690">
                  <c:v>6.67</c:v>
                </c:pt>
                <c:pt idx="691">
                  <c:v>6.74</c:v>
                </c:pt>
                <c:pt idx="692">
                  <c:v>6.73</c:v>
                </c:pt>
                <c:pt idx="693">
                  <c:v>6.72</c:v>
                </c:pt>
                <c:pt idx="694">
                  <c:v>6.78</c:v>
                </c:pt>
                <c:pt idx="695">
                  <c:v>6.81</c:v>
                </c:pt>
                <c:pt idx="696">
                  <c:v>6.83</c:v>
                </c:pt>
                <c:pt idx="697">
                  <c:v>6.86</c:v>
                </c:pt>
                <c:pt idx="698">
                  <c:v>6.76</c:v>
                </c:pt>
                <c:pt idx="699">
                  <c:v>6.66</c:v>
                </c:pt>
                <c:pt idx="700">
                  <c:v>6.67</c:v>
                </c:pt>
                <c:pt idx="701">
                  <c:v>6.65</c:v>
                </c:pt>
                <c:pt idx="702">
                  <c:v>6.58</c:v>
                </c:pt>
                <c:pt idx="703">
                  <c:v>6.38</c:v>
                </c:pt>
                <c:pt idx="704">
                  <c:v>6.3</c:v>
                </c:pt>
                <c:pt idx="705">
                  <c:v>6.13</c:v>
                </c:pt>
                <c:pt idx="706">
                  <c:v>6.35</c:v>
                </c:pt>
                <c:pt idx="707">
                  <c:v>6.16</c:v>
                </c:pt>
                <c:pt idx="708">
                  <c:v>6.24</c:v>
                </c:pt>
                <c:pt idx="709">
                  <c:v>6.19</c:v>
                </c:pt>
                <c:pt idx="710">
                  <c:v>6.19</c:v>
                </c:pt>
                <c:pt idx="711">
                  <c:v>6.36</c:v>
                </c:pt>
                <c:pt idx="712">
                  <c:v>6.54</c:v>
                </c:pt>
                <c:pt idx="713">
                  <c:v>6.41</c:v>
                </c:pt>
                <c:pt idx="714">
                  <c:v>6.35</c:v>
                </c:pt>
                <c:pt idx="715">
                  <c:v>6.34</c:v>
                </c:pt>
                <c:pt idx="716">
                  <c:v>6.27</c:v>
                </c:pt>
                <c:pt idx="717">
                  <c:v>6.22</c:v>
                </c:pt>
                <c:pt idx="718">
                  <c:v>6.45</c:v>
                </c:pt>
                <c:pt idx="719">
                  <c:v>6.41</c:v>
                </c:pt>
                <c:pt idx="720">
                  <c:v>6.35</c:v>
                </c:pt>
                <c:pt idx="721">
                  <c:v>6.34</c:v>
                </c:pt>
                <c:pt idx="722">
                  <c:v>6.3</c:v>
                </c:pt>
                <c:pt idx="723">
                  <c:v>6.32</c:v>
                </c:pt>
                <c:pt idx="724">
                  <c:v>6.3</c:v>
                </c:pt>
                <c:pt idx="725">
                  <c:v>6.31</c:v>
                </c:pt>
                <c:pt idx="726">
                  <c:v>6.31</c:v>
                </c:pt>
                <c:pt idx="727">
                  <c:v>6.35</c:v>
                </c:pt>
                <c:pt idx="728">
                  <c:v>6.32</c:v>
                </c:pt>
                <c:pt idx="729">
                  <c:v>6.32</c:v>
                </c:pt>
                <c:pt idx="730">
                  <c:v>6.39</c:v>
                </c:pt>
                <c:pt idx="731">
                  <c:v>6.38</c:v>
                </c:pt>
                <c:pt idx="732">
                  <c:v>6.39</c:v>
                </c:pt>
                <c:pt idx="733">
                  <c:v>6.33</c:v>
                </c:pt>
                <c:pt idx="734">
                  <c:v>6.31</c:v>
                </c:pt>
                <c:pt idx="735">
                  <c:v>6.31</c:v>
                </c:pt>
                <c:pt idx="736">
                  <c:v>6.34</c:v>
                </c:pt>
                <c:pt idx="737">
                  <c:v>6.34</c:v>
                </c:pt>
                <c:pt idx="738">
                  <c:v>6.28</c:v>
                </c:pt>
                <c:pt idx="739">
                  <c:v>6.21</c:v>
                </c:pt>
                <c:pt idx="740">
                  <c:v>6.2</c:v>
                </c:pt>
                <c:pt idx="741">
                  <c:v>6.08</c:v>
                </c:pt>
                <c:pt idx="742">
                  <c:v>6.14</c:v>
                </c:pt>
                <c:pt idx="743">
                  <c:v>6.06</c:v>
                </c:pt>
                <c:pt idx="744">
                  <c:v>6.1</c:v>
                </c:pt>
                <c:pt idx="745">
                  <c:v>6.15</c:v>
                </c:pt>
                <c:pt idx="746">
                  <c:v>6.17</c:v>
                </c:pt>
                <c:pt idx="747">
                  <c:v>6.07</c:v>
                </c:pt>
                <c:pt idx="748">
                  <c:v>5.91</c:v>
                </c:pt>
                <c:pt idx="749">
                  <c:v>5.85</c:v>
                </c:pt>
                <c:pt idx="750">
                  <c:v>5.89</c:v>
                </c:pt>
                <c:pt idx="751">
                  <c:v>5.89</c:v>
                </c:pt>
                <c:pt idx="752">
                  <c:v>5.85</c:v>
                </c:pt>
                <c:pt idx="753">
                  <c:v>5.73</c:v>
                </c:pt>
                <c:pt idx="754">
                  <c:v>6</c:v>
                </c:pt>
                <c:pt idx="755">
                  <c:v>5.88</c:v>
                </c:pt>
                <c:pt idx="756">
                  <c:v>5.86</c:v>
                </c:pt>
                <c:pt idx="757">
                  <c:v>5.82</c:v>
                </c:pt>
                <c:pt idx="758">
                  <c:v>5.72</c:v>
                </c:pt>
                <c:pt idx="759">
                  <c:v>5.89</c:v>
                </c:pt>
                <c:pt idx="760">
                  <c:v>5.85</c:v>
                </c:pt>
                <c:pt idx="761">
                  <c:v>5.76</c:v>
                </c:pt>
                <c:pt idx="762">
                  <c:v>5.8</c:v>
                </c:pt>
                <c:pt idx="763">
                  <c:v>5.8</c:v>
                </c:pt>
                <c:pt idx="764">
                  <c:v>5.79</c:v>
                </c:pt>
                <c:pt idx="765">
                  <c:v>5.82</c:v>
                </c:pt>
                <c:pt idx="766">
                  <c:v>5.85</c:v>
                </c:pt>
                <c:pt idx="767">
                  <c:v>5.87</c:v>
                </c:pt>
                <c:pt idx="768">
                  <c:v>5.83</c:v>
                </c:pt>
                <c:pt idx="769">
                  <c:v>5.92</c:v>
                </c:pt>
                <c:pt idx="770">
                  <c:v>5.95</c:v>
                </c:pt>
                <c:pt idx="771">
                  <c:v>5.93</c:v>
                </c:pt>
                <c:pt idx="772">
                  <c:v>5.99</c:v>
                </c:pt>
                <c:pt idx="773">
                  <c:v>5.89</c:v>
                </c:pt>
                <c:pt idx="774">
                  <c:v>5.88</c:v>
                </c:pt>
                <c:pt idx="775">
                  <c:v>5.87</c:v>
                </c:pt>
                <c:pt idx="776">
                  <c:v>5.93</c:v>
                </c:pt>
                <c:pt idx="777">
                  <c:v>5.99</c:v>
                </c:pt>
                <c:pt idx="778">
                  <c:v>5.99</c:v>
                </c:pt>
                <c:pt idx="779">
                  <c:v>5.95</c:v>
                </c:pt>
                <c:pt idx="780">
                  <c:v>5.9</c:v>
                </c:pt>
                <c:pt idx="781">
                  <c:v>5.86</c:v>
                </c:pt>
                <c:pt idx="782">
                  <c:v>5.75</c:v>
                </c:pt>
                <c:pt idx="783">
                  <c:v>5.74</c:v>
                </c:pt>
                <c:pt idx="784">
                  <c:v>5.76</c:v>
                </c:pt>
                <c:pt idx="785">
                  <c:v>5.69</c:v>
                </c:pt>
                <c:pt idx="786">
                  <c:v>5.55</c:v>
                </c:pt>
                <c:pt idx="787">
                  <c:v>5.63</c:v>
                </c:pt>
                <c:pt idx="788">
                  <c:v>5.66</c:v>
                </c:pt>
                <c:pt idx="789">
                  <c:v>5.65</c:v>
                </c:pt>
                <c:pt idx="790">
                  <c:v>5.64</c:v>
                </c:pt>
                <c:pt idx="791">
                  <c:v>5.66</c:v>
                </c:pt>
                <c:pt idx="792">
                  <c:v>5.66</c:v>
                </c:pt>
                <c:pt idx="793">
                  <c:v>5.66</c:v>
                </c:pt>
                <c:pt idx="794">
                  <c:v>5.53</c:v>
                </c:pt>
                <c:pt idx="795">
                  <c:v>5.56</c:v>
                </c:pt>
                <c:pt idx="796">
                  <c:v>5.65</c:v>
                </c:pt>
                <c:pt idx="797">
                  <c:v>5.65</c:v>
                </c:pt>
                <c:pt idx="798">
                  <c:v>5.64</c:v>
                </c:pt>
                <c:pt idx="799">
                  <c:v>5.61</c:v>
                </c:pt>
                <c:pt idx="800">
                  <c:v>5.7</c:v>
                </c:pt>
                <c:pt idx="801">
                  <c:v>5.72</c:v>
                </c:pt>
                <c:pt idx="802">
                  <c:v>5.78</c:v>
                </c:pt>
                <c:pt idx="803">
                  <c:v>5.76</c:v>
                </c:pt>
                <c:pt idx="804">
                  <c:v>5.77</c:v>
                </c:pt>
                <c:pt idx="805">
                  <c:v>5.8</c:v>
                </c:pt>
                <c:pt idx="806">
                  <c:v>5.79</c:v>
                </c:pt>
                <c:pt idx="807">
                  <c:v>5.77</c:v>
                </c:pt>
                <c:pt idx="808">
                  <c:v>5.84</c:v>
                </c:pt>
                <c:pt idx="809">
                  <c:v>5.78</c:v>
                </c:pt>
                <c:pt idx="810">
                  <c:v>5.69</c:v>
                </c:pt>
                <c:pt idx="811">
                  <c:v>5.62</c:v>
                </c:pt>
                <c:pt idx="812">
                  <c:v>5.61</c:v>
                </c:pt>
                <c:pt idx="813">
                  <c:v>5.6</c:v>
                </c:pt>
                <c:pt idx="814">
                  <c:v>5.46</c:v>
                </c:pt>
                <c:pt idx="815">
                  <c:v>5.29</c:v>
                </c:pt>
                <c:pt idx="816">
                  <c:v>5.31</c:v>
                </c:pt>
                <c:pt idx="817">
                  <c:v>5.14</c:v>
                </c:pt>
                <c:pt idx="818">
                  <c:v>5.12</c:v>
                </c:pt>
                <c:pt idx="819">
                  <c:v>5.16</c:v>
                </c:pt>
                <c:pt idx="820">
                  <c:v>5.2</c:v>
                </c:pt>
                <c:pt idx="821">
                  <c:v>5.18</c:v>
                </c:pt>
                <c:pt idx="822">
                  <c:v>5.17</c:v>
                </c:pt>
                <c:pt idx="823">
                  <c:v>5.19</c:v>
                </c:pt>
                <c:pt idx="824">
                  <c:v>5.19</c:v>
                </c:pt>
                <c:pt idx="825">
                  <c:v>5.1100000000000003</c:v>
                </c:pt>
                <c:pt idx="826">
                  <c:v>5.0199999999999996</c:v>
                </c:pt>
                <c:pt idx="827">
                  <c:v>5</c:v>
                </c:pt>
                <c:pt idx="828">
                  <c:v>4.9000000000000004</c:v>
                </c:pt>
                <c:pt idx="829">
                  <c:v>4.88</c:v>
                </c:pt>
                <c:pt idx="830">
                  <c:v>4.95</c:v>
                </c:pt>
                <c:pt idx="831">
                  <c:v>5</c:v>
                </c:pt>
                <c:pt idx="832">
                  <c:v>4.97</c:v>
                </c:pt>
                <c:pt idx="833">
                  <c:v>4.93</c:v>
                </c:pt>
                <c:pt idx="834">
                  <c:v>4.83</c:v>
                </c:pt>
                <c:pt idx="835">
                  <c:v>4.68</c:v>
                </c:pt>
                <c:pt idx="836">
                  <c:v>4.72</c:v>
                </c:pt>
                <c:pt idx="837">
                  <c:v>4.72</c:v>
                </c:pt>
                <c:pt idx="838">
                  <c:v>4.6100000000000003</c:v>
                </c:pt>
                <c:pt idx="839">
                  <c:v>4.54</c:v>
                </c:pt>
                <c:pt idx="840">
                  <c:v>4.68</c:v>
                </c:pt>
                <c:pt idx="841">
                  <c:v>4.66</c:v>
                </c:pt>
                <c:pt idx="842">
                  <c:v>4.68</c:v>
                </c:pt>
                <c:pt idx="843">
                  <c:v>4.58</c:v>
                </c:pt>
                <c:pt idx="844">
                  <c:v>4.49</c:v>
                </c:pt>
                <c:pt idx="845">
                  <c:v>4.49</c:v>
                </c:pt>
                <c:pt idx="846">
                  <c:v>4.6100000000000003</c:v>
                </c:pt>
                <c:pt idx="847">
                  <c:v>4.6500000000000004</c:v>
                </c:pt>
                <c:pt idx="848">
                  <c:v>4.7300000000000004</c:v>
                </c:pt>
                <c:pt idx="849">
                  <c:v>4.6399999999999997</c:v>
                </c:pt>
                <c:pt idx="850">
                  <c:v>4.6399999999999997</c:v>
                </c:pt>
                <c:pt idx="851">
                  <c:v>4.58</c:v>
                </c:pt>
                <c:pt idx="852">
                  <c:v>4.71</c:v>
                </c:pt>
                <c:pt idx="853">
                  <c:v>4.9800000000000004</c:v>
                </c:pt>
                <c:pt idx="854">
                  <c:v>5.0999999999999996</c:v>
                </c:pt>
                <c:pt idx="855">
                  <c:v>5.03</c:v>
                </c:pt>
                <c:pt idx="856">
                  <c:v>4.84</c:v>
                </c:pt>
                <c:pt idx="857">
                  <c:v>5.07</c:v>
                </c:pt>
                <c:pt idx="858">
                  <c:v>5.23</c:v>
                </c:pt>
                <c:pt idx="859">
                  <c:v>5.22</c:v>
                </c:pt>
                <c:pt idx="860">
                  <c:v>5.37</c:v>
                </c:pt>
                <c:pt idx="861">
                  <c:v>5.8</c:v>
                </c:pt>
                <c:pt idx="862">
                  <c:v>5.55</c:v>
                </c:pt>
                <c:pt idx="863">
                  <c:v>5.57</c:v>
                </c:pt>
                <c:pt idx="864">
                  <c:v>5.39</c:v>
                </c:pt>
                <c:pt idx="865">
                  <c:v>5.29</c:v>
                </c:pt>
                <c:pt idx="866">
                  <c:v>5.32</c:v>
                </c:pt>
                <c:pt idx="867">
                  <c:v>5.39</c:v>
                </c:pt>
                <c:pt idx="868">
                  <c:v>5.65</c:v>
                </c:pt>
                <c:pt idx="869">
                  <c:v>5.7</c:v>
                </c:pt>
                <c:pt idx="870">
                  <c:v>6.07</c:v>
                </c:pt>
                <c:pt idx="871">
                  <c:v>5.83</c:v>
                </c:pt>
                <c:pt idx="872">
                  <c:v>5.91</c:v>
                </c:pt>
                <c:pt idx="873">
                  <c:v>5.62</c:v>
                </c:pt>
                <c:pt idx="874">
                  <c:v>5.44</c:v>
                </c:pt>
                <c:pt idx="875">
                  <c:v>5.28</c:v>
                </c:pt>
                <c:pt idx="876">
                  <c:v>5</c:v>
                </c:pt>
                <c:pt idx="877">
                  <c:v>5.0199999999999996</c:v>
                </c:pt>
                <c:pt idx="878">
                  <c:v>5.0199999999999996</c:v>
                </c:pt>
                <c:pt idx="879">
                  <c:v>4.78</c:v>
                </c:pt>
                <c:pt idx="880">
                  <c:v>4.8600000000000003</c:v>
                </c:pt>
                <c:pt idx="881">
                  <c:v>4.84</c:v>
                </c:pt>
                <c:pt idx="882">
                  <c:v>4.88</c:v>
                </c:pt>
                <c:pt idx="883">
                  <c:v>4.92</c:v>
                </c:pt>
                <c:pt idx="884">
                  <c:v>4.8899999999999997</c:v>
                </c:pt>
                <c:pt idx="885">
                  <c:v>4.8899999999999997</c:v>
                </c:pt>
                <c:pt idx="886">
                  <c:v>4.88</c:v>
                </c:pt>
                <c:pt idx="887">
                  <c:v>4.93</c:v>
                </c:pt>
                <c:pt idx="888">
                  <c:v>4.91</c:v>
                </c:pt>
                <c:pt idx="889">
                  <c:v>5.01</c:v>
                </c:pt>
                <c:pt idx="890">
                  <c:v>5.04</c:v>
                </c:pt>
                <c:pt idx="891">
                  <c:v>5.0199999999999996</c:v>
                </c:pt>
                <c:pt idx="892">
                  <c:v>4.9800000000000004</c:v>
                </c:pt>
                <c:pt idx="893">
                  <c:v>5.08</c:v>
                </c:pt>
                <c:pt idx="894">
                  <c:v>5.08</c:v>
                </c:pt>
                <c:pt idx="895">
                  <c:v>5.25</c:v>
                </c:pt>
                <c:pt idx="896">
                  <c:v>5.4</c:v>
                </c:pt>
                <c:pt idx="897">
                  <c:v>5.45</c:v>
                </c:pt>
                <c:pt idx="898">
                  <c:v>5.26</c:v>
                </c:pt>
                <c:pt idx="899">
                  <c:v>5.36</c:v>
                </c:pt>
                <c:pt idx="900">
                  <c:v>5.26</c:v>
                </c:pt>
                <c:pt idx="901">
                  <c:v>5.18</c:v>
                </c:pt>
                <c:pt idx="902">
                  <c:v>5.18</c:v>
                </c:pt>
                <c:pt idx="903">
                  <c:v>5.23</c:v>
                </c:pt>
                <c:pt idx="904">
                  <c:v>5.19</c:v>
                </c:pt>
                <c:pt idx="905">
                  <c:v>5.19</c:v>
                </c:pt>
                <c:pt idx="906">
                  <c:v>5.29</c:v>
                </c:pt>
                <c:pt idx="907">
                  <c:v>5.38</c:v>
                </c:pt>
                <c:pt idx="908">
                  <c:v>5.37</c:v>
                </c:pt>
                <c:pt idx="909">
                  <c:v>5.59</c:v>
                </c:pt>
                <c:pt idx="910">
                  <c:v>5.6</c:v>
                </c:pt>
                <c:pt idx="911">
                  <c:v>5.64</c:v>
                </c:pt>
                <c:pt idx="912">
                  <c:v>5.64</c:v>
                </c:pt>
                <c:pt idx="913">
                  <c:v>5.66</c:v>
                </c:pt>
                <c:pt idx="914">
                  <c:v>5.67</c:v>
                </c:pt>
                <c:pt idx="915">
                  <c:v>5.9</c:v>
                </c:pt>
                <c:pt idx="916">
                  <c:v>5.82</c:v>
                </c:pt>
                <c:pt idx="917">
                  <c:v>5.79</c:v>
                </c:pt>
                <c:pt idx="918">
                  <c:v>5.78</c:v>
                </c:pt>
                <c:pt idx="919">
                  <c:v>5.82</c:v>
                </c:pt>
                <c:pt idx="920">
                  <c:v>5.81</c:v>
                </c:pt>
                <c:pt idx="921">
                  <c:v>5.92</c:v>
                </c:pt>
                <c:pt idx="922">
                  <c:v>5.91</c:v>
                </c:pt>
                <c:pt idx="923">
                  <c:v>5.81</c:v>
                </c:pt>
                <c:pt idx="924">
                  <c:v>5.73</c:v>
                </c:pt>
                <c:pt idx="925">
                  <c:v>5.67</c:v>
                </c:pt>
                <c:pt idx="926">
                  <c:v>5.65</c:v>
                </c:pt>
                <c:pt idx="927">
                  <c:v>5.51</c:v>
                </c:pt>
                <c:pt idx="928">
                  <c:v>5.4</c:v>
                </c:pt>
                <c:pt idx="929">
                  <c:v>5.44</c:v>
                </c:pt>
                <c:pt idx="930">
                  <c:v>5.38</c:v>
                </c:pt>
                <c:pt idx="931">
                  <c:v>5.0199999999999996</c:v>
                </c:pt>
                <c:pt idx="932">
                  <c:v>5.14</c:v>
                </c:pt>
                <c:pt idx="933">
                  <c:v>5.0999999999999996</c:v>
                </c:pt>
                <c:pt idx="934">
                  <c:v>5.03</c:v>
                </c:pt>
                <c:pt idx="935">
                  <c:v>4.97</c:v>
                </c:pt>
                <c:pt idx="936">
                  <c:v>5.03</c:v>
                </c:pt>
                <c:pt idx="937">
                  <c:v>5.0999999999999996</c:v>
                </c:pt>
                <c:pt idx="938">
                  <c:v>5.08</c:v>
                </c:pt>
                <c:pt idx="939">
                  <c:v>5.0199999999999996</c:v>
                </c:pt>
                <c:pt idx="940">
                  <c:v>5.0199999999999996</c:v>
                </c:pt>
                <c:pt idx="941">
                  <c:v>5</c:v>
                </c:pt>
                <c:pt idx="942">
                  <c:v>5.03</c:v>
                </c:pt>
                <c:pt idx="943">
                  <c:v>5.0199999999999996</c:v>
                </c:pt>
                <c:pt idx="944">
                  <c:v>4.9400000000000004</c:v>
                </c:pt>
                <c:pt idx="945">
                  <c:v>4.95</c:v>
                </c:pt>
                <c:pt idx="946">
                  <c:v>4.92</c:v>
                </c:pt>
                <c:pt idx="947">
                  <c:v>4.83</c:v>
                </c:pt>
                <c:pt idx="948">
                  <c:v>4.8600000000000003</c:v>
                </c:pt>
                <c:pt idx="949">
                  <c:v>4.87</c:v>
                </c:pt>
                <c:pt idx="950">
                  <c:v>4.88</c:v>
                </c:pt>
                <c:pt idx="951">
                  <c:v>4.8099999999999996</c:v>
                </c:pt>
                <c:pt idx="952">
                  <c:v>4.74</c:v>
                </c:pt>
                <c:pt idx="953">
                  <c:v>4.72</c:v>
                </c:pt>
                <c:pt idx="954">
                  <c:v>4.68</c:v>
                </c:pt>
                <c:pt idx="955">
                  <c:v>4.59</c:v>
                </c:pt>
                <c:pt idx="956">
                  <c:v>4.6100000000000003</c:v>
                </c:pt>
                <c:pt idx="957">
                  <c:v>4.62</c:v>
                </c:pt>
                <c:pt idx="958">
                  <c:v>4.55</c:v>
                </c:pt>
                <c:pt idx="959">
                  <c:v>4.57</c:v>
                </c:pt>
                <c:pt idx="960">
                  <c:v>4.6500000000000004</c:v>
                </c:pt>
                <c:pt idx="961">
                  <c:v>4.72</c:v>
                </c:pt>
                <c:pt idx="962">
                  <c:v>4.7</c:v>
                </c:pt>
                <c:pt idx="963">
                  <c:v>4.78</c:v>
                </c:pt>
                <c:pt idx="964">
                  <c:v>4.68</c:v>
                </c:pt>
                <c:pt idx="965">
                  <c:v>4.75</c:v>
                </c:pt>
                <c:pt idx="966">
                  <c:v>4.8899999999999997</c:v>
                </c:pt>
                <c:pt idx="967">
                  <c:v>5.07</c:v>
                </c:pt>
                <c:pt idx="968">
                  <c:v>4.9400000000000004</c:v>
                </c:pt>
                <c:pt idx="969">
                  <c:v>4.83</c:v>
                </c:pt>
                <c:pt idx="970">
                  <c:v>4.84</c:v>
                </c:pt>
                <c:pt idx="971">
                  <c:v>4.79</c:v>
                </c:pt>
                <c:pt idx="972">
                  <c:v>4.76</c:v>
                </c:pt>
                <c:pt idx="973">
                  <c:v>4.8600000000000003</c:v>
                </c:pt>
                <c:pt idx="974">
                  <c:v>4.88</c:v>
                </c:pt>
                <c:pt idx="975">
                  <c:v>4.8899999999999997</c:v>
                </c:pt>
                <c:pt idx="976">
                  <c:v>4.9400000000000004</c:v>
                </c:pt>
                <c:pt idx="977">
                  <c:v>4.9000000000000004</c:v>
                </c:pt>
                <c:pt idx="978">
                  <c:v>4.91</c:v>
                </c:pt>
                <c:pt idx="979">
                  <c:v>4.96</c:v>
                </c:pt>
                <c:pt idx="980">
                  <c:v>5.07</c:v>
                </c:pt>
                <c:pt idx="981">
                  <c:v>5.08</c:v>
                </c:pt>
                <c:pt idx="982">
                  <c:v>5.05</c:v>
                </c:pt>
                <c:pt idx="983">
                  <c:v>5</c:v>
                </c:pt>
                <c:pt idx="984">
                  <c:v>4.8899999999999997</c:v>
                </c:pt>
                <c:pt idx="985">
                  <c:v>4.8899999999999997</c:v>
                </c:pt>
                <c:pt idx="986">
                  <c:v>4.78</c:v>
                </c:pt>
                <c:pt idx="987">
                  <c:v>4.78</c:v>
                </c:pt>
                <c:pt idx="988">
                  <c:v>4.8099999999999996</c:v>
                </c:pt>
                <c:pt idx="989">
                  <c:v>4.8099999999999996</c:v>
                </c:pt>
                <c:pt idx="990">
                  <c:v>4.82</c:v>
                </c:pt>
                <c:pt idx="991">
                  <c:v>4.7</c:v>
                </c:pt>
                <c:pt idx="992">
                  <c:v>4.67</c:v>
                </c:pt>
                <c:pt idx="993">
                  <c:v>4.6500000000000004</c:v>
                </c:pt>
                <c:pt idx="994">
                  <c:v>4.67</c:v>
                </c:pt>
                <c:pt idx="995">
                  <c:v>4.7</c:v>
                </c:pt>
                <c:pt idx="996">
                  <c:v>4.6100000000000003</c:v>
                </c:pt>
                <c:pt idx="997">
                  <c:v>4.66</c:v>
                </c:pt>
                <c:pt idx="998">
                  <c:v>4.7</c:v>
                </c:pt>
                <c:pt idx="999">
                  <c:v>4.66</c:v>
                </c:pt>
                <c:pt idx="1000">
                  <c:v>4.6500000000000004</c:v>
                </c:pt>
                <c:pt idx="1001">
                  <c:v>4.62</c:v>
                </c:pt>
                <c:pt idx="1002">
                  <c:v>4.57</c:v>
                </c:pt>
                <c:pt idx="1003">
                  <c:v>4.5</c:v>
                </c:pt>
                <c:pt idx="1004">
                  <c:v>4.51</c:v>
                </c:pt>
                <c:pt idx="1005">
                  <c:v>4.45</c:v>
                </c:pt>
                <c:pt idx="1006">
                  <c:v>4.47</c:v>
                </c:pt>
                <c:pt idx="1007">
                  <c:v>4.6399999999999997</c:v>
                </c:pt>
                <c:pt idx="1008">
                  <c:v>4.62</c:v>
                </c:pt>
                <c:pt idx="1009">
                  <c:v>4.5</c:v>
                </c:pt>
                <c:pt idx="1010">
                  <c:v>4.54</c:v>
                </c:pt>
                <c:pt idx="1011">
                  <c:v>4.6100000000000003</c:v>
                </c:pt>
                <c:pt idx="1012">
                  <c:v>4.51</c:v>
                </c:pt>
                <c:pt idx="1013">
                  <c:v>4.49</c:v>
                </c:pt>
                <c:pt idx="1014">
                  <c:v>4.72</c:v>
                </c:pt>
                <c:pt idx="1015">
                  <c:v>4.75</c:v>
                </c:pt>
                <c:pt idx="1016">
                  <c:v>4.78</c:v>
                </c:pt>
                <c:pt idx="1017">
                  <c:v>4.97</c:v>
                </c:pt>
                <c:pt idx="1018">
                  <c:v>5.19</c:v>
                </c:pt>
                <c:pt idx="1019">
                  <c:v>5.31</c:v>
                </c:pt>
                <c:pt idx="1020">
                  <c:v>5.23</c:v>
                </c:pt>
                <c:pt idx="1021">
                  <c:v>5.13</c:v>
                </c:pt>
                <c:pt idx="1022">
                  <c:v>4.99</c:v>
                </c:pt>
                <c:pt idx="1023">
                  <c:v>4.96</c:v>
                </c:pt>
                <c:pt idx="1024">
                  <c:v>5.01</c:v>
                </c:pt>
                <c:pt idx="1025">
                  <c:v>5.0599999999999996</c:v>
                </c:pt>
                <c:pt idx="1026">
                  <c:v>5.03</c:v>
                </c:pt>
                <c:pt idx="1027">
                  <c:v>4.9800000000000004</c:v>
                </c:pt>
                <c:pt idx="1028">
                  <c:v>5.0199999999999996</c:v>
                </c:pt>
                <c:pt idx="1029">
                  <c:v>4.9800000000000004</c:v>
                </c:pt>
                <c:pt idx="1030">
                  <c:v>5.03</c:v>
                </c:pt>
                <c:pt idx="1031">
                  <c:v>5.14</c:v>
                </c:pt>
                <c:pt idx="1032">
                  <c:v>5.36</c:v>
                </c:pt>
                <c:pt idx="1033">
                  <c:v>5.36</c:v>
                </c:pt>
                <c:pt idx="1034">
                  <c:v>5.23</c:v>
                </c:pt>
                <c:pt idx="1035">
                  <c:v>5.22</c:v>
                </c:pt>
                <c:pt idx="1036">
                  <c:v>5.0599999999999996</c:v>
                </c:pt>
                <c:pt idx="1037">
                  <c:v>5.0599999999999996</c:v>
                </c:pt>
                <c:pt idx="1038">
                  <c:v>5.0999999999999996</c:v>
                </c:pt>
                <c:pt idx="1039">
                  <c:v>5.08</c:v>
                </c:pt>
                <c:pt idx="1040">
                  <c:v>5.15</c:v>
                </c:pt>
                <c:pt idx="1041">
                  <c:v>4.96</c:v>
                </c:pt>
                <c:pt idx="1042">
                  <c:v>4.92</c:v>
                </c:pt>
                <c:pt idx="1043">
                  <c:v>4.8899999999999997</c:v>
                </c:pt>
                <c:pt idx="1044">
                  <c:v>4.93</c:v>
                </c:pt>
                <c:pt idx="1045">
                  <c:v>5.03</c:v>
                </c:pt>
                <c:pt idx="1046">
                  <c:v>5.0199999999999996</c:v>
                </c:pt>
                <c:pt idx="1047">
                  <c:v>5.0599999999999996</c:v>
                </c:pt>
                <c:pt idx="1048">
                  <c:v>4.99</c:v>
                </c:pt>
                <c:pt idx="1049">
                  <c:v>4.99</c:v>
                </c:pt>
                <c:pt idx="1050">
                  <c:v>4.9800000000000004</c:v>
                </c:pt>
                <c:pt idx="1051">
                  <c:v>4.9400000000000004</c:v>
                </c:pt>
                <c:pt idx="1052">
                  <c:v>4.91</c:v>
                </c:pt>
                <c:pt idx="1053">
                  <c:v>4.93</c:v>
                </c:pt>
                <c:pt idx="1054">
                  <c:v>4.9800000000000004</c:v>
                </c:pt>
                <c:pt idx="1055">
                  <c:v>5.01</c:v>
                </c:pt>
                <c:pt idx="1056">
                  <c:v>5.01</c:v>
                </c:pt>
                <c:pt idx="1057">
                  <c:v>5.01</c:v>
                </c:pt>
                <c:pt idx="1058">
                  <c:v>5.04</c:v>
                </c:pt>
                <c:pt idx="1059">
                  <c:v>4.88</c:v>
                </c:pt>
                <c:pt idx="1060">
                  <c:v>4.84</c:v>
                </c:pt>
                <c:pt idx="1061">
                  <c:v>4.83</c:v>
                </c:pt>
                <c:pt idx="1062">
                  <c:v>4.82</c:v>
                </c:pt>
                <c:pt idx="1063">
                  <c:v>4.8099999999999996</c:v>
                </c:pt>
                <c:pt idx="1064">
                  <c:v>4.76</c:v>
                </c:pt>
                <c:pt idx="1065">
                  <c:v>4.75</c:v>
                </c:pt>
                <c:pt idx="1066">
                  <c:v>4.71</c:v>
                </c:pt>
                <c:pt idx="1067">
                  <c:v>4.7300000000000004</c:v>
                </c:pt>
                <c:pt idx="1068">
                  <c:v>4.6900000000000004</c:v>
                </c:pt>
                <c:pt idx="1069">
                  <c:v>4.71</c:v>
                </c:pt>
                <c:pt idx="1070">
                  <c:v>4.74</c:v>
                </c:pt>
                <c:pt idx="1071">
                  <c:v>4.7300000000000004</c:v>
                </c:pt>
                <c:pt idx="1072">
                  <c:v>4.7300000000000004</c:v>
                </c:pt>
                <c:pt idx="1073">
                  <c:v>4.68</c:v>
                </c:pt>
                <c:pt idx="1074">
                  <c:v>4.6500000000000004</c:v>
                </c:pt>
                <c:pt idx="1075">
                  <c:v>4.7</c:v>
                </c:pt>
                <c:pt idx="1076">
                  <c:v>4.57</c:v>
                </c:pt>
                <c:pt idx="1077">
                  <c:v>4.5599999999999996</c:v>
                </c:pt>
                <c:pt idx="1078">
                  <c:v>4.6500000000000004</c:v>
                </c:pt>
                <c:pt idx="1079">
                  <c:v>4.5199999999999996</c:v>
                </c:pt>
                <c:pt idx="1080">
                  <c:v>4.38</c:v>
                </c:pt>
                <c:pt idx="1081">
                  <c:v>4.3899999999999997</c:v>
                </c:pt>
                <c:pt idx="1082">
                  <c:v>4.37</c:v>
                </c:pt>
                <c:pt idx="1083">
                  <c:v>4.32</c:v>
                </c:pt>
                <c:pt idx="1084">
                  <c:v>4.2</c:v>
                </c:pt>
                <c:pt idx="1085">
                  <c:v>4.16</c:v>
                </c:pt>
                <c:pt idx="1086">
                  <c:v>4.1900000000000004</c:v>
                </c:pt>
                <c:pt idx="1087">
                  <c:v>4.16</c:v>
                </c:pt>
                <c:pt idx="1088">
                  <c:v>4.0199999999999996</c:v>
                </c:pt>
                <c:pt idx="1089">
                  <c:v>3.8</c:v>
                </c:pt>
                <c:pt idx="1090">
                  <c:v>3.93</c:v>
                </c:pt>
                <c:pt idx="1091">
                  <c:v>3.98</c:v>
                </c:pt>
                <c:pt idx="1092">
                  <c:v>4.01</c:v>
                </c:pt>
                <c:pt idx="1093">
                  <c:v>3.95</c:v>
                </c:pt>
                <c:pt idx="1094">
                  <c:v>3.9</c:v>
                </c:pt>
                <c:pt idx="1095">
                  <c:v>3.82</c:v>
                </c:pt>
                <c:pt idx="1096" formatCode="0.00">
                  <c:v>3.69</c:v>
                </c:pt>
                <c:pt idx="1097" formatCode="0.00">
                  <c:v>3.75</c:v>
                </c:pt>
                <c:pt idx="1098" formatCode="0.00">
                  <c:v>3.78</c:v>
                </c:pt>
                <c:pt idx="1099" formatCode="0.00">
                  <c:v>3.61</c:v>
                </c:pt>
                <c:pt idx="1100" formatCode="0.00">
                  <c:v>3.66</c:v>
                </c:pt>
                <c:pt idx="1101" formatCode="0.00">
                  <c:v>3.49</c:v>
                </c:pt>
                <c:pt idx="1102" formatCode="0.00">
                  <c:v>3.62</c:v>
                </c:pt>
                <c:pt idx="1103" formatCode="0.00">
                  <c:v>3.64</c:v>
                </c:pt>
                <c:pt idx="1104" formatCode="0.00">
                  <c:v>3.56</c:v>
                </c:pt>
                <c:pt idx="1105" formatCode="0.00">
                  <c:v>3.27</c:v>
                </c:pt>
                <c:pt idx="1106" formatCode="0.00">
                  <c:v>3.24</c:v>
                </c:pt>
                <c:pt idx="1107" formatCode="0.00">
                  <c:v>3.3</c:v>
                </c:pt>
                <c:pt idx="1108" formatCode="0.00">
                  <c:v>3.35</c:v>
                </c:pt>
                <c:pt idx="1109" formatCode="0.00">
                  <c:v>3.37</c:v>
                </c:pt>
                <c:pt idx="1110" formatCode="0.00">
                  <c:v>3.47</c:v>
                </c:pt>
                <c:pt idx="1111" formatCode="0.00">
                  <c:v>3.45</c:v>
                </c:pt>
                <c:pt idx="1112" formatCode="0.00">
                  <c:v>3.53</c:v>
                </c:pt>
                <c:pt idx="1113" formatCode="0.00">
                  <c:v>3.5</c:v>
                </c:pt>
                <c:pt idx="1114" formatCode="0.00">
                  <c:v>3.52</c:v>
                </c:pt>
                <c:pt idx="1115" formatCode="0.00">
                  <c:v>3.55</c:v>
                </c:pt>
                <c:pt idx="1116" formatCode="0.00">
                  <c:v>3.48</c:v>
                </c:pt>
                <c:pt idx="1117" formatCode="0.00">
                  <c:v>3.47</c:v>
                </c:pt>
                <c:pt idx="1118" formatCode="0.00">
                  <c:v>3.26</c:v>
                </c:pt>
                <c:pt idx="1119" formatCode="0.00">
                  <c:v>3.2</c:v>
                </c:pt>
                <c:pt idx="1120" formatCode="0.00">
                  <c:v>3.33</c:v>
                </c:pt>
                <c:pt idx="1121" formatCode="0.00">
                  <c:v>3.36</c:v>
                </c:pt>
                <c:pt idx="1122" formatCode="0.00">
                  <c:v>3.33</c:v>
                </c:pt>
                <c:pt idx="1123" formatCode="0.00">
                  <c:v>3.37</c:v>
                </c:pt>
                <c:pt idx="1124" formatCode="0.00">
                  <c:v>3.36</c:v>
                </c:pt>
                <c:pt idx="1125" formatCode="0.00">
                  <c:v>3.38</c:v>
                </c:pt>
                <c:pt idx="1126" formatCode="0.00">
                  <c:v>3.34</c:v>
                </c:pt>
                <c:pt idx="1127" formatCode="0.00">
                  <c:v>3.29</c:v>
                </c:pt>
                <c:pt idx="1128" formatCode="0.00">
                  <c:v>3.28</c:v>
                </c:pt>
                <c:pt idx="1129" formatCode="0.00">
                  <c:v>3.36</c:v>
                </c:pt>
                <c:pt idx="1130" formatCode="0.00">
                  <c:v>3.39</c:v>
                </c:pt>
                <c:pt idx="1131" formatCode="0.00">
                  <c:v>3.45</c:v>
                </c:pt>
                <c:pt idx="1132" formatCode="0.00">
                  <c:v>3.48</c:v>
                </c:pt>
                <c:pt idx="1133" formatCode="0.00">
                  <c:v>3.47</c:v>
                </c:pt>
                <c:pt idx="1134" formatCode="0.00">
                  <c:v>3.43</c:v>
                </c:pt>
                <c:pt idx="1135" formatCode="0.00">
                  <c:v>3.36</c:v>
                </c:pt>
                <c:pt idx="1136" formatCode="0.00">
                  <c:v>3.36</c:v>
                </c:pt>
                <c:pt idx="1137" formatCode="0.00">
                  <c:v>3.34</c:v>
                </c:pt>
                <c:pt idx="1138" formatCode="0.00">
                  <c:v>3.37</c:v>
                </c:pt>
                <c:pt idx="1139" formatCode="0.00">
                  <c:v>3.35</c:v>
                </c:pt>
                <c:pt idx="1140" formatCode="0.00">
                  <c:v>3.36</c:v>
                </c:pt>
                <c:pt idx="1141" formatCode="0.00">
                  <c:v>3.45</c:v>
                </c:pt>
                <c:pt idx="1142" formatCode="0.00">
                  <c:v>3.45</c:v>
                </c:pt>
                <c:pt idx="1143" formatCode="0.00">
                  <c:v>3.68</c:v>
                </c:pt>
                <c:pt idx="1144" formatCode="0.00">
                  <c:v>4.01</c:v>
                </c:pt>
                <c:pt idx="1145" formatCode="0.00">
                  <c:v>3.87</c:v>
                </c:pt>
                <c:pt idx="1146" formatCode="0.00">
                  <c:v>3.93</c:v>
                </c:pt>
                <c:pt idx="1147" formatCode="0.00">
                  <c:v>4.17</c:v>
                </c:pt>
                <c:pt idx="1148" formatCode="0.00">
                  <c:v>4.0199999999999996</c:v>
                </c:pt>
                <c:pt idx="1149" formatCode="0.00">
                  <c:v>3.98</c:v>
                </c:pt>
                <c:pt idx="1150">
                  <c:v>3.96</c:v>
                </c:pt>
                <c:pt idx="1151">
                  <c:v>3.96</c:v>
                </c:pt>
                <c:pt idx="1152">
                  <c:v>3.97</c:v>
                </c:pt>
                <c:pt idx="1153">
                  <c:v>3.77</c:v>
                </c:pt>
                <c:pt idx="1154">
                  <c:v>3.77</c:v>
                </c:pt>
                <c:pt idx="1155">
                  <c:v>3.65</c:v>
                </c:pt>
                <c:pt idx="1156">
                  <c:v>3.52</c:v>
                </c:pt>
                <c:pt idx="1157">
                  <c:v>3.48</c:v>
                </c:pt>
                <c:pt idx="1158">
                  <c:v>3.49</c:v>
                </c:pt>
                <c:pt idx="1159">
                  <c:v>3.48</c:v>
                </c:pt>
                <c:pt idx="1160">
                  <c:v>3.45</c:v>
                </c:pt>
                <c:pt idx="1161">
                  <c:v>3.4</c:v>
                </c:pt>
                <c:pt idx="1162">
                  <c:v>3.52</c:v>
                </c:pt>
                <c:pt idx="1163">
                  <c:v>3.52</c:v>
                </c:pt>
                <c:pt idx="1164">
                  <c:v>3.56</c:v>
                </c:pt>
                <c:pt idx="1165">
                  <c:v>3.62</c:v>
                </c:pt>
                <c:pt idx="1166">
                  <c:v>3.58</c:v>
                </c:pt>
                <c:pt idx="1167">
                  <c:v>3.55</c:v>
                </c:pt>
                <c:pt idx="1168">
                  <c:v>3.59</c:v>
                </c:pt>
                <c:pt idx="1169">
                  <c:v>3.45</c:v>
                </c:pt>
                <c:pt idx="1170">
                  <c:v>3.56</c:v>
                </c:pt>
                <c:pt idx="1171">
                  <c:v>3.61</c:v>
                </c:pt>
                <c:pt idx="1172">
                  <c:v>3.6</c:v>
                </c:pt>
                <c:pt idx="1173">
                  <c:v>3.79</c:v>
                </c:pt>
                <c:pt idx="1174">
                  <c:v>3.79</c:v>
                </c:pt>
                <c:pt idx="1175">
                  <c:v>3.72</c:v>
                </c:pt>
                <c:pt idx="1176">
                  <c:v>3.66</c:v>
                </c:pt>
                <c:pt idx="1177">
                  <c:v>3.63</c:v>
                </c:pt>
                <c:pt idx="1178">
                  <c:v>3.61</c:v>
                </c:pt>
                <c:pt idx="1179">
                  <c:v>3.61</c:v>
                </c:pt>
                <c:pt idx="1180">
                  <c:v>3.56</c:v>
                </c:pt>
                <c:pt idx="1181">
                  <c:v>3.56</c:v>
                </c:pt>
                <c:pt idx="1182">
                  <c:v>3.51</c:v>
                </c:pt>
                <c:pt idx="1183">
                  <c:v>3.57</c:v>
                </c:pt>
                <c:pt idx="1184">
                  <c:v>3.64</c:v>
                </c:pt>
                <c:pt idx="1185">
                  <c:v>3.63</c:v>
                </c:pt>
                <c:pt idx="1186">
                  <c:v>3.66</c:v>
                </c:pt>
                <c:pt idx="1187">
                  <c:v>3.58</c:v>
                </c:pt>
                <c:pt idx="1188">
                  <c:v>3.58</c:v>
                </c:pt>
                <c:pt idx="1189">
                  <c:v>3.59</c:v>
                </c:pt>
                <c:pt idx="1190">
                  <c:v>3.53</c:v>
                </c:pt>
                <c:pt idx="1191">
                  <c:v>3.74</c:v>
                </c:pt>
                <c:pt idx="1192">
                  <c:v>3.58</c:v>
                </c:pt>
                <c:pt idx="1193">
                  <c:v>3.68</c:v>
                </c:pt>
                <c:pt idx="1194">
                  <c:v>3.56</c:v>
                </c:pt>
                <c:pt idx="1195">
                  <c:v>3.54</c:v>
                </c:pt>
                <c:pt idx="1196">
                  <c:v>3.39</c:v>
                </c:pt>
                <c:pt idx="1197">
                  <c:v>3.64</c:v>
                </c:pt>
                <c:pt idx="1198">
                  <c:v>3.58</c:v>
                </c:pt>
                <c:pt idx="1199">
                  <c:v>3.51</c:v>
                </c:pt>
                <c:pt idx="1200">
                  <c:v>3.48</c:v>
                </c:pt>
                <c:pt idx="1201">
                  <c:v>3.48</c:v>
                </c:pt>
                <c:pt idx="1202">
                  <c:v>3.49</c:v>
                </c:pt>
                <c:pt idx="1203">
                  <c:v>3.42</c:v>
                </c:pt>
                <c:pt idx="1204">
                  <c:v>3.37</c:v>
                </c:pt>
                <c:pt idx="1205">
                  <c:v>3.38</c:v>
                </c:pt>
                <c:pt idx="1206">
                  <c:v>3.29</c:v>
                </c:pt>
                <c:pt idx="1207">
                  <c:v>3.26</c:v>
                </c:pt>
                <c:pt idx="1208">
                  <c:v>3.29</c:v>
                </c:pt>
                <c:pt idx="1209">
                  <c:v>3.25</c:v>
                </c:pt>
                <c:pt idx="1210">
                  <c:v>3.27</c:v>
                </c:pt>
                <c:pt idx="1211">
                  <c:v>3.27</c:v>
                </c:pt>
                <c:pt idx="1212">
                  <c:v>3.18</c:v>
                </c:pt>
                <c:pt idx="1213">
                  <c:v>3.19</c:v>
                </c:pt>
                <c:pt idx="1214">
                  <c:v>3.13</c:v>
                </c:pt>
                <c:pt idx="1215">
                  <c:v>3.06</c:v>
                </c:pt>
                <c:pt idx="1216">
                  <c:v>3.08</c:v>
                </c:pt>
                <c:pt idx="1217">
                  <c:v>3.01</c:v>
                </c:pt>
                <c:pt idx="1218">
                  <c:v>2.98</c:v>
                </c:pt>
                <c:pt idx="1219">
                  <c:v>3.08</c:v>
                </c:pt>
                <c:pt idx="1220">
                  <c:v>3.1</c:v>
                </c:pt>
                <c:pt idx="1221">
                  <c:v>3.01</c:v>
                </c:pt>
                <c:pt idx="1222">
                  <c:v>2.99</c:v>
                </c:pt>
                <c:pt idx="1223">
                  <c:v>3.02</c:v>
                </c:pt>
                <c:pt idx="1224">
                  <c:v>2.98</c:v>
                </c:pt>
                <c:pt idx="1225">
                  <c:v>3</c:v>
                </c:pt>
                <c:pt idx="1226">
                  <c:v>2.97</c:v>
                </c:pt>
                <c:pt idx="1227">
                  <c:v>2.98</c:v>
                </c:pt>
                <c:pt idx="1228">
                  <c:v>3.01</c:v>
                </c:pt>
                <c:pt idx="1229">
                  <c:v>3.08</c:v>
                </c:pt>
                <c:pt idx="1230">
                  <c:v>3.08</c:v>
                </c:pt>
                <c:pt idx="1231">
                  <c:v>3.05</c:v>
                </c:pt>
                <c:pt idx="1232">
                  <c:v>3.08</c:v>
                </c:pt>
                <c:pt idx="1233">
                  <c:v>3.05</c:v>
                </c:pt>
                <c:pt idx="1234">
                  <c:v>3.1</c:v>
                </c:pt>
                <c:pt idx="1235">
                  <c:v>3.09</c:v>
                </c:pt>
                <c:pt idx="1236">
                  <c:v>3.01</c:v>
                </c:pt>
                <c:pt idx="1237">
                  <c:v>2.96</c:v>
                </c:pt>
                <c:pt idx="1238">
                  <c:v>3.23</c:v>
                </c:pt>
                <c:pt idx="1239">
                  <c:v>3.43</c:v>
                </c:pt>
                <c:pt idx="1240">
                  <c:v>3.33</c:v>
                </c:pt>
                <c:pt idx="1241">
                  <c:v>3.29</c:v>
                </c:pt>
                <c:pt idx="1242">
                  <c:v>3.17</c:v>
                </c:pt>
                <c:pt idx="1243">
                  <c:v>3.16</c:v>
                </c:pt>
                <c:pt idx="1244">
                  <c:v>3.17</c:v>
                </c:pt>
                <c:pt idx="1245">
                  <c:v>3.15</c:v>
                </c:pt>
                <c:pt idx="1246">
                  <c:v>3.15</c:v>
                </c:pt>
                <c:pt idx="1247">
                  <c:v>3.11</c:v>
                </c:pt>
                <c:pt idx="1248">
                  <c:v>3.03</c:v>
                </c:pt>
                <c:pt idx="1249">
                  <c:v>2.96</c:v>
                </c:pt>
                <c:pt idx="1250">
                  <c:v>2.96</c:v>
                </c:pt>
                <c:pt idx="1251">
                  <c:v>2.94</c:v>
                </c:pt>
                <c:pt idx="1252">
                  <c:v>2.85</c:v>
                </c:pt>
                <c:pt idx="1253">
                  <c:v>2.85</c:v>
                </c:pt>
                <c:pt idx="1254">
                  <c:v>2.78</c:v>
                </c:pt>
                <c:pt idx="1255">
                  <c:v>2.66</c:v>
                </c:pt>
                <c:pt idx="1256">
                  <c:v>2.61</c:v>
                </c:pt>
                <c:pt idx="1257">
                  <c:v>2.6</c:v>
                </c:pt>
                <c:pt idx="1258">
                  <c:v>2.56</c:v>
                </c:pt>
                <c:pt idx="1259">
                  <c:v>2.65</c:v>
                </c:pt>
                <c:pt idx="1260">
                  <c:v>2.35</c:v>
                </c:pt>
                <c:pt idx="1261">
                  <c:v>2.34</c:v>
                </c:pt>
                <c:pt idx="1262">
                  <c:v>2.34</c:v>
                </c:pt>
                <c:pt idx="1263">
                  <c:v>2.31</c:v>
                </c:pt>
                <c:pt idx="1264">
                  <c:v>2.35</c:v>
                </c:pt>
                <c:pt idx="1265">
                  <c:v>2.38</c:v>
                </c:pt>
                <c:pt idx="1266">
                  <c:v>2.37</c:v>
                </c:pt>
                <c:pt idx="1267">
                  <c:v>2.37</c:v>
                </c:pt>
                <c:pt idx="1268">
                  <c:v>2.41</c:v>
                </c:pt>
                <c:pt idx="1269">
                  <c:v>2.5099999999999998</c:v>
                </c:pt>
                <c:pt idx="1270">
                  <c:v>2.56</c:v>
                </c:pt>
                <c:pt idx="1271">
                  <c:v>2.67</c:v>
                </c:pt>
                <c:pt idx="1272">
                  <c:v>2.69</c:v>
                </c:pt>
                <c:pt idx="1273">
                  <c:v>2.75</c:v>
                </c:pt>
                <c:pt idx="1274">
                  <c:v>2.69</c:v>
                </c:pt>
                <c:pt idx="1275">
                  <c:v>2.61</c:v>
                </c:pt>
                <c:pt idx="1276">
                  <c:v>2.62</c:v>
                </c:pt>
                <c:pt idx="1277">
                  <c:v>2.72</c:v>
                </c:pt>
                <c:pt idx="1278">
                  <c:v>2.87</c:v>
                </c:pt>
                <c:pt idx="1279">
                  <c:v>2.75</c:v>
                </c:pt>
                <c:pt idx="1280">
                  <c:v>2.74</c:v>
                </c:pt>
                <c:pt idx="1281">
                  <c:v>2.73</c:v>
                </c:pt>
                <c:pt idx="1282">
                  <c:v>2.66</c:v>
                </c:pt>
                <c:pt idx="1283">
                  <c:v>2.58</c:v>
                </c:pt>
                <c:pt idx="1284">
                  <c:v>2.4700000000000002</c:v>
                </c:pt>
                <c:pt idx="1285">
                  <c:v>2.4700000000000002</c:v>
                </c:pt>
                <c:pt idx="1286">
                  <c:v>2.42</c:v>
                </c:pt>
                <c:pt idx="1287">
                  <c:v>2.4500000000000002</c:v>
                </c:pt>
                <c:pt idx="1288">
                  <c:v>2.5299999999999998</c:v>
                </c:pt>
                <c:pt idx="1289">
                  <c:v>2.69</c:v>
                </c:pt>
                <c:pt idx="1290">
                  <c:v>2.67</c:v>
                </c:pt>
                <c:pt idx="1291">
                  <c:v>2.88</c:v>
                </c:pt>
                <c:pt idx="1292">
                  <c:v>3.1</c:v>
                </c:pt>
                <c:pt idx="1293">
                  <c:v>3.04</c:v>
                </c:pt>
                <c:pt idx="1294">
                  <c:v>2.9</c:v>
                </c:pt>
                <c:pt idx="1295">
                  <c:v>2.95</c:v>
                </c:pt>
                <c:pt idx="1296">
                  <c:v>2.94</c:v>
                </c:pt>
                <c:pt idx="1297">
                  <c:v>2.89</c:v>
                </c:pt>
                <c:pt idx="1298">
                  <c:v>2.84</c:v>
                </c:pt>
                <c:pt idx="1299">
                  <c:v>2.6</c:v>
                </c:pt>
                <c:pt idx="1300">
                  <c:v>2.54</c:v>
                </c:pt>
                <c:pt idx="1301">
                  <c:v>2.5</c:v>
                </c:pt>
                <c:pt idx="1302">
                  <c:v>2.5299999999999998</c:v>
                </c:pt>
                <c:pt idx="1303">
                  <c:v>2.4500000000000002</c:v>
                </c:pt>
                <c:pt idx="1304">
                  <c:v>2.54</c:v>
                </c:pt>
                <c:pt idx="1305">
                  <c:v>2.65</c:v>
                </c:pt>
                <c:pt idx="1306">
                  <c:v>2.57</c:v>
                </c:pt>
                <c:pt idx="1307">
                  <c:v>2.6</c:v>
                </c:pt>
                <c:pt idx="1308">
                  <c:v>2.65</c:v>
                </c:pt>
                <c:pt idx="1309">
                  <c:v>2.64</c:v>
                </c:pt>
                <c:pt idx="1310">
                  <c:v>2.62</c:v>
                </c:pt>
                <c:pt idx="1311">
                  <c:v>2.54</c:v>
                </c:pt>
                <c:pt idx="1312">
                  <c:v>2.4900000000000002</c:v>
                </c:pt>
                <c:pt idx="1313">
                  <c:v>2.56</c:v>
                </c:pt>
                <c:pt idx="1314">
                  <c:v>2.63</c:v>
                </c:pt>
                <c:pt idx="1315">
                  <c:v>2.6</c:v>
                </c:pt>
                <c:pt idx="1316">
                  <c:v>2.59</c:v>
                </c:pt>
                <c:pt idx="1317">
                  <c:v>2.61</c:v>
                </c:pt>
                <c:pt idx="1318">
                  <c:v>2.63</c:v>
                </c:pt>
                <c:pt idx="1319">
                  <c:v>2.65</c:v>
                </c:pt>
                <c:pt idx="1320">
                  <c:v>2.64</c:v>
                </c:pt>
                <c:pt idx="1321">
                  <c:v>2.67</c:v>
                </c:pt>
                <c:pt idx="1322">
                  <c:v>2.7</c:v>
                </c:pt>
                <c:pt idx="1323">
                  <c:v>2.64</c:v>
                </c:pt>
                <c:pt idx="1324">
                  <c:v>2.66</c:v>
                </c:pt>
                <c:pt idx="1325">
                  <c:v>2.67</c:v>
                </c:pt>
                <c:pt idx="1326">
                  <c:v>2.73</c:v>
                </c:pt>
                <c:pt idx="1327">
                  <c:v>2.88</c:v>
                </c:pt>
                <c:pt idx="1328">
                  <c:v>2.92</c:v>
                </c:pt>
                <c:pt idx="1329">
                  <c:v>2.9</c:v>
                </c:pt>
                <c:pt idx="1330">
                  <c:v>3.03</c:v>
                </c:pt>
                <c:pt idx="1331">
                  <c:v>3.14</c:v>
                </c:pt>
                <c:pt idx="1332">
                  <c:v>3.05</c:v>
                </c:pt>
                <c:pt idx="1333">
                  <c:v>3.02</c:v>
                </c:pt>
                <c:pt idx="1334">
                  <c:v>3.17</c:v>
                </c:pt>
                <c:pt idx="1335">
                  <c:v>3.13</c:v>
                </c:pt>
                <c:pt idx="1336">
                  <c:v>3.19</c:v>
                </c:pt>
                <c:pt idx="1337">
                  <c:v>3.05</c:v>
                </c:pt>
                <c:pt idx="1338">
                  <c:v>3.02</c:v>
                </c:pt>
                <c:pt idx="1339">
                  <c:v>3.02</c:v>
                </c:pt>
                <c:pt idx="1340">
                  <c:v>3</c:v>
                </c:pt>
                <c:pt idx="1341">
                  <c:v>2.99</c:v>
                </c:pt>
                <c:pt idx="1342">
                  <c:v>2.97</c:v>
                </c:pt>
                <c:pt idx="1343">
                  <c:v>2.96</c:v>
                </c:pt>
                <c:pt idx="1344">
                  <c:v>2.94</c:v>
                </c:pt>
                <c:pt idx="1345">
                  <c:v>2.87</c:v>
                </c:pt>
                <c:pt idx="1346">
                  <c:v>2.8</c:v>
                </c:pt>
                <c:pt idx="1347">
                  <c:v>2.82</c:v>
                </c:pt>
                <c:pt idx="1348">
                  <c:v>2.77</c:v>
                </c:pt>
                <c:pt idx="1349">
                  <c:v>2.75</c:v>
                </c:pt>
                <c:pt idx="1350">
                  <c:v>2.86</c:v>
                </c:pt>
                <c:pt idx="1351">
                  <c:v>2.78</c:v>
                </c:pt>
                <c:pt idx="1352">
                  <c:v>2.9</c:v>
                </c:pt>
                <c:pt idx="1353">
                  <c:v>2.93</c:v>
                </c:pt>
                <c:pt idx="1354">
                  <c:v>3.07</c:v>
                </c:pt>
                <c:pt idx="1355">
                  <c:v>3.06</c:v>
                </c:pt>
                <c:pt idx="1356">
                  <c:v>3.01</c:v>
                </c:pt>
                <c:pt idx="1357">
                  <c:v>3.17</c:v>
                </c:pt>
                <c:pt idx="1358">
                  <c:v>3.17</c:v>
                </c:pt>
                <c:pt idx="1359">
                  <c:v>3.12</c:v>
                </c:pt>
                <c:pt idx="1360">
                  <c:v>3.07</c:v>
                </c:pt>
                <c:pt idx="1361">
                  <c:v>3.09</c:v>
                </c:pt>
                <c:pt idx="1362">
                  <c:v>3.01</c:v>
                </c:pt>
                <c:pt idx="1363">
                  <c:v>2.93</c:v>
                </c:pt>
                <c:pt idx="1364">
                  <c:v>2.91</c:v>
                </c:pt>
                <c:pt idx="1365">
                  <c:v>2.92</c:v>
                </c:pt>
                <c:pt idx="1366">
                  <c:v>2.88</c:v>
                </c:pt>
                <c:pt idx="1367">
                  <c:v>3.02</c:v>
                </c:pt>
                <c:pt idx="1368">
                  <c:v>2.98</c:v>
                </c:pt>
                <c:pt idx="1369">
                  <c:v>2.93</c:v>
                </c:pt>
                <c:pt idx="1370">
                  <c:v>2.97</c:v>
                </c:pt>
                <c:pt idx="1371">
                  <c:v>2.92</c:v>
                </c:pt>
                <c:pt idx="1372">
                  <c:v>2.95</c:v>
                </c:pt>
                <c:pt idx="1373">
                  <c:v>2.84</c:v>
                </c:pt>
                <c:pt idx="1374">
                  <c:v>2.89</c:v>
                </c:pt>
                <c:pt idx="1375">
                  <c:v>2.79</c:v>
                </c:pt>
                <c:pt idx="1376">
                  <c:v>2.76</c:v>
                </c:pt>
                <c:pt idx="1377">
                  <c:v>2.76</c:v>
                </c:pt>
                <c:pt idx="1378">
                  <c:v>2.78</c:v>
                </c:pt>
                <c:pt idx="1379">
                  <c:v>2.77</c:v>
                </c:pt>
                <c:pt idx="1380">
                  <c:v>2.71</c:v>
                </c:pt>
                <c:pt idx="1381">
                  <c:v>2.75</c:v>
                </c:pt>
                <c:pt idx="1382">
                  <c:v>2.75</c:v>
                </c:pt>
                <c:pt idx="1383">
                  <c:v>2.81</c:v>
                </c:pt>
                <c:pt idx="1384">
                  <c:v>2.8</c:v>
                </c:pt>
                <c:pt idx="1385">
                  <c:v>2.68</c:v>
                </c:pt>
                <c:pt idx="1386">
                  <c:v>2.72</c:v>
                </c:pt>
                <c:pt idx="1387">
                  <c:v>2.74</c:v>
                </c:pt>
                <c:pt idx="1388">
                  <c:v>2.78</c:v>
                </c:pt>
                <c:pt idx="1389">
                  <c:v>2.83</c:v>
                </c:pt>
                <c:pt idx="1390">
                  <c:v>2.84</c:v>
                </c:pt>
                <c:pt idx="1391">
                  <c:v>2.84</c:v>
                </c:pt>
                <c:pt idx="1392">
                  <c:v>2.83</c:v>
                </c:pt>
                <c:pt idx="1393">
                  <c:v>2.81</c:v>
                </c:pt>
                <c:pt idx="1394">
                  <c:v>2.83</c:v>
                </c:pt>
                <c:pt idx="1395">
                  <c:v>2.81</c:v>
                </c:pt>
                <c:pt idx="1396">
                  <c:v>2.8</c:v>
                </c:pt>
                <c:pt idx="1397">
                  <c:v>2.79</c:v>
                </c:pt>
                <c:pt idx="1398">
                  <c:v>2.72</c:v>
                </c:pt>
                <c:pt idx="1399">
                  <c:v>2.62</c:v>
                </c:pt>
                <c:pt idx="1400">
                  <c:v>2.6</c:v>
                </c:pt>
                <c:pt idx="1401">
                  <c:v>2.58</c:v>
                </c:pt>
                <c:pt idx="1402">
                  <c:v>2.6</c:v>
                </c:pt>
                <c:pt idx="1403">
                  <c:v>2.58</c:v>
                </c:pt>
                <c:pt idx="1404">
                  <c:v>2.59</c:v>
                </c:pt>
                <c:pt idx="1405">
                  <c:v>2.73</c:v>
                </c:pt>
                <c:pt idx="1406">
                  <c:v>2.76</c:v>
                </c:pt>
                <c:pt idx="1407">
                  <c:v>2.76</c:v>
                </c:pt>
                <c:pt idx="1408">
                  <c:v>2.69</c:v>
                </c:pt>
                <c:pt idx="1409">
                  <c:v>2.67</c:v>
                </c:pt>
                <c:pt idx="1410">
                  <c:v>2.66</c:v>
                </c:pt>
                <c:pt idx="1411">
                  <c:v>2.67</c:v>
                </c:pt>
                <c:pt idx="1412">
                  <c:v>2.68</c:v>
                </c:pt>
                <c:pt idx="1413">
                  <c:v>2.66</c:v>
                </c:pt>
                <c:pt idx="1414">
                  <c:v>2.63</c:v>
                </c:pt>
                <c:pt idx="1415">
                  <c:v>2.62</c:v>
                </c:pt>
                <c:pt idx="1416">
                  <c:v>2.62</c:v>
                </c:pt>
                <c:pt idx="1417">
                  <c:v>2.59</c:v>
                </c:pt>
                <c:pt idx="1418">
                  <c:v>2.6</c:v>
                </c:pt>
                <c:pt idx="1419">
                  <c:v>2.56</c:v>
                </c:pt>
                <c:pt idx="1420">
                  <c:v>2.54</c:v>
                </c:pt>
                <c:pt idx="1421">
                  <c:v>2.52</c:v>
                </c:pt>
                <c:pt idx="1422">
                  <c:v>2.56</c:v>
                </c:pt>
                <c:pt idx="1423">
                  <c:v>2.5499999999999998</c:v>
                </c:pt>
                <c:pt idx="1424">
                  <c:v>2.48</c:v>
                </c:pt>
                <c:pt idx="1425">
                  <c:v>2.4300000000000002</c:v>
                </c:pt>
                <c:pt idx="1426">
                  <c:v>2.38</c:v>
                </c:pt>
                <c:pt idx="1427">
                  <c:v>2.3199999999999998</c:v>
                </c:pt>
                <c:pt idx="1428">
                  <c:v>2.31</c:v>
                </c:pt>
                <c:pt idx="1429">
                  <c:v>2.3199999999999998</c:v>
                </c:pt>
                <c:pt idx="1430">
                  <c:v>2.35</c:v>
                </c:pt>
                <c:pt idx="1431">
                  <c:v>2.34</c:v>
                </c:pt>
                <c:pt idx="1432">
                  <c:v>2.33</c:v>
                </c:pt>
                <c:pt idx="1433">
                  <c:v>2.3199999999999998</c:v>
                </c:pt>
                <c:pt idx="1434">
                  <c:v>2.31</c:v>
                </c:pt>
                <c:pt idx="1435">
                  <c:v>2.2999999999999998</c:v>
                </c:pt>
                <c:pt idx="1436">
                  <c:v>2.29</c:v>
                </c:pt>
                <c:pt idx="1437">
                  <c:v>2.2799999999999998</c:v>
                </c:pt>
                <c:pt idx="1438">
                  <c:v>2.21</c:v>
                </c:pt>
                <c:pt idx="1439">
                  <c:v>2.2200000000000002</c:v>
                </c:pt>
                <c:pt idx="1440">
                  <c:v>2.31</c:v>
                </c:pt>
                <c:pt idx="1441">
                  <c:v>2.35</c:v>
                </c:pt>
                <c:pt idx="1442">
                  <c:v>2.38</c:v>
                </c:pt>
                <c:pt idx="1443">
                  <c:v>2.41</c:v>
                </c:pt>
                <c:pt idx="1444">
                  <c:v>2.46</c:v>
                </c:pt>
                <c:pt idx="1445">
                  <c:v>2.4900000000000002</c:v>
                </c:pt>
                <c:pt idx="1446">
                  <c:v>2.5099999999999998</c:v>
                </c:pt>
                <c:pt idx="1447">
                  <c:v>2.4500000000000002</c:v>
                </c:pt>
                <c:pt idx="1448">
                  <c:v>2.4300000000000002</c:v>
                </c:pt>
                <c:pt idx="1449">
                  <c:v>2.36</c:v>
                </c:pt>
                <c:pt idx="1450">
                  <c:v>2.34</c:v>
                </c:pt>
                <c:pt idx="1451">
                  <c:v>2.34</c:v>
                </c:pt>
                <c:pt idx="1452">
                  <c:v>2.37</c:v>
                </c:pt>
                <c:pt idx="1453">
                  <c:v>2.44</c:v>
                </c:pt>
                <c:pt idx="1454">
                  <c:v>2.44</c:v>
                </c:pt>
                <c:pt idx="1455">
                  <c:v>2.46</c:v>
                </c:pt>
                <c:pt idx="1456">
                  <c:v>2.46</c:v>
                </c:pt>
                <c:pt idx="1457">
                  <c:v>2.4700000000000002</c:v>
                </c:pt>
                <c:pt idx="1458">
                  <c:v>2.4700000000000002</c:v>
                </c:pt>
                <c:pt idx="1459">
                  <c:v>2.5499999999999998</c:v>
                </c:pt>
                <c:pt idx="1460">
                  <c:v>2.54</c:v>
                </c:pt>
                <c:pt idx="1461">
                  <c:v>2.5499999999999998</c:v>
                </c:pt>
                <c:pt idx="1462">
                  <c:v>2.54</c:v>
                </c:pt>
                <c:pt idx="1463">
                  <c:v>2.54</c:v>
                </c:pt>
                <c:pt idx="1464">
                  <c:v>2.5</c:v>
                </c:pt>
                <c:pt idx="1465">
                  <c:v>2.48</c:v>
                </c:pt>
                <c:pt idx="1466">
                  <c:v>2.4900000000000002</c:v>
                </c:pt>
                <c:pt idx="1467">
                  <c:v>2.4700000000000002</c:v>
                </c:pt>
                <c:pt idx="1468">
                  <c:v>2.44</c:v>
                </c:pt>
                <c:pt idx="1469">
                  <c:v>2.4300000000000002</c:v>
                </c:pt>
                <c:pt idx="1470">
                  <c:v>2.4500000000000002</c:v>
                </c:pt>
                <c:pt idx="1471">
                  <c:v>2.4700000000000002</c:v>
                </c:pt>
                <c:pt idx="1472">
                  <c:v>2.4700000000000002</c:v>
                </c:pt>
                <c:pt idx="1473">
                  <c:v>2.46</c:v>
                </c:pt>
                <c:pt idx="1474">
                  <c:v>2.4700000000000002</c:v>
                </c:pt>
                <c:pt idx="1475">
                  <c:v>2.4900000000000002</c:v>
                </c:pt>
                <c:pt idx="1476">
                  <c:v>2.5099999999999998</c:v>
                </c:pt>
                <c:pt idx="1477">
                  <c:v>2.5099999999999998</c:v>
                </c:pt>
                <c:pt idx="1478">
                  <c:v>2.65</c:v>
                </c:pt>
                <c:pt idx="1479">
                  <c:v>2.66</c:v>
                </c:pt>
                <c:pt idx="1480">
                  <c:v>2.63</c:v>
                </c:pt>
                <c:pt idx="1481">
                  <c:v>2.64</c:v>
                </c:pt>
                <c:pt idx="1482">
                  <c:v>2.72</c:v>
                </c:pt>
                <c:pt idx="1483">
                  <c:v>2.87</c:v>
                </c:pt>
                <c:pt idx="1484">
                  <c:v>2.85</c:v>
                </c:pt>
                <c:pt idx="1485">
                  <c:v>2.89</c:v>
                </c:pt>
                <c:pt idx="1486">
                  <c:v>2.83</c:v>
                </c:pt>
                <c:pt idx="1487">
                  <c:v>2.77</c:v>
                </c:pt>
                <c:pt idx="1488">
                  <c:v>2.72</c:v>
                </c:pt>
                <c:pt idx="1489">
                  <c:v>2.64</c:v>
                </c:pt>
                <c:pt idx="1490">
                  <c:v>2.59</c:v>
                </c:pt>
                <c:pt idx="1491">
                  <c:v>2.57</c:v>
                </c:pt>
                <c:pt idx="1492">
                  <c:v>2.5499999999999998</c:v>
                </c:pt>
                <c:pt idx="1493">
                  <c:v>2.5499999999999998</c:v>
                </c:pt>
                <c:pt idx="1494">
                  <c:v>2.5499999999999998</c:v>
                </c:pt>
                <c:pt idx="1495">
                  <c:v>2.54</c:v>
                </c:pt>
                <c:pt idx="1496">
                  <c:v>2.5499999999999998</c:v>
                </c:pt>
                <c:pt idx="1497">
                  <c:v>2.56</c:v>
                </c:pt>
                <c:pt idx="1498">
                  <c:v>2.5499999999999998</c:v>
                </c:pt>
                <c:pt idx="1499">
                  <c:v>2.6</c:v>
                </c:pt>
                <c:pt idx="1500">
                  <c:v>2.61</c:v>
                </c:pt>
                <c:pt idx="1501">
                  <c:v>2.5099999999999998</c:v>
                </c:pt>
                <c:pt idx="1502">
                  <c:v>2.4</c:v>
                </c:pt>
                <c:pt idx="1503">
                  <c:v>2.38</c:v>
                </c:pt>
                <c:pt idx="1504">
                  <c:v>2.38</c:v>
                </c:pt>
                <c:pt idx="1505">
                  <c:v>2.4500000000000002</c:v>
                </c:pt>
                <c:pt idx="1506">
                  <c:v>2.46</c:v>
                </c:pt>
                <c:pt idx="1507">
                  <c:v>2.41</c:v>
                </c:pt>
                <c:pt idx="1508">
                  <c:v>2.42</c:v>
                </c:pt>
                <c:pt idx="1509">
                  <c:v>2.35</c:v>
                </c:pt>
                <c:pt idx="1510">
                  <c:v>2.34</c:v>
                </c:pt>
                <c:pt idx="1511">
                  <c:v>2.33</c:v>
                </c:pt>
                <c:pt idx="1512">
                  <c:v>2.63</c:v>
                </c:pt>
                <c:pt idx="1513">
                  <c:v>2.54</c:v>
                </c:pt>
                <c:pt idx="1514">
                  <c:v>2.44</c:v>
                </c:pt>
                <c:pt idx="1515">
                  <c:v>2.33</c:v>
                </c:pt>
                <c:pt idx="1516">
                  <c:v>2.34</c:v>
                </c:pt>
                <c:pt idx="1517">
                  <c:v>2.34</c:v>
                </c:pt>
                <c:pt idx="1518">
                  <c:v>2.37</c:v>
                </c:pt>
                <c:pt idx="1519">
                  <c:v>2.41</c:v>
                </c:pt>
                <c:pt idx="1520">
                  <c:v>2.41</c:v>
                </c:pt>
                <c:pt idx="1521">
                  <c:v>2.46</c:v>
                </c:pt>
                <c:pt idx="1522">
                  <c:v>2.4700000000000002</c:v>
                </c:pt>
                <c:pt idx="1523">
                  <c:v>2.48</c:v>
                </c:pt>
                <c:pt idx="1524">
                  <c:v>2.4500000000000002</c:v>
                </c:pt>
                <c:pt idx="1525">
                  <c:v>2.42</c:v>
                </c:pt>
                <c:pt idx="1526">
                  <c:v>2.41</c:v>
                </c:pt>
                <c:pt idx="1527">
                  <c:v>2.4300000000000002</c:v>
                </c:pt>
                <c:pt idx="1528">
                  <c:v>2.4300000000000002</c:v>
                </c:pt>
                <c:pt idx="1529">
                  <c:v>2.4</c:v>
                </c:pt>
                <c:pt idx="1530">
                  <c:v>2.36</c:v>
                </c:pt>
                <c:pt idx="1531">
                  <c:v>2.35</c:v>
                </c:pt>
                <c:pt idx="1532">
                  <c:v>2.2799999999999998</c:v>
                </c:pt>
                <c:pt idx="1533">
                  <c:v>2.2799999999999998</c:v>
                </c:pt>
                <c:pt idx="1534">
                  <c:v>2.29</c:v>
                </c:pt>
                <c:pt idx="1535">
                  <c:v>2.3199999999999998</c:v>
                </c:pt>
                <c:pt idx="1536">
                  <c:v>2.2999999999999998</c:v>
                </c:pt>
                <c:pt idx="1537">
                  <c:v>2.33</c:v>
                </c:pt>
                <c:pt idx="1538">
                  <c:v>2.3199999999999998</c:v>
                </c:pt>
                <c:pt idx="1539">
                  <c:v>2.3199999999999998</c:v>
                </c:pt>
                <c:pt idx="1540">
                  <c:v>2.29</c:v>
                </c:pt>
                <c:pt idx="1541">
                  <c:v>2.3199999999999998</c:v>
                </c:pt>
                <c:pt idx="1542">
                  <c:v>2.33</c:v>
                </c:pt>
                <c:pt idx="1543">
                  <c:v>2.2599999999999998</c:v>
                </c:pt>
                <c:pt idx="1544">
                  <c:v>2.2799999999999998</c:v>
                </c:pt>
                <c:pt idx="1545">
                  <c:v>2.2400000000000002</c:v>
                </c:pt>
                <c:pt idx="1546">
                  <c:v>2.16</c:v>
                </c:pt>
                <c:pt idx="1547">
                  <c:v>2.17</c:v>
                </c:pt>
                <c:pt idx="1548">
                  <c:v>2.14</c:v>
                </c:pt>
                <c:pt idx="1549">
                  <c:v>2.15</c:v>
                </c:pt>
                <c:pt idx="1550">
                  <c:v>2.0499999999999998</c:v>
                </c:pt>
                <c:pt idx="1551">
                  <c:v>2.02</c:v>
                </c:pt>
                <c:pt idx="1552">
                  <c:v>2.02</c:v>
                </c:pt>
                <c:pt idx="1553">
                  <c:v>2.0099999999999998</c:v>
                </c:pt>
                <c:pt idx="1554">
                  <c:v>2.0499999999999998</c:v>
                </c:pt>
                <c:pt idx="1555">
                  <c:v>2.1</c:v>
                </c:pt>
                <c:pt idx="1556">
                  <c:v>2.1</c:v>
                </c:pt>
                <c:pt idx="1557">
                  <c:v>2.12</c:v>
                </c:pt>
                <c:pt idx="1558">
                  <c:v>2.14</c:v>
                </c:pt>
                <c:pt idx="1559">
                  <c:v>2.16</c:v>
                </c:pt>
                <c:pt idx="1560">
                  <c:v>2.23</c:v>
                </c:pt>
                <c:pt idx="1561">
                  <c:v>2.17</c:v>
                </c:pt>
                <c:pt idx="1562">
                  <c:v>2.16</c:v>
                </c:pt>
                <c:pt idx="1563">
                  <c:v>2.12</c:v>
                </c:pt>
                <c:pt idx="1564">
                  <c:v>2.09</c:v>
                </c:pt>
                <c:pt idx="1565">
                  <c:v>2.08</c:v>
                </c:pt>
                <c:pt idx="1566">
                  <c:v>2.0699999999999998</c:v>
                </c:pt>
                <c:pt idx="1567">
                  <c:v>2.04</c:v>
                </c:pt>
                <c:pt idx="1568">
                  <c:v>2.04</c:v>
                </c:pt>
                <c:pt idx="1569">
                  <c:v>2.04</c:v>
                </c:pt>
                <c:pt idx="1570">
                  <c:v>2.0499999999999998</c:v>
                </c:pt>
                <c:pt idx="1571">
                  <c:v>2.02</c:v>
                </c:pt>
                <c:pt idx="1572">
                  <c:v>2.0499999999999998</c:v>
                </c:pt>
                <c:pt idx="1573">
                  <c:v>2.17</c:v>
                </c:pt>
                <c:pt idx="1574">
                  <c:v>2.2000000000000002</c:v>
                </c:pt>
                <c:pt idx="1575">
                  <c:v>2.25</c:v>
                </c:pt>
                <c:pt idx="1576">
                  <c:v>2.27</c:v>
                </c:pt>
                <c:pt idx="1577">
                  <c:v>2.2999999999999998</c:v>
                </c:pt>
                <c:pt idx="1578">
                  <c:v>2.39</c:v>
                </c:pt>
                <c:pt idx="1579">
                  <c:v>2.33</c:v>
                </c:pt>
                <c:pt idx="1580">
                  <c:v>2.2999999999999998</c:v>
                </c:pt>
                <c:pt idx="1581">
                  <c:v>2.31</c:v>
                </c:pt>
                <c:pt idx="1582">
                  <c:v>2.35</c:v>
                </c:pt>
                <c:pt idx="1583">
                  <c:v>2.39</c:v>
                </c:pt>
                <c:pt idx="1584">
                  <c:v>2.4</c:v>
                </c:pt>
                <c:pt idx="1585">
                  <c:v>2.42</c:v>
                </c:pt>
                <c:pt idx="1586">
                  <c:v>2.4300000000000002</c:v>
                </c:pt>
                <c:pt idx="1587">
                  <c:v>2.41</c:v>
                </c:pt>
                <c:pt idx="1588">
                  <c:v>2.4700000000000002</c:v>
                </c:pt>
                <c:pt idx="1589">
                  <c:v>2.4300000000000002</c:v>
                </c:pt>
                <c:pt idx="1590">
                  <c:v>2.38</c:v>
                </c:pt>
                <c:pt idx="1591">
                  <c:v>2.38</c:v>
                </c:pt>
                <c:pt idx="1592">
                  <c:v>2.44</c:v>
                </c:pt>
                <c:pt idx="1593">
                  <c:v>2.4500000000000002</c:v>
                </c:pt>
                <c:pt idx="1594">
                  <c:v>2.44</c:v>
                </c:pt>
                <c:pt idx="1595">
                  <c:v>2.4500000000000002</c:v>
                </c:pt>
                <c:pt idx="1596">
                  <c:v>2.48</c:v>
                </c:pt>
                <c:pt idx="1597">
                  <c:v>2.46</c:v>
                </c:pt>
                <c:pt idx="1598">
                  <c:v>2.4700000000000002</c:v>
                </c:pt>
                <c:pt idx="1599">
                  <c:v>2.46</c:v>
                </c:pt>
                <c:pt idx="1600">
                  <c:v>2.41</c:v>
                </c:pt>
                <c:pt idx="1601">
                  <c:v>2.42</c:v>
                </c:pt>
                <c:pt idx="1602">
                  <c:v>2.34</c:v>
                </c:pt>
                <c:pt idx="1603">
                  <c:v>2.2999999999999998</c:v>
                </c:pt>
                <c:pt idx="1604">
                  <c:v>2.2999999999999998</c:v>
                </c:pt>
                <c:pt idx="1605">
                  <c:v>2.33</c:v>
                </c:pt>
                <c:pt idx="1606">
                  <c:v>2.39</c:v>
                </c:pt>
                <c:pt idx="1607">
                  <c:v>2.4</c:v>
                </c:pt>
                <c:pt idx="1608">
                  <c:v>2.4</c:v>
                </c:pt>
                <c:pt idx="1609">
                  <c:v>2.37</c:v>
                </c:pt>
                <c:pt idx="1610">
                  <c:v>2.33</c:v>
                </c:pt>
                <c:pt idx="1611">
                  <c:v>2.31</c:v>
                </c:pt>
                <c:pt idx="1612">
                  <c:v>2.2999999999999998</c:v>
                </c:pt>
                <c:pt idx="1613">
                  <c:v>2.2200000000000002</c:v>
                </c:pt>
                <c:pt idx="1614">
                  <c:v>2.42</c:v>
                </c:pt>
                <c:pt idx="1615">
                  <c:v>2.2799999999999998</c:v>
                </c:pt>
                <c:pt idx="1616">
                  <c:v>2.25</c:v>
                </c:pt>
                <c:pt idx="1617">
                  <c:v>2.23</c:v>
                </c:pt>
                <c:pt idx="1618">
                  <c:v>2.2599999999999998</c:v>
                </c:pt>
                <c:pt idx="1619">
                  <c:v>2.17</c:v>
                </c:pt>
                <c:pt idx="1620">
                  <c:v>2.1800000000000002</c:v>
                </c:pt>
                <c:pt idx="1621">
                  <c:v>2.16</c:v>
                </c:pt>
                <c:pt idx="1622">
                  <c:v>2.11</c:v>
                </c:pt>
                <c:pt idx="1623">
                  <c:v>2.1</c:v>
                </c:pt>
                <c:pt idx="1624">
                  <c:v>2.06</c:v>
                </c:pt>
                <c:pt idx="1625">
                  <c:v>2.04</c:v>
                </c:pt>
                <c:pt idx="1626">
                  <c:v>2</c:v>
                </c:pt>
                <c:pt idx="1627">
                  <c:v>1.98</c:v>
                </c:pt>
                <c:pt idx="1628">
                  <c:v>1.93</c:v>
                </c:pt>
                <c:pt idx="1629">
                  <c:v>1.93</c:v>
                </c:pt>
                <c:pt idx="1630">
                  <c:v>1.99</c:v>
                </c:pt>
                <c:pt idx="1631">
                  <c:v>2</c:v>
                </c:pt>
                <c:pt idx="1632">
                  <c:v>2.08</c:v>
                </c:pt>
                <c:pt idx="1633">
                  <c:v>2.0699999999999998</c:v>
                </c:pt>
                <c:pt idx="1634">
                  <c:v>2.0699999999999998</c:v>
                </c:pt>
                <c:pt idx="1635">
                  <c:v>2.06</c:v>
                </c:pt>
                <c:pt idx="1636">
                  <c:v>1.97</c:v>
                </c:pt>
                <c:pt idx="1637">
                  <c:v>1.96</c:v>
                </c:pt>
                <c:pt idx="1638">
                  <c:v>1.94</c:v>
                </c:pt>
                <c:pt idx="1639">
                  <c:v>1.95</c:v>
                </c:pt>
                <c:pt idx="1640">
                  <c:v>1.93</c:v>
                </c:pt>
                <c:pt idx="1641">
                  <c:v>1.96</c:v>
                </c:pt>
                <c:pt idx="1642">
                  <c:v>2.0099999999999998</c:v>
                </c:pt>
                <c:pt idx="1643">
                  <c:v>2</c:v>
                </c:pt>
                <c:pt idx="1644">
                  <c:v>1.98</c:v>
                </c:pt>
                <c:pt idx="1645">
                  <c:v>1.98</c:v>
                </c:pt>
                <c:pt idx="1646">
                  <c:v>1.96</c:v>
                </c:pt>
                <c:pt idx="1647">
                  <c:v>1.94</c:v>
                </c:pt>
                <c:pt idx="1648">
                  <c:v>1.92</c:v>
                </c:pt>
                <c:pt idx="1649">
                  <c:v>1.91</c:v>
                </c:pt>
                <c:pt idx="1650">
                  <c:v>1.9</c:v>
                </c:pt>
                <c:pt idx="1651">
                  <c:v>1.9</c:v>
                </c:pt>
                <c:pt idx="1652">
                  <c:v>1.92</c:v>
                </c:pt>
                <c:pt idx="1653">
                  <c:v>1.9</c:v>
                </c:pt>
                <c:pt idx="1654">
                  <c:v>1.9</c:v>
                </c:pt>
                <c:pt idx="1655">
                  <c:v>1.91</c:v>
                </c:pt>
                <c:pt idx="1656">
                  <c:v>1.9</c:v>
                </c:pt>
                <c:pt idx="1657">
                  <c:v>1.9</c:v>
                </c:pt>
                <c:pt idx="1658">
                  <c:v>1.93</c:v>
                </c:pt>
                <c:pt idx="1659">
                  <c:v>1.93</c:v>
                </c:pt>
                <c:pt idx="1660">
                  <c:v>1.92</c:v>
                </c:pt>
                <c:pt idx="1661">
                  <c:v>1.91</c:v>
                </c:pt>
                <c:pt idx="1662">
                  <c:v>1.94</c:v>
                </c:pt>
                <c:pt idx="1663">
                  <c:v>1.95</c:v>
                </c:pt>
                <c:pt idx="1664">
                  <c:v>1.99</c:v>
                </c:pt>
                <c:pt idx="1665">
                  <c:v>2</c:v>
                </c:pt>
                <c:pt idx="1666">
                  <c:v>1.99</c:v>
                </c:pt>
                <c:pt idx="1667">
                  <c:v>1.91</c:v>
                </c:pt>
                <c:pt idx="1668">
                  <c:v>1.88</c:v>
                </c:pt>
                <c:pt idx="1669">
                  <c:v>1.91</c:v>
                </c:pt>
                <c:pt idx="1670">
                  <c:v>1.97</c:v>
                </c:pt>
                <c:pt idx="1671">
                  <c:v>1.91</c:v>
                </c:pt>
                <c:pt idx="1672">
                  <c:v>1.94</c:v>
                </c:pt>
                <c:pt idx="1673">
                  <c:v>1.95</c:v>
                </c:pt>
                <c:pt idx="1674">
                  <c:v>1.9</c:v>
                </c:pt>
                <c:pt idx="1675">
                  <c:v>1.79</c:v>
                </c:pt>
                <c:pt idx="1676">
                  <c:v>1.76</c:v>
                </c:pt>
                <c:pt idx="1677">
                  <c:v>1.77</c:v>
                </c:pt>
                <c:pt idx="1678">
                  <c:v>1.75</c:v>
                </c:pt>
                <c:pt idx="1679">
                  <c:v>1.77</c:v>
                </c:pt>
                <c:pt idx="1680">
                  <c:v>1.77</c:v>
                </c:pt>
                <c:pt idx="1681">
                  <c:v>1.76</c:v>
                </c:pt>
                <c:pt idx="1682">
                  <c:v>1.78</c:v>
                </c:pt>
                <c:pt idx="1683">
                  <c:v>1.78</c:v>
                </c:pt>
                <c:pt idx="1684">
                  <c:v>1.8</c:v>
                </c:pt>
                <c:pt idx="1685">
                  <c:v>1.79</c:v>
                </c:pt>
                <c:pt idx="1686">
                  <c:v>1.8</c:v>
                </c:pt>
                <c:pt idx="1687">
                  <c:v>1.82</c:v>
                </c:pt>
                <c:pt idx="1688">
                  <c:v>1.83</c:v>
                </c:pt>
                <c:pt idx="1689">
                  <c:v>1.87</c:v>
                </c:pt>
                <c:pt idx="1690">
                  <c:v>1.89</c:v>
                </c:pt>
                <c:pt idx="1691">
                  <c:v>1.91</c:v>
                </c:pt>
                <c:pt idx="1692">
                  <c:v>1.93</c:v>
                </c:pt>
                <c:pt idx="1693">
                  <c:v>1.93</c:v>
                </c:pt>
                <c:pt idx="1694">
                  <c:v>1.92</c:v>
                </c:pt>
                <c:pt idx="1695">
                  <c:v>1.88</c:v>
                </c:pt>
                <c:pt idx="1696">
                  <c:v>1.82</c:v>
                </c:pt>
                <c:pt idx="1697">
                  <c:v>1.77</c:v>
                </c:pt>
                <c:pt idx="1698">
                  <c:v>1.71</c:v>
                </c:pt>
                <c:pt idx="1699">
                  <c:v>1.71</c:v>
                </c:pt>
                <c:pt idx="1700">
                  <c:v>1.68</c:v>
                </c:pt>
                <c:pt idx="1701">
                  <c:v>1.67</c:v>
                </c:pt>
                <c:pt idx="1702">
                  <c:v>1.72</c:v>
                </c:pt>
                <c:pt idx="1703">
                  <c:v>1.78</c:v>
                </c:pt>
                <c:pt idx="1704">
                  <c:v>1.8</c:v>
                </c:pt>
                <c:pt idx="1705">
                  <c:v>1.81</c:v>
                </c:pt>
                <c:pt idx="1706">
                  <c:v>1.81</c:v>
                </c:pt>
                <c:pt idx="1707">
                  <c:v>1.82</c:v>
                </c:pt>
                <c:pt idx="1708">
                  <c:v>1.82</c:v>
                </c:pt>
                <c:pt idx="1709">
                  <c:v>1.85</c:v>
                </c:pt>
                <c:pt idx="1710">
                  <c:v>1.89</c:v>
                </c:pt>
                <c:pt idx="1711">
                  <c:v>2.06</c:v>
                </c:pt>
                <c:pt idx="1712">
                  <c:v>2.14</c:v>
                </c:pt>
                <c:pt idx="1713">
                  <c:v>2.2599999999999998</c:v>
                </c:pt>
                <c:pt idx="1714">
                  <c:v>2.2200000000000002</c:v>
                </c:pt>
                <c:pt idx="1715">
                  <c:v>2.2799999999999998</c:v>
                </c:pt>
                <c:pt idx="1716">
                  <c:v>2.2599999999999998</c:v>
                </c:pt>
                <c:pt idx="1717">
                  <c:v>2.3199999999999998</c:v>
                </c:pt>
                <c:pt idx="1718">
                  <c:v>2.3199999999999998</c:v>
                </c:pt>
                <c:pt idx="1719">
                  <c:v>2.2599999999999998</c:v>
                </c:pt>
                <c:pt idx="1720">
                  <c:v>2.2400000000000002</c:v>
                </c:pt>
                <c:pt idx="1721">
                  <c:v>2.19</c:v>
                </c:pt>
                <c:pt idx="1722">
                  <c:v>2.14</c:v>
                </c:pt>
                <c:pt idx="1723">
                  <c:v>2.1</c:v>
                </c:pt>
                <c:pt idx="1724">
                  <c:v>2.08</c:v>
                </c:pt>
                <c:pt idx="1725">
                  <c:v>2.04</c:v>
                </c:pt>
                <c:pt idx="1726">
                  <c:v>2.1</c:v>
                </c:pt>
                <c:pt idx="1727">
                  <c:v>2.15</c:v>
                </c:pt>
                <c:pt idx="1728">
                  <c:v>2.14</c:v>
                </c:pt>
                <c:pt idx="1729">
                  <c:v>2.09</c:v>
                </c:pt>
                <c:pt idx="1730">
                  <c:v>2.0299999999999998</c:v>
                </c:pt>
                <c:pt idx="1731">
                  <c:v>1.99</c:v>
                </c:pt>
                <c:pt idx="1732">
                  <c:v>1.97</c:v>
                </c:pt>
                <c:pt idx="1733">
                  <c:v>1.98</c:v>
                </c:pt>
                <c:pt idx="1734">
                  <c:v>1.9</c:v>
                </c:pt>
                <c:pt idx="1735">
                  <c:v>1.9</c:v>
                </c:pt>
                <c:pt idx="1736">
                  <c:v>1.95</c:v>
                </c:pt>
                <c:pt idx="1737">
                  <c:v>1.9</c:v>
                </c:pt>
                <c:pt idx="1738">
                  <c:v>1.83</c:v>
                </c:pt>
                <c:pt idx="1739">
                  <c:v>1.79</c:v>
                </c:pt>
                <c:pt idx="1740">
                  <c:v>1.69</c:v>
                </c:pt>
                <c:pt idx="1741">
                  <c:v>1.7</c:v>
                </c:pt>
                <c:pt idx="1742">
                  <c:v>1.69</c:v>
                </c:pt>
                <c:pt idx="1743">
                  <c:v>1.7</c:v>
                </c:pt>
                <c:pt idx="1744">
                  <c:v>1.7</c:v>
                </c:pt>
                <c:pt idx="1745">
                  <c:v>1.7</c:v>
                </c:pt>
                <c:pt idx="1746">
                  <c:v>1.67</c:v>
                </c:pt>
                <c:pt idx="1747">
                  <c:v>1.66</c:v>
                </c:pt>
                <c:pt idx="1748">
                  <c:v>1.69</c:v>
                </c:pt>
                <c:pt idx="1749">
                  <c:v>1.7</c:v>
                </c:pt>
                <c:pt idx="1750">
                  <c:v>1.7</c:v>
                </c:pt>
                <c:pt idx="1751">
                  <c:v>1.76</c:v>
                </c:pt>
                <c:pt idx="1752">
                  <c:v>1.87</c:v>
                </c:pt>
                <c:pt idx="1753">
                  <c:v>1.92</c:v>
                </c:pt>
                <c:pt idx="1754">
                  <c:v>1.89</c:v>
                </c:pt>
                <c:pt idx="1755">
                  <c:v>1.85</c:v>
                </c:pt>
                <c:pt idx="1756">
                  <c:v>1.88</c:v>
                </c:pt>
                <c:pt idx="1757">
                  <c:v>1.92</c:v>
                </c:pt>
                <c:pt idx="1758">
                  <c:v>1.91</c:v>
                </c:pt>
                <c:pt idx="1759">
                  <c:v>1.94</c:v>
                </c:pt>
                <c:pt idx="1760">
                  <c:v>1.95</c:v>
                </c:pt>
                <c:pt idx="1761">
                  <c:v>1.97</c:v>
                </c:pt>
                <c:pt idx="1762">
                  <c:v>1.94</c:v>
                </c:pt>
                <c:pt idx="1763">
                  <c:v>1.94</c:v>
                </c:pt>
                <c:pt idx="1764">
                  <c:v>2.13</c:v>
                </c:pt>
                <c:pt idx="1765">
                  <c:v>2.12</c:v>
                </c:pt>
                <c:pt idx="1766">
                  <c:v>2.12</c:v>
                </c:pt>
                <c:pt idx="1767">
                  <c:v>2.12</c:v>
                </c:pt>
                <c:pt idx="1768">
                  <c:v>2.11</c:v>
                </c:pt>
                <c:pt idx="1769">
                  <c:v>2.12</c:v>
                </c:pt>
                <c:pt idx="1770">
                  <c:v>2.11</c:v>
                </c:pt>
                <c:pt idx="1771">
                  <c:v>2.12</c:v>
                </c:pt>
                <c:pt idx="1772">
                  <c:v>2.14</c:v>
                </c:pt>
                <c:pt idx="1773">
                  <c:v>2.14</c:v>
                </c:pt>
                <c:pt idx="1774">
                  <c:v>2.15</c:v>
                </c:pt>
                <c:pt idx="1775">
                  <c:v>2.13</c:v>
                </c:pt>
                <c:pt idx="1776">
                  <c:v>2.14</c:v>
                </c:pt>
                <c:pt idx="1777">
                  <c:v>2.1800000000000002</c:v>
                </c:pt>
                <c:pt idx="1778">
                  <c:v>2.21</c:v>
                </c:pt>
                <c:pt idx="1779">
                  <c:v>2.2200000000000002</c:v>
                </c:pt>
                <c:pt idx="1780">
                  <c:v>2.2400000000000002</c:v>
                </c:pt>
                <c:pt idx="1781">
                  <c:v>2.23</c:v>
                </c:pt>
                <c:pt idx="1782">
                  <c:v>2.25</c:v>
                </c:pt>
                <c:pt idx="1783">
                  <c:v>2.2400000000000002</c:v>
                </c:pt>
                <c:pt idx="1784">
                  <c:v>2.23</c:v>
                </c:pt>
                <c:pt idx="1785">
                  <c:v>2.2000000000000002</c:v>
                </c:pt>
                <c:pt idx="1786">
                  <c:v>2.2000000000000002</c:v>
                </c:pt>
                <c:pt idx="1787">
                  <c:v>2.17</c:v>
                </c:pt>
                <c:pt idx="1788">
                  <c:v>2.17</c:v>
                </c:pt>
                <c:pt idx="1789">
                  <c:v>2.2200000000000002</c:v>
                </c:pt>
                <c:pt idx="1790">
                  <c:v>2.2400000000000002</c:v>
                </c:pt>
                <c:pt idx="1791">
                  <c:v>2.2400000000000002</c:v>
                </c:pt>
                <c:pt idx="1792">
                  <c:v>2.2400000000000002</c:v>
                </c:pt>
                <c:pt idx="1793">
                  <c:v>2.2400000000000002</c:v>
                </c:pt>
                <c:pt idx="1794">
                  <c:v>2.2799999999999998</c:v>
                </c:pt>
                <c:pt idx="1795">
                  <c:v>2.34</c:v>
                </c:pt>
                <c:pt idx="1796">
                  <c:v>2.4500000000000002</c:v>
                </c:pt>
                <c:pt idx="1797">
                  <c:v>2.4700000000000002</c:v>
                </c:pt>
                <c:pt idx="1798">
                  <c:v>2.48</c:v>
                </c:pt>
                <c:pt idx="1799">
                  <c:v>2.4700000000000002</c:v>
                </c:pt>
                <c:pt idx="1800">
                  <c:v>2.4900000000000002</c:v>
                </c:pt>
                <c:pt idx="1801">
                  <c:v>2.4900000000000002</c:v>
                </c:pt>
                <c:pt idx="1802">
                  <c:v>2.5</c:v>
                </c:pt>
                <c:pt idx="1803">
                  <c:v>2.4</c:v>
                </c:pt>
                <c:pt idx="1804">
                  <c:v>2.35</c:v>
                </c:pt>
                <c:pt idx="1805">
                  <c:v>2.3199999999999998</c:v>
                </c:pt>
                <c:pt idx="1806">
                  <c:v>2.2599999999999998</c:v>
                </c:pt>
                <c:pt idx="1807">
                  <c:v>2.27</c:v>
                </c:pt>
                <c:pt idx="1808">
                  <c:v>2.2000000000000002</c:v>
                </c:pt>
                <c:pt idx="1809">
                  <c:v>2.1800000000000002</c:v>
                </c:pt>
                <c:pt idx="1810">
                  <c:v>2.15</c:v>
                </c:pt>
                <c:pt idx="1811">
                  <c:v>2.11</c:v>
                </c:pt>
                <c:pt idx="1812">
                  <c:v>2.1</c:v>
                </c:pt>
                <c:pt idx="1813">
                  <c:v>2.11</c:v>
                </c:pt>
                <c:pt idx="1814">
                  <c:v>2.11</c:v>
                </c:pt>
                <c:pt idx="1815">
                  <c:v>2.11</c:v>
                </c:pt>
                <c:pt idx="1816">
                  <c:v>2.12</c:v>
                </c:pt>
                <c:pt idx="1817">
                  <c:v>2.12</c:v>
                </c:pt>
                <c:pt idx="1818">
                  <c:v>2.1</c:v>
                </c:pt>
                <c:pt idx="1819">
                  <c:v>2.08</c:v>
                </c:pt>
                <c:pt idx="1820">
                  <c:v>2.06</c:v>
                </c:pt>
                <c:pt idx="1821">
                  <c:v>2.0699999999999998</c:v>
                </c:pt>
                <c:pt idx="1822">
                  <c:v>2.08</c:v>
                </c:pt>
                <c:pt idx="1823">
                  <c:v>2.11</c:v>
                </c:pt>
                <c:pt idx="1824">
                  <c:v>2.12</c:v>
                </c:pt>
                <c:pt idx="1825">
                  <c:v>2.12</c:v>
                </c:pt>
                <c:pt idx="1826">
                  <c:v>2.13</c:v>
                </c:pt>
                <c:pt idx="1827">
                  <c:v>2.09</c:v>
                </c:pt>
                <c:pt idx="1828">
                  <c:v>2.0499999999999998</c:v>
                </c:pt>
                <c:pt idx="1829">
                  <c:v>2.0499999999999998</c:v>
                </c:pt>
                <c:pt idx="1830">
                  <c:v>2.0299999999999998</c:v>
                </c:pt>
                <c:pt idx="1831">
                  <c:v>2.0499999999999998</c:v>
                </c:pt>
                <c:pt idx="1832">
                  <c:v>2.04</c:v>
                </c:pt>
                <c:pt idx="1833">
                  <c:v>2.0099999999999998</c:v>
                </c:pt>
                <c:pt idx="1834">
                  <c:v>2.0099999999999998</c:v>
                </c:pt>
                <c:pt idx="1835">
                  <c:v>1.96</c:v>
                </c:pt>
                <c:pt idx="1836">
                  <c:v>1.9</c:v>
                </c:pt>
                <c:pt idx="1837">
                  <c:v>1.88</c:v>
                </c:pt>
                <c:pt idx="1838">
                  <c:v>1.87</c:v>
                </c:pt>
                <c:pt idx="1839">
                  <c:v>1.86</c:v>
                </c:pt>
                <c:pt idx="1840">
                  <c:v>1.86</c:v>
                </c:pt>
                <c:pt idx="1841">
                  <c:v>1.86</c:v>
                </c:pt>
                <c:pt idx="1842">
                  <c:v>1.88</c:v>
                </c:pt>
                <c:pt idx="1843">
                  <c:v>1.86</c:v>
                </c:pt>
                <c:pt idx="1844">
                  <c:v>1.86</c:v>
                </c:pt>
                <c:pt idx="1845">
                  <c:v>1.81</c:v>
                </c:pt>
                <c:pt idx="1846">
                  <c:v>1.77</c:v>
                </c:pt>
                <c:pt idx="1847">
                  <c:v>1.77</c:v>
                </c:pt>
                <c:pt idx="1848">
                  <c:v>1.8</c:v>
                </c:pt>
                <c:pt idx="1849">
                  <c:v>1.81</c:v>
                </c:pt>
                <c:pt idx="1850">
                  <c:v>1.82</c:v>
                </c:pt>
                <c:pt idx="1851">
                  <c:v>1.84</c:v>
                </c:pt>
                <c:pt idx="1852">
                  <c:v>1.83</c:v>
                </c:pt>
                <c:pt idx="1853">
                  <c:v>1.82</c:v>
                </c:pt>
                <c:pt idx="1854">
                  <c:v>1.84</c:v>
                </c:pt>
                <c:pt idx="1855">
                  <c:v>1.82</c:v>
                </c:pt>
                <c:pt idx="1856">
                  <c:v>1.8</c:v>
                </c:pt>
                <c:pt idx="1857">
                  <c:v>1.81</c:v>
                </c:pt>
                <c:pt idx="1858">
                  <c:v>1.79</c:v>
                </c:pt>
                <c:pt idx="1859">
                  <c:v>1.78</c:v>
                </c:pt>
                <c:pt idx="1860">
                  <c:v>1.76</c:v>
                </c:pt>
                <c:pt idx="1861">
                  <c:v>1.77</c:v>
                </c:pt>
                <c:pt idx="1862">
                  <c:v>1.78</c:v>
                </c:pt>
                <c:pt idx="1863">
                  <c:v>1.77</c:v>
                </c:pt>
                <c:pt idx="1864">
                  <c:v>1.74</c:v>
                </c:pt>
                <c:pt idx="1865">
                  <c:v>1.69</c:v>
                </c:pt>
                <c:pt idx="1866">
                  <c:v>1.68</c:v>
                </c:pt>
                <c:pt idx="1867">
                  <c:v>1.67</c:v>
                </c:pt>
                <c:pt idx="1868">
                  <c:v>1.66</c:v>
                </c:pt>
                <c:pt idx="1869">
                  <c:v>1.76</c:v>
                </c:pt>
                <c:pt idx="1870">
                  <c:v>1.78</c:v>
                </c:pt>
                <c:pt idx="1871">
                  <c:v>1.76</c:v>
                </c:pt>
                <c:pt idx="1872">
                  <c:v>1.77</c:v>
                </c:pt>
                <c:pt idx="1873">
                  <c:v>1.78</c:v>
                </c:pt>
                <c:pt idx="1874">
                  <c:v>1.78</c:v>
                </c:pt>
                <c:pt idx="1875">
                  <c:v>1.84</c:v>
                </c:pt>
                <c:pt idx="1876">
                  <c:v>1.85</c:v>
                </c:pt>
                <c:pt idx="1877">
                  <c:v>1.82</c:v>
                </c:pt>
                <c:pt idx="1878">
                  <c:v>1.81</c:v>
                </c:pt>
                <c:pt idx="1879">
                  <c:v>1.79</c:v>
                </c:pt>
                <c:pt idx="1880">
                  <c:v>1.76</c:v>
                </c:pt>
                <c:pt idx="1881">
                  <c:v>1.77</c:v>
                </c:pt>
                <c:pt idx="1882">
                  <c:v>1.75</c:v>
                </c:pt>
                <c:pt idx="1883">
                  <c:v>1.76</c:v>
                </c:pt>
                <c:pt idx="1884">
                  <c:v>1.76</c:v>
                </c:pt>
                <c:pt idx="1885">
                  <c:v>1.8</c:v>
                </c:pt>
                <c:pt idx="1886">
                  <c:v>1.79</c:v>
                </c:pt>
                <c:pt idx="1887">
                  <c:v>1.79</c:v>
                </c:pt>
                <c:pt idx="1888">
                  <c:v>1.8</c:v>
                </c:pt>
                <c:pt idx="1889">
                  <c:v>1.82</c:v>
                </c:pt>
                <c:pt idx="1890">
                  <c:v>1.81</c:v>
                </c:pt>
                <c:pt idx="1891">
                  <c:v>1.82</c:v>
                </c:pt>
                <c:pt idx="1892">
                  <c:v>1.83</c:v>
                </c:pt>
                <c:pt idx="1893">
                  <c:v>1.86</c:v>
                </c:pt>
                <c:pt idx="1894">
                  <c:v>1.83</c:v>
                </c:pt>
                <c:pt idx="1895">
                  <c:v>1.82</c:v>
                </c:pt>
                <c:pt idx="1896">
                  <c:v>1.8</c:v>
                </c:pt>
                <c:pt idx="1897">
                  <c:v>1.82</c:v>
                </c:pt>
                <c:pt idx="1898">
                  <c:v>1.81</c:v>
                </c:pt>
                <c:pt idx="1899">
                  <c:v>1.8</c:v>
                </c:pt>
                <c:pt idx="1900">
                  <c:v>1.81</c:v>
                </c:pt>
                <c:pt idx="1901">
                  <c:v>1.83</c:v>
                </c:pt>
                <c:pt idx="1902">
                  <c:v>1.84</c:v>
                </c:pt>
                <c:pt idx="1903">
                  <c:v>1.84</c:v>
                </c:pt>
                <c:pt idx="1904">
                  <c:v>1.85</c:v>
                </c:pt>
                <c:pt idx="1905">
                  <c:v>1.83</c:v>
                </c:pt>
                <c:pt idx="1906">
                  <c:v>1.81</c:v>
                </c:pt>
                <c:pt idx="1907">
                  <c:v>1.8</c:v>
                </c:pt>
                <c:pt idx="1908">
                  <c:v>1.79</c:v>
                </c:pt>
                <c:pt idx="1909">
                  <c:v>1.79</c:v>
                </c:pt>
                <c:pt idx="1910">
                  <c:v>1.73</c:v>
                </c:pt>
                <c:pt idx="1911">
                  <c:v>1.69</c:v>
                </c:pt>
                <c:pt idx="1912">
                  <c:v>1.65</c:v>
                </c:pt>
                <c:pt idx="1913">
                  <c:v>1.63</c:v>
                </c:pt>
                <c:pt idx="1914">
                  <c:v>1.67</c:v>
                </c:pt>
                <c:pt idx="1915">
                  <c:v>1.64</c:v>
                </c:pt>
                <c:pt idx="1916">
                  <c:v>1.65</c:v>
                </c:pt>
                <c:pt idx="1917">
                  <c:v>1.66</c:v>
                </c:pt>
                <c:pt idx="1918">
                  <c:v>1.65</c:v>
                </c:pt>
                <c:pt idx="1919">
                  <c:v>1.63</c:v>
                </c:pt>
                <c:pt idx="1920">
                  <c:v>1.61</c:v>
                </c:pt>
                <c:pt idx="1921">
                  <c:v>1.57</c:v>
                </c:pt>
                <c:pt idx="1922">
                  <c:v>1.53</c:v>
                </c:pt>
                <c:pt idx="1923">
                  <c:v>1.53</c:v>
                </c:pt>
                <c:pt idx="1924">
                  <c:v>1.51</c:v>
                </c:pt>
                <c:pt idx="1925">
                  <c:v>1.42</c:v>
                </c:pt>
                <c:pt idx="1926">
                  <c:v>1.39</c:v>
                </c:pt>
                <c:pt idx="1927">
                  <c:v>1.36</c:v>
                </c:pt>
                <c:pt idx="1928">
                  <c:v>1.32</c:v>
                </c:pt>
                <c:pt idx="1929">
                  <c:v>1.25</c:v>
                </c:pt>
                <c:pt idx="1930">
                  <c:v>1.22</c:v>
                </c:pt>
                <c:pt idx="1931">
                  <c:v>1.1599999999999999</c:v>
                </c:pt>
                <c:pt idx="1932">
                  <c:v>1.1499999999999999</c:v>
                </c:pt>
                <c:pt idx="1933">
                  <c:v>1.1399999999999999</c:v>
                </c:pt>
                <c:pt idx="1934">
                  <c:v>1.1599999999999999</c:v>
                </c:pt>
                <c:pt idx="1935">
                  <c:v>1.22</c:v>
                </c:pt>
                <c:pt idx="1936">
                  <c:v>1.21</c:v>
                </c:pt>
                <c:pt idx="1937">
                  <c:v>1.25</c:v>
                </c:pt>
                <c:pt idx="1938">
                  <c:v>1.24</c:v>
                </c:pt>
                <c:pt idx="1939">
                  <c:v>1.24</c:v>
                </c:pt>
                <c:pt idx="1940">
                  <c:v>1.26</c:v>
                </c:pt>
                <c:pt idx="1941">
                  <c:v>1.29</c:v>
                </c:pt>
                <c:pt idx="1942">
                  <c:v>1.31</c:v>
                </c:pt>
                <c:pt idx="1943">
                  <c:v>1.31</c:v>
                </c:pt>
                <c:pt idx="1944">
                  <c:v>1.26</c:v>
                </c:pt>
                <c:pt idx="1945">
                  <c:v>1.23</c:v>
                </c:pt>
                <c:pt idx="1946">
                  <c:v>1.2</c:v>
                </c:pt>
                <c:pt idx="1947">
                  <c:v>1.18</c:v>
                </c:pt>
                <c:pt idx="1948">
                  <c:v>1.17</c:v>
                </c:pt>
                <c:pt idx="1949">
                  <c:v>1.1599999999999999</c:v>
                </c:pt>
                <c:pt idx="1950">
                  <c:v>1.17</c:v>
                </c:pt>
                <c:pt idx="1951">
                  <c:v>1.19</c:v>
                </c:pt>
                <c:pt idx="1952">
                  <c:v>1.18</c:v>
                </c:pt>
                <c:pt idx="1953">
                  <c:v>1.17</c:v>
                </c:pt>
                <c:pt idx="1954">
                  <c:v>1.18</c:v>
                </c:pt>
                <c:pt idx="1955">
                  <c:v>1.19</c:v>
                </c:pt>
                <c:pt idx="1956">
                  <c:v>1.2</c:v>
                </c:pt>
                <c:pt idx="1957">
                  <c:v>1.22</c:v>
                </c:pt>
                <c:pt idx="1958">
                  <c:v>1.21</c:v>
                </c:pt>
                <c:pt idx="1959">
                  <c:v>1.17</c:v>
                </c:pt>
                <c:pt idx="1960">
                  <c:v>1.1599999999999999</c:v>
                </c:pt>
                <c:pt idx="1961">
                  <c:v>1.18</c:v>
                </c:pt>
                <c:pt idx="1962">
                  <c:v>1.17</c:v>
                </c:pt>
                <c:pt idx="1963">
                  <c:v>1.1499999999999999</c:v>
                </c:pt>
                <c:pt idx="1964">
                  <c:v>1.1599999999999999</c:v>
                </c:pt>
                <c:pt idx="1965">
                  <c:v>1.17</c:v>
                </c:pt>
                <c:pt idx="1966">
                  <c:v>1.17</c:v>
                </c:pt>
                <c:pt idx="1967">
                  <c:v>1.1399999999999999</c:v>
                </c:pt>
                <c:pt idx="1968">
                  <c:v>1.17</c:v>
                </c:pt>
                <c:pt idx="1969">
                  <c:v>1.17</c:v>
                </c:pt>
                <c:pt idx="1970">
                  <c:v>1.17</c:v>
                </c:pt>
                <c:pt idx="1971">
                  <c:v>1.1399999999999999</c:v>
                </c:pt>
                <c:pt idx="1972">
                  <c:v>1.0900000000000001</c:v>
                </c:pt>
                <c:pt idx="1973">
                  <c:v>1.04</c:v>
                </c:pt>
                <c:pt idx="1974">
                  <c:v>1.04</c:v>
                </c:pt>
                <c:pt idx="1975">
                  <c:v>1.05</c:v>
                </c:pt>
                <c:pt idx="1976">
                  <c:v>1.06</c:v>
                </c:pt>
                <c:pt idx="1977">
                  <c:v>1.0900000000000001</c:v>
                </c:pt>
                <c:pt idx="1978">
                  <c:v>1.0900000000000001</c:v>
                </c:pt>
                <c:pt idx="1979">
                  <c:v>1.06</c:v>
                </c:pt>
                <c:pt idx="1980">
                  <c:v>1.07</c:v>
                </c:pt>
                <c:pt idx="1981">
                  <c:v>1.07</c:v>
                </c:pt>
                <c:pt idx="1982">
                  <c:v>1.0900000000000001</c:v>
                </c:pt>
                <c:pt idx="1983">
                  <c:v>1.0900000000000001</c:v>
                </c:pt>
                <c:pt idx="1984">
                  <c:v>1.1000000000000001</c:v>
                </c:pt>
                <c:pt idx="1985">
                  <c:v>1.1100000000000001</c:v>
                </c:pt>
                <c:pt idx="1986">
                  <c:v>1.1299999999999999</c:v>
                </c:pt>
                <c:pt idx="1987">
                  <c:v>1.1499999999999999</c:v>
                </c:pt>
                <c:pt idx="1988">
                  <c:v>1.1599999999999999</c:v>
                </c:pt>
                <c:pt idx="1989">
                  <c:v>1.1399999999999999</c:v>
                </c:pt>
                <c:pt idx="1990">
                  <c:v>1.1000000000000001</c:v>
                </c:pt>
                <c:pt idx="1991">
                  <c:v>1.06</c:v>
                </c:pt>
                <c:pt idx="1992">
                  <c:v>1.07</c:v>
                </c:pt>
                <c:pt idx="1993">
                  <c:v>1.1000000000000001</c:v>
                </c:pt>
                <c:pt idx="1994">
                  <c:v>1.1000000000000001</c:v>
                </c:pt>
                <c:pt idx="1995">
                  <c:v>1.08</c:v>
                </c:pt>
                <c:pt idx="1996">
                  <c:v>1.08</c:v>
                </c:pt>
                <c:pt idx="1997">
                  <c:v>1.0900000000000001</c:v>
                </c:pt>
                <c:pt idx="1998">
                  <c:v>1.1100000000000001</c:v>
                </c:pt>
                <c:pt idx="1999">
                  <c:v>1.1000000000000001</c:v>
                </c:pt>
                <c:pt idx="2000">
                  <c:v>1.05</c:v>
                </c:pt>
                <c:pt idx="2001">
                  <c:v>0.99</c:v>
                </c:pt>
                <c:pt idx="2002">
                  <c:v>0.98</c:v>
                </c:pt>
                <c:pt idx="2003">
                  <c:v>0.99</c:v>
                </c:pt>
                <c:pt idx="2004">
                  <c:v>1</c:v>
                </c:pt>
                <c:pt idx="2005">
                  <c:v>0.99</c:v>
                </c:pt>
                <c:pt idx="2006">
                  <c:v>0.98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1.03</c:v>
                </c:pt>
                <c:pt idx="2011">
                  <c:v>1.1299999999999999</c:v>
                </c:pt>
                <c:pt idx="2012">
                  <c:v>1.1399999999999999</c:v>
                </c:pt>
                <c:pt idx="2013">
                  <c:v>1.1000000000000001</c:v>
                </c:pt>
                <c:pt idx="2014">
                  <c:v>1.1299999999999999</c:v>
                </c:pt>
                <c:pt idx="2015">
                  <c:v>1.1000000000000001</c:v>
                </c:pt>
                <c:pt idx="2016">
                  <c:v>1.1299999999999999</c:v>
                </c:pt>
                <c:pt idx="2017">
                  <c:v>1.2</c:v>
                </c:pt>
                <c:pt idx="2018">
                  <c:v>1.2</c:v>
                </c:pt>
                <c:pt idx="2019">
                  <c:v>1.24</c:v>
                </c:pt>
                <c:pt idx="2020">
                  <c:v>1.33</c:v>
                </c:pt>
                <c:pt idx="2021">
                  <c:v>1.37</c:v>
                </c:pt>
                <c:pt idx="2022">
                  <c:v>1.5</c:v>
                </c:pt>
                <c:pt idx="2023">
                  <c:v>1.49</c:v>
                </c:pt>
                <c:pt idx="2024">
                  <c:v>1.47</c:v>
                </c:pt>
                <c:pt idx="2025">
                  <c:v>1.48</c:v>
                </c:pt>
                <c:pt idx="2026">
                  <c:v>1.43</c:v>
                </c:pt>
                <c:pt idx="2027">
                  <c:v>1.43</c:v>
                </c:pt>
                <c:pt idx="2028">
                  <c:v>1.4</c:v>
                </c:pt>
                <c:pt idx="2029">
                  <c:v>1.4</c:v>
                </c:pt>
                <c:pt idx="2030">
                  <c:v>1.45</c:v>
                </c:pt>
                <c:pt idx="2031">
                  <c:v>1.43</c:v>
                </c:pt>
                <c:pt idx="2032">
                  <c:v>1.47</c:v>
                </c:pt>
                <c:pt idx="2033">
                  <c:v>1.48</c:v>
                </c:pt>
                <c:pt idx="2034">
                  <c:v>1.44</c:v>
                </c:pt>
                <c:pt idx="2035">
                  <c:v>1.43</c:v>
                </c:pt>
                <c:pt idx="2036">
                  <c:v>1.4</c:v>
                </c:pt>
                <c:pt idx="2037">
                  <c:v>1.38</c:v>
                </c:pt>
                <c:pt idx="2038">
                  <c:v>1.43</c:v>
                </c:pt>
                <c:pt idx="2039">
                  <c:v>1.44</c:v>
                </c:pt>
                <c:pt idx="2040">
                  <c:v>1.46</c:v>
                </c:pt>
                <c:pt idx="2041">
                  <c:v>1.48</c:v>
                </c:pt>
                <c:pt idx="2042">
                  <c:v>1.47</c:v>
                </c:pt>
                <c:pt idx="2043">
                  <c:v>1.51</c:v>
                </c:pt>
                <c:pt idx="2044">
                  <c:v>1.48</c:v>
                </c:pt>
                <c:pt idx="2045">
                  <c:v>1.49</c:v>
                </c:pt>
                <c:pt idx="2046">
                  <c:v>1.48</c:v>
                </c:pt>
                <c:pt idx="2047">
                  <c:v>1.49</c:v>
                </c:pt>
                <c:pt idx="2048">
                  <c:v>1.47</c:v>
                </c:pt>
                <c:pt idx="2049">
                  <c:v>1.44</c:v>
                </c:pt>
                <c:pt idx="2050">
                  <c:v>1.41</c:v>
                </c:pt>
                <c:pt idx="2051">
                  <c:v>1.39</c:v>
                </c:pt>
                <c:pt idx="2052">
                  <c:v>1.41</c:v>
                </c:pt>
                <c:pt idx="2053">
                  <c:v>1.33</c:v>
                </c:pt>
                <c:pt idx="2054">
                  <c:v>1.35</c:v>
                </c:pt>
                <c:pt idx="2055">
                  <c:v>1.34</c:v>
                </c:pt>
                <c:pt idx="2056">
                  <c:v>1.33</c:v>
                </c:pt>
                <c:pt idx="2057">
                  <c:v>1.28</c:v>
                </c:pt>
                <c:pt idx="2058">
                  <c:v>1.24</c:v>
                </c:pt>
                <c:pt idx="2059">
                  <c:v>1.25</c:v>
                </c:pt>
                <c:pt idx="2060">
                  <c:v>1.27</c:v>
                </c:pt>
                <c:pt idx="2061">
                  <c:v>1.34</c:v>
                </c:pt>
                <c:pt idx="2062">
                  <c:v>1.37</c:v>
                </c:pt>
                <c:pt idx="2063">
                  <c:v>1.31</c:v>
                </c:pt>
                <c:pt idx="2064">
                  <c:v>1.28</c:v>
                </c:pt>
                <c:pt idx="2065">
                  <c:v>1.27</c:v>
                </c:pt>
                <c:pt idx="2066">
                  <c:v>1.27</c:v>
                </c:pt>
                <c:pt idx="2067">
                  <c:v>1.31</c:v>
                </c:pt>
                <c:pt idx="2068">
                  <c:v>1.33</c:v>
                </c:pt>
                <c:pt idx="2069">
                  <c:v>1.3</c:v>
                </c:pt>
                <c:pt idx="2070">
                  <c:v>1.28</c:v>
                </c:pt>
                <c:pt idx="2071">
                  <c:v>1.29</c:v>
                </c:pt>
                <c:pt idx="2072">
                  <c:v>1.29</c:v>
                </c:pt>
                <c:pt idx="2073">
                  <c:v>1.31</c:v>
                </c:pt>
                <c:pt idx="2074">
                  <c:v>1.31</c:v>
                </c:pt>
                <c:pt idx="2075">
                  <c:v>1.32</c:v>
                </c:pt>
                <c:pt idx="2076">
                  <c:v>1.31</c:v>
                </c:pt>
                <c:pt idx="2077">
                  <c:v>1.27</c:v>
                </c:pt>
                <c:pt idx="2078">
                  <c:v>1.28</c:v>
                </c:pt>
                <c:pt idx="2079">
                  <c:v>1.31</c:v>
                </c:pt>
                <c:pt idx="2080">
                  <c:v>1.31</c:v>
                </c:pt>
                <c:pt idx="2081">
                  <c:v>1.32</c:v>
                </c:pt>
                <c:pt idx="2082">
                  <c:v>1.41</c:v>
                </c:pt>
                <c:pt idx="2083">
                  <c:v>1.44</c:v>
                </c:pt>
                <c:pt idx="2084">
                  <c:v>1.45</c:v>
                </c:pt>
                <c:pt idx="2085">
                  <c:v>1.48</c:v>
                </c:pt>
                <c:pt idx="2086">
                  <c:v>1.56</c:v>
                </c:pt>
                <c:pt idx="2087">
                  <c:v>1.65</c:v>
                </c:pt>
                <c:pt idx="2088">
                  <c:v>1.67</c:v>
                </c:pt>
                <c:pt idx="2089">
                  <c:v>1.71</c:v>
                </c:pt>
                <c:pt idx="2090">
                  <c:v>1.69</c:v>
                </c:pt>
                <c:pt idx="2091">
                  <c:v>1.78</c:v>
                </c:pt>
                <c:pt idx="2092">
                  <c:v>1.83</c:v>
                </c:pt>
                <c:pt idx="2093">
                  <c:v>1.7</c:v>
                </c:pt>
                <c:pt idx="2094">
                  <c:v>1.67</c:v>
                </c:pt>
                <c:pt idx="2095">
                  <c:v>1.65</c:v>
                </c:pt>
                <c:pt idx="2096">
                  <c:v>1.68</c:v>
                </c:pt>
                <c:pt idx="2097">
                  <c:v>1.67</c:v>
                </c:pt>
                <c:pt idx="2098">
                  <c:v>1.65</c:v>
                </c:pt>
                <c:pt idx="2099">
                  <c:v>1.62</c:v>
                </c:pt>
                <c:pt idx="2100">
                  <c:v>1.62</c:v>
                </c:pt>
                <c:pt idx="2101">
                  <c:v>1.59</c:v>
                </c:pt>
                <c:pt idx="2102">
                  <c:v>1.62</c:v>
                </c:pt>
                <c:pt idx="2103">
                  <c:v>1.67</c:v>
                </c:pt>
                <c:pt idx="2104">
                  <c:v>1.72</c:v>
                </c:pt>
                <c:pt idx="2105">
                  <c:v>1.77</c:v>
                </c:pt>
                <c:pt idx="2106">
                  <c:v>1.84</c:v>
                </c:pt>
                <c:pt idx="2107">
                  <c:v>1.99</c:v>
                </c:pt>
                <c:pt idx="2108">
                  <c:v>2.0499999999999998</c:v>
                </c:pt>
                <c:pt idx="2109">
                  <c:v>2.0499999999999998</c:v>
                </c:pt>
                <c:pt idx="2110">
                  <c:v>2.0699999999999998</c:v>
                </c:pt>
                <c:pt idx="2111">
                  <c:v>2.1</c:v>
                </c:pt>
                <c:pt idx="2112">
                  <c:v>2.09</c:v>
                </c:pt>
                <c:pt idx="2113">
                  <c:v>2.23</c:v>
                </c:pt>
                <c:pt idx="2114">
                  <c:v>2.23</c:v>
                </c:pt>
                <c:pt idx="2115">
                  <c:v>2.2400000000000002</c:v>
                </c:pt>
                <c:pt idx="2116">
                  <c:v>2.27</c:v>
                </c:pt>
                <c:pt idx="2117">
                  <c:v>2.25</c:v>
                </c:pt>
                <c:pt idx="2118">
                  <c:v>2.2599999999999998</c:v>
                </c:pt>
                <c:pt idx="2119">
                  <c:v>2.2799999999999998</c:v>
                </c:pt>
                <c:pt idx="2120">
                  <c:v>2.35</c:v>
                </c:pt>
                <c:pt idx="2121">
                  <c:v>2.4900000000000002</c:v>
                </c:pt>
                <c:pt idx="2122">
                  <c:v>2.39</c:v>
                </c:pt>
                <c:pt idx="2123">
                  <c:v>2.37</c:v>
                </c:pt>
                <c:pt idx="2124">
                  <c:v>2.35</c:v>
                </c:pt>
                <c:pt idx="2125">
                  <c:v>2.33</c:v>
                </c:pt>
                <c:pt idx="2126">
                  <c:v>2.33</c:v>
                </c:pt>
                <c:pt idx="2127">
                  <c:v>2.76</c:v>
                </c:pt>
                <c:pt idx="2128">
                  <c:v>2.75</c:v>
                </c:pt>
                <c:pt idx="2129">
                  <c:v>2.77</c:v>
                </c:pt>
                <c:pt idx="2130">
                  <c:v>2.76</c:v>
                </c:pt>
                <c:pt idx="2131">
                  <c:v>2.75</c:v>
                </c:pt>
                <c:pt idx="2132">
                  <c:v>2.7</c:v>
                </c:pt>
                <c:pt idx="2133">
                  <c:v>2.72</c:v>
                </c:pt>
                <c:pt idx="2134">
                  <c:v>2.76</c:v>
                </c:pt>
                <c:pt idx="2135">
                  <c:v>2.77</c:v>
                </c:pt>
                <c:pt idx="2136">
                  <c:v>2.78</c:v>
                </c:pt>
                <c:pt idx="2137">
                  <c:v>2.75</c:v>
                </c:pt>
                <c:pt idx="2138">
                  <c:v>2.64</c:v>
                </c:pt>
                <c:pt idx="2139">
                  <c:v>2.63</c:v>
                </c:pt>
                <c:pt idx="2140">
                  <c:v>2.65</c:v>
                </c:pt>
                <c:pt idx="2141">
                  <c:v>2.65</c:v>
                </c:pt>
                <c:pt idx="2142">
                  <c:v>2.69</c:v>
                </c:pt>
                <c:pt idx="2143">
                  <c:v>2.78</c:v>
                </c:pt>
                <c:pt idx="2144">
                  <c:v>2.81</c:v>
                </c:pt>
                <c:pt idx="2145">
                  <c:v>2.8</c:v>
                </c:pt>
                <c:pt idx="2146">
                  <c:v>2.82</c:v>
                </c:pt>
                <c:pt idx="2147">
                  <c:v>2.87</c:v>
                </c:pt>
                <c:pt idx="2148">
                  <c:v>2.9</c:v>
                </c:pt>
                <c:pt idx="2149">
                  <c:v>2.91</c:v>
                </c:pt>
                <c:pt idx="2150">
                  <c:v>3.04</c:v>
                </c:pt>
                <c:pt idx="2151">
                  <c:v>2.91</c:v>
                </c:pt>
                <c:pt idx="2152">
                  <c:v>2.92</c:v>
                </c:pt>
                <c:pt idx="2153">
                  <c:v>2.93</c:v>
                </c:pt>
                <c:pt idx="2154">
                  <c:v>2.94</c:v>
                </c:pt>
                <c:pt idx="2155">
                  <c:v>2.87</c:v>
                </c:pt>
                <c:pt idx="2156">
                  <c:v>2.81</c:v>
                </c:pt>
                <c:pt idx="2157">
                  <c:v>2.8</c:v>
                </c:pt>
                <c:pt idx="2158">
                  <c:v>2.79</c:v>
                </c:pt>
                <c:pt idx="2159">
                  <c:v>2.79</c:v>
                </c:pt>
                <c:pt idx="2160">
                  <c:v>2.79</c:v>
                </c:pt>
                <c:pt idx="2161">
                  <c:v>2.78</c:v>
                </c:pt>
                <c:pt idx="2162">
                  <c:v>2.82</c:v>
                </c:pt>
                <c:pt idx="2163">
                  <c:v>2.84</c:v>
                </c:pt>
                <c:pt idx="2164">
                  <c:v>2.85</c:v>
                </c:pt>
                <c:pt idx="2165">
                  <c:v>2.89</c:v>
                </c:pt>
                <c:pt idx="2166">
                  <c:v>2.95</c:v>
                </c:pt>
                <c:pt idx="2167">
                  <c:v>2.94</c:v>
                </c:pt>
                <c:pt idx="2168">
                  <c:v>2.84</c:v>
                </c:pt>
                <c:pt idx="2169">
                  <c:v>2.87</c:v>
                </c:pt>
                <c:pt idx="2170">
                  <c:v>2.92</c:v>
                </c:pt>
                <c:pt idx="2171">
                  <c:v>2.95</c:v>
                </c:pt>
                <c:pt idx="2172">
                  <c:v>2.98</c:v>
                </c:pt>
                <c:pt idx="2173">
                  <c:v>2.97</c:v>
                </c:pt>
                <c:pt idx="2174">
                  <c:v>3.03</c:v>
                </c:pt>
                <c:pt idx="2175">
                  <c:v>3.14</c:v>
                </c:pt>
                <c:pt idx="2176">
                  <c:v>3.06</c:v>
                </c:pt>
                <c:pt idx="2177">
                  <c:v>3.07</c:v>
                </c:pt>
                <c:pt idx="2178">
                  <c:v>3.03</c:v>
                </c:pt>
                <c:pt idx="2179">
                  <c:v>3</c:v>
                </c:pt>
                <c:pt idx="2180">
                  <c:v>3.04</c:v>
                </c:pt>
                <c:pt idx="2181">
                  <c:v>3.02</c:v>
                </c:pt>
                <c:pt idx="2182">
                  <c:v>2.99</c:v>
                </c:pt>
                <c:pt idx="2183">
                  <c:v>2.97</c:v>
                </c:pt>
                <c:pt idx="2184">
                  <c:v>2.97</c:v>
                </c:pt>
                <c:pt idx="2185">
                  <c:v>3</c:v>
                </c:pt>
                <c:pt idx="2186">
                  <c:v>3.01</c:v>
                </c:pt>
                <c:pt idx="2187">
                  <c:v>3.08</c:v>
                </c:pt>
                <c:pt idx="2188">
                  <c:v>3.13</c:v>
                </c:pt>
                <c:pt idx="2189">
                  <c:v>3.13</c:v>
                </c:pt>
                <c:pt idx="2190">
                  <c:v>3.24</c:v>
                </c:pt>
                <c:pt idx="2191">
                  <c:v>3.31</c:v>
                </c:pt>
                <c:pt idx="2192">
                  <c:v>3.29</c:v>
                </c:pt>
                <c:pt idx="2193">
                  <c:v>3.33</c:v>
                </c:pt>
                <c:pt idx="2194">
                  <c:v>3.3</c:v>
                </c:pt>
                <c:pt idx="2195">
                  <c:v>3.31</c:v>
                </c:pt>
                <c:pt idx="2196">
                  <c:v>3.22</c:v>
                </c:pt>
                <c:pt idx="2197">
                  <c:v>3.17</c:v>
                </c:pt>
                <c:pt idx="2198">
                  <c:v>3.2</c:v>
                </c:pt>
                <c:pt idx="2199">
                  <c:v>3.14</c:v>
                </c:pt>
                <c:pt idx="2200">
                  <c:v>3.14</c:v>
                </c:pt>
                <c:pt idx="2201">
                  <c:v>3.09</c:v>
                </c:pt>
                <c:pt idx="2202">
                  <c:v>3.03</c:v>
                </c:pt>
                <c:pt idx="2203">
                  <c:v>2.99</c:v>
                </c:pt>
                <c:pt idx="2204">
                  <c:v>3.06</c:v>
                </c:pt>
                <c:pt idx="2205">
                  <c:v>3.05</c:v>
                </c:pt>
                <c:pt idx="2206">
                  <c:v>2.97</c:v>
                </c:pt>
                <c:pt idx="2207">
                  <c:v>2.97</c:v>
                </c:pt>
                <c:pt idx="2208">
                  <c:v>3.05</c:v>
                </c:pt>
                <c:pt idx="2209">
                  <c:v>3.06</c:v>
                </c:pt>
                <c:pt idx="2210">
                  <c:v>3.09</c:v>
                </c:pt>
                <c:pt idx="2211">
                  <c:v>3.11</c:v>
                </c:pt>
                <c:pt idx="2212">
                  <c:v>3.07</c:v>
                </c:pt>
                <c:pt idx="2213">
                  <c:v>3.04</c:v>
                </c:pt>
                <c:pt idx="2214">
                  <c:v>3.03</c:v>
                </c:pt>
                <c:pt idx="2215">
                  <c:v>3.02</c:v>
                </c:pt>
                <c:pt idx="2216">
                  <c:v>2.94</c:v>
                </c:pt>
                <c:pt idx="2217">
                  <c:v>2.92</c:v>
                </c:pt>
                <c:pt idx="2218">
                  <c:v>2.86</c:v>
                </c:pt>
                <c:pt idx="2219">
                  <c:v>2.84</c:v>
                </c:pt>
                <c:pt idx="2220">
                  <c:v>2.78</c:v>
                </c:pt>
                <c:pt idx="2221">
                  <c:v>2.77</c:v>
                </c:pt>
                <c:pt idx="2222">
                  <c:v>2.73</c:v>
                </c:pt>
                <c:pt idx="2223">
                  <c:v>2.72</c:v>
                </c:pt>
                <c:pt idx="2224">
                  <c:v>2.61</c:v>
                </c:pt>
                <c:pt idx="2225">
                  <c:v>2.66</c:v>
                </c:pt>
                <c:pt idx="2226">
                  <c:v>2.61</c:v>
                </c:pt>
                <c:pt idx="2227">
                  <c:v>2.66</c:v>
                </c:pt>
                <c:pt idx="2228">
                  <c:v>2.66</c:v>
                </c:pt>
                <c:pt idx="2229">
                  <c:v>2.63</c:v>
                </c:pt>
                <c:pt idx="2230">
                  <c:v>2.67</c:v>
                </c:pt>
                <c:pt idx="2231">
                  <c:v>2.66</c:v>
                </c:pt>
                <c:pt idx="2232">
                  <c:v>2.68</c:v>
                </c:pt>
                <c:pt idx="2233">
                  <c:v>2.67</c:v>
                </c:pt>
                <c:pt idx="2234">
                  <c:v>2.69</c:v>
                </c:pt>
                <c:pt idx="2235">
                  <c:v>2.7</c:v>
                </c:pt>
                <c:pt idx="2236">
                  <c:v>2.71</c:v>
                </c:pt>
                <c:pt idx="2237">
                  <c:v>2.66</c:v>
                </c:pt>
                <c:pt idx="2238">
                  <c:v>2.62</c:v>
                </c:pt>
                <c:pt idx="2239">
                  <c:v>2.56</c:v>
                </c:pt>
                <c:pt idx="2240">
                  <c:v>2.48</c:v>
                </c:pt>
                <c:pt idx="2241">
                  <c:v>2.46</c:v>
                </c:pt>
                <c:pt idx="2242">
                  <c:v>2.35</c:v>
                </c:pt>
                <c:pt idx="2243">
                  <c:v>2.2599999999999998</c:v>
                </c:pt>
                <c:pt idx="2244">
                  <c:v>2.29</c:v>
                </c:pt>
                <c:pt idx="2245">
                  <c:v>2.31</c:v>
                </c:pt>
                <c:pt idx="2246">
                  <c:v>2.37</c:v>
                </c:pt>
                <c:pt idx="2247">
                  <c:v>2.31</c:v>
                </c:pt>
                <c:pt idx="2248">
                  <c:v>2.2799999999999998</c:v>
                </c:pt>
                <c:pt idx="2249">
                  <c:v>2.29</c:v>
                </c:pt>
                <c:pt idx="2250">
                  <c:v>2.21</c:v>
                </c:pt>
                <c:pt idx="2251">
                  <c:v>2.14</c:v>
                </c:pt>
                <c:pt idx="2252">
                  <c:v>2.27</c:v>
                </c:pt>
                <c:pt idx="2253">
                  <c:v>2.36</c:v>
                </c:pt>
                <c:pt idx="2254">
                  <c:v>2.38</c:v>
                </c:pt>
                <c:pt idx="2255">
                  <c:v>2.39</c:v>
                </c:pt>
                <c:pt idx="2256">
                  <c:v>2.39</c:v>
                </c:pt>
                <c:pt idx="2257">
                  <c:v>2.39</c:v>
                </c:pt>
                <c:pt idx="2258">
                  <c:v>2.34</c:v>
                </c:pt>
                <c:pt idx="2259">
                  <c:v>2.2999999999999998</c:v>
                </c:pt>
                <c:pt idx="2260">
                  <c:v>2.36</c:v>
                </c:pt>
                <c:pt idx="2261">
                  <c:v>2.34</c:v>
                </c:pt>
                <c:pt idx="2262">
                  <c:v>2.34</c:v>
                </c:pt>
                <c:pt idx="2263">
                  <c:v>2.2599999999999998</c:v>
                </c:pt>
                <c:pt idx="2264">
                  <c:v>2.16</c:v>
                </c:pt>
                <c:pt idx="2265">
                  <c:v>2.1800000000000002</c:v>
                </c:pt>
                <c:pt idx="2266">
                  <c:v>2.2200000000000002</c:v>
                </c:pt>
                <c:pt idx="2267">
                  <c:v>2.15</c:v>
                </c:pt>
                <c:pt idx="2268">
                  <c:v>2.13</c:v>
                </c:pt>
                <c:pt idx="2269">
                  <c:v>2.13</c:v>
                </c:pt>
                <c:pt idx="2270">
                  <c:v>2.17</c:v>
                </c:pt>
                <c:pt idx="2271">
                  <c:v>2.2400000000000002</c:v>
                </c:pt>
                <c:pt idx="2272">
                  <c:v>2.21</c:v>
                </c:pt>
                <c:pt idx="2273">
                  <c:v>2.2400000000000002</c:v>
                </c:pt>
                <c:pt idx="2274">
                  <c:v>2.2599999999999998</c:v>
                </c:pt>
                <c:pt idx="2275">
                  <c:v>2.2599999999999998</c:v>
                </c:pt>
                <c:pt idx="2276">
                  <c:v>2.2400000000000002</c:v>
                </c:pt>
                <c:pt idx="2277">
                  <c:v>2.16</c:v>
                </c:pt>
                <c:pt idx="2278">
                  <c:v>2.15</c:v>
                </c:pt>
                <c:pt idx="2279">
                  <c:v>2.16</c:v>
                </c:pt>
                <c:pt idx="2280">
                  <c:v>2.17</c:v>
                </c:pt>
                <c:pt idx="2281">
                  <c:v>2.17</c:v>
                </c:pt>
                <c:pt idx="2282">
                  <c:v>2.19</c:v>
                </c:pt>
                <c:pt idx="2283">
                  <c:v>2.21</c:v>
                </c:pt>
                <c:pt idx="2284">
                  <c:v>2.2799999999999998</c:v>
                </c:pt>
                <c:pt idx="2285">
                  <c:v>2.2799999999999998</c:v>
                </c:pt>
                <c:pt idx="2286">
                  <c:v>2.2999999999999998</c:v>
                </c:pt>
                <c:pt idx="2287">
                  <c:v>2.2400000000000002</c:v>
                </c:pt>
                <c:pt idx="2288">
                  <c:v>2.23</c:v>
                </c:pt>
                <c:pt idx="2289">
                  <c:v>2.23</c:v>
                </c:pt>
                <c:pt idx="2290">
                  <c:v>2.2400000000000002</c:v>
                </c:pt>
                <c:pt idx="2291">
                  <c:v>2.25</c:v>
                </c:pt>
                <c:pt idx="2292">
                  <c:v>2.2599999999999998</c:v>
                </c:pt>
                <c:pt idx="2293">
                  <c:v>2.27</c:v>
                </c:pt>
                <c:pt idx="2294">
                  <c:v>2.25</c:v>
                </c:pt>
                <c:pt idx="2295">
                  <c:v>2.2000000000000002</c:v>
                </c:pt>
                <c:pt idx="2296">
                  <c:v>2.16</c:v>
                </c:pt>
                <c:pt idx="2297">
                  <c:v>2.06</c:v>
                </c:pt>
                <c:pt idx="2298">
                  <c:v>2.0099999999999998</c:v>
                </c:pt>
                <c:pt idx="2299">
                  <c:v>2</c:v>
                </c:pt>
                <c:pt idx="2300">
                  <c:v>2.02</c:v>
                </c:pt>
                <c:pt idx="2301">
                  <c:v>1.88</c:v>
                </c:pt>
                <c:pt idx="2302">
                  <c:v>1.87</c:v>
                </c:pt>
                <c:pt idx="2303">
                  <c:v>1.88</c:v>
                </c:pt>
                <c:pt idx="2304">
                  <c:v>1.93</c:v>
                </c:pt>
                <c:pt idx="2305">
                  <c:v>1.95</c:v>
                </c:pt>
                <c:pt idx="2306">
                  <c:v>1.95</c:v>
                </c:pt>
                <c:pt idx="2307">
                  <c:v>1.97</c:v>
                </c:pt>
                <c:pt idx="2308">
                  <c:v>1.99</c:v>
                </c:pt>
                <c:pt idx="2309">
                  <c:v>2.04</c:v>
                </c:pt>
                <c:pt idx="2310">
                  <c:v>2.1</c:v>
                </c:pt>
                <c:pt idx="2311">
                  <c:v>2.11</c:v>
                </c:pt>
                <c:pt idx="2312">
                  <c:v>2.1</c:v>
                </c:pt>
                <c:pt idx="2313">
                  <c:v>2.16</c:v>
                </c:pt>
                <c:pt idx="2314">
                  <c:v>2.1800000000000002</c:v>
                </c:pt>
                <c:pt idx="2315">
                  <c:v>2.12</c:v>
                </c:pt>
                <c:pt idx="2316">
                  <c:v>2.15</c:v>
                </c:pt>
                <c:pt idx="2317">
                  <c:v>2.09</c:v>
                </c:pt>
                <c:pt idx="2318">
                  <c:v>2.11</c:v>
                </c:pt>
                <c:pt idx="2319">
                  <c:v>2.11</c:v>
                </c:pt>
                <c:pt idx="2320">
                  <c:v>2.14</c:v>
                </c:pt>
                <c:pt idx="2321">
                  <c:v>2.15</c:v>
                </c:pt>
                <c:pt idx="2322">
                  <c:v>2.16</c:v>
                </c:pt>
                <c:pt idx="2323">
                  <c:v>2.2000000000000002</c:v>
                </c:pt>
                <c:pt idx="2324">
                  <c:v>2.2400000000000002</c:v>
                </c:pt>
                <c:pt idx="2325">
                  <c:v>2.2799999999999998</c:v>
                </c:pt>
                <c:pt idx="2326">
                  <c:v>2.25</c:v>
                </c:pt>
                <c:pt idx="2327">
                  <c:v>2.2599999999999998</c:v>
                </c:pt>
                <c:pt idx="2328">
                  <c:v>2.27</c:v>
                </c:pt>
                <c:pt idx="2329">
                  <c:v>2.25</c:v>
                </c:pt>
                <c:pt idx="2330">
                  <c:v>2.2200000000000002</c:v>
                </c:pt>
                <c:pt idx="2331">
                  <c:v>2.19</c:v>
                </c:pt>
                <c:pt idx="2332">
                  <c:v>2.12</c:v>
                </c:pt>
                <c:pt idx="2333">
                  <c:v>2.08</c:v>
                </c:pt>
                <c:pt idx="2334">
                  <c:v>2.08</c:v>
                </c:pt>
                <c:pt idx="2335">
                  <c:v>2.09</c:v>
                </c:pt>
                <c:pt idx="2336">
                  <c:v>2.11</c:v>
                </c:pt>
                <c:pt idx="2337">
                  <c:v>2.12</c:v>
                </c:pt>
                <c:pt idx="2338">
                  <c:v>2.09</c:v>
                </c:pt>
                <c:pt idx="2339">
                  <c:v>2.02</c:v>
                </c:pt>
                <c:pt idx="2340">
                  <c:v>2.0299999999999998</c:v>
                </c:pt>
                <c:pt idx="2341">
                  <c:v>2.0299999999999998</c:v>
                </c:pt>
                <c:pt idx="2342">
                  <c:v>1.99</c:v>
                </c:pt>
                <c:pt idx="2343">
                  <c:v>1.99</c:v>
                </c:pt>
                <c:pt idx="2344">
                  <c:v>1.96</c:v>
                </c:pt>
                <c:pt idx="2345">
                  <c:v>1.82</c:v>
                </c:pt>
                <c:pt idx="2346">
                  <c:v>1.7</c:v>
                </c:pt>
                <c:pt idx="2347">
                  <c:v>1.8</c:v>
                </c:pt>
                <c:pt idx="2348">
                  <c:v>1.81</c:v>
                </c:pt>
                <c:pt idx="2349">
                  <c:v>1.73</c:v>
                </c:pt>
                <c:pt idx="2350">
                  <c:v>1.77</c:v>
                </c:pt>
                <c:pt idx="2351">
                  <c:v>1.77</c:v>
                </c:pt>
                <c:pt idx="2352">
                  <c:v>1.76</c:v>
                </c:pt>
                <c:pt idx="2353">
                  <c:v>1.7</c:v>
                </c:pt>
                <c:pt idx="2354">
                  <c:v>1.64</c:v>
                </c:pt>
                <c:pt idx="2355">
                  <c:v>1.66</c:v>
                </c:pt>
                <c:pt idx="2356">
                  <c:v>1.55</c:v>
                </c:pt>
                <c:pt idx="2357">
                  <c:v>1.59</c:v>
                </c:pt>
                <c:pt idx="2358">
                  <c:v>1.51</c:v>
                </c:pt>
                <c:pt idx="2359">
                  <c:v>1.54</c:v>
                </c:pt>
                <c:pt idx="2360">
                  <c:v>1.54</c:v>
                </c:pt>
                <c:pt idx="2361">
                  <c:v>1.53</c:v>
                </c:pt>
                <c:pt idx="2362">
                  <c:v>1.59</c:v>
                </c:pt>
                <c:pt idx="2363">
                  <c:v>1.62</c:v>
                </c:pt>
                <c:pt idx="2364">
                  <c:v>1.61</c:v>
                </c:pt>
                <c:pt idx="2365">
                  <c:v>1.59</c:v>
                </c:pt>
                <c:pt idx="2366">
                  <c:v>1.52</c:v>
                </c:pt>
                <c:pt idx="2367">
                  <c:v>1.38</c:v>
                </c:pt>
                <c:pt idx="2368">
                  <c:v>1.37</c:v>
                </c:pt>
                <c:pt idx="2369">
                  <c:v>1.38</c:v>
                </c:pt>
                <c:pt idx="2370">
                  <c:v>1.43</c:v>
                </c:pt>
                <c:pt idx="2371">
                  <c:v>1.4</c:v>
                </c:pt>
                <c:pt idx="2372">
                  <c:v>1.47</c:v>
                </c:pt>
                <c:pt idx="2373">
                  <c:v>1.47</c:v>
                </c:pt>
                <c:pt idx="2374">
                  <c:v>1.55</c:v>
                </c:pt>
                <c:pt idx="2375">
                  <c:v>1.53</c:v>
                </c:pt>
                <c:pt idx="2376">
                  <c:v>1.46</c:v>
                </c:pt>
                <c:pt idx="2377">
                  <c:v>1.46</c:v>
                </c:pt>
                <c:pt idx="2378">
                  <c:v>1.43</c:v>
                </c:pt>
                <c:pt idx="2379">
                  <c:v>1.39</c:v>
                </c:pt>
                <c:pt idx="2380">
                  <c:v>1.38</c:v>
                </c:pt>
                <c:pt idx="2381">
                  <c:v>1.31</c:v>
                </c:pt>
                <c:pt idx="2382">
                  <c:v>1.25</c:v>
                </c:pt>
                <c:pt idx="2383">
                  <c:v>1.2</c:v>
                </c:pt>
                <c:pt idx="2384">
                  <c:v>1.22</c:v>
                </c:pt>
                <c:pt idx="2385">
                  <c:v>1.21</c:v>
                </c:pt>
                <c:pt idx="2386">
                  <c:v>1.26</c:v>
                </c:pt>
                <c:pt idx="2387">
                  <c:v>1.25</c:v>
                </c:pt>
                <c:pt idx="2388">
                  <c:v>1.3</c:v>
                </c:pt>
                <c:pt idx="2389">
                  <c:v>1.17</c:v>
                </c:pt>
                <c:pt idx="2390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D4-408C-ADC5-38D5C45DC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267328"/>
        <c:axId val="1"/>
      </c:lineChart>
      <c:lineChart>
        <c:grouping val="standard"/>
        <c:varyColors val="0"/>
        <c:ser>
          <c:idx val="2"/>
          <c:order val="3"/>
          <c:tx>
            <c:v>x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AFD4-408C-ADC5-38D5C45DC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872267328"/>
        <c:scaling>
          <c:orientation val="minMax"/>
          <c:min val="40182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At val="-2"/>
        <c:auto val="1"/>
        <c:lblOffset val="100"/>
        <c:baseTimeUnit val="days"/>
      </c:dateAx>
      <c:valAx>
        <c:axId val="1"/>
        <c:scaling>
          <c:orientation val="minMax"/>
          <c:max val="12"/>
          <c:min val="-2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87226732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At val="-2"/>
        <c:auto val="1"/>
        <c:lblAlgn val="ctr"/>
        <c:lblOffset val="100"/>
        <c:noMultiLvlLbl val="0"/>
      </c:catAx>
      <c:valAx>
        <c:axId val="4"/>
        <c:scaling>
          <c:orientation val="minMax"/>
          <c:max val="12"/>
          <c:min val="-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3.4980442829261729E-2"/>
          <c:y val="0.90305660611321215"/>
          <c:w val="0.92593644256006458"/>
          <c:h val="8.434496868993735E-2"/>
        </c:manualLayout>
      </c:layout>
      <c:overlay val="0"/>
      <c:txPr>
        <a:bodyPr/>
        <a:lstStyle/>
        <a:p>
          <a:pPr>
            <a:defRPr sz="13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6122980789121E-2"/>
          <c:y val="7.4292171230057547E-2"/>
          <c:w val="0.87597170619793308"/>
          <c:h val="0.83009501033938882"/>
        </c:manualLayout>
      </c:layout>
      <c:barChart>
        <c:barDir val="col"/>
        <c:grouping val="clustered"/>
        <c:varyColors val="0"/>
        <c:ser>
          <c:idx val="2"/>
          <c:order val="0"/>
          <c:tx>
            <c:v>Bruttó ESA kamatkiadások</c:v>
          </c:tx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A1B-4EEE-8D0A-97A2669B69A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A1B-4EEE-8D0A-97A2669B69A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7A1B-4EEE-8D0A-97A2669B69A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7A1B-4EEE-8D0A-97A2669B69A4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7A1B-4EEE-8D0A-97A2669B69A4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B-7A1B-4EEE-8D0A-97A2669B69A4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D-7A1B-4EEE-8D0A-97A2669B69A4}"/>
              </c:ext>
            </c:extLst>
          </c:dPt>
          <c:cat>
            <c:numRef>
              <c:f>ÁHT!$M$2:$U$2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ÁHT!$M$23:$U$23</c:f>
              <c:numCache>
                <c:formatCode>0.0</c:formatCode>
                <c:ptCount val="9"/>
                <c:pt idx="0">
                  <c:v>4.0964937628649736</c:v>
                </c:pt>
                <c:pt idx="1">
                  <c:v>4.1416952372366458</c:v>
                </c:pt>
                <c:pt idx="2">
                  <c:v>4.2695174730153234</c:v>
                </c:pt>
                <c:pt idx="3">
                  <c:v>4.2407686266653251</c:v>
                </c:pt>
                <c:pt idx="4">
                  <c:v>3.7586309314652047</c:v>
                </c:pt>
                <c:pt idx="5">
                  <c:v>3.293013163000738</c:v>
                </c:pt>
                <c:pt idx="6">
                  <c:v>2.984608342493944</c:v>
                </c:pt>
                <c:pt idx="7">
                  <c:v>2.5579141929433473</c:v>
                </c:pt>
                <c:pt idx="8">
                  <c:v>2.26374881204416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A1B-4EEE-8D0A-97A2669B6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240624"/>
        <c:axId val="1"/>
      </c:barChart>
      <c:barChart>
        <c:barDir val="col"/>
        <c:grouping val="clustered"/>
        <c:varyColors val="0"/>
        <c:ser>
          <c:idx val="0"/>
          <c:order val="1"/>
          <c:tx>
            <c:v>x</c:v>
          </c:tx>
          <c:invertIfNegative val="0"/>
          <c:cat>
            <c:numRef>
              <c:f>ÁHT!$M$2:$T$2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F-7A1B-4EEE-8D0A-97A2669B6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"/>
        <c:axId val="4"/>
      </c:barChart>
      <c:catAx>
        <c:axId val="72024062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720240624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4.5"/>
          <c:min val="0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3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732252568904604E-2"/>
          <c:y val="7.4027937992252976E-2"/>
          <c:w val="0.89416967698316874"/>
          <c:h val="0.66211523614185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'ch8'!$E$14</c:f>
              <c:strCache>
                <c:ptCount val="1"/>
                <c:pt idx="0">
                  <c:v>A kumulált megtakarítások alakulása 2013-2018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24-4D82-B2A6-884E492B78F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24-4D82-B2A6-884E492B78F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24-4D82-B2A6-884E492B78F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24-4D82-B2A6-884E492B78FB}"/>
              </c:ext>
            </c:extLst>
          </c:dPt>
          <c:cat>
            <c:strRef>
              <c:f>'ch8'!$D$15:$D$42</c:f>
              <c:strCache>
                <c:ptCount val="28"/>
                <c:pt idx="0">
                  <c:v>Görögország</c:v>
                </c:pt>
                <c:pt idx="1">
                  <c:v>Írország</c:v>
                </c:pt>
                <c:pt idx="2">
                  <c:v>Magyarország</c:v>
                </c:pt>
                <c:pt idx="3">
                  <c:v>Olaszország</c:v>
                </c:pt>
                <c:pt idx="4">
                  <c:v>Németország</c:v>
                </c:pt>
                <c:pt idx="5">
                  <c:v>Lengyelország</c:v>
                </c:pt>
                <c:pt idx="6">
                  <c:v>Málta</c:v>
                </c:pt>
                <c:pt idx="7">
                  <c:v>Belgium</c:v>
                </c:pt>
                <c:pt idx="8">
                  <c:v>Franciaország</c:v>
                </c:pt>
                <c:pt idx="9">
                  <c:v>Litvánia</c:v>
                </c:pt>
                <c:pt idx="10">
                  <c:v>Portugália</c:v>
                </c:pt>
                <c:pt idx="11">
                  <c:v>Ausztria</c:v>
                </c:pt>
                <c:pt idx="12">
                  <c:v>Lettország</c:v>
                </c:pt>
                <c:pt idx="13">
                  <c:v>Hollandia</c:v>
                </c:pt>
                <c:pt idx="14">
                  <c:v>Dánia</c:v>
                </c:pt>
                <c:pt idx="15">
                  <c:v>Svédország</c:v>
                </c:pt>
                <c:pt idx="16">
                  <c:v>Csehország</c:v>
                </c:pt>
                <c:pt idx="17">
                  <c:v>Finnország</c:v>
                </c:pt>
                <c:pt idx="18">
                  <c:v>Egyesült Királyság</c:v>
                </c:pt>
                <c:pt idx="19">
                  <c:v>Románia</c:v>
                </c:pt>
                <c:pt idx="20">
                  <c:v>Ciprus</c:v>
                </c:pt>
                <c:pt idx="21">
                  <c:v>Szlovákia</c:v>
                </c:pt>
                <c:pt idx="22">
                  <c:v>Luxemburg</c:v>
                </c:pt>
                <c:pt idx="23">
                  <c:v>Horvátország</c:v>
                </c:pt>
                <c:pt idx="24">
                  <c:v>Észtország</c:v>
                </c:pt>
                <c:pt idx="25">
                  <c:v>Spanyolország</c:v>
                </c:pt>
                <c:pt idx="26">
                  <c:v>Bulgária</c:v>
                </c:pt>
                <c:pt idx="27">
                  <c:v>Szlovénia</c:v>
                </c:pt>
              </c:strCache>
            </c:strRef>
          </c:cat>
          <c:val>
            <c:numRef>
              <c:f>'ch8'!$E$15:$E$42</c:f>
              <c:numCache>
                <c:formatCode>General</c:formatCode>
                <c:ptCount val="28"/>
                <c:pt idx="0">
                  <c:v>9.6256793000000016</c:v>
                </c:pt>
                <c:pt idx="1">
                  <c:v>8.3283896000000013</c:v>
                </c:pt>
                <c:pt idx="2">
                  <c:v>6.5481539103034407</c:v>
                </c:pt>
                <c:pt idx="3">
                  <c:v>6.1579969999999999</c:v>
                </c:pt>
                <c:pt idx="4">
                  <c:v>5.6331584999999995</c:v>
                </c:pt>
                <c:pt idx="5">
                  <c:v>4.959881600000001</c:v>
                </c:pt>
                <c:pt idx="6">
                  <c:v>4.4570301000000008</c:v>
                </c:pt>
                <c:pt idx="7">
                  <c:v>4.3541903999999994</c:v>
                </c:pt>
                <c:pt idx="8">
                  <c:v>3.6476443000000009</c:v>
                </c:pt>
                <c:pt idx="9">
                  <c:v>3.5936409</c:v>
                </c:pt>
                <c:pt idx="10">
                  <c:v>3.4951203000000013</c:v>
                </c:pt>
                <c:pt idx="11">
                  <c:v>3.3626714</c:v>
                </c:pt>
                <c:pt idx="12">
                  <c:v>2.9824861999999999</c:v>
                </c:pt>
                <c:pt idx="13">
                  <c:v>2.7820802999999992</c:v>
                </c:pt>
                <c:pt idx="14">
                  <c:v>2.6739017999999999</c:v>
                </c:pt>
                <c:pt idx="15">
                  <c:v>2.4712684</c:v>
                </c:pt>
                <c:pt idx="16">
                  <c:v>2.4335553000000001</c:v>
                </c:pt>
                <c:pt idx="17">
                  <c:v>1.9450715000000003</c:v>
                </c:pt>
                <c:pt idx="18">
                  <c:v>1.760609399999999</c:v>
                </c:pt>
                <c:pt idx="19">
                  <c:v>1.2250699999999992</c:v>
                </c:pt>
                <c:pt idx="20">
                  <c:v>1.0572566000000001</c:v>
                </c:pt>
                <c:pt idx="21">
                  <c:v>0.79116779999999931</c:v>
                </c:pt>
                <c:pt idx="22">
                  <c:v>0.78828590000000009</c:v>
                </c:pt>
                <c:pt idx="23">
                  <c:v>0.60732329999999957</c:v>
                </c:pt>
                <c:pt idx="24">
                  <c:v>0.43422570000000005</c:v>
                </c:pt>
                <c:pt idx="25">
                  <c:v>8.0641500000000477E-2</c:v>
                </c:pt>
                <c:pt idx="26">
                  <c:v>-0.1371148000000002</c:v>
                </c:pt>
                <c:pt idx="27">
                  <c:v>-4.373199500000001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24-4D82-B2A6-884E492B7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91189680"/>
        <c:axId val="691192632"/>
      </c:barChart>
      <c:barChart>
        <c:barDir val="col"/>
        <c:grouping val="clustered"/>
        <c:varyColors val="0"/>
        <c:ser>
          <c:idx val="1"/>
          <c:order val="1"/>
          <c:tx>
            <c:v>x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[1]ábrákhoz!$B$2:$B$21</c:f>
              <c:strCache>
                <c:ptCount val="20"/>
                <c:pt idx="0">
                  <c:v>Görögország</c:v>
                </c:pt>
                <c:pt idx="1">
                  <c:v>Ciprus</c:v>
                </c:pt>
                <c:pt idx="2">
                  <c:v>Franciaország</c:v>
                </c:pt>
                <c:pt idx="3">
                  <c:v>Olaszország</c:v>
                </c:pt>
                <c:pt idx="4">
                  <c:v>Belgium</c:v>
                </c:pt>
                <c:pt idx="5">
                  <c:v>Ausztria</c:v>
                </c:pt>
                <c:pt idx="6">
                  <c:v>Hollandia</c:v>
                </c:pt>
                <c:pt idx="7">
                  <c:v>Magyarország</c:v>
                </c:pt>
                <c:pt idx="8">
                  <c:v>Németország</c:v>
                </c:pt>
                <c:pt idx="9">
                  <c:v>Finnország</c:v>
                </c:pt>
                <c:pt idx="10">
                  <c:v>Portugália</c:v>
                </c:pt>
                <c:pt idx="11">
                  <c:v>Spanyolország</c:v>
                </c:pt>
                <c:pt idx="12">
                  <c:v>Szlovénia</c:v>
                </c:pt>
                <c:pt idx="13">
                  <c:v>Málta</c:v>
                </c:pt>
                <c:pt idx="14">
                  <c:v>Szlovákia</c:v>
                </c:pt>
                <c:pt idx="15">
                  <c:v>Írország</c:v>
                </c:pt>
                <c:pt idx="16">
                  <c:v>Luxemburg</c:v>
                </c:pt>
                <c:pt idx="17">
                  <c:v>Lettország</c:v>
                </c:pt>
                <c:pt idx="18">
                  <c:v>Észtország</c:v>
                </c:pt>
                <c:pt idx="19">
                  <c:v>Litvánia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9-4524-4D82-B2A6-884E492B7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91988680"/>
        <c:axId val="691986384"/>
      </c:barChart>
      <c:catAx>
        <c:axId val="69118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 GDP százaléka</a:t>
                </a:r>
              </a:p>
            </c:rich>
          </c:tx>
          <c:layout>
            <c:manualLayout>
              <c:xMode val="edge"/>
              <c:yMode val="edge"/>
              <c:x val="5.8526221898219009E-2"/>
              <c:y val="6.714931216731653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1192632"/>
        <c:crosses val="autoZero"/>
        <c:auto val="1"/>
        <c:lblAlgn val="ctr"/>
        <c:lblOffset val="100"/>
        <c:tickLblSkip val="1"/>
        <c:noMultiLvlLbl val="0"/>
      </c:catAx>
      <c:valAx>
        <c:axId val="69119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3175"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1189680"/>
        <c:crosses val="autoZero"/>
        <c:crossBetween val="between"/>
      </c:valAx>
      <c:valAx>
        <c:axId val="691986384"/>
        <c:scaling>
          <c:orientation val="minMax"/>
          <c:max val="12"/>
          <c:min val="-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1988680"/>
        <c:crosses val="max"/>
        <c:crossBetween val="between"/>
      </c:valAx>
      <c:catAx>
        <c:axId val="69198868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 GDP százaléka</a:t>
                </a:r>
              </a:p>
            </c:rich>
          </c:tx>
          <c:layout>
            <c:manualLayout>
              <c:xMode val="edge"/>
              <c:yMode val="edge"/>
              <c:x val="0.77761317723990397"/>
              <c:y val="5.21748883953608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crossAx val="691986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49059833591493"/>
          <c:y val="4.5884486707950659E-2"/>
          <c:w val="0.79243219467382409"/>
          <c:h val="0.6687351675428935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.12045747883445283"/>
                  <c:y val="-3.03429711423212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DB-4094-94AA-DB869F22957C}"/>
                </c:ext>
              </c:extLst>
            </c:dLbl>
            <c:dLbl>
              <c:idx val="1"/>
              <c:layout>
                <c:manualLayout>
                  <c:x val="4.4379071149535196E-2"/>
                  <c:y val="6.5743104141696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KOR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DB-4094-94AA-DB869F22957C}"/>
                </c:ext>
              </c:extLst>
            </c:dLbl>
            <c:dLbl>
              <c:idx val="2"/>
              <c:layout>
                <c:manualLayout>
                  <c:x val="6.3398673070764648E-3"/>
                  <c:y val="-8.59717515699102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DB-4094-94AA-DB869F2295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AUT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DB-4094-94AA-DB869F2295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DB-4094-94AA-DB869F22957C}"/>
                </c:ext>
              </c:extLst>
            </c:dLbl>
            <c:dLbl>
              <c:idx val="5"/>
              <c:layout>
                <c:manualLayout>
                  <c:x val="-1.2679734614152989E-2"/>
                  <c:y val="-8.09145897128567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ISR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DB-4094-94AA-DB869F22957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CH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DB-4094-94AA-DB869F22957C}"/>
                </c:ext>
              </c:extLst>
            </c:dLbl>
            <c:dLbl>
              <c:idx val="7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="1"/>
                    </a:pPr>
                    <a:r>
                      <a:rPr lang="en-US" b="1" dirty="0">
                        <a:solidFill>
                          <a:srgbClr val="FF0000"/>
                        </a:solidFill>
                      </a:rPr>
                      <a:t>HUN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DB-4094-94AA-DB869F22957C}"/>
                </c:ext>
              </c:extLst>
            </c:dLbl>
            <c:dLbl>
              <c:idx val="8"/>
              <c:layout>
                <c:manualLayout>
                  <c:x val="9.192807595260874E-2"/>
                  <c:y val="2.52858092852676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DB-4094-94AA-DB869F22957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NOR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DB-4094-94AA-DB869F22957C}"/>
                </c:ext>
              </c:extLst>
            </c:dLbl>
            <c:dLbl>
              <c:idx val="10"/>
              <c:layout>
                <c:manualLayout>
                  <c:x val="1.267973461415293E-2"/>
                  <c:y val="-8.59717515699102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DB-4094-94AA-DB869F22957C}"/>
                </c:ext>
              </c:extLst>
            </c:dLbl>
            <c:dLbl>
              <c:idx val="11"/>
              <c:layout>
                <c:manualLayout>
                  <c:x val="6.3398673070764067E-3"/>
                  <c:y val="8.59717515699102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DB-4094-94AA-DB869F229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Munka1!$B$5:$B$16</c:f>
              <c:numCache>
                <c:formatCode>0%</c:formatCode>
                <c:ptCount val="12"/>
                <c:pt idx="0">
                  <c:v>1.0972</c:v>
                </c:pt>
                <c:pt idx="1">
                  <c:v>0.91969999999999996</c:v>
                </c:pt>
                <c:pt idx="2">
                  <c:v>1.3943000000000001</c:v>
                </c:pt>
                <c:pt idx="3">
                  <c:v>0.31</c:v>
                </c:pt>
                <c:pt idx="4">
                  <c:v>0.29399999999999998</c:v>
                </c:pt>
                <c:pt idx="5">
                  <c:v>0.67300000000000004</c:v>
                </c:pt>
                <c:pt idx="6">
                  <c:v>2.0979999999999999</c:v>
                </c:pt>
                <c:pt idx="7">
                  <c:v>0.17899999999999999</c:v>
                </c:pt>
                <c:pt idx="8">
                  <c:v>1.1488</c:v>
                </c:pt>
                <c:pt idx="9">
                  <c:v>0.623</c:v>
                </c:pt>
                <c:pt idx="10">
                  <c:v>0.96789999999999998</c:v>
                </c:pt>
                <c:pt idx="11">
                  <c:v>0.65400000000000003</c:v>
                </c:pt>
              </c:numCache>
            </c:numRef>
          </c:xVal>
          <c:yVal>
            <c:numRef>
              <c:f>Munka1!$C$5:$C$16</c:f>
              <c:numCache>
                <c:formatCode>General</c:formatCode>
                <c:ptCount val="12"/>
                <c:pt idx="0">
                  <c:v>60.13</c:v>
                </c:pt>
                <c:pt idx="1">
                  <c:v>56.63</c:v>
                </c:pt>
                <c:pt idx="2">
                  <c:v>63.08</c:v>
                </c:pt>
                <c:pt idx="3">
                  <c:v>53.32</c:v>
                </c:pt>
                <c:pt idx="4">
                  <c:v>41.67</c:v>
                </c:pt>
                <c:pt idx="5">
                  <c:v>56.79</c:v>
                </c:pt>
                <c:pt idx="6">
                  <c:v>68.400000000000006</c:v>
                </c:pt>
                <c:pt idx="7">
                  <c:v>44.94</c:v>
                </c:pt>
                <c:pt idx="8">
                  <c:v>58.39</c:v>
                </c:pt>
                <c:pt idx="9">
                  <c:v>52.63</c:v>
                </c:pt>
                <c:pt idx="10">
                  <c:v>59.63</c:v>
                </c:pt>
                <c:pt idx="11">
                  <c:v>53.06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BDB-4094-94AA-DB869F2295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66235176"/>
        <c:axId val="1"/>
      </c:scatterChart>
      <c:valAx>
        <c:axId val="966235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800" b="1">
                    <a:solidFill>
                      <a:schemeClr val="tx1"/>
                    </a:solidFill>
                  </a:rPr>
                  <a:t>Piaci Kapitalizáció/GDP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800" b="1">
                    <a:solidFill>
                      <a:schemeClr val="tx1"/>
                    </a:solidFill>
                  </a:rPr>
                  <a:t>Innovációs indexérték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2351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50637426678341"/>
          <c:y val="8.0765619919854426E-2"/>
          <c:w val="0.78876194246095876"/>
          <c:h val="0.725110714879078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'gdp, kap'!$C$18</c:f>
              <c:strCache>
                <c:ptCount val="1"/>
                <c:pt idx="0">
                  <c:v>GDP/fő (USD)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4B5-486D-8B2B-4DDFBA937981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'gdp, kap'!$E$19:$E$32</c:f>
              <c:numCache>
                <c:formatCode>0%</c:formatCode>
                <c:ptCount val="14"/>
                <c:pt idx="0">
                  <c:v>1.0972</c:v>
                </c:pt>
                <c:pt idx="1">
                  <c:v>0.91969999999999996</c:v>
                </c:pt>
                <c:pt idx="2">
                  <c:v>1.3943000000000001</c:v>
                </c:pt>
                <c:pt idx="3">
                  <c:v>0.31</c:v>
                </c:pt>
                <c:pt idx="4">
                  <c:v>0.29399999999999998</c:v>
                </c:pt>
                <c:pt idx="5">
                  <c:v>0.67300000000000004</c:v>
                </c:pt>
                <c:pt idx="6">
                  <c:v>2.0979999999999999</c:v>
                </c:pt>
                <c:pt idx="7">
                  <c:v>0.17899999999999999</c:v>
                </c:pt>
                <c:pt idx="8">
                  <c:v>1.1488</c:v>
                </c:pt>
                <c:pt idx="9">
                  <c:v>0.623</c:v>
                </c:pt>
                <c:pt idx="10">
                  <c:v>0.96789999999999998</c:v>
                </c:pt>
                <c:pt idx="11">
                  <c:v>0.65400000000000003</c:v>
                </c:pt>
                <c:pt idx="12">
                  <c:v>0.69199999999999995</c:v>
                </c:pt>
                <c:pt idx="13">
                  <c:v>0.45700000000000002</c:v>
                </c:pt>
              </c:numCache>
            </c:numRef>
          </c:xVal>
          <c:yVal>
            <c:numRef>
              <c:f>'gdp, kap'!$C$19:$C$32</c:f>
              <c:numCache>
                <c:formatCode>_-* #,##0\ _F_t_-;\-* #,##0\ _F_t_-;_-* "-"??\ _F_t_-;_-@_-</c:formatCode>
                <c:ptCount val="14"/>
                <c:pt idx="0">
                  <c:v>42622.168841999999</c:v>
                </c:pt>
                <c:pt idx="1">
                  <c:v>36532.263816999999</c:v>
                </c:pt>
                <c:pt idx="2">
                  <c:v>48853.279782999998</c:v>
                </c:pt>
                <c:pt idx="3">
                  <c:v>50503.328406000001</c:v>
                </c:pt>
                <c:pt idx="4">
                  <c:v>27057.652386999998</c:v>
                </c:pt>
                <c:pt idx="5">
                  <c:v>37269.565838000002</c:v>
                </c:pt>
                <c:pt idx="6">
                  <c:v>63888.708681999997</c:v>
                </c:pt>
                <c:pt idx="7">
                  <c:v>26700.756023000002</c:v>
                </c:pt>
                <c:pt idx="8">
                  <c:v>49020.543891000001</c:v>
                </c:pt>
                <c:pt idx="9">
                  <c:v>58791.758233</c:v>
                </c:pt>
                <c:pt idx="10">
                  <c:v>43378.173879000002</c:v>
                </c:pt>
                <c:pt idx="11">
                  <c:v>22726.686202000001</c:v>
                </c:pt>
                <c:pt idx="12">
                  <c:v>4242.5647929999996</c:v>
                </c:pt>
                <c:pt idx="13">
                  <c:v>11150.258035999999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B5-486D-8B2B-4DDFBA937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927984"/>
        <c:axId val="566927000"/>
      </c:scatterChart>
      <c:valAx>
        <c:axId val="56692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2321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800" b="1" dirty="0">
                    <a:solidFill>
                      <a:srgbClr val="232157"/>
                    </a:solidFill>
                  </a:rPr>
                  <a:t>Piaci </a:t>
                </a:r>
                <a:r>
                  <a:rPr lang="hu-HU" sz="800" b="1" dirty="0" err="1">
                    <a:solidFill>
                      <a:srgbClr val="232157"/>
                    </a:solidFill>
                  </a:rPr>
                  <a:t>kapitalizáció</a:t>
                </a:r>
                <a:r>
                  <a:rPr lang="hu-HU" sz="800" b="1">
                    <a:solidFill>
                      <a:srgbClr val="232157"/>
                    </a:solidFill>
                  </a:rPr>
                  <a:t>/GDP</a:t>
                </a:r>
              </a:p>
            </c:rich>
          </c:tx>
          <c:layout>
            <c:manualLayout>
              <c:xMode val="edge"/>
              <c:yMode val="edge"/>
              <c:x val="0.42142195250342268"/>
              <c:y val="0.93629843140291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rgbClr val="232157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32157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66927000"/>
        <c:crosses val="autoZero"/>
        <c:crossBetween val="midCat"/>
      </c:valAx>
      <c:valAx>
        <c:axId val="56692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2321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800" b="1">
                    <a:solidFill>
                      <a:srgbClr val="232157"/>
                    </a:solidFill>
                  </a:rPr>
                  <a:t>GDP/fő (USD)</a:t>
                </a:r>
              </a:p>
            </c:rich>
          </c:tx>
          <c:layout>
            <c:manualLayout>
              <c:xMode val="edge"/>
              <c:yMode val="edge"/>
              <c:x val="1.5363510332263131E-2"/>
              <c:y val="0.29484136440141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rgbClr val="232157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_-* #,##0\ _F_t_-;\-* #,##0\ _F_t_-;_-* &quot;-&quot;??\ _F_t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32157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66927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0.0625</cdr:x>
      <cdr:y>0.00327</cdr:y>
    </cdr:from>
    <cdr:to>
      <cdr:x>0.21563</cdr:x>
      <cdr:y>0.06225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7564" y="16545"/>
          <a:ext cx="1268119" cy="298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/>
            <a:t>százalék</a:t>
          </a:r>
        </a:p>
      </cdr:txBody>
    </cdr:sp>
  </cdr:relSizeAnchor>
  <cdr:relSizeAnchor xmlns:cdr="http://schemas.openxmlformats.org/drawingml/2006/chartDrawing">
    <cdr:from>
      <cdr:x>0.83749</cdr:x>
      <cdr:y>0.00327</cdr:y>
    </cdr:from>
    <cdr:to>
      <cdr:x>0.95593</cdr:x>
      <cdr:y>0.06512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5493" y="16545"/>
          <a:ext cx="980840" cy="31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/>
            <a:t>százalék</a:t>
          </a:r>
        </a:p>
      </cdr:txBody>
    </cdr:sp>
  </cdr:relSizeAnchor>
  <cdr:relSizeAnchor xmlns:cdr="http://schemas.openxmlformats.org/drawingml/2006/chartDrawing">
    <cdr:from>
      <cdr:x>0.28403</cdr:x>
      <cdr:y>0.53427</cdr:y>
    </cdr:from>
    <cdr:to>
      <cdr:x>0.30844</cdr:x>
      <cdr:y>0.53427</cdr:y>
    </cdr:to>
    <cdr:cxnSp macro="">
      <cdr:nvCxnSpPr>
        <cdr:cNvPr id="20" name="Egyenes összekötő nyíllal 7">
          <a:extLst xmlns:a="http://schemas.openxmlformats.org/drawingml/2006/main">
            <a:ext uri="{FF2B5EF4-FFF2-40B4-BE49-F238E27FC236}">
              <a16:creationId xmlns:a16="http://schemas.microsoft.com/office/drawing/2014/main" id="{75CE8C64-B439-490A-821E-741DFC5DEA16}"/>
            </a:ext>
          </a:extLst>
        </cdr:cNvPr>
        <cdr:cNvCxnSpPr/>
      </cdr:nvCxnSpPr>
      <cdr:spPr>
        <a:xfrm xmlns:a="http://schemas.openxmlformats.org/drawingml/2006/main">
          <a:off x="2352162" y="2701330"/>
          <a:ext cx="20213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0.40259</cdr:x>
      <cdr:y>0.71462</cdr:y>
    </cdr:from>
    <cdr:to>
      <cdr:x>0.4607</cdr:x>
      <cdr:y>0.71462</cdr:y>
    </cdr:to>
    <cdr:cxnSp macro="">
      <cdr:nvCxnSpPr>
        <cdr:cNvPr id="23" name="Egyenes összekötő nyíllal 13">
          <a:extLst xmlns:a="http://schemas.openxmlformats.org/drawingml/2006/main">
            <a:ext uri="{FF2B5EF4-FFF2-40B4-BE49-F238E27FC236}">
              <a16:creationId xmlns:a16="http://schemas.microsoft.com/office/drawing/2014/main" id="{3320D4D3-DC00-43DC-889A-ECE19F890639}"/>
            </a:ext>
          </a:extLst>
        </cdr:cNvPr>
        <cdr:cNvCxnSpPr/>
      </cdr:nvCxnSpPr>
      <cdr:spPr>
        <a:xfrm xmlns:a="http://schemas.openxmlformats.org/drawingml/2006/main">
          <a:off x="3333938" y="3613230"/>
          <a:ext cx="48126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0.64125</cdr:x>
      <cdr:y>0.357</cdr:y>
    </cdr:from>
    <cdr:to>
      <cdr:x>0.69897</cdr:x>
      <cdr:y>0.40215</cdr:y>
    </cdr:to>
    <cdr:cxnSp macro="">
      <cdr:nvCxnSpPr>
        <cdr:cNvPr id="27" name="Egyenes összekötő nyíllal 26">
          <a:extLst xmlns:a="http://schemas.openxmlformats.org/drawingml/2006/main">
            <a:ext uri="{FF2B5EF4-FFF2-40B4-BE49-F238E27FC236}">
              <a16:creationId xmlns:a16="http://schemas.microsoft.com/office/drawing/2014/main" id="{EA620403-6F3A-4777-9CD4-FBC3E1E25FB9}"/>
            </a:ext>
          </a:extLst>
        </cdr:cNvPr>
        <cdr:cNvCxnSpPr/>
      </cdr:nvCxnSpPr>
      <cdr:spPr>
        <a:xfrm xmlns:a="http://schemas.openxmlformats.org/drawingml/2006/main" flipH="1">
          <a:off x="5310434" y="1805041"/>
          <a:ext cx="477947" cy="2283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0.54632</cdr:x>
      <cdr:y>0.357</cdr:y>
    </cdr:from>
    <cdr:to>
      <cdr:x>0.69393</cdr:x>
      <cdr:y>0.357</cdr:y>
    </cdr:to>
    <cdr:cxnSp macro="">
      <cdr:nvCxnSpPr>
        <cdr:cNvPr id="15" name="Egyenes összekötő nyíllal 14">
          <a:extLst xmlns:a="http://schemas.openxmlformats.org/drawingml/2006/main">
            <a:ext uri="{FF2B5EF4-FFF2-40B4-BE49-F238E27FC236}">
              <a16:creationId xmlns:a16="http://schemas.microsoft.com/office/drawing/2014/main" id="{8487E41B-5819-4183-89AD-7905D8341C67}"/>
            </a:ext>
          </a:extLst>
        </cdr:cNvPr>
        <cdr:cNvCxnSpPr/>
      </cdr:nvCxnSpPr>
      <cdr:spPr>
        <a:xfrm xmlns:a="http://schemas.openxmlformats.org/drawingml/2006/main" flipH="1">
          <a:off x="4524288" y="1805041"/>
          <a:ext cx="1222409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0.70366</cdr:x>
      <cdr:y>0.30032</cdr:y>
    </cdr:from>
    <cdr:to>
      <cdr:x>0.90353</cdr:x>
      <cdr:y>0.42172</cdr:y>
    </cdr:to>
    <cdr:sp macro="" textlink="">
      <cdr:nvSpPr>
        <cdr:cNvPr id="24" name="Szövegdoboz 3"/>
        <cdr:cNvSpPr txBox="1"/>
      </cdr:nvSpPr>
      <cdr:spPr>
        <a:xfrm xmlns:a="http://schemas.openxmlformats.org/drawingml/2006/main">
          <a:off x="5827232" y="1518454"/>
          <a:ext cx="1655196" cy="613846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A kamatcsökkentési</a:t>
          </a:r>
          <a:r>
            <a:rPr lang="hu-HU" sz="1400" baseline="0" dirty="0"/>
            <a:t> ciklus újabb fázisai</a:t>
          </a:r>
          <a:endParaRPr lang="hu-HU" sz="1400" dirty="0"/>
        </a:p>
      </cdr:txBody>
    </cdr:sp>
  </cdr:relSizeAnchor>
  <cdr:relSizeAnchor xmlns:cdr="http://schemas.openxmlformats.org/drawingml/2006/chartDrawing">
    <cdr:from>
      <cdr:x>0.67688</cdr:x>
      <cdr:y>0.14188</cdr:y>
    </cdr:from>
    <cdr:to>
      <cdr:x>0.72221</cdr:x>
      <cdr:y>0.14188</cdr:y>
    </cdr:to>
    <cdr:cxnSp macro="">
      <cdr:nvCxnSpPr>
        <cdr:cNvPr id="26" name="Egyenes összekötő nyíllal 25">
          <a:extLst xmlns:a="http://schemas.openxmlformats.org/drawingml/2006/main">
            <a:ext uri="{FF2B5EF4-FFF2-40B4-BE49-F238E27FC236}">
              <a16:creationId xmlns:a16="http://schemas.microsoft.com/office/drawing/2014/main" id="{14981118-77E3-4559-B63C-01E7C5120145}"/>
            </a:ext>
          </a:extLst>
        </cdr:cNvPr>
        <cdr:cNvCxnSpPr/>
      </cdr:nvCxnSpPr>
      <cdr:spPr>
        <a:xfrm xmlns:a="http://schemas.openxmlformats.org/drawingml/2006/main" flipH="1">
          <a:off x="5605502" y="717386"/>
          <a:ext cx="37538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0.72672</cdr:x>
      <cdr:y>0.08477</cdr:y>
    </cdr:from>
    <cdr:to>
      <cdr:x>0.90585</cdr:x>
      <cdr:y>0.23326</cdr:y>
    </cdr:to>
    <cdr:sp macro="" textlink="">
      <cdr:nvSpPr>
        <cdr:cNvPr id="18" name="Szövegdoboz 3"/>
        <cdr:cNvSpPr txBox="1"/>
      </cdr:nvSpPr>
      <cdr:spPr>
        <a:xfrm xmlns:a="http://schemas.openxmlformats.org/drawingml/2006/main">
          <a:off x="6018170" y="428628"/>
          <a:ext cx="1483507" cy="750770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aseline="0"/>
            <a:t>Mennyiségi korlátozás bejelentése</a:t>
          </a:r>
          <a:endParaRPr lang="hu-HU" sz="1400"/>
        </a:p>
      </cdr:txBody>
    </cdr:sp>
  </cdr:relSizeAnchor>
  <cdr:relSizeAnchor xmlns:cdr="http://schemas.openxmlformats.org/drawingml/2006/chartDrawing">
    <cdr:from>
      <cdr:x>0.07607</cdr:x>
      <cdr:y>0.47741</cdr:y>
    </cdr:from>
    <cdr:to>
      <cdr:x>0.27706</cdr:x>
      <cdr:y>0.59281</cdr:y>
    </cdr:to>
    <cdr:sp macro="" textlink="">
      <cdr:nvSpPr>
        <cdr:cNvPr id="19" name="Szövegdoboz 3"/>
        <cdr:cNvSpPr txBox="1"/>
      </cdr:nvSpPr>
      <cdr:spPr>
        <a:xfrm xmlns:a="http://schemas.openxmlformats.org/drawingml/2006/main">
          <a:off x="629985" y="2413839"/>
          <a:ext cx="1664426" cy="583490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A kamatcsökkentési</a:t>
          </a:r>
          <a:r>
            <a:rPr lang="hu-HU" sz="14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ciklus megindítása</a:t>
          </a:r>
          <a:endParaRPr lang="hu-HU" sz="1800" dirty="0">
            <a:effectLst/>
          </a:endParaRPr>
        </a:p>
      </cdr:txBody>
    </cdr:sp>
  </cdr:relSizeAnchor>
  <cdr:relSizeAnchor xmlns:cdr="http://schemas.openxmlformats.org/drawingml/2006/chartDrawing">
    <cdr:from>
      <cdr:x>0.20777</cdr:x>
      <cdr:y>0.60989</cdr:y>
    </cdr:from>
    <cdr:to>
      <cdr:x>0.40142</cdr:x>
      <cdr:y>0.7701</cdr:y>
    </cdr:to>
    <cdr:sp macro="" textlink="">
      <cdr:nvSpPr>
        <cdr:cNvPr id="13" name="Szövegdoboz 3"/>
        <cdr:cNvSpPr txBox="1"/>
      </cdr:nvSpPr>
      <cdr:spPr>
        <a:xfrm xmlns:a="http://schemas.openxmlformats.org/drawingml/2006/main">
          <a:off x="1720639" y="3083677"/>
          <a:ext cx="1603674" cy="810046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Az Önfinanszírozási program bejelentése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</cdr:x>
      <cdr:y>0.0105</cdr:y>
    </cdr:from>
    <cdr:to>
      <cdr:x>0.26168</cdr:x>
      <cdr:y>0.06168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587375" y="63500"/>
          <a:ext cx="1833563" cy="30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/>
            <a:t>a GDP százaléka</a:t>
          </a:r>
        </a:p>
      </cdr:txBody>
    </cdr:sp>
  </cdr:relSizeAnchor>
  <cdr:relSizeAnchor xmlns:cdr="http://schemas.openxmlformats.org/drawingml/2006/chartDrawing">
    <cdr:from>
      <cdr:x>0.77214</cdr:x>
      <cdr:y>0.01102</cdr:y>
    </cdr:from>
    <cdr:to>
      <cdr:x>0.96957</cdr:x>
      <cdr:y>0.0622</cdr:y>
    </cdr:to>
    <cdr:sp macro="" textlink="">
      <cdr:nvSpPr>
        <cdr:cNvPr id="5" name="Szövegdoboz 1"/>
        <cdr:cNvSpPr txBox="1"/>
      </cdr:nvSpPr>
      <cdr:spPr>
        <a:xfrm xmlns:a="http://schemas.openxmlformats.org/drawingml/2006/main">
          <a:off x="7170738" y="66675"/>
          <a:ext cx="1833563" cy="30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/>
            <a:t>a GDP százaléka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0.59429</cdr:x>
      <cdr:y>0.26245</cdr:y>
    </cdr:from>
    <cdr:to>
      <cdr:x>0.69384</cdr:x>
      <cdr:y>0.34922</cdr:y>
    </cdr:to>
    <cdr:sp macro="" textlink="">
      <cdr:nvSpPr>
        <cdr:cNvPr id="2" name="Szövegdoboz 9">
          <a:extLst xmlns:a="http://schemas.openxmlformats.org/drawingml/2006/main">
            <a:ext uri="{FF2B5EF4-FFF2-40B4-BE49-F238E27FC236}">
              <a16:creationId xmlns:a16="http://schemas.microsoft.com/office/drawing/2014/main" id="{1B3D4791-3CD6-482B-B6F4-9E8DFF8BB7A3}"/>
            </a:ext>
          </a:extLst>
        </cdr:cNvPr>
        <cdr:cNvSpPr txBox="1"/>
      </cdr:nvSpPr>
      <cdr:spPr>
        <a:xfrm xmlns:a="http://schemas.openxmlformats.org/drawingml/2006/main">
          <a:off x="3438801" y="87119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SWE</a:t>
          </a:r>
        </a:p>
      </cdr:txBody>
    </cdr:sp>
  </cdr:relSizeAnchor>
  <cdr:relSizeAnchor xmlns:cdr="http://schemas.openxmlformats.org/drawingml/2006/chartDrawing">
    <cdr:from>
      <cdr:x>0.5</cdr:x>
      <cdr:y>0.3424</cdr:y>
    </cdr:from>
    <cdr:to>
      <cdr:x>0.59955</cdr:x>
      <cdr:y>0.42917</cdr:y>
    </cdr:to>
    <cdr:sp macro="" textlink="">
      <cdr:nvSpPr>
        <cdr:cNvPr id="3" name="Szövegdoboz 9">
          <a:extLst xmlns:a="http://schemas.openxmlformats.org/drawingml/2006/main">
            <a:ext uri="{FF2B5EF4-FFF2-40B4-BE49-F238E27FC236}">
              <a16:creationId xmlns:a16="http://schemas.microsoft.com/office/drawing/2014/main" id="{9859D0EA-1B40-484F-8C8F-70407CF5F94A}"/>
            </a:ext>
          </a:extLst>
        </cdr:cNvPr>
        <cdr:cNvSpPr txBox="1"/>
      </cdr:nvSpPr>
      <cdr:spPr>
        <a:xfrm xmlns:a="http://schemas.openxmlformats.org/drawingml/2006/main">
          <a:off x="2893219" y="1136569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UK</a:t>
          </a:r>
        </a:p>
      </cdr:txBody>
    </cdr:sp>
  </cdr:relSizeAnchor>
  <cdr:relSizeAnchor xmlns:cdr="http://schemas.openxmlformats.org/drawingml/2006/chartDrawing">
    <cdr:from>
      <cdr:x>0.41382</cdr:x>
      <cdr:y>0.26572</cdr:y>
    </cdr:from>
    <cdr:to>
      <cdr:x>0.51337</cdr:x>
      <cdr:y>0.35249</cdr:y>
    </cdr:to>
    <cdr:sp macro="" textlink="">
      <cdr:nvSpPr>
        <cdr:cNvPr id="4" name="Szövegdoboz 9">
          <a:extLst xmlns:a="http://schemas.openxmlformats.org/drawingml/2006/main">
            <a:ext uri="{FF2B5EF4-FFF2-40B4-BE49-F238E27FC236}">
              <a16:creationId xmlns:a16="http://schemas.microsoft.com/office/drawing/2014/main" id="{2FA2DEBA-9372-4FEA-BFF4-B5117683A7F1}"/>
            </a:ext>
          </a:extLst>
        </cdr:cNvPr>
        <cdr:cNvSpPr txBox="1"/>
      </cdr:nvSpPr>
      <cdr:spPr>
        <a:xfrm xmlns:a="http://schemas.openxmlformats.org/drawingml/2006/main">
          <a:off x="2394544" y="882043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FIN</a:t>
          </a:r>
        </a:p>
      </cdr:txBody>
    </cdr:sp>
  </cdr:relSizeAnchor>
  <cdr:relSizeAnchor xmlns:cdr="http://schemas.openxmlformats.org/drawingml/2006/chartDrawing">
    <cdr:from>
      <cdr:x>0.43251</cdr:x>
      <cdr:y>0.41323</cdr:y>
    </cdr:from>
    <cdr:to>
      <cdr:x>0.53206</cdr:x>
      <cdr:y>0.5</cdr:y>
    </cdr:to>
    <cdr:sp macro="" textlink="">
      <cdr:nvSpPr>
        <cdr:cNvPr id="5" name="Szövegdoboz 9">
          <a:extLst xmlns:a="http://schemas.openxmlformats.org/drawingml/2006/main">
            <a:ext uri="{FF2B5EF4-FFF2-40B4-BE49-F238E27FC236}">
              <a16:creationId xmlns:a16="http://schemas.microsoft.com/office/drawing/2014/main" id="{2D90108D-54E1-43D9-B125-577102AACE70}"/>
            </a:ext>
          </a:extLst>
        </cdr:cNvPr>
        <cdr:cNvSpPr txBox="1"/>
      </cdr:nvSpPr>
      <cdr:spPr>
        <a:xfrm xmlns:a="http://schemas.openxmlformats.org/drawingml/2006/main">
          <a:off x="1707100" y="1039654"/>
          <a:ext cx="392920" cy="21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KOR</a:t>
          </a:r>
        </a:p>
      </cdr:txBody>
    </cdr:sp>
  </cdr:relSizeAnchor>
  <cdr:relSizeAnchor xmlns:cdr="http://schemas.openxmlformats.org/drawingml/2006/chartDrawing">
    <cdr:from>
      <cdr:x>0.3103</cdr:x>
      <cdr:y>0.10131</cdr:y>
    </cdr:from>
    <cdr:to>
      <cdr:x>0.43195</cdr:x>
      <cdr:y>0.18808</cdr:y>
    </cdr:to>
    <cdr:sp macro="" textlink="">
      <cdr:nvSpPr>
        <cdr:cNvPr id="6" name="Szövegdoboz 9">
          <a:extLst xmlns:a="http://schemas.openxmlformats.org/drawingml/2006/main">
            <a:ext uri="{FF2B5EF4-FFF2-40B4-BE49-F238E27FC236}">
              <a16:creationId xmlns:a16="http://schemas.microsoft.com/office/drawing/2014/main" id="{B431C877-060E-4BAC-AC9F-7ABF7A3757CC}"/>
            </a:ext>
          </a:extLst>
        </cdr:cNvPr>
        <cdr:cNvSpPr txBox="1"/>
      </cdr:nvSpPr>
      <cdr:spPr>
        <a:xfrm xmlns:a="http://schemas.openxmlformats.org/drawingml/2006/main">
          <a:off x="1224759" y="254877"/>
          <a:ext cx="480116" cy="21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NOR</a:t>
          </a:r>
        </a:p>
      </cdr:txBody>
    </cdr:sp>
  </cdr:relSizeAnchor>
  <cdr:relSizeAnchor xmlns:cdr="http://schemas.openxmlformats.org/drawingml/2006/chartDrawing">
    <cdr:from>
      <cdr:x>0.22096</cdr:x>
      <cdr:y>0.18295</cdr:y>
    </cdr:from>
    <cdr:to>
      <cdr:x>0.32051</cdr:x>
      <cdr:y>0.26972</cdr:y>
    </cdr:to>
    <cdr:sp macro="" textlink="">
      <cdr:nvSpPr>
        <cdr:cNvPr id="7" name="Szövegdoboz 9">
          <a:extLst xmlns:a="http://schemas.openxmlformats.org/drawingml/2006/main">
            <a:ext uri="{FF2B5EF4-FFF2-40B4-BE49-F238E27FC236}">
              <a16:creationId xmlns:a16="http://schemas.microsoft.com/office/drawing/2014/main" id="{6883550E-E0C7-453C-B122-F76EA5B4E719}"/>
            </a:ext>
          </a:extLst>
        </cdr:cNvPr>
        <cdr:cNvSpPr txBox="1"/>
      </cdr:nvSpPr>
      <cdr:spPr>
        <a:xfrm xmlns:a="http://schemas.openxmlformats.org/drawingml/2006/main">
          <a:off x="1278561" y="60730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AUT</a:t>
          </a:r>
        </a:p>
      </cdr:txBody>
    </cdr:sp>
  </cdr:relSizeAnchor>
  <cdr:relSizeAnchor xmlns:cdr="http://schemas.openxmlformats.org/drawingml/2006/chartDrawing">
    <cdr:from>
      <cdr:x>0.33296</cdr:x>
      <cdr:y>0.32753</cdr:y>
    </cdr:from>
    <cdr:to>
      <cdr:x>0.43251</cdr:x>
      <cdr:y>0.4143</cdr:y>
    </cdr:to>
    <cdr:sp macro="" textlink="">
      <cdr:nvSpPr>
        <cdr:cNvPr id="8" name="Szövegdoboz 9">
          <a:extLst xmlns:a="http://schemas.openxmlformats.org/drawingml/2006/main">
            <a:ext uri="{FF2B5EF4-FFF2-40B4-BE49-F238E27FC236}">
              <a16:creationId xmlns:a16="http://schemas.microsoft.com/office/drawing/2014/main" id="{F45B2AB8-231E-4202-B8F8-F7B29CB25DE6}"/>
            </a:ext>
          </a:extLst>
        </cdr:cNvPr>
        <cdr:cNvSpPr txBox="1"/>
      </cdr:nvSpPr>
      <cdr:spPr>
        <a:xfrm xmlns:a="http://schemas.openxmlformats.org/drawingml/2006/main">
          <a:off x="1926633" y="1087215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ISR</a:t>
          </a:r>
        </a:p>
      </cdr:txBody>
    </cdr:sp>
  </cdr:relSizeAnchor>
  <cdr:relSizeAnchor xmlns:cdr="http://schemas.openxmlformats.org/drawingml/2006/chartDrawing">
    <cdr:from>
      <cdr:x>0.37029</cdr:x>
      <cdr:y>0.53961</cdr:y>
    </cdr:from>
    <cdr:to>
      <cdr:x>0.46984</cdr:x>
      <cdr:y>0.62638</cdr:y>
    </cdr:to>
    <cdr:sp macro="" textlink="">
      <cdr:nvSpPr>
        <cdr:cNvPr id="9" name="Szövegdoboz 9">
          <a:extLst xmlns:a="http://schemas.openxmlformats.org/drawingml/2006/main">
            <a:ext uri="{FF2B5EF4-FFF2-40B4-BE49-F238E27FC236}">
              <a16:creationId xmlns:a16="http://schemas.microsoft.com/office/drawing/2014/main" id="{B1B9D648-5EF1-4891-9DE4-48D25158C40B}"/>
            </a:ext>
          </a:extLst>
        </cdr:cNvPr>
        <cdr:cNvSpPr txBox="1"/>
      </cdr:nvSpPr>
      <cdr:spPr>
        <a:xfrm xmlns:a="http://schemas.openxmlformats.org/drawingml/2006/main">
          <a:off x="2142657" y="1791217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CHN</a:t>
          </a:r>
        </a:p>
      </cdr:txBody>
    </cdr:sp>
  </cdr:relSizeAnchor>
  <cdr:relSizeAnchor xmlns:cdr="http://schemas.openxmlformats.org/drawingml/2006/chartDrawing">
    <cdr:from>
      <cdr:x>0.36911</cdr:x>
      <cdr:y>0.67834</cdr:y>
    </cdr:from>
    <cdr:to>
      <cdr:x>0.46867</cdr:x>
      <cdr:y>0.76511</cdr:y>
    </cdr:to>
    <cdr:sp macro="" textlink="">
      <cdr:nvSpPr>
        <cdr:cNvPr id="10" name="Szövegdoboz 9">
          <a:extLst xmlns:a="http://schemas.openxmlformats.org/drawingml/2006/main">
            <a:ext uri="{FF2B5EF4-FFF2-40B4-BE49-F238E27FC236}">
              <a16:creationId xmlns:a16="http://schemas.microsoft.com/office/drawing/2014/main" id="{D55EE0A9-6E89-4BD3-839E-0C624E429490}"/>
            </a:ext>
          </a:extLst>
        </cdr:cNvPr>
        <cdr:cNvSpPr txBox="1"/>
      </cdr:nvSpPr>
      <cdr:spPr>
        <a:xfrm xmlns:a="http://schemas.openxmlformats.org/drawingml/2006/main">
          <a:off x="1456861" y="1706657"/>
          <a:ext cx="392959" cy="21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IND</a:t>
          </a:r>
        </a:p>
      </cdr:txBody>
    </cdr:sp>
  </cdr:relSizeAnchor>
  <cdr:relSizeAnchor xmlns:cdr="http://schemas.openxmlformats.org/drawingml/2006/chartDrawing">
    <cdr:from>
      <cdr:x>0.27074</cdr:x>
      <cdr:y>0.5</cdr:y>
    </cdr:from>
    <cdr:to>
      <cdr:x>0.37029</cdr:x>
      <cdr:y>0.58677</cdr:y>
    </cdr:to>
    <cdr:sp macro="" textlink="">
      <cdr:nvSpPr>
        <cdr:cNvPr id="11" name="Szövegdoboz 9">
          <a:extLst xmlns:a="http://schemas.openxmlformats.org/drawingml/2006/main">
            <a:ext uri="{FF2B5EF4-FFF2-40B4-BE49-F238E27FC236}">
              <a16:creationId xmlns:a16="http://schemas.microsoft.com/office/drawing/2014/main" id="{63B555E9-0DE1-46E8-B4F2-4BB040FA59A2}"/>
            </a:ext>
          </a:extLst>
        </cdr:cNvPr>
        <cdr:cNvSpPr txBox="1"/>
      </cdr:nvSpPr>
      <cdr:spPr>
        <a:xfrm xmlns:a="http://schemas.openxmlformats.org/drawingml/2006/main">
          <a:off x="1566593" y="165973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dirty="0">
              <a:solidFill>
                <a:srgbClr val="232157"/>
              </a:solidFill>
            </a:rPr>
            <a:t>POL</a:t>
          </a:r>
        </a:p>
      </cdr:txBody>
    </cdr:sp>
  </cdr:relSizeAnchor>
  <cdr:relSizeAnchor xmlns:cdr="http://schemas.openxmlformats.org/drawingml/2006/chartDrawing">
    <cdr:from>
      <cdr:x>0.18363</cdr:x>
      <cdr:y>0.43492</cdr:y>
    </cdr:from>
    <cdr:to>
      <cdr:x>0.2919</cdr:x>
      <cdr:y>0.52169</cdr:y>
    </cdr:to>
    <cdr:sp macro="" textlink="">
      <cdr:nvSpPr>
        <cdr:cNvPr id="12" name="Szövegdoboz 9">
          <a:extLst xmlns:a="http://schemas.openxmlformats.org/drawingml/2006/main">
            <a:ext uri="{FF2B5EF4-FFF2-40B4-BE49-F238E27FC236}">
              <a16:creationId xmlns:a16="http://schemas.microsoft.com/office/drawing/2014/main" id="{0E05493B-1618-4277-AD1E-5D0D98B012A3}"/>
            </a:ext>
          </a:extLst>
        </cdr:cNvPr>
        <cdr:cNvSpPr txBox="1"/>
      </cdr:nvSpPr>
      <cdr:spPr>
        <a:xfrm xmlns:a="http://schemas.openxmlformats.org/drawingml/2006/main">
          <a:off x="724779" y="1094225"/>
          <a:ext cx="427349" cy="218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800" b="1" dirty="0">
              <a:solidFill>
                <a:srgbClr val="C00000"/>
              </a:solidFill>
            </a:rPr>
            <a:t>HUN</a:t>
          </a:r>
          <a:endParaRPr lang="hu-HU" sz="11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337-BD70-43F2-A582-6F0E8D9A9B37}" type="datetimeFigureOut">
              <a:rPr lang="hu-HU" smtClean="0"/>
              <a:t>2019. 09. 17.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F8837-555E-4C1A-9659-1AB267816C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97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F8837-555E-4C1A-9659-1AB267816C7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491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Kérjük, szólítsa meg a közönséget.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Jótanácsom Önöknek, azoknak a vállalatoknak, akik itt ülnek, most és vagy a BÉT50 vagy egyéb más tőzsdei szolgáltatáson vagy terméken keresztül kapcsolódnak a tőzsdéhez; használják ki a BÉT által nyújtott lehetőségeket amennyire csak lehet. Remélem, hogy még sok magyar sikertörténetet építünk együtt!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CFC0-F5D0-41CA-A2E7-822B1580896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87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F8837-555E-4C1A-9659-1AB267816C7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58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F8837-555E-4C1A-9659-1AB267816C7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62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9664-7AB3-4F9A-99E0-65E7AB9967F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41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vállalati kötvénypiac kiépítése: addicionális platform elindítása, barátságos belépési feltételekkel – BÉT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Xbond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NKP-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szóljon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narrativa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nagyobb része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9664-7AB3-4F9A-99E0-65E7AB9967F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77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Kkv-kra specializált kereskedelmi platformok indultak el: létrejött a BÉT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Xtend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BÉT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Xbond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MNB is támogatja a tőkepiac fejlesztését, illetve jelen van az állami szerepvállalás a hazai részvénypiac fejlesztésében is.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BÉT Mentor Program (GINOP, KMR)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Nemzeti Tőzsdefejlesztési Alap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NTfA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9664-7AB3-4F9A-99E0-65E7AB9967F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8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ambíciózus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növekedni akar, annak a tőzsde egy jó alternatíva. 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hazai középvállalatok adják a gazdaság gerincét. 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jelenlegi környezet különösen sok kihívás elé állítja a vállalatokat, hiszen azoknak meg kell küzdeniük a generációváltás, a digitalizáció és a munkaerőhiány okozta nehézségekkel.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Tőzsdén megvannak a növekedéshez szükséges feltételek és a segítség az említett kihívások kezeléséhez.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9664-7AB3-4F9A-99E0-65E7AB9967F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94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Immár 200 cég tartozik ide.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 rejtett kincsei ezek a cégek a magyar gazdaságnak, akik: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ösztönöznek,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 büszkék hirdetik: érdemes itthon vállalkozást felépíteni és működtetni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 sok ember életére hatással vannak, hiszen az idei 50 cég például összesen több mint 11 ezer embert foglalkoztat.</a:t>
            </a:r>
          </a:p>
          <a:p>
            <a:pPr lvl="1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persze, akikre jellemző a hosszú távú gondolkodás és értékteremtés.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a Tőzsdére éppen ilyen cégeket várunk. 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Gratulálok a legújabb 50 középvállalatnak. (Kérjük mutassa fel a BÉT50 kiadványt!!!)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9664-7AB3-4F9A-99E0-65E7AB9967F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08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kiadvány és ez a csúcstalálkozó csupán egy eleme annak az ökoszisztémának, amit a BÉT az eddigi négy év alatt kialakított és mondhatom, sikerrel működtet.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Ennek a hálózatnak mindannyian részesei vagyunk: az MNB, a közép-és nagyvállalatok, bankok, alapkezelők, a befektetők, és a magyar tőzsde is természetesen.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Budapesti Értéktőzsde rendkívül unikális. 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körülnézünk nem csak a régióban, de a nagyvilágban, kevés olyan tőzsdét tudnék példaként hozni, aki olyan tevékeny részt vállalna a gazdaságélénkítésben, mint a BÉT.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Mindenképpen unikálisak abban, hogy rendkívül aktívan lépnek be ebbe a folyamatba szolgáltatásaikon és termékeiken keresztül is.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C9664-7AB3-4F9A-99E0-65E7AB9967F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23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2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3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387240" y="400113"/>
            <a:ext cx="136190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355557" y="1797745"/>
            <a:ext cx="1594839" cy="67392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5329187" y="401978"/>
            <a:ext cx="1330437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3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3087525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1054333" y="2757743"/>
            <a:ext cx="1357941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1" y="5600917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1" y="6316646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3" y="6316868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8" y="5600917"/>
            <a:ext cx="1222607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4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3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5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1" y="2968172"/>
            <a:ext cx="1222607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1" y="1241915"/>
            <a:ext cx="1222607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42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1" y="156596"/>
            <a:ext cx="96844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70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42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2" y="156596"/>
            <a:ext cx="959736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1" y="6316646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65886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454332" y="2757743"/>
            <a:ext cx="1358538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6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3117499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1" y="5600917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90" y="5597403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1" y="6316646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5" y="5597403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3" y="6316868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8" y="5600917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4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3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4" y="3449172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4" y="5597403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5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1" y="2968172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1" y="5597403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1" y="1241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2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1" y="5597403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2" y="156596"/>
            <a:ext cx="951028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8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4" y="581571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4" y="6282026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70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2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6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42" y="156596"/>
            <a:ext cx="933610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71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71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B86CF-0449-4439-85FE-3FFEDD5C3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3187" y="400113"/>
            <a:ext cx="3533158" cy="610424"/>
          </a:xfrm>
        </p:spPr>
        <p:txBody>
          <a:bodyPr/>
          <a:lstStyle/>
          <a:p>
            <a:r>
              <a:rPr lang="en-US" b="1" dirty="0"/>
              <a:t>B</a:t>
            </a:r>
            <a:r>
              <a:rPr lang="hu-HU" b="1" dirty="0"/>
              <a:t>ÉT50 Konferencia</a:t>
            </a:r>
          </a:p>
          <a:p>
            <a:r>
              <a:rPr lang="hu-HU" b="1" dirty="0"/>
              <a:t>2019. szeptember 19.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591A82-26B0-4F57-AE66-2F7C70AF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861" y="2307830"/>
            <a:ext cx="8705183" cy="237967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u-HU" sz="2500" b="1" dirty="0"/>
              <a:t>	</a:t>
            </a:r>
            <a:br>
              <a:rPr lang="hu-HU" sz="2500" b="1" dirty="0">
                <a:solidFill>
                  <a:srgbClr val="FF0000"/>
                </a:solidFill>
              </a:rPr>
            </a:br>
            <a:r>
              <a:rPr lang="hu-HU" sz="3000" b="1" dirty="0"/>
              <a:t>A Tőkepiac a magyar vállalatok növekedésének katalizátora</a:t>
            </a:r>
            <a:br>
              <a:rPr lang="hu-HU" sz="2600" b="1" dirty="0"/>
            </a:br>
            <a:endParaRPr lang="hu-HU" sz="26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4E4CD-B743-4DE5-BAB9-A48D9CD40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3664" y="555284"/>
            <a:ext cx="3492710" cy="300082"/>
          </a:xfrm>
        </p:spPr>
        <p:txBody>
          <a:bodyPr/>
          <a:lstStyle/>
          <a:p>
            <a:r>
              <a:rPr lang="hu-HU" b="1" dirty="0"/>
              <a:t>Matolcsy György</a:t>
            </a:r>
          </a:p>
        </p:txBody>
      </p:sp>
    </p:spTree>
    <p:extLst>
      <p:ext uri="{BB962C8B-B14F-4D97-AF65-F5344CB8AC3E}">
        <p14:creationId xmlns:p14="http://schemas.microsoft.com/office/powerpoint/2010/main" val="348710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90FC308-E8F5-4A19-A03B-4F7F66AC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42" y="310448"/>
            <a:ext cx="7578677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SZÜKSÉGES MINIMUM, HOGY VÉGREHAJTSUK A 330 JAVASLATOT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7C7E362-5D12-4489-B59B-7B61A9A9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08" y="1304576"/>
            <a:ext cx="7910589" cy="52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99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BB0BA-A725-4F2D-8DA8-54B9919C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015" y="310448"/>
            <a:ext cx="7839507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sikeres és gazdag országoknak jól működő tőkepiacaik vannak – ezért sikeresek és gazdagok (Magyar modell 2.0)</a:t>
            </a: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146D55E-B8CD-4821-86C3-2BC5916CA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260305"/>
              </p:ext>
            </p:extLst>
          </p:nvPr>
        </p:nvGraphicFramePr>
        <p:xfrm>
          <a:off x="1986012" y="1160861"/>
          <a:ext cx="5105098" cy="262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F98B2AC-2F1F-4B16-AD11-B76F4321A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077011"/>
              </p:ext>
            </p:extLst>
          </p:nvPr>
        </p:nvGraphicFramePr>
        <p:xfrm>
          <a:off x="1921794" y="3781100"/>
          <a:ext cx="5105098" cy="231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0E37B657-E744-4997-ACF4-631B9BE2FF6F}"/>
              </a:ext>
            </a:extLst>
          </p:cNvPr>
          <p:cNvSpPr txBox="1"/>
          <p:nvPr/>
        </p:nvSpPr>
        <p:spPr>
          <a:xfrm>
            <a:off x="6135405" y="4104139"/>
            <a:ext cx="432048" cy="21602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r>
              <a:rPr lang="hu-HU" sz="600" dirty="0">
                <a:solidFill>
                  <a:srgbClr val="232157"/>
                </a:solidFill>
              </a:rPr>
              <a:t>CH</a:t>
            </a:r>
          </a:p>
        </p:txBody>
      </p:sp>
      <p:sp>
        <p:nvSpPr>
          <p:cNvPr id="12" name="Szövegdoboz 9">
            <a:extLst>
              <a:ext uri="{FF2B5EF4-FFF2-40B4-BE49-F238E27FC236}">
                <a16:creationId xmlns:a16="http://schemas.microsoft.com/office/drawing/2014/main" id="{BA66C30E-DED8-4A07-A986-3A9689867400}"/>
              </a:ext>
            </a:extLst>
          </p:cNvPr>
          <p:cNvSpPr txBox="1"/>
          <p:nvPr/>
        </p:nvSpPr>
        <p:spPr>
          <a:xfrm>
            <a:off x="6121130" y="4576462"/>
            <a:ext cx="432048" cy="21602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" dirty="0">
                <a:solidFill>
                  <a:srgbClr val="232157"/>
                </a:solidFill>
              </a:rPr>
              <a:t>DK</a:t>
            </a:r>
          </a:p>
        </p:txBody>
      </p:sp>
      <p:sp>
        <p:nvSpPr>
          <p:cNvPr id="13" name="Szövegdoboz 1">
            <a:extLst>
              <a:ext uri="{FF2B5EF4-FFF2-40B4-BE49-F238E27FC236}">
                <a16:creationId xmlns:a16="http://schemas.microsoft.com/office/drawing/2014/main" id="{B2F0B6F1-183D-4E9F-AB92-91614E58264D}"/>
              </a:ext>
            </a:extLst>
          </p:cNvPr>
          <p:cNvSpPr txBox="1"/>
          <p:nvPr/>
        </p:nvSpPr>
        <p:spPr>
          <a:xfrm>
            <a:off x="5054850" y="5409568"/>
            <a:ext cx="432048" cy="21602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" dirty="0">
                <a:solidFill>
                  <a:srgbClr val="232157"/>
                </a:solidFill>
              </a:rPr>
              <a:t>IDN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E609F26F-196C-4DB4-8E75-510B2693A8D3}"/>
                  </a:ext>
                </a:extLst>
              </p:cNvPr>
              <p:cNvSpPr txBox="1"/>
              <p:nvPr/>
            </p:nvSpPr>
            <p:spPr>
              <a:xfrm>
                <a:off x="6567453" y="5155403"/>
                <a:ext cx="756084" cy="362181"/>
              </a:xfrm>
              <a:prstGeom prst="rect">
                <a:avLst/>
              </a:prstGeom>
            </p:spPr>
            <p:txBody>
              <a:bodyPr wrap="square" rtlCol="0" anchor="t" anchorCtr="0"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hu-HU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200" dirty="0"/>
                  <a:t>&gt;70%</a:t>
                </a:r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E609F26F-196C-4DB4-8E75-510B269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453" y="5155403"/>
                <a:ext cx="756084" cy="362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artalom helye 1">
            <a:extLst>
              <a:ext uri="{FF2B5EF4-FFF2-40B4-BE49-F238E27FC236}">
                <a16:creationId xmlns:a16="http://schemas.microsoft.com/office/drawing/2014/main" id="{BD791027-1538-4942-B980-E88514C7D566}"/>
              </a:ext>
            </a:extLst>
          </p:cNvPr>
          <p:cNvSpPr txBox="1">
            <a:spLocks/>
          </p:cNvSpPr>
          <p:nvPr/>
        </p:nvSpPr>
        <p:spPr>
          <a:xfrm>
            <a:off x="4392940" y="6352821"/>
            <a:ext cx="3456385" cy="234973"/>
          </a:xfrm>
          <a:prstGeom prst="rect">
            <a:avLst/>
          </a:prstGeom>
        </p:spPr>
        <p:txBody>
          <a:bodyPr/>
          <a:lstStyle>
            <a:lvl1pPr marL="457189" indent="-457189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E1B58"/>
                </a:solidFill>
                <a:latin typeface="+mn-lt"/>
                <a:ea typeface="+mn-ea"/>
                <a:cs typeface="+mn-cs"/>
              </a:defRPr>
            </a:lvl1pPr>
            <a:lvl2pPr marL="914377" indent="-457189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E1B58"/>
                </a:solidFill>
                <a:latin typeface="+mn-lt"/>
                <a:ea typeface="+mn-ea"/>
                <a:cs typeface="+mn-cs"/>
              </a:defRPr>
            </a:lvl2pPr>
            <a:lvl3pPr marL="1257269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1E1B58"/>
                </a:solidFill>
                <a:latin typeface="+mn-lt"/>
                <a:ea typeface="+mn-ea"/>
                <a:cs typeface="+mn-cs"/>
              </a:defRPr>
            </a:lvl3pPr>
            <a:lvl4pPr marL="1714457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E1B58"/>
                </a:solidFill>
                <a:latin typeface="+mn-lt"/>
                <a:ea typeface="+mn-ea"/>
                <a:cs typeface="+mn-cs"/>
              </a:defRPr>
            </a:lvl4pPr>
            <a:lvl5pPr marL="2171646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E1B5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788" dirty="0"/>
              <a:t>Forrás: MNB, Világbank, Global </a:t>
            </a:r>
            <a:r>
              <a:rPr lang="hu-HU" sz="788" dirty="0" err="1"/>
              <a:t>Innovation</a:t>
            </a:r>
            <a:r>
              <a:rPr lang="hu-HU" sz="788" dirty="0"/>
              <a:t> Index 2018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6F55E2B-7AE3-4F02-997F-796FD8420E6F}"/>
              </a:ext>
            </a:extLst>
          </p:cNvPr>
          <p:cNvSpPr txBox="1"/>
          <p:nvPr/>
        </p:nvSpPr>
        <p:spPr>
          <a:xfrm>
            <a:off x="7648011" y="1772858"/>
            <a:ext cx="265014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A 330 </a:t>
            </a:r>
            <a:r>
              <a:rPr lang="en-US" sz="1500" b="1" dirty="0" err="1">
                <a:solidFill>
                  <a:schemeClr val="tx2"/>
                </a:solidFill>
              </a:rPr>
              <a:t>pont</a:t>
            </a: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hu-HU" sz="1500" b="1" dirty="0">
                <a:solidFill>
                  <a:schemeClr val="tx2"/>
                </a:solidFill>
              </a:rPr>
              <a:t>tőzsdével kapcsolatos főbb vonatkozásai</a:t>
            </a:r>
            <a:endParaRPr lang="hu-HU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2"/>
                </a:solidFill>
              </a:rPr>
              <a:t>Bankok és állami cégek tőzsdei bevezetése</a:t>
            </a:r>
          </a:p>
          <a:p>
            <a:endParaRPr lang="hu-HU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2"/>
                </a:solidFill>
              </a:rPr>
              <a:t>A belföldi vállalati kötvénypiac támogatása</a:t>
            </a:r>
          </a:p>
          <a:p>
            <a:pPr marL="285750" indent="-285750">
              <a:buFontTx/>
              <a:buChar char="-"/>
            </a:pPr>
            <a:endParaRPr lang="hu-HU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2"/>
                </a:solidFill>
              </a:rPr>
              <a:t>Hosszútávú megtakarítások ösztönzése - jóléti alapok létrehozása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2"/>
                </a:solidFill>
              </a:rPr>
              <a:t>Kkv-k </a:t>
            </a:r>
            <a:r>
              <a:rPr lang="hu-HU" sz="1500" dirty="0" err="1">
                <a:solidFill>
                  <a:schemeClr val="tx2"/>
                </a:solidFill>
              </a:rPr>
              <a:t>tőkéhez</a:t>
            </a:r>
            <a:r>
              <a:rPr lang="hu-HU" sz="1500" dirty="0">
                <a:solidFill>
                  <a:schemeClr val="tx2"/>
                </a:solidFill>
              </a:rPr>
              <a:t> juttatása, állami források bevonásával</a:t>
            </a:r>
          </a:p>
        </p:txBody>
      </p:sp>
    </p:spTree>
    <p:extLst>
      <p:ext uri="{BB962C8B-B14F-4D97-AF65-F5344CB8AC3E}">
        <p14:creationId xmlns:p14="http://schemas.microsoft.com/office/powerpoint/2010/main" val="2339847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500-B073-45FA-8977-51A47959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773" y="2174196"/>
            <a:ext cx="5834729" cy="2509598"/>
          </a:xfrm>
        </p:spPr>
        <p:txBody>
          <a:bodyPr/>
          <a:lstStyle/>
          <a:p>
            <a:r>
              <a:rPr lang="hu-HU" sz="2400" dirty="0"/>
              <a:t>a folyamatos konjunktúra-élénkítésnek továbbra is elengedhetetlen része egy stabil tőkepiac, melynek aktív részese és haszonélvezője a hazai közép-és nagyvállalati szektor.</a:t>
            </a:r>
          </a:p>
        </p:txBody>
      </p:sp>
    </p:spTree>
    <p:extLst>
      <p:ext uri="{BB962C8B-B14F-4D97-AF65-F5344CB8AC3E}">
        <p14:creationId xmlns:p14="http://schemas.microsoft.com/office/powerpoint/2010/main" val="10599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C33400F-95AF-43C9-8C85-3A758D39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42" y="310448"/>
            <a:ext cx="7578677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magyar vállalatok és tőkepiac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F7A5D0-5362-422A-B5D1-B22F22B3F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771" y="5575166"/>
            <a:ext cx="3501140" cy="8817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754F3C5C-6D93-4D8A-8CC0-090584038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33" y="5575166"/>
            <a:ext cx="3060964" cy="8817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1F1F52EB-61E0-40FC-B1C5-4461122FF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648" y="1130308"/>
            <a:ext cx="6137796" cy="4031178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014A0567-20FD-403B-8BC9-AD31844570F4}"/>
              </a:ext>
            </a:extLst>
          </p:cNvPr>
          <p:cNvSpPr txBox="1"/>
          <p:nvPr/>
        </p:nvSpPr>
        <p:spPr>
          <a:xfrm>
            <a:off x="8270791" y="1336126"/>
            <a:ext cx="2146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bankhitelállomány a GDP 17,6 százalékát, míg a kötvényállomány mindössze a GDP 1,6 százalékát teszi ki.</a:t>
            </a:r>
          </a:p>
        </p:txBody>
      </p:sp>
    </p:spTree>
    <p:extLst>
      <p:ext uri="{BB962C8B-B14F-4D97-AF65-F5344CB8AC3E}">
        <p14:creationId xmlns:p14="http://schemas.microsoft.com/office/powerpoint/2010/main" val="24041200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C33400F-95AF-43C9-8C85-3A758D39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42" y="310448"/>
            <a:ext cx="7578677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tőkepiac szélesítése</a:t>
            </a: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86C7A26-8CF8-4DB7-B166-CC39A1761569}"/>
              </a:ext>
            </a:extLst>
          </p:cNvPr>
          <p:cNvSpPr/>
          <p:nvPr/>
        </p:nvSpPr>
        <p:spPr>
          <a:xfrm>
            <a:off x="7136144" y="5363324"/>
            <a:ext cx="27003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350" b="1" dirty="0">
                <a:solidFill>
                  <a:srgbClr val="C00000"/>
                </a:solidFill>
                <a:latin typeface="Arial"/>
              </a:rPr>
              <a:t>A két fő pillér erősítése által</a:t>
            </a:r>
            <a:endParaRPr lang="en-US" sz="135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6" name="Lekerekített téglalap 37">
            <a:extLst>
              <a:ext uri="{FF2B5EF4-FFF2-40B4-BE49-F238E27FC236}">
                <a16:creationId xmlns:a16="http://schemas.microsoft.com/office/drawing/2014/main" id="{365F45B6-BCBA-499B-B3DD-F742468AAE54}"/>
              </a:ext>
            </a:extLst>
          </p:cNvPr>
          <p:cNvSpPr/>
          <p:nvPr/>
        </p:nvSpPr>
        <p:spPr>
          <a:xfrm flipH="1">
            <a:off x="7215363" y="5748144"/>
            <a:ext cx="1193400" cy="306467"/>
          </a:xfrm>
          <a:prstGeom prst="roundRect">
            <a:avLst/>
          </a:prstGeom>
          <a:solidFill>
            <a:srgbClr val="232157"/>
          </a:solidFill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hu-HU" sz="1200" b="1" kern="0" dirty="0">
                <a:solidFill>
                  <a:prstClr val="white"/>
                </a:solidFill>
                <a:latin typeface="Arial"/>
              </a:rPr>
              <a:t>KÍNÁLAT</a:t>
            </a:r>
            <a:endParaRPr lang="en-US" sz="12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Lekerekített téglalap 38">
            <a:extLst>
              <a:ext uri="{FF2B5EF4-FFF2-40B4-BE49-F238E27FC236}">
                <a16:creationId xmlns:a16="http://schemas.microsoft.com/office/drawing/2014/main" id="{4D493529-EF0B-4A41-A31D-69EC1484DCF0}"/>
              </a:ext>
            </a:extLst>
          </p:cNvPr>
          <p:cNvSpPr/>
          <p:nvPr/>
        </p:nvSpPr>
        <p:spPr>
          <a:xfrm flipH="1">
            <a:off x="8593544" y="5748144"/>
            <a:ext cx="1192834" cy="306467"/>
          </a:xfrm>
          <a:prstGeom prst="roundRect">
            <a:avLst/>
          </a:prstGeom>
          <a:solidFill>
            <a:srgbClr val="BA8C5D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prstClr val="white"/>
                </a:solidFill>
                <a:latin typeface="Arial"/>
              </a:rPr>
              <a:t>KERESLET</a:t>
            </a:r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8" name="Szögletes összekötő 7">
            <a:extLst>
              <a:ext uri="{FF2B5EF4-FFF2-40B4-BE49-F238E27FC236}">
                <a16:creationId xmlns:a16="http://schemas.microsoft.com/office/drawing/2014/main" id="{B9B1BC11-2117-49E1-ABAC-9B8C0E0A8F8B}"/>
              </a:ext>
            </a:extLst>
          </p:cNvPr>
          <p:cNvCxnSpPr>
            <a:cxnSpLocks/>
            <a:stCxn id="65" idx="1"/>
            <a:endCxn id="66" idx="3"/>
          </p:cNvCxnSpPr>
          <p:nvPr/>
        </p:nvCxnSpPr>
        <p:spPr>
          <a:xfrm rot="10800000" flipH="1" flipV="1">
            <a:off x="7136146" y="5513365"/>
            <a:ext cx="79219" cy="388010"/>
          </a:xfrm>
          <a:prstGeom prst="bentConnector3">
            <a:avLst>
              <a:gd name="adj1" fmla="val -288567"/>
            </a:avLst>
          </a:prstGeom>
          <a:noFill/>
          <a:ln w="19050" cap="flat" cmpd="sng" algn="ctr">
            <a:solidFill>
              <a:srgbClr val="232157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Szögletes összekötő 39">
            <a:extLst>
              <a:ext uri="{FF2B5EF4-FFF2-40B4-BE49-F238E27FC236}">
                <a16:creationId xmlns:a16="http://schemas.microsoft.com/office/drawing/2014/main" id="{D750E269-8205-4644-9D6E-153DA9B2EDF5}"/>
              </a:ext>
            </a:extLst>
          </p:cNvPr>
          <p:cNvCxnSpPr>
            <a:cxnSpLocks/>
            <a:stCxn id="65" idx="3"/>
            <a:endCxn id="67" idx="1"/>
          </p:cNvCxnSpPr>
          <p:nvPr/>
        </p:nvCxnSpPr>
        <p:spPr>
          <a:xfrm flipH="1">
            <a:off x="9786378" y="5513365"/>
            <a:ext cx="50066" cy="388010"/>
          </a:xfrm>
          <a:prstGeom prst="bentConnector3">
            <a:avLst>
              <a:gd name="adj1" fmla="val -456597"/>
            </a:avLst>
          </a:prstGeom>
          <a:noFill/>
          <a:ln w="19050" cap="flat" cmpd="sng" algn="ctr">
            <a:solidFill>
              <a:srgbClr val="BA8C5D"/>
            </a:solidFill>
            <a:prstDash val="solid"/>
            <a:tailEnd type="triangle"/>
          </a:ln>
          <a:effectLst/>
        </p:spPr>
      </p:cxnSp>
      <p:grpSp>
        <p:nvGrpSpPr>
          <p:cNvPr id="70" name="Group 32">
            <a:extLst>
              <a:ext uri="{FF2B5EF4-FFF2-40B4-BE49-F238E27FC236}">
                <a16:creationId xmlns:a16="http://schemas.microsoft.com/office/drawing/2014/main" id="{995C5BE4-5A28-4B30-B7EE-CF5C8DD7B869}"/>
              </a:ext>
            </a:extLst>
          </p:cNvPr>
          <p:cNvGrpSpPr>
            <a:grpSpLocks/>
          </p:cNvGrpSpPr>
          <p:nvPr/>
        </p:nvGrpSpPr>
        <p:grpSpPr bwMode="auto">
          <a:xfrm>
            <a:off x="1694260" y="2701011"/>
            <a:ext cx="3202212" cy="3034407"/>
            <a:chOff x="5386045" y="2359025"/>
            <a:chExt cx="3469499" cy="3034408"/>
          </a:xfrm>
        </p:grpSpPr>
        <p:sp>
          <p:nvSpPr>
            <p:cNvPr id="71" name="Arc 20">
              <a:extLst>
                <a:ext uri="{FF2B5EF4-FFF2-40B4-BE49-F238E27FC236}">
                  <a16:creationId xmlns:a16="http://schemas.microsoft.com/office/drawing/2014/main" id="{84BC6321-5814-4F22-B1E4-C22AE96D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702" y="2867025"/>
              <a:ext cx="610602" cy="608013"/>
            </a:xfrm>
            <a:custGeom>
              <a:avLst/>
              <a:gdLst>
                <a:gd name="T0" fmla="*/ 0 w 21646"/>
                <a:gd name="T1" fmla="*/ 0 h 21600"/>
                <a:gd name="T2" fmla="*/ 0 w 21646"/>
                <a:gd name="T3" fmla="*/ 0 h 21600"/>
                <a:gd name="T4" fmla="*/ 0 w 216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6"/>
                <a:gd name="T10" fmla="*/ 0 h 21600"/>
                <a:gd name="T11" fmla="*/ 21646 w 216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6" h="21600" fill="none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761" y="0"/>
                    <a:pt x="21337" y="9327"/>
                    <a:pt x="21645" y="21032"/>
                  </a:cubicBezTo>
                </a:path>
                <a:path w="21646" h="21600" stroke="0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761" y="0"/>
                    <a:pt x="21337" y="9327"/>
                    <a:pt x="21645" y="21032"/>
                  </a:cubicBezTo>
                  <a:lnTo>
                    <a:pt x="53" y="21600"/>
                  </a:lnTo>
                  <a:close/>
                </a:path>
              </a:pathLst>
            </a:custGeom>
            <a:noFill/>
            <a:ln w="25400" cap="rnd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174CC607-6C4E-4B8D-B23A-8EB15DF8A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86045" y="2855688"/>
              <a:ext cx="617976" cy="12131"/>
            </a:xfrm>
            <a:prstGeom prst="line">
              <a:avLst/>
            </a:prstGeom>
            <a:noFill/>
            <a:ln w="25400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73" name="Arc 22">
              <a:extLst>
                <a:ext uri="{FF2B5EF4-FFF2-40B4-BE49-F238E27FC236}">
                  <a16:creationId xmlns:a16="http://schemas.microsoft.com/office/drawing/2014/main" id="{1FF08D7C-B924-4DEA-A517-AA0D54970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164" y="4794946"/>
              <a:ext cx="1174048" cy="598487"/>
            </a:xfrm>
            <a:custGeom>
              <a:avLst/>
              <a:gdLst>
                <a:gd name="T0" fmla="*/ 0 w 43200"/>
                <a:gd name="T1" fmla="*/ 0 h 21705"/>
                <a:gd name="T2" fmla="*/ 0 w 43200"/>
                <a:gd name="T3" fmla="*/ 0 h 21705"/>
                <a:gd name="T4" fmla="*/ 0 w 43200"/>
                <a:gd name="T5" fmla="*/ 0 h 217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05"/>
                <a:gd name="T11" fmla="*/ 43200 w 43200"/>
                <a:gd name="T12" fmla="*/ 21705 h 217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05" fill="none" extrusionOk="0">
                  <a:moveTo>
                    <a:pt x="43199" y="53"/>
                  </a:moveTo>
                  <a:cubicBezTo>
                    <a:pt x="43199" y="70"/>
                    <a:pt x="43200" y="87"/>
                    <a:pt x="43200" y="105"/>
                  </a:cubicBezTo>
                  <a:cubicBezTo>
                    <a:pt x="43200" y="12034"/>
                    <a:pt x="33529" y="21705"/>
                    <a:pt x="21600" y="21705"/>
                  </a:cubicBezTo>
                  <a:cubicBezTo>
                    <a:pt x="9670" y="21705"/>
                    <a:pt x="0" y="12034"/>
                    <a:pt x="0" y="105"/>
                  </a:cubicBezTo>
                  <a:cubicBezTo>
                    <a:pt x="-1" y="70"/>
                    <a:pt x="0" y="35"/>
                    <a:pt x="0" y="0"/>
                  </a:cubicBezTo>
                </a:path>
                <a:path w="43200" h="21705" stroke="0" extrusionOk="0">
                  <a:moveTo>
                    <a:pt x="43199" y="53"/>
                  </a:moveTo>
                  <a:cubicBezTo>
                    <a:pt x="43199" y="70"/>
                    <a:pt x="43200" y="87"/>
                    <a:pt x="43200" y="105"/>
                  </a:cubicBezTo>
                  <a:cubicBezTo>
                    <a:pt x="43200" y="12034"/>
                    <a:pt x="33529" y="21705"/>
                    <a:pt x="21600" y="21705"/>
                  </a:cubicBezTo>
                  <a:cubicBezTo>
                    <a:pt x="9670" y="21705"/>
                    <a:pt x="0" y="12034"/>
                    <a:pt x="0" y="105"/>
                  </a:cubicBezTo>
                  <a:cubicBezTo>
                    <a:pt x="-1" y="70"/>
                    <a:pt x="0" y="35"/>
                    <a:pt x="0" y="0"/>
                  </a:cubicBezTo>
                  <a:lnTo>
                    <a:pt x="21600" y="105"/>
                  </a:lnTo>
                  <a:close/>
                </a:path>
              </a:pathLst>
            </a:custGeom>
            <a:noFill/>
            <a:ln w="25400" cap="rnd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74" name="Line 23">
              <a:extLst>
                <a:ext uri="{FF2B5EF4-FFF2-40B4-BE49-F238E27FC236}">
                  <a16:creationId xmlns:a16="http://schemas.microsoft.com/office/drawing/2014/main" id="{09552553-ECBA-460E-9C6B-3E9D533F4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4304" y="3443288"/>
              <a:ext cx="0" cy="1368000"/>
            </a:xfrm>
            <a:prstGeom prst="line">
              <a:avLst/>
            </a:prstGeom>
            <a:noFill/>
            <a:ln w="25400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75" name="Line 24">
              <a:extLst>
                <a:ext uri="{FF2B5EF4-FFF2-40B4-BE49-F238E27FC236}">
                  <a16:creationId xmlns:a16="http://schemas.microsoft.com/office/drawing/2014/main" id="{7F4262A5-7EEC-45D0-9D41-4E39624F7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9070" y="2962274"/>
              <a:ext cx="0" cy="1836001"/>
            </a:xfrm>
            <a:prstGeom prst="line">
              <a:avLst/>
            </a:prstGeom>
            <a:noFill/>
            <a:ln w="25400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76" name="Arc 25">
              <a:extLst>
                <a:ext uri="{FF2B5EF4-FFF2-40B4-BE49-F238E27FC236}">
                  <a16:creationId xmlns:a16="http://schemas.microsoft.com/office/drawing/2014/main" id="{1316E52C-23B3-45B9-96F8-251E8E997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210" y="2359025"/>
              <a:ext cx="610603" cy="604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48"/>
                  </a:moveTo>
                  <a:cubicBezTo>
                    <a:pt x="28" y="9659"/>
                    <a:pt x="9658" y="29"/>
                    <a:pt x="21547" y="0"/>
                  </a:cubicBezTo>
                </a:path>
                <a:path w="21600" h="21600" stroke="0" extrusionOk="0">
                  <a:moveTo>
                    <a:pt x="0" y="21548"/>
                  </a:moveTo>
                  <a:cubicBezTo>
                    <a:pt x="28" y="9659"/>
                    <a:pt x="9658" y="29"/>
                    <a:pt x="2154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77" name="Line 26">
              <a:extLst>
                <a:ext uri="{FF2B5EF4-FFF2-40B4-BE49-F238E27FC236}">
                  <a16:creationId xmlns:a16="http://schemas.microsoft.com/office/drawing/2014/main" id="{25BCDFB1-1811-44C2-B620-8AAFCB171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87485" y="2359025"/>
              <a:ext cx="468059" cy="0"/>
            </a:xfrm>
            <a:prstGeom prst="line">
              <a:avLst/>
            </a:prstGeom>
            <a:noFill/>
            <a:ln w="25400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</p:grpSp>
      <p:sp>
        <p:nvSpPr>
          <p:cNvPr id="78" name="Oval 16">
            <a:extLst>
              <a:ext uri="{FF2B5EF4-FFF2-40B4-BE49-F238E27FC236}">
                <a16:creationId xmlns:a16="http://schemas.microsoft.com/office/drawing/2014/main" id="{427A2A4F-2CAD-468C-9C2F-5BE9B4D6D54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94261" y="3335439"/>
            <a:ext cx="995664" cy="1036314"/>
          </a:xfrm>
          <a:prstGeom prst="ellipse">
            <a:avLst/>
          </a:prstGeom>
          <a:solidFill>
            <a:srgbClr val="232157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GB" sz="1400" b="1" kern="0">
                <a:solidFill>
                  <a:prstClr val="white"/>
                </a:solidFill>
                <a:latin typeface="Arial"/>
              </a:rPr>
              <a:t>BÉT50</a:t>
            </a:r>
          </a:p>
        </p:txBody>
      </p:sp>
      <p:sp>
        <p:nvSpPr>
          <p:cNvPr id="79" name="Oval 16">
            <a:extLst>
              <a:ext uri="{FF2B5EF4-FFF2-40B4-BE49-F238E27FC236}">
                <a16:creationId xmlns:a16="http://schemas.microsoft.com/office/drawing/2014/main" id="{E21EF200-4DC1-4208-8288-19B4F242DE8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856005" y="4632927"/>
            <a:ext cx="1008000" cy="1008000"/>
          </a:xfrm>
          <a:prstGeom prst="ellipse">
            <a:avLst/>
          </a:prstGeom>
          <a:solidFill>
            <a:srgbClr val="232157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GB" sz="1400" b="1" kern="0">
                <a:solidFill>
                  <a:prstClr val="white"/>
                </a:solidFill>
                <a:latin typeface="Arial"/>
              </a:rPr>
              <a:t>ELITE</a:t>
            </a: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AEEA520E-E65A-49AA-80E3-A71D0DCBDF2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113492" y="2766439"/>
            <a:ext cx="1172858" cy="1113817"/>
          </a:xfrm>
          <a:prstGeom prst="ellipse">
            <a:avLst/>
          </a:prstGeom>
          <a:solidFill>
            <a:srgbClr val="232157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GB" sz="1400" b="1" kern="0" dirty="0">
                <a:solidFill>
                  <a:prstClr val="white"/>
                </a:solidFill>
                <a:latin typeface="Arial"/>
              </a:rPr>
              <a:t>Mentor </a:t>
            </a:r>
            <a:r>
              <a:rPr lang="hu-HU" sz="1400" b="1" kern="0" dirty="0">
                <a:solidFill>
                  <a:prstClr val="white"/>
                </a:solidFill>
                <a:latin typeface="Arial"/>
              </a:rPr>
              <a:t>P</a:t>
            </a:r>
            <a:r>
              <a:rPr lang="en-GB" sz="1400" b="1" kern="0" dirty="0" err="1">
                <a:solidFill>
                  <a:prstClr val="white"/>
                </a:solidFill>
                <a:latin typeface="Arial"/>
              </a:rPr>
              <a:t>rogram</a:t>
            </a:r>
            <a:endParaRPr lang="en-GB" sz="1400" b="1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1" name="Group 32">
            <a:extLst>
              <a:ext uri="{FF2B5EF4-FFF2-40B4-BE49-F238E27FC236}">
                <a16:creationId xmlns:a16="http://schemas.microsoft.com/office/drawing/2014/main" id="{C9B5CB4A-61C4-4FC0-A193-4900F20181E9}"/>
              </a:ext>
            </a:extLst>
          </p:cNvPr>
          <p:cNvGrpSpPr>
            <a:grpSpLocks/>
          </p:cNvGrpSpPr>
          <p:nvPr/>
        </p:nvGrpSpPr>
        <p:grpSpPr bwMode="auto">
          <a:xfrm>
            <a:off x="4848185" y="2567065"/>
            <a:ext cx="1647163" cy="2376265"/>
            <a:chOff x="5994560" y="2729135"/>
            <a:chExt cx="1784652" cy="2376266"/>
          </a:xfrm>
        </p:grpSpPr>
        <p:sp>
          <p:nvSpPr>
            <p:cNvPr id="82" name="Arc 20">
              <a:extLst>
                <a:ext uri="{FF2B5EF4-FFF2-40B4-BE49-F238E27FC236}">
                  <a16:creationId xmlns:a16="http://schemas.microsoft.com/office/drawing/2014/main" id="{47D1DC77-4F8B-4F17-845E-267C26D9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560" y="2863081"/>
              <a:ext cx="610602" cy="608013"/>
            </a:xfrm>
            <a:custGeom>
              <a:avLst/>
              <a:gdLst>
                <a:gd name="T0" fmla="*/ 0 w 21646"/>
                <a:gd name="T1" fmla="*/ 0 h 21600"/>
                <a:gd name="T2" fmla="*/ 0 w 21646"/>
                <a:gd name="T3" fmla="*/ 0 h 21600"/>
                <a:gd name="T4" fmla="*/ 0 w 216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6"/>
                <a:gd name="T10" fmla="*/ 0 h 21600"/>
                <a:gd name="T11" fmla="*/ 21646 w 216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6" h="21600" fill="none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761" y="0"/>
                    <a:pt x="21337" y="9327"/>
                    <a:pt x="21645" y="21032"/>
                  </a:cubicBezTo>
                </a:path>
                <a:path w="21646" h="21600" stroke="0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761" y="0"/>
                    <a:pt x="21337" y="9327"/>
                    <a:pt x="21645" y="21032"/>
                  </a:cubicBezTo>
                  <a:lnTo>
                    <a:pt x="53" y="21600"/>
                  </a:lnTo>
                  <a:close/>
                </a:path>
              </a:pathLst>
            </a:custGeom>
            <a:noFill/>
            <a:ln w="25400" cap="rnd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83" name="Arc 22">
              <a:extLst>
                <a:ext uri="{FF2B5EF4-FFF2-40B4-BE49-F238E27FC236}">
                  <a16:creationId xmlns:a16="http://schemas.microsoft.com/office/drawing/2014/main" id="{923B792E-F32E-4757-965C-9FB59097B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164" y="4506914"/>
              <a:ext cx="1174048" cy="598487"/>
            </a:xfrm>
            <a:custGeom>
              <a:avLst/>
              <a:gdLst>
                <a:gd name="T0" fmla="*/ 0 w 43200"/>
                <a:gd name="T1" fmla="*/ 0 h 21705"/>
                <a:gd name="T2" fmla="*/ 0 w 43200"/>
                <a:gd name="T3" fmla="*/ 0 h 21705"/>
                <a:gd name="T4" fmla="*/ 0 w 43200"/>
                <a:gd name="T5" fmla="*/ 0 h 217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05"/>
                <a:gd name="T11" fmla="*/ 43200 w 43200"/>
                <a:gd name="T12" fmla="*/ 21705 h 217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05" fill="none" extrusionOk="0">
                  <a:moveTo>
                    <a:pt x="43199" y="53"/>
                  </a:moveTo>
                  <a:cubicBezTo>
                    <a:pt x="43199" y="70"/>
                    <a:pt x="43200" y="87"/>
                    <a:pt x="43200" y="105"/>
                  </a:cubicBezTo>
                  <a:cubicBezTo>
                    <a:pt x="43200" y="12034"/>
                    <a:pt x="33529" y="21705"/>
                    <a:pt x="21600" y="21705"/>
                  </a:cubicBezTo>
                  <a:cubicBezTo>
                    <a:pt x="9670" y="21705"/>
                    <a:pt x="0" y="12034"/>
                    <a:pt x="0" y="105"/>
                  </a:cubicBezTo>
                  <a:cubicBezTo>
                    <a:pt x="-1" y="70"/>
                    <a:pt x="0" y="35"/>
                    <a:pt x="0" y="0"/>
                  </a:cubicBezTo>
                </a:path>
                <a:path w="43200" h="21705" stroke="0" extrusionOk="0">
                  <a:moveTo>
                    <a:pt x="43199" y="53"/>
                  </a:moveTo>
                  <a:cubicBezTo>
                    <a:pt x="43199" y="70"/>
                    <a:pt x="43200" y="87"/>
                    <a:pt x="43200" y="105"/>
                  </a:cubicBezTo>
                  <a:cubicBezTo>
                    <a:pt x="43200" y="12034"/>
                    <a:pt x="33529" y="21705"/>
                    <a:pt x="21600" y="21705"/>
                  </a:cubicBezTo>
                  <a:cubicBezTo>
                    <a:pt x="9670" y="21705"/>
                    <a:pt x="0" y="12034"/>
                    <a:pt x="0" y="105"/>
                  </a:cubicBezTo>
                  <a:cubicBezTo>
                    <a:pt x="-1" y="70"/>
                    <a:pt x="0" y="35"/>
                    <a:pt x="0" y="0"/>
                  </a:cubicBezTo>
                  <a:lnTo>
                    <a:pt x="21600" y="105"/>
                  </a:lnTo>
                  <a:close/>
                </a:path>
              </a:pathLst>
            </a:custGeom>
            <a:noFill/>
            <a:ln w="25400" cap="rnd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84" name="Line 23">
              <a:extLst>
                <a:ext uri="{FF2B5EF4-FFF2-40B4-BE49-F238E27FC236}">
                  <a16:creationId xmlns:a16="http://schemas.microsoft.com/office/drawing/2014/main" id="{98F59CBD-6F47-41B1-BC69-321C3B04B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4304" y="3443288"/>
              <a:ext cx="0" cy="1073150"/>
            </a:xfrm>
            <a:prstGeom prst="line">
              <a:avLst/>
            </a:prstGeom>
            <a:noFill/>
            <a:ln w="25400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85" name="Line 24">
              <a:extLst>
                <a:ext uri="{FF2B5EF4-FFF2-40B4-BE49-F238E27FC236}">
                  <a16:creationId xmlns:a16="http://schemas.microsoft.com/office/drawing/2014/main" id="{56EC5FF9-6D5F-4111-AA3D-49253E748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9070" y="2729135"/>
              <a:ext cx="0" cy="1800001"/>
            </a:xfrm>
            <a:prstGeom prst="line">
              <a:avLst/>
            </a:prstGeom>
            <a:noFill/>
            <a:ln w="25400">
              <a:solidFill>
                <a:srgbClr val="232157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</p:grpSp>
      <p:sp>
        <p:nvSpPr>
          <p:cNvPr id="86" name="Oval 16">
            <a:extLst>
              <a:ext uri="{FF2B5EF4-FFF2-40B4-BE49-F238E27FC236}">
                <a16:creationId xmlns:a16="http://schemas.microsoft.com/office/drawing/2014/main" id="{08387A64-1AB9-45D2-8B85-1CF86711421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480483" y="3906935"/>
            <a:ext cx="945202" cy="954107"/>
          </a:xfrm>
          <a:prstGeom prst="ellipse">
            <a:avLst/>
          </a:prstGeom>
          <a:solidFill>
            <a:srgbClr val="BA8C5D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defTabSz="914400">
              <a:defRPr/>
            </a:pPr>
            <a:r>
              <a:rPr lang="en-GB" sz="1400" b="1" kern="0">
                <a:solidFill>
                  <a:prstClr val="white"/>
                </a:solidFill>
                <a:latin typeface="Arial"/>
              </a:rPr>
              <a:t>NTfA</a:t>
            </a:r>
          </a:p>
        </p:txBody>
      </p:sp>
      <p:sp>
        <p:nvSpPr>
          <p:cNvPr id="87" name="Arc 25">
            <a:extLst>
              <a:ext uri="{FF2B5EF4-FFF2-40B4-BE49-F238E27FC236}">
                <a16:creationId xmlns:a16="http://schemas.microsoft.com/office/drawing/2014/main" id="{1211C7D8-D23A-4AD9-B614-D681FC564433}"/>
              </a:ext>
            </a:extLst>
          </p:cNvPr>
          <p:cNvSpPr>
            <a:spLocks/>
          </p:cNvSpPr>
          <p:nvPr/>
        </p:nvSpPr>
        <p:spPr bwMode="auto">
          <a:xfrm>
            <a:off x="6495219" y="1962224"/>
            <a:ext cx="563563" cy="6048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48"/>
                </a:moveTo>
                <a:cubicBezTo>
                  <a:pt x="28" y="9659"/>
                  <a:pt x="9658" y="29"/>
                  <a:pt x="21547" y="0"/>
                </a:cubicBezTo>
              </a:path>
              <a:path w="21600" h="21600" stroke="0" extrusionOk="0">
                <a:moveTo>
                  <a:pt x="0" y="21548"/>
                </a:moveTo>
                <a:cubicBezTo>
                  <a:pt x="28" y="9659"/>
                  <a:pt x="9658" y="29"/>
                  <a:pt x="2154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pic>
        <p:nvPicPr>
          <p:cNvPr id="88" name="Kép 87">
            <a:extLst>
              <a:ext uri="{FF2B5EF4-FFF2-40B4-BE49-F238E27FC236}">
                <a16:creationId xmlns:a16="http://schemas.microsoft.com/office/drawing/2014/main" id="{7760B809-714C-4836-8AAE-26EB77622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23215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66" y="2135014"/>
            <a:ext cx="802730" cy="802730"/>
          </a:xfrm>
          <a:prstGeom prst="rect">
            <a:avLst/>
          </a:prstGeom>
        </p:spPr>
      </p:pic>
      <p:sp>
        <p:nvSpPr>
          <p:cNvPr id="89" name="Téglalap 88">
            <a:extLst>
              <a:ext uri="{FF2B5EF4-FFF2-40B4-BE49-F238E27FC236}">
                <a16:creationId xmlns:a16="http://schemas.microsoft.com/office/drawing/2014/main" id="{86DD3628-CF94-4BBD-A734-B4C1DDA64675}"/>
              </a:ext>
            </a:extLst>
          </p:cNvPr>
          <p:cNvSpPr/>
          <p:nvPr/>
        </p:nvSpPr>
        <p:spPr>
          <a:xfrm>
            <a:off x="9207630" y="2883755"/>
            <a:ext cx="10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b="1">
                <a:solidFill>
                  <a:srgbClr val="1E1B58"/>
                </a:solidFill>
                <a:latin typeface="Arial"/>
              </a:rPr>
              <a:t>Standard</a:t>
            </a:r>
          </a:p>
          <a:p>
            <a:pPr algn="ctr" defTabSz="914400"/>
            <a:r>
              <a:rPr lang="en-GB" sz="1200" b="1">
                <a:solidFill>
                  <a:srgbClr val="1E1B58"/>
                </a:solidFill>
                <a:latin typeface="Arial"/>
              </a:rPr>
              <a:t>Premium</a:t>
            </a:r>
          </a:p>
        </p:txBody>
      </p:sp>
      <p:grpSp>
        <p:nvGrpSpPr>
          <p:cNvPr id="90" name="Group 180">
            <a:extLst>
              <a:ext uri="{FF2B5EF4-FFF2-40B4-BE49-F238E27FC236}">
                <a16:creationId xmlns:a16="http://schemas.microsoft.com/office/drawing/2014/main" id="{83B00C04-5D35-4816-B608-CF76A93D2B54}"/>
              </a:ext>
            </a:extLst>
          </p:cNvPr>
          <p:cNvGrpSpPr>
            <a:grpSpLocks/>
          </p:cNvGrpSpPr>
          <p:nvPr/>
        </p:nvGrpSpPr>
        <p:grpSpPr bwMode="auto">
          <a:xfrm>
            <a:off x="6596143" y="2052242"/>
            <a:ext cx="1080000" cy="1080000"/>
            <a:chOff x="6063278" y="3820268"/>
            <a:chExt cx="288000" cy="288000"/>
          </a:xfrm>
        </p:grpSpPr>
        <p:sp>
          <p:nvSpPr>
            <p:cNvPr id="91" name="Oval 181">
              <a:extLst>
                <a:ext uri="{FF2B5EF4-FFF2-40B4-BE49-F238E27FC236}">
                  <a16:creationId xmlns:a16="http://schemas.microsoft.com/office/drawing/2014/main" id="{FA92927B-E7C2-4411-A3C9-5BB69DCB52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63278" y="3820268"/>
              <a:ext cx="288000" cy="288000"/>
            </a:xfrm>
            <a:prstGeom prst="ellipse">
              <a:avLst/>
            </a:prstGeom>
            <a:solidFill>
              <a:srgbClr val="BA8C5D"/>
            </a:solidFill>
            <a:ln w="12700">
              <a:solidFill>
                <a:srgbClr val="23215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92" name="Arc 51">
              <a:extLst>
                <a:ext uri="{FF2B5EF4-FFF2-40B4-BE49-F238E27FC236}">
                  <a16:creationId xmlns:a16="http://schemas.microsoft.com/office/drawing/2014/main" id="{396C9C51-4D00-49AC-8B27-2999160B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07278" y="3820268"/>
              <a:ext cx="144000" cy="286515"/>
            </a:xfrm>
            <a:custGeom>
              <a:avLst/>
              <a:gdLst>
                <a:gd name="T0" fmla="*/ 0 w 21600"/>
                <a:gd name="T1" fmla="*/ 0 h 43198"/>
                <a:gd name="T2" fmla="*/ 0 w 21600"/>
                <a:gd name="T3" fmla="*/ 0 h 43198"/>
                <a:gd name="T4" fmla="*/ 0 w 21600"/>
                <a:gd name="T5" fmla="*/ 0 h 431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8"/>
                <a:gd name="T11" fmla="*/ 21600 w 21600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8" fill="none" extrusionOk="0">
                  <a:moveTo>
                    <a:pt x="21600" y="43198"/>
                  </a:moveTo>
                  <a:cubicBezTo>
                    <a:pt x="9670" y="43198"/>
                    <a:pt x="0" y="33527"/>
                    <a:pt x="0" y="21598"/>
                  </a:cubicBezTo>
                  <a:cubicBezTo>
                    <a:pt x="-1" y="9771"/>
                    <a:pt x="9511" y="143"/>
                    <a:pt x="21336" y="-1"/>
                  </a:cubicBezTo>
                </a:path>
                <a:path w="21600" h="43198" stroke="0" extrusionOk="0">
                  <a:moveTo>
                    <a:pt x="21600" y="43198"/>
                  </a:moveTo>
                  <a:cubicBezTo>
                    <a:pt x="9670" y="43198"/>
                    <a:pt x="0" y="33527"/>
                    <a:pt x="0" y="21598"/>
                  </a:cubicBezTo>
                  <a:cubicBezTo>
                    <a:pt x="-1" y="9771"/>
                    <a:pt x="9511" y="143"/>
                    <a:pt x="21336" y="-1"/>
                  </a:cubicBezTo>
                  <a:lnTo>
                    <a:pt x="21600" y="21598"/>
                  </a:lnTo>
                  <a:close/>
                </a:path>
              </a:pathLst>
            </a:custGeom>
            <a:solidFill>
              <a:srgbClr val="232157"/>
            </a:solidFill>
            <a:ln w="12700" cap="rnd">
              <a:solidFill>
                <a:srgbClr val="23215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</p:grpSp>
      <p:sp>
        <p:nvSpPr>
          <p:cNvPr id="93" name="Téglalap 92">
            <a:extLst>
              <a:ext uri="{FF2B5EF4-FFF2-40B4-BE49-F238E27FC236}">
                <a16:creationId xmlns:a16="http://schemas.microsoft.com/office/drawing/2014/main" id="{06AC4D48-72AC-43F6-87B1-1C0649C2D6E3}"/>
              </a:ext>
            </a:extLst>
          </p:cNvPr>
          <p:cNvSpPr/>
          <p:nvPr/>
        </p:nvSpPr>
        <p:spPr>
          <a:xfrm>
            <a:off x="6704778" y="2432147"/>
            <a:ext cx="862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400" b="1">
                <a:solidFill>
                  <a:prstClr val="white"/>
                </a:solidFill>
                <a:latin typeface="Arial"/>
              </a:rPr>
              <a:t>NOMAD</a:t>
            </a:r>
          </a:p>
        </p:txBody>
      </p:sp>
      <p:sp>
        <p:nvSpPr>
          <p:cNvPr id="94" name="Arc 20">
            <a:extLst>
              <a:ext uri="{FF2B5EF4-FFF2-40B4-BE49-F238E27FC236}">
                <a16:creationId xmlns:a16="http://schemas.microsoft.com/office/drawing/2014/main" id="{765D201B-369C-4627-8A2E-A42FFE8C7607}"/>
              </a:ext>
            </a:extLst>
          </p:cNvPr>
          <p:cNvSpPr>
            <a:spLocks/>
          </p:cNvSpPr>
          <p:nvPr/>
        </p:nvSpPr>
        <p:spPr bwMode="auto">
          <a:xfrm>
            <a:off x="9723659" y="1768656"/>
            <a:ext cx="563561" cy="608013"/>
          </a:xfrm>
          <a:custGeom>
            <a:avLst/>
            <a:gdLst>
              <a:gd name="T0" fmla="*/ 0 w 21646"/>
              <a:gd name="T1" fmla="*/ 0 h 21600"/>
              <a:gd name="T2" fmla="*/ 0 w 21646"/>
              <a:gd name="T3" fmla="*/ 0 h 21600"/>
              <a:gd name="T4" fmla="*/ 0 w 21646"/>
              <a:gd name="T5" fmla="*/ 0 h 21600"/>
              <a:gd name="T6" fmla="*/ 0 60000 65536"/>
              <a:gd name="T7" fmla="*/ 0 60000 65536"/>
              <a:gd name="T8" fmla="*/ 0 60000 65536"/>
              <a:gd name="T9" fmla="*/ 0 w 21646"/>
              <a:gd name="T10" fmla="*/ 0 h 21600"/>
              <a:gd name="T11" fmla="*/ 21646 w 216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6" h="21600" fill="none" extrusionOk="0">
                <a:moveTo>
                  <a:pt x="0" y="0"/>
                </a:moveTo>
                <a:cubicBezTo>
                  <a:pt x="17" y="0"/>
                  <a:pt x="35" y="-1"/>
                  <a:pt x="53" y="0"/>
                </a:cubicBezTo>
                <a:cubicBezTo>
                  <a:pt x="11761" y="0"/>
                  <a:pt x="21337" y="9327"/>
                  <a:pt x="21645" y="21032"/>
                </a:cubicBezTo>
              </a:path>
              <a:path w="21646" h="21600" stroke="0" extrusionOk="0">
                <a:moveTo>
                  <a:pt x="0" y="0"/>
                </a:moveTo>
                <a:cubicBezTo>
                  <a:pt x="17" y="0"/>
                  <a:pt x="35" y="-1"/>
                  <a:pt x="53" y="0"/>
                </a:cubicBezTo>
                <a:cubicBezTo>
                  <a:pt x="11761" y="0"/>
                  <a:pt x="21337" y="9327"/>
                  <a:pt x="21645" y="21032"/>
                </a:cubicBezTo>
                <a:lnTo>
                  <a:pt x="53" y="21600"/>
                </a:lnTo>
                <a:close/>
              </a:path>
            </a:pathLst>
          </a:custGeom>
          <a:noFill/>
          <a:ln w="25400" cap="rnd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95" name="Line 23">
            <a:extLst>
              <a:ext uri="{FF2B5EF4-FFF2-40B4-BE49-F238E27FC236}">
                <a16:creationId xmlns:a16="http://schemas.microsoft.com/office/drawing/2014/main" id="{4B65081D-1E0A-452A-B704-0A45F798B4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287217" y="2375079"/>
            <a:ext cx="2490" cy="1335840"/>
          </a:xfrm>
          <a:prstGeom prst="line">
            <a:avLst/>
          </a:prstGeom>
          <a:noFill/>
          <a:ln w="25400">
            <a:solidFill>
              <a:srgbClr val="232157"/>
            </a:solidFill>
            <a:round/>
            <a:headEnd type="stealth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96" name="Téglalap 95">
            <a:extLst>
              <a:ext uri="{FF2B5EF4-FFF2-40B4-BE49-F238E27FC236}">
                <a16:creationId xmlns:a16="http://schemas.microsoft.com/office/drawing/2014/main" id="{F4637037-FF79-49F7-A80A-50B799AB74B6}"/>
              </a:ext>
            </a:extLst>
          </p:cNvPr>
          <p:cNvSpPr/>
          <p:nvPr/>
        </p:nvSpPr>
        <p:spPr>
          <a:xfrm>
            <a:off x="9773744" y="3717748"/>
            <a:ext cx="984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srgbClr val="BA8C53"/>
                </a:solidFill>
                <a:latin typeface="Arial"/>
              </a:rPr>
              <a:t>Nyilvános működés</a:t>
            </a:r>
            <a:endParaRPr lang="en-GB" sz="1200" b="1" dirty="0">
              <a:solidFill>
                <a:srgbClr val="BA8C53"/>
              </a:solidFill>
              <a:latin typeface="Arial"/>
            </a:endParaRPr>
          </a:p>
        </p:txBody>
      </p:sp>
      <p:sp>
        <p:nvSpPr>
          <p:cNvPr id="97" name="Téglalap 96">
            <a:extLst>
              <a:ext uri="{FF2B5EF4-FFF2-40B4-BE49-F238E27FC236}">
                <a16:creationId xmlns:a16="http://schemas.microsoft.com/office/drawing/2014/main" id="{F6C3DD6B-7C08-4C36-857F-753E7982AA97}"/>
              </a:ext>
            </a:extLst>
          </p:cNvPr>
          <p:cNvSpPr/>
          <p:nvPr/>
        </p:nvSpPr>
        <p:spPr>
          <a:xfrm>
            <a:off x="2766005" y="3870652"/>
            <a:ext cx="11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srgbClr val="0051AA">
                    <a:lumMod val="50000"/>
                  </a:srgbClr>
                </a:solidFill>
                <a:latin typeface="Arial"/>
              </a:rPr>
              <a:t>Tudás</a:t>
            </a:r>
          </a:p>
          <a:p>
            <a:pPr algn="ctr" defTabSz="914400"/>
            <a:r>
              <a:rPr lang="hu-HU" sz="1200" b="1" dirty="0">
                <a:solidFill>
                  <a:srgbClr val="0051AA">
                    <a:lumMod val="50000"/>
                  </a:srgbClr>
                </a:solidFill>
                <a:latin typeface="Arial"/>
              </a:rPr>
              <a:t>Vizibilitás</a:t>
            </a:r>
          </a:p>
          <a:p>
            <a:pPr algn="ctr" defTabSz="914400"/>
            <a:r>
              <a:rPr lang="hu-HU" sz="1200" b="1" dirty="0">
                <a:solidFill>
                  <a:srgbClr val="0051AA">
                    <a:lumMod val="50000"/>
                  </a:srgbClr>
                </a:solidFill>
                <a:latin typeface="Arial"/>
              </a:rPr>
              <a:t>Kapcsolat</a:t>
            </a:r>
          </a:p>
        </p:txBody>
      </p:sp>
      <p:sp>
        <p:nvSpPr>
          <p:cNvPr id="98" name="Téglalap 97">
            <a:extLst>
              <a:ext uri="{FF2B5EF4-FFF2-40B4-BE49-F238E27FC236}">
                <a16:creationId xmlns:a16="http://schemas.microsoft.com/office/drawing/2014/main" id="{E4792058-42A6-455C-A091-3C0DD2B74037}"/>
              </a:ext>
            </a:extLst>
          </p:cNvPr>
          <p:cNvSpPr/>
          <p:nvPr/>
        </p:nvSpPr>
        <p:spPr>
          <a:xfrm>
            <a:off x="4045843" y="3864418"/>
            <a:ext cx="11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srgbClr val="0051AA">
                    <a:lumMod val="50000"/>
                  </a:srgbClr>
                </a:solidFill>
                <a:latin typeface="Arial"/>
              </a:rPr>
              <a:t>Anyagi támogatás és tanácsadás</a:t>
            </a:r>
          </a:p>
        </p:txBody>
      </p:sp>
      <p:sp>
        <p:nvSpPr>
          <p:cNvPr id="99" name="Téglalap 98">
            <a:extLst>
              <a:ext uri="{FF2B5EF4-FFF2-40B4-BE49-F238E27FC236}">
                <a16:creationId xmlns:a16="http://schemas.microsoft.com/office/drawing/2014/main" id="{AA2D00A9-FDBE-4993-9642-3B05E3F9D3E5}"/>
              </a:ext>
            </a:extLst>
          </p:cNvPr>
          <p:cNvSpPr/>
          <p:nvPr/>
        </p:nvSpPr>
        <p:spPr>
          <a:xfrm>
            <a:off x="5299596" y="3287145"/>
            <a:ext cx="12665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srgbClr val="1E1B58"/>
                </a:solidFill>
                <a:latin typeface="Arial"/>
              </a:rPr>
              <a:t>Befektetés</a:t>
            </a:r>
          </a:p>
        </p:txBody>
      </p:sp>
      <p:sp>
        <p:nvSpPr>
          <p:cNvPr id="100" name="Téglalap 99">
            <a:extLst>
              <a:ext uri="{FF2B5EF4-FFF2-40B4-BE49-F238E27FC236}">
                <a16:creationId xmlns:a16="http://schemas.microsoft.com/office/drawing/2014/main" id="{909FAE13-6384-4C72-A224-4368149ACBCE}"/>
              </a:ext>
            </a:extLst>
          </p:cNvPr>
          <p:cNvSpPr/>
          <p:nvPr/>
        </p:nvSpPr>
        <p:spPr>
          <a:xfrm>
            <a:off x="1487488" y="4394202"/>
            <a:ext cx="1368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1200" b="1" dirty="0">
                <a:solidFill>
                  <a:srgbClr val="1E1B58"/>
                </a:solidFill>
                <a:latin typeface="Arial"/>
              </a:rPr>
              <a:t>Brand</a:t>
            </a:r>
            <a:r>
              <a:rPr lang="hu-HU" sz="1200" b="1" dirty="0">
                <a:solidFill>
                  <a:srgbClr val="1E1B58"/>
                </a:solidFill>
                <a:latin typeface="Arial"/>
              </a:rPr>
              <a:t>építés</a:t>
            </a:r>
            <a:endParaRPr lang="en-GB" sz="1200" b="1" dirty="0">
              <a:solidFill>
                <a:srgbClr val="1E1B58"/>
              </a:solidFill>
              <a:latin typeface="Arial"/>
            </a:endParaRPr>
          </a:p>
          <a:p>
            <a:pPr algn="ctr" defTabSz="914400"/>
            <a:r>
              <a:rPr lang="en-GB" sz="1200" b="1" dirty="0">
                <a:solidFill>
                  <a:srgbClr val="1E1B58"/>
                </a:solidFill>
                <a:latin typeface="Arial"/>
              </a:rPr>
              <a:t>S</a:t>
            </a:r>
            <a:r>
              <a:rPr lang="hu-HU" sz="1200" b="1" dirty="0">
                <a:solidFill>
                  <a:srgbClr val="1E1B58"/>
                </a:solidFill>
                <a:latin typeface="Arial"/>
              </a:rPr>
              <a:t>ikersztorik</a:t>
            </a:r>
          </a:p>
          <a:p>
            <a:pPr algn="ctr" defTabSz="914400"/>
            <a:r>
              <a:rPr lang="hu-HU" sz="1200" b="1" dirty="0">
                <a:solidFill>
                  <a:srgbClr val="1E1B58"/>
                </a:solidFill>
                <a:latin typeface="Arial"/>
              </a:rPr>
              <a:t>BÉT50 klub</a:t>
            </a:r>
            <a:endParaRPr lang="en-GB" sz="1400" b="1" dirty="0">
              <a:solidFill>
                <a:srgbClr val="0051A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01" name="Téglalap 100">
            <a:extLst>
              <a:ext uri="{FF2B5EF4-FFF2-40B4-BE49-F238E27FC236}">
                <a16:creationId xmlns:a16="http://schemas.microsoft.com/office/drawing/2014/main" id="{D6E864EC-5BC7-4FE2-82F4-3A5319D03D22}"/>
              </a:ext>
            </a:extLst>
          </p:cNvPr>
          <p:cNvSpPr/>
          <p:nvPr/>
        </p:nvSpPr>
        <p:spPr>
          <a:xfrm>
            <a:off x="6528333" y="3143130"/>
            <a:ext cx="127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srgbClr val="1E1B58"/>
                </a:solidFill>
                <a:latin typeface="Arial"/>
              </a:rPr>
              <a:t>Szakértelem</a:t>
            </a:r>
          </a:p>
          <a:p>
            <a:pPr algn="ctr" defTabSz="914400"/>
            <a:r>
              <a:rPr lang="hu-HU" sz="1200" b="1" dirty="0">
                <a:solidFill>
                  <a:srgbClr val="1E1B58"/>
                </a:solidFill>
                <a:latin typeface="Arial"/>
              </a:rPr>
              <a:t>Felkészülés támogatás</a:t>
            </a:r>
          </a:p>
        </p:txBody>
      </p:sp>
      <p:grpSp>
        <p:nvGrpSpPr>
          <p:cNvPr id="102" name="Group 180">
            <a:extLst>
              <a:ext uri="{FF2B5EF4-FFF2-40B4-BE49-F238E27FC236}">
                <a16:creationId xmlns:a16="http://schemas.microsoft.com/office/drawing/2014/main" id="{FC702B7F-8664-4DFD-B3A5-EFB2F3AA632E}"/>
              </a:ext>
            </a:extLst>
          </p:cNvPr>
          <p:cNvGrpSpPr>
            <a:grpSpLocks/>
          </p:cNvGrpSpPr>
          <p:nvPr/>
        </p:nvGrpSpPr>
        <p:grpSpPr bwMode="auto">
          <a:xfrm>
            <a:off x="7937843" y="2847928"/>
            <a:ext cx="1080000" cy="1080000"/>
            <a:chOff x="6063278" y="3820268"/>
            <a:chExt cx="288000" cy="288000"/>
          </a:xfrm>
        </p:grpSpPr>
        <p:sp>
          <p:nvSpPr>
            <p:cNvPr id="103" name="Oval 181">
              <a:extLst>
                <a:ext uri="{FF2B5EF4-FFF2-40B4-BE49-F238E27FC236}">
                  <a16:creationId xmlns:a16="http://schemas.microsoft.com/office/drawing/2014/main" id="{5B55F20D-428B-495F-83B0-0E0B439993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63278" y="3820268"/>
              <a:ext cx="288000" cy="288000"/>
            </a:xfrm>
            <a:prstGeom prst="ellipse">
              <a:avLst/>
            </a:prstGeom>
            <a:solidFill>
              <a:srgbClr val="BA8C5D"/>
            </a:solidFill>
            <a:ln w="12700">
              <a:solidFill>
                <a:srgbClr val="23215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  <p:sp>
          <p:nvSpPr>
            <p:cNvPr id="104" name="Arc 51">
              <a:extLst>
                <a:ext uri="{FF2B5EF4-FFF2-40B4-BE49-F238E27FC236}">
                  <a16:creationId xmlns:a16="http://schemas.microsoft.com/office/drawing/2014/main" id="{D96D6096-FC5E-48BD-9823-EC8781C16A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07278" y="3820268"/>
              <a:ext cx="144000" cy="286515"/>
            </a:xfrm>
            <a:custGeom>
              <a:avLst/>
              <a:gdLst>
                <a:gd name="T0" fmla="*/ 0 w 21600"/>
                <a:gd name="T1" fmla="*/ 0 h 43198"/>
                <a:gd name="T2" fmla="*/ 0 w 21600"/>
                <a:gd name="T3" fmla="*/ 0 h 43198"/>
                <a:gd name="T4" fmla="*/ 0 w 21600"/>
                <a:gd name="T5" fmla="*/ 0 h 431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8"/>
                <a:gd name="T11" fmla="*/ 21600 w 21600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8" fill="none" extrusionOk="0">
                  <a:moveTo>
                    <a:pt x="21600" y="43198"/>
                  </a:moveTo>
                  <a:cubicBezTo>
                    <a:pt x="9670" y="43198"/>
                    <a:pt x="0" y="33527"/>
                    <a:pt x="0" y="21598"/>
                  </a:cubicBezTo>
                  <a:cubicBezTo>
                    <a:pt x="-1" y="9771"/>
                    <a:pt x="9511" y="143"/>
                    <a:pt x="21336" y="-1"/>
                  </a:cubicBezTo>
                </a:path>
                <a:path w="21600" h="43198" stroke="0" extrusionOk="0">
                  <a:moveTo>
                    <a:pt x="21600" y="43198"/>
                  </a:moveTo>
                  <a:cubicBezTo>
                    <a:pt x="9670" y="43198"/>
                    <a:pt x="0" y="33527"/>
                    <a:pt x="0" y="21598"/>
                  </a:cubicBezTo>
                  <a:cubicBezTo>
                    <a:pt x="-1" y="9771"/>
                    <a:pt x="9511" y="143"/>
                    <a:pt x="21336" y="-1"/>
                  </a:cubicBezTo>
                  <a:lnTo>
                    <a:pt x="21600" y="21598"/>
                  </a:lnTo>
                  <a:close/>
                </a:path>
              </a:pathLst>
            </a:custGeom>
            <a:solidFill>
              <a:srgbClr val="232157"/>
            </a:solidFill>
            <a:ln w="12700" cap="rnd">
              <a:solidFill>
                <a:srgbClr val="23215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GB" kern="0">
                <a:solidFill>
                  <a:srgbClr val="232157"/>
                </a:solidFill>
                <a:latin typeface="Arial"/>
              </a:endParaRPr>
            </a:p>
          </p:txBody>
        </p:sp>
      </p:grpSp>
      <p:sp>
        <p:nvSpPr>
          <p:cNvPr id="105" name="Téglalap 104">
            <a:extLst>
              <a:ext uri="{FF2B5EF4-FFF2-40B4-BE49-F238E27FC236}">
                <a16:creationId xmlns:a16="http://schemas.microsoft.com/office/drawing/2014/main" id="{20FF6DD2-6A45-40CC-9F83-92E5EE5D34F6}"/>
              </a:ext>
            </a:extLst>
          </p:cNvPr>
          <p:cNvSpPr/>
          <p:nvPr/>
        </p:nvSpPr>
        <p:spPr>
          <a:xfrm>
            <a:off x="8099437" y="3143129"/>
            <a:ext cx="793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400" b="1" dirty="0">
                <a:solidFill>
                  <a:prstClr val="white"/>
                </a:solidFill>
                <a:latin typeface="Arial"/>
              </a:rPr>
              <a:t>XTEND</a:t>
            </a:r>
            <a:endParaRPr lang="en-GB" sz="1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6" name="Téglalap 105">
            <a:extLst>
              <a:ext uri="{FF2B5EF4-FFF2-40B4-BE49-F238E27FC236}">
                <a16:creationId xmlns:a16="http://schemas.microsoft.com/office/drawing/2014/main" id="{46A27503-D85E-4FC3-B29C-B0B32CB35773}"/>
              </a:ext>
            </a:extLst>
          </p:cNvPr>
          <p:cNvSpPr/>
          <p:nvPr/>
        </p:nvSpPr>
        <p:spPr>
          <a:xfrm>
            <a:off x="7853500" y="2321424"/>
            <a:ext cx="127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srgbClr val="1E1B58"/>
                </a:solidFill>
                <a:latin typeface="Arial"/>
              </a:rPr>
              <a:t>Platform a növekedéshez</a:t>
            </a:r>
            <a:endParaRPr lang="en-GB" sz="1200" b="1" dirty="0">
              <a:solidFill>
                <a:srgbClr val="1E1B58"/>
              </a:solidFill>
              <a:latin typeface="Arial"/>
            </a:endParaRPr>
          </a:p>
        </p:txBody>
      </p:sp>
      <p:sp>
        <p:nvSpPr>
          <p:cNvPr id="107" name="Arc 20">
            <a:extLst>
              <a:ext uri="{FF2B5EF4-FFF2-40B4-BE49-F238E27FC236}">
                <a16:creationId xmlns:a16="http://schemas.microsoft.com/office/drawing/2014/main" id="{E198EC26-22B2-43E0-8875-104B4AB22257}"/>
              </a:ext>
            </a:extLst>
          </p:cNvPr>
          <p:cNvSpPr>
            <a:spLocks/>
          </p:cNvSpPr>
          <p:nvPr/>
        </p:nvSpPr>
        <p:spPr bwMode="auto">
          <a:xfrm>
            <a:off x="7274176" y="1962226"/>
            <a:ext cx="563561" cy="608013"/>
          </a:xfrm>
          <a:custGeom>
            <a:avLst/>
            <a:gdLst>
              <a:gd name="T0" fmla="*/ 0 w 21646"/>
              <a:gd name="T1" fmla="*/ 0 h 21600"/>
              <a:gd name="T2" fmla="*/ 0 w 21646"/>
              <a:gd name="T3" fmla="*/ 0 h 21600"/>
              <a:gd name="T4" fmla="*/ 0 w 21646"/>
              <a:gd name="T5" fmla="*/ 0 h 21600"/>
              <a:gd name="T6" fmla="*/ 0 60000 65536"/>
              <a:gd name="T7" fmla="*/ 0 60000 65536"/>
              <a:gd name="T8" fmla="*/ 0 60000 65536"/>
              <a:gd name="T9" fmla="*/ 0 w 21646"/>
              <a:gd name="T10" fmla="*/ 0 h 21600"/>
              <a:gd name="T11" fmla="*/ 21646 w 216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6" h="21600" fill="none" extrusionOk="0">
                <a:moveTo>
                  <a:pt x="0" y="0"/>
                </a:moveTo>
                <a:cubicBezTo>
                  <a:pt x="17" y="0"/>
                  <a:pt x="35" y="-1"/>
                  <a:pt x="53" y="0"/>
                </a:cubicBezTo>
                <a:cubicBezTo>
                  <a:pt x="11761" y="0"/>
                  <a:pt x="21337" y="9327"/>
                  <a:pt x="21645" y="21032"/>
                </a:cubicBezTo>
              </a:path>
              <a:path w="21646" h="21600" stroke="0" extrusionOk="0">
                <a:moveTo>
                  <a:pt x="0" y="0"/>
                </a:moveTo>
                <a:cubicBezTo>
                  <a:pt x="17" y="0"/>
                  <a:pt x="35" y="-1"/>
                  <a:pt x="53" y="0"/>
                </a:cubicBezTo>
                <a:cubicBezTo>
                  <a:pt x="11761" y="0"/>
                  <a:pt x="21337" y="9327"/>
                  <a:pt x="21645" y="21032"/>
                </a:cubicBezTo>
                <a:lnTo>
                  <a:pt x="53" y="21600"/>
                </a:lnTo>
                <a:close/>
              </a:path>
            </a:pathLst>
          </a:custGeom>
          <a:noFill/>
          <a:ln w="25400" cap="rnd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108" name="Line 26">
            <a:extLst>
              <a:ext uri="{FF2B5EF4-FFF2-40B4-BE49-F238E27FC236}">
                <a16:creationId xmlns:a16="http://schemas.microsoft.com/office/drawing/2014/main" id="{DC3F7D11-AAF1-4AF2-919B-AD3C7D8CAC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6319" y="1962223"/>
            <a:ext cx="237857" cy="0"/>
          </a:xfrm>
          <a:prstGeom prst="line">
            <a:avLst/>
          </a:prstGeom>
          <a:noFill/>
          <a:ln w="25400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109" name="Line 23">
            <a:extLst>
              <a:ext uri="{FF2B5EF4-FFF2-40B4-BE49-F238E27FC236}">
                <a16:creationId xmlns:a16="http://schemas.microsoft.com/office/drawing/2014/main" id="{5A303D2F-E2A9-4493-A342-E1F19D5762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3548" y="2567065"/>
            <a:ext cx="1" cy="773085"/>
          </a:xfrm>
          <a:prstGeom prst="line">
            <a:avLst/>
          </a:prstGeom>
          <a:noFill/>
          <a:ln w="25400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110" name="Arc 22">
            <a:extLst>
              <a:ext uri="{FF2B5EF4-FFF2-40B4-BE49-F238E27FC236}">
                <a16:creationId xmlns:a16="http://schemas.microsoft.com/office/drawing/2014/main" id="{B81CE787-EDA8-4D22-AB63-0414EC8F58D5}"/>
              </a:ext>
            </a:extLst>
          </p:cNvPr>
          <p:cNvSpPr>
            <a:spLocks/>
          </p:cNvSpPr>
          <p:nvPr/>
        </p:nvSpPr>
        <p:spPr bwMode="auto">
          <a:xfrm>
            <a:off x="7836713" y="3317522"/>
            <a:ext cx="1309870" cy="761711"/>
          </a:xfrm>
          <a:custGeom>
            <a:avLst/>
            <a:gdLst>
              <a:gd name="T0" fmla="*/ 0 w 43200"/>
              <a:gd name="T1" fmla="*/ 0 h 21705"/>
              <a:gd name="T2" fmla="*/ 0 w 43200"/>
              <a:gd name="T3" fmla="*/ 0 h 21705"/>
              <a:gd name="T4" fmla="*/ 0 w 43200"/>
              <a:gd name="T5" fmla="*/ 0 h 21705"/>
              <a:gd name="T6" fmla="*/ 0 60000 65536"/>
              <a:gd name="T7" fmla="*/ 0 60000 65536"/>
              <a:gd name="T8" fmla="*/ 0 60000 65536"/>
              <a:gd name="T9" fmla="*/ 0 w 43200"/>
              <a:gd name="T10" fmla="*/ 0 h 21705"/>
              <a:gd name="T11" fmla="*/ 43200 w 43200"/>
              <a:gd name="T12" fmla="*/ 21705 h 21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05" fill="none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</a:path>
              <a:path w="43200" h="21705" stroke="0" extrusionOk="0">
                <a:moveTo>
                  <a:pt x="43199" y="53"/>
                </a:moveTo>
                <a:cubicBezTo>
                  <a:pt x="43199" y="70"/>
                  <a:pt x="43200" y="87"/>
                  <a:pt x="43200" y="105"/>
                </a:cubicBezTo>
                <a:cubicBezTo>
                  <a:pt x="43200" y="12034"/>
                  <a:pt x="33529" y="21705"/>
                  <a:pt x="21600" y="21705"/>
                </a:cubicBezTo>
                <a:cubicBezTo>
                  <a:pt x="9670" y="21705"/>
                  <a:pt x="0" y="12034"/>
                  <a:pt x="0" y="105"/>
                </a:cubicBezTo>
                <a:cubicBezTo>
                  <a:pt x="-1" y="70"/>
                  <a:pt x="0" y="35"/>
                  <a:pt x="0" y="0"/>
                </a:cubicBezTo>
                <a:lnTo>
                  <a:pt x="21600" y="105"/>
                </a:lnTo>
                <a:close/>
              </a:path>
            </a:pathLst>
          </a:custGeom>
          <a:noFill/>
          <a:ln w="25400" cap="rnd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111" name="Line 23">
            <a:extLst>
              <a:ext uri="{FF2B5EF4-FFF2-40B4-BE49-F238E27FC236}">
                <a16:creationId xmlns:a16="http://schemas.microsoft.com/office/drawing/2014/main" id="{0CB175D7-1F04-4C33-AA21-53C4430210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528" y="2380472"/>
            <a:ext cx="2056" cy="951987"/>
          </a:xfrm>
          <a:prstGeom prst="line">
            <a:avLst/>
          </a:prstGeom>
          <a:noFill/>
          <a:ln w="25400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112" name="Arc 25">
            <a:extLst>
              <a:ext uri="{FF2B5EF4-FFF2-40B4-BE49-F238E27FC236}">
                <a16:creationId xmlns:a16="http://schemas.microsoft.com/office/drawing/2014/main" id="{8303671F-58F8-43AE-9E18-28AFAA7C6625}"/>
              </a:ext>
            </a:extLst>
          </p:cNvPr>
          <p:cNvSpPr>
            <a:spLocks/>
          </p:cNvSpPr>
          <p:nvPr/>
        </p:nvSpPr>
        <p:spPr bwMode="auto">
          <a:xfrm>
            <a:off x="9143576" y="1770241"/>
            <a:ext cx="563563" cy="6048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48"/>
                </a:moveTo>
                <a:cubicBezTo>
                  <a:pt x="28" y="9659"/>
                  <a:pt x="9658" y="29"/>
                  <a:pt x="21547" y="0"/>
                </a:cubicBezTo>
              </a:path>
              <a:path w="21600" h="21600" stroke="0" extrusionOk="0">
                <a:moveTo>
                  <a:pt x="0" y="21548"/>
                </a:moveTo>
                <a:cubicBezTo>
                  <a:pt x="28" y="9659"/>
                  <a:pt x="9658" y="29"/>
                  <a:pt x="2154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232157"/>
            </a:solidFill>
            <a:round/>
            <a:headEnd type="none" w="sm" len="sm"/>
            <a:tailEnd type="none" w="sm" len="sm"/>
          </a:ln>
        </p:spPr>
        <p:txBody>
          <a:bodyPr lIns="36000" tIns="36000" rIns="36000" bIns="36000" anchor="ctr"/>
          <a:lstStyle/>
          <a:p>
            <a:pPr defTabSz="914400">
              <a:defRPr/>
            </a:pPr>
            <a:endParaRPr lang="en-GB" kern="0">
              <a:solidFill>
                <a:srgbClr val="232157"/>
              </a:solidFill>
              <a:latin typeface="Arial"/>
            </a:endParaRPr>
          </a:p>
        </p:txBody>
      </p:sp>
      <p:grpSp>
        <p:nvGrpSpPr>
          <p:cNvPr id="113" name="Csoportba foglalás 112">
            <a:extLst>
              <a:ext uri="{FF2B5EF4-FFF2-40B4-BE49-F238E27FC236}">
                <a16:creationId xmlns:a16="http://schemas.microsoft.com/office/drawing/2014/main" id="{50F093F4-ADF8-4794-85DF-59867C59CFCF}"/>
              </a:ext>
            </a:extLst>
          </p:cNvPr>
          <p:cNvGrpSpPr/>
          <p:nvPr/>
        </p:nvGrpSpPr>
        <p:grpSpPr>
          <a:xfrm>
            <a:off x="1902576" y="5064922"/>
            <a:ext cx="593018" cy="598487"/>
            <a:chOff x="827584" y="4149080"/>
            <a:chExt cx="432048" cy="432048"/>
          </a:xfrm>
        </p:grpSpPr>
        <p:pic>
          <p:nvPicPr>
            <p:cNvPr id="114" name="Kép 113">
              <a:extLst>
                <a:ext uri="{FF2B5EF4-FFF2-40B4-BE49-F238E27FC236}">
                  <a16:creationId xmlns:a16="http://schemas.microsoft.com/office/drawing/2014/main" id="{C1B6FDEA-8A7D-430F-81A3-1F5466615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BA8C5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51" y="4244355"/>
              <a:ext cx="360039" cy="269859"/>
            </a:xfrm>
            <a:prstGeom prst="rect">
              <a:avLst/>
            </a:prstGeom>
          </p:spPr>
        </p:pic>
        <p:sp>
          <p:nvSpPr>
            <p:cNvPr id="115" name="Lekerekített téglalap 25">
              <a:extLst>
                <a:ext uri="{FF2B5EF4-FFF2-40B4-BE49-F238E27FC236}">
                  <a16:creationId xmlns:a16="http://schemas.microsoft.com/office/drawing/2014/main" id="{22F23A0A-0EA6-40B8-9D7F-4785C150BEDF}"/>
                </a:ext>
              </a:extLst>
            </p:cNvPr>
            <p:cNvSpPr/>
            <p:nvPr/>
          </p:nvSpPr>
          <p:spPr>
            <a:xfrm>
              <a:off x="827584" y="4149080"/>
              <a:ext cx="432048" cy="432048"/>
            </a:xfrm>
            <a:prstGeom prst="roundRect">
              <a:avLst>
                <a:gd name="adj" fmla="val 7848"/>
              </a:avLst>
            </a:prstGeom>
            <a:noFill/>
            <a:ln w="15875" cap="flat" cmpd="sng" algn="ctr">
              <a:solidFill>
                <a:srgbClr val="BA8C5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hu-HU" sz="1350" kern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16" name="Kép 115">
            <a:extLst>
              <a:ext uri="{FF2B5EF4-FFF2-40B4-BE49-F238E27FC236}">
                <a16:creationId xmlns:a16="http://schemas.microsoft.com/office/drawing/2014/main" id="{F6E9BEBF-6AC5-409C-B985-F0FF5A3CE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BA8C5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60" y="3123451"/>
            <a:ext cx="567000" cy="567000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C353C759-BB16-4B48-B1C1-6F4497CB4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BA8C5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76" y="4585275"/>
            <a:ext cx="729000" cy="551528"/>
          </a:xfrm>
          <a:prstGeom prst="rect">
            <a:avLst/>
          </a:prstGeom>
        </p:spPr>
      </p:pic>
      <p:pic>
        <p:nvPicPr>
          <p:cNvPr id="118" name="Kép 117">
            <a:extLst>
              <a:ext uri="{FF2B5EF4-FFF2-40B4-BE49-F238E27FC236}">
                <a16:creationId xmlns:a16="http://schemas.microsoft.com/office/drawing/2014/main" id="{BDFA08FA-F3B7-4014-9570-FC40FA7B7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BA8C5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93" y="2674408"/>
            <a:ext cx="393783" cy="393783"/>
          </a:xfrm>
          <a:prstGeom prst="rect">
            <a:avLst/>
          </a:prstGeom>
          <a:noFill/>
        </p:spPr>
      </p:pic>
      <p:sp>
        <p:nvSpPr>
          <p:cNvPr id="119" name="Téglalap 118">
            <a:extLst>
              <a:ext uri="{FF2B5EF4-FFF2-40B4-BE49-F238E27FC236}">
                <a16:creationId xmlns:a16="http://schemas.microsoft.com/office/drawing/2014/main" id="{45228316-1969-46EE-A041-76F7BDCA5DA7}"/>
              </a:ext>
            </a:extLst>
          </p:cNvPr>
          <p:cNvSpPr/>
          <p:nvPr/>
        </p:nvSpPr>
        <p:spPr>
          <a:xfrm>
            <a:off x="5672160" y="2621644"/>
            <a:ext cx="495851" cy="521485"/>
          </a:xfrm>
          <a:prstGeom prst="rect">
            <a:avLst/>
          </a:prstGeom>
          <a:noFill/>
          <a:ln w="38100" cap="sq" cmpd="sng" algn="ctr">
            <a:solidFill>
              <a:srgbClr val="BA8C5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0" name="Kép 119">
            <a:extLst>
              <a:ext uri="{FF2B5EF4-FFF2-40B4-BE49-F238E27FC236}">
                <a16:creationId xmlns:a16="http://schemas.microsoft.com/office/drawing/2014/main" id="{8D5AB694-8F82-46CA-BC3C-02E388FDD6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BA8C5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53" y="3981867"/>
            <a:ext cx="395091" cy="395091"/>
          </a:xfrm>
          <a:prstGeom prst="rect">
            <a:avLst/>
          </a:prstGeom>
          <a:noFill/>
        </p:spPr>
      </p:pic>
      <p:sp>
        <p:nvSpPr>
          <p:cNvPr id="121" name="Téglalap 120">
            <a:extLst>
              <a:ext uri="{FF2B5EF4-FFF2-40B4-BE49-F238E27FC236}">
                <a16:creationId xmlns:a16="http://schemas.microsoft.com/office/drawing/2014/main" id="{E9D432E0-707E-486A-ACC2-26659D9B813E}"/>
              </a:ext>
            </a:extLst>
          </p:cNvPr>
          <p:cNvSpPr/>
          <p:nvPr/>
        </p:nvSpPr>
        <p:spPr>
          <a:xfrm>
            <a:off x="6888091" y="3935214"/>
            <a:ext cx="523217" cy="494814"/>
          </a:xfrm>
          <a:prstGeom prst="rect">
            <a:avLst/>
          </a:prstGeom>
          <a:noFill/>
          <a:ln w="38100" cap="sq" cmpd="sng" algn="ctr">
            <a:solidFill>
              <a:srgbClr val="BA8C5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2" name="Kép 121">
            <a:extLst>
              <a:ext uri="{FF2B5EF4-FFF2-40B4-BE49-F238E27FC236}">
                <a16:creationId xmlns:a16="http://schemas.microsoft.com/office/drawing/2014/main" id="{5C40B281-C594-4ADC-94DC-3CE488D70C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rgbClr val="BA8C5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9" y="1729410"/>
            <a:ext cx="533301" cy="533301"/>
          </a:xfrm>
          <a:prstGeom prst="rect">
            <a:avLst/>
          </a:prstGeom>
        </p:spPr>
      </p:pic>
      <p:sp>
        <p:nvSpPr>
          <p:cNvPr id="123" name="Téglalap 122">
            <a:extLst>
              <a:ext uri="{FF2B5EF4-FFF2-40B4-BE49-F238E27FC236}">
                <a16:creationId xmlns:a16="http://schemas.microsoft.com/office/drawing/2014/main" id="{BABC60B5-5F44-4966-ADD7-1F61ACA7889C}"/>
              </a:ext>
            </a:extLst>
          </p:cNvPr>
          <p:cNvSpPr/>
          <p:nvPr/>
        </p:nvSpPr>
        <p:spPr>
          <a:xfrm>
            <a:off x="9215214" y="1875895"/>
            <a:ext cx="108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200" b="1" dirty="0">
                <a:solidFill>
                  <a:srgbClr val="1E1B58"/>
                </a:solidFill>
                <a:latin typeface="Arial"/>
              </a:rPr>
              <a:t>BÉT</a:t>
            </a:r>
            <a:endParaRPr lang="en-GB" sz="1200" b="1" dirty="0">
              <a:solidFill>
                <a:srgbClr val="1E1B58"/>
              </a:solidFill>
              <a:latin typeface="Arial"/>
            </a:endParaRPr>
          </a:p>
        </p:txBody>
      </p:sp>
      <p:sp>
        <p:nvSpPr>
          <p:cNvPr id="124" name="Téglalap 123">
            <a:extLst>
              <a:ext uri="{FF2B5EF4-FFF2-40B4-BE49-F238E27FC236}">
                <a16:creationId xmlns:a16="http://schemas.microsoft.com/office/drawing/2014/main" id="{1214BDD3-13D4-45C0-9D4F-D1C9DC4107C2}"/>
              </a:ext>
            </a:extLst>
          </p:cNvPr>
          <p:cNvSpPr/>
          <p:nvPr/>
        </p:nvSpPr>
        <p:spPr>
          <a:xfrm>
            <a:off x="8065963" y="3431161"/>
            <a:ext cx="833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hu-HU" sz="1400" b="1" dirty="0">
                <a:solidFill>
                  <a:prstClr val="white"/>
                </a:solidFill>
                <a:latin typeface="Arial"/>
              </a:rPr>
              <a:t>XBOND</a:t>
            </a:r>
            <a:endParaRPr lang="en-GB" sz="14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34323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C33400F-95AF-43C9-8C85-3A758D39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42" y="310448"/>
            <a:ext cx="7578677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budapesti értéktőzsde, A nyilvános tőkepiac hozzáadott értéke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F8C0D347-A305-447D-91E5-B310BFCD2194}"/>
              </a:ext>
            </a:extLst>
          </p:cNvPr>
          <p:cNvSpPr/>
          <p:nvPr/>
        </p:nvSpPr>
        <p:spPr>
          <a:xfrm>
            <a:off x="6912864" y="2016522"/>
            <a:ext cx="24575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hu-HU" sz="1500" b="1" dirty="0">
                <a:solidFill>
                  <a:srgbClr val="232157"/>
                </a:solidFill>
                <a:latin typeface="Arial"/>
              </a:rPr>
              <a:t>Finanszírozás</a:t>
            </a:r>
          </a:p>
          <a:p>
            <a:pPr defTabSz="914400"/>
            <a:r>
              <a:rPr lang="hu-HU" sz="1400" i="1" dirty="0">
                <a:solidFill>
                  <a:srgbClr val="232157"/>
                </a:solidFill>
                <a:latin typeface="Arial"/>
              </a:rPr>
              <a:t>rugalmas forrásbevonás</a:t>
            </a:r>
          </a:p>
        </p:txBody>
      </p: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5C0B69B9-9301-46BE-AFCE-04A8C964DFA1}"/>
              </a:ext>
            </a:extLst>
          </p:cNvPr>
          <p:cNvGrpSpPr/>
          <p:nvPr/>
        </p:nvGrpSpPr>
        <p:grpSpPr>
          <a:xfrm>
            <a:off x="5950013" y="1818501"/>
            <a:ext cx="993440" cy="993440"/>
            <a:chOff x="6848300" y="2838950"/>
            <a:chExt cx="1324586" cy="1324586"/>
          </a:xfrm>
        </p:grpSpPr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52CBB99C-551B-4B21-8159-7FBCEFEB439E}"/>
                </a:ext>
              </a:extLst>
            </p:cNvPr>
            <p:cNvSpPr/>
            <p:nvPr/>
          </p:nvSpPr>
          <p:spPr>
            <a:xfrm>
              <a:off x="6848300" y="2838950"/>
              <a:ext cx="1324586" cy="1324586"/>
            </a:xfrm>
            <a:prstGeom prst="ellipse">
              <a:avLst/>
            </a:prstGeom>
            <a:solidFill>
              <a:srgbClr val="BA8C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hu-HU" sz="135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0" name="Kép 39">
              <a:extLst>
                <a:ext uri="{FF2B5EF4-FFF2-40B4-BE49-F238E27FC236}">
                  <a16:creationId xmlns:a16="http://schemas.microsoft.com/office/drawing/2014/main" id="{991DAE0C-600D-4BC3-B80D-5B40009BC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23215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754" y="3039140"/>
              <a:ext cx="864392" cy="943346"/>
            </a:xfrm>
            <a:prstGeom prst="rect">
              <a:avLst/>
            </a:prstGeom>
          </p:spPr>
        </p:pic>
      </p:grpSp>
      <p:sp>
        <p:nvSpPr>
          <p:cNvPr id="41" name="Téglalap 40">
            <a:extLst>
              <a:ext uri="{FF2B5EF4-FFF2-40B4-BE49-F238E27FC236}">
                <a16:creationId xmlns:a16="http://schemas.microsoft.com/office/drawing/2014/main" id="{DD8D4AC4-D8F0-4210-9E9A-8A212641AB3C}"/>
              </a:ext>
            </a:extLst>
          </p:cNvPr>
          <p:cNvSpPr/>
          <p:nvPr/>
        </p:nvSpPr>
        <p:spPr>
          <a:xfrm>
            <a:off x="1881563" y="2052198"/>
            <a:ext cx="272438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hu-HU" sz="1500" b="1" dirty="0">
                <a:solidFill>
                  <a:srgbClr val="232157"/>
                </a:solidFill>
                <a:latin typeface="Arial"/>
              </a:rPr>
              <a:t>Szintugrás</a:t>
            </a:r>
            <a:r>
              <a:rPr lang="hu-HU" sz="1500" dirty="0">
                <a:solidFill>
                  <a:srgbClr val="232157"/>
                </a:solidFill>
                <a:latin typeface="Arial"/>
              </a:rPr>
              <a:t> </a:t>
            </a:r>
          </a:p>
          <a:p>
            <a:pPr algn="r" defTabSz="914400"/>
            <a:r>
              <a:rPr lang="hu-HU" sz="1400" i="1" dirty="0">
                <a:solidFill>
                  <a:srgbClr val="232157"/>
                </a:solidFill>
                <a:latin typeface="Arial"/>
              </a:rPr>
              <a:t>alap a további növekedéshez</a:t>
            </a:r>
          </a:p>
        </p:txBody>
      </p: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B843F517-EFC6-4CF8-AB7C-CDE4D8269258}"/>
              </a:ext>
            </a:extLst>
          </p:cNvPr>
          <p:cNvGrpSpPr/>
          <p:nvPr/>
        </p:nvGrpSpPr>
        <p:grpSpPr>
          <a:xfrm>
            <a:off x="4638380" y="1807527"/>
            <a:ext cx="993440" cy="993440"/>
            <a:chOff x="6424526" y="1196843"/>
            <a:chExt cx="1324586" cy="1324586"/>
          </a:xfrm>
        </p:grpSpPr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87EE75F9-EBB2-48EA-B7A0-3C410C62BB21}"/>
                </a:ext>
              </a:extLst>
            </p:cNvPr>
            <p:cNvSpPr/>
            <p:nvPr/>
          </p:nvSpPr>
          <p:spPr>
            <a:xfrm>
              <a:off x="6424526" y="1196843"/>
              <a:ext cx="1324586" cy="1324586"/>
            </a:xfrm>
            <a:prstGeom prst="ellipse">
              <a:avLst/>
            </a:prstGeom>
            <a:solidFill>
              <a:srgbClr val="BA8C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hu-HU" sz="135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4" name="Kép 43">
              <a:extLst>
                <a:ext uri="{FF2B5EF4-FFF2-40B4-BE49-F238E27FC236}">
                  <a16:creationId xmlns:a16="http://schemas.microsoft.com/office/drawing/2014/main" id="{1B695B5D-2D37-460A-8E20-3D281B7C5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23215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015" y="1396232"/>
              <a:ext cx="824895" cy="900000"/>
            </a:xfrm>
            <a:prstGeom prst="rect">
              <a:avLst/>
            </a:prstGeom>
          </p:spPr>
        </p:pic>
      </p:grpSp>
      <p:sp>
        <p:nvSpPr>
          <p:cNvPr id="45" name="Téglalap 44">
            <a:extLst>
              <a:ext uri="{FF2B5EF4-FFF2-40B4-BE49-F238E27FC236}">
                <a16:creationId xmlns:a16="http://schemas.microsoft.com/office/drawing/2014/main" id="{93465C51-6656-4C93-84F7-00AA49FA8D57}"/>
              </a:ext>
            </a:extLst>
          </p:cNvPr>
          <p:cNvSpPr/>
          <p:nvPr/>
        </p:nvSpPr>
        <p:spPr>
          <a:xfrm>
            <a:off x="6938930" y="4493349"/>
            <a:ext cx="3223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1500" b="1" dirty="0" err="1">
                <a:solidFill>
                  <a:srgbClr val="232157"/>
                </a:solidFill>
                <a:latin typeface="Arial"/>
              </a:rPr>
              <a:t>Exit</a:t>
            </a:r>
            <a:r>
              <a:rPr lang="hu-HU" sz="1500" b="1" dirty="0">
                <a:solidFill>
                  <a:srgbClr val="232157"/>
                </a:solidFill>
                <a:latin typeface="Arial"/>
              </a:rPr>
              <a:t> </a:t>
            </a:r>
          </a:p>
          <a:p>
            <a:pPr defTabSz="914400">
              <a:defRPr/>
            </a:pPr>
            <a:r>
              <a:rPr lang="hu-HU" sz="1400" i="1" dirty="0">
                <a:solidFill>
                  <a:srgbClr val="232157"/>
                </a:solidFill>
                <a:latin typeface="Arial"/>
              </a:rPr>
              <a:t>Kontrolláltan, több lépcsőben</a:t>
            </a: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2B4A9921-5540-4F35-AD4C-DD03AA50BBE1}"/>
              </a:ext>
            </a:extLst>
          </p:cNvPr>
          <p:cNvGrpSpPr/>
          <p:nvPr/>
        </p:nvGrpSpPr>
        <p:grpSpPr>
          <a:xfrm>
            <a:off x="5950013" y="4252115"/>
            <a:ext cx="993440" cy="993440"/>
            <a:chOff x="8676456" y="2910723"/>
            <a:chExt cx="1324586" cy="1324586"/>
          </a:xfrm>
        </p:grpSpPr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8598F55B-FA2D-4DB2-83B1-3E251678E934}"/>
                </a:ext>
              </a:extLst>
            </p:cNvPr>
            <p:cNvSpPr/>
            <p:nvPr/>
          </p:nvSpPr>
          <p:spPr>
            <a:xfrm>
              <a:off x="8676456" y="2910723"/>
              <a:ext cx="1324586" cy="1324586"/>
            </a:xfrm>
            <a:prstGeom prst="ellipse">
              <a:avLst/>
            </a:prstGeom>
            <a:solidFill>
              <a:srgbClr val="BA8C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hu-HU" sz="135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8" name="Kép 47">
              <a:extLst>
                <a:ext uri="{FF2B5EF4-FFF2-40B4-BE49-F238E27FC236}">
                  <a16:creationId xmlns:a16="http://schemas.microsoft.com/office/drawing/2014/main" id="{8951D84E-6D80-4204-9D01-2FE274FBB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23215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4700" y="3224420"/>
              <a:ext cx="972000" cy="708636"/>
            </a:xfrm>
            <a:prstGeom prst="rect">
              <a:avLst/>
            </a:prstGeom>
          </p:spPr>
        </p:pic>
      </p:grpSp>
      <p:sp>
        <p:nvSpPr>
          <p:cNvPr id="49" name="Téglalap 48">
            <a:extLst>
              <a:ext uri="{FF2B5EF4-FFF2-40B4-BE49-F238E27FC236}">
                <a16:creationId xmlns:a16="http://schemas.microsoft.com/office/drawing/2014/main" id="{71A26614-4C5B-4575-A2A4-278737D3AC45}"/>
              </a:ext>
            </a:extLst>
          </p:cNvPr>
          <p:cNvSpPr/>
          <p:nvPr/>
        </p:nvSpPr>
        <p:spPr>
          <a:xfrm>
            <a:off x="2061583" y="4528530"/>
            <a:ext cx="25556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hu-HU" sz="1500" b="1" dirty="0">
                <a:solidFill>
                  <a:srgbClr val="232157"/>
                </a:solidFill>
                <a:latin typeface="Arial"/>
              </a:rPr>
              <a:t>Munkaerőpiaci kihívások </a:t>
            </a:r>
            <a:r>
              <a:rPr lang="hu-HU" sz="1400" i="1" dirty="0">
                <a:solidFill>
                  <a:srgbClr val="232157"/>
                </a:solidFill>
                <a:latin typeface="Arial"/>
              </a:rPr>
              <a:t>lojalitás, ösztönzők</a:t>
            </a:r>
            <a:endParaRPr lang="hu-HU" sz="1500" i="1" dirty="0">
              <a:solidFill>
                <a:srgbClr val="232157"/>
              </a:solidFill>
              <a:latin typeface="Arial"/>
            </a:endParaRPr>
          </a:p>
        </p:txBody>
      </p: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D0A63DEA-9D3A-4BC5-B877-F2CEDE8FCEE9}"/>
              </a:ext>
            </a:extLst>
          </p:cNvPr>
          <p:cNvGrpSpPr/>
          <p:nvPr/>
        </p:nvGrpSpPr>
        <p:grpSpPr>
          <a:xfrm>
            <a:off x="4638380" y="4237067"/>
            <a:ext cx="993440" cy="993440"/>
            <a:chOff x="8481707" y="4869160"/>
            <a:chExt cx="1324586" cy="1324586"/>
          </a:xfrm>
        </p:grpSpPr>
        <p:sp>
          <p:nvSpPr>
            <p:cNvPr id="51" name="Ellipszis 50">
              <a:extLst>
                <a:ext uri="{FF2B5EF4-FFF2-40B4-BE49-F238E27FC236}">
                  <a16:creationId xmlns:a16="http://schemas.microsoft.com/office/drawing/2014/main" id="{B715BCE9-6327-4793-B2CC-DC49BD07D273}"/>
                </a:ext>
              </a:extLst>
            </p:cNvPr>
            <p:cNvSpPr/>
            <p:nvPr/>
          </p:nvSpPr>
          <p:spPr>
            <a:xfrm>
              <a:off x="8481707" y="4869160"/>
              <a:ext cx="1324586" cy="1324586"/>
            </a:xfrm>
            <a:prstGeom prst="ellipse">
              <a:avLst/>
            </a:prstGeom>
            <a:solidFill>
              <a:srgbClr val="BA8C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hu-HU" sz="135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52" name="Kép 51">
              <a:extLst>
                <a:ext uri="{FF2B5EF4-FFF2-40B4-BE49-F238E27FC236}">
                  <a16:creationId xmlns:a16="http://schemas.microsoft.com/office/drawing/2014/main" id="{ACAE06F5-0C11-4ADC-9D19-F0E664B67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rgbClr val="23215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320" y="5158800"/>
              <a:ext cx="1059359" cy="745306"/>
            </a:xfrm>
            <a:prstGeom prst="rect">
              <a:avLst/>
            </a:prstGeom>
          </p:spPr>
        </p:pic>
      </p:grpSp>
      <p:sp>
        <p:nvSpPr>
          <p:cNvPr id="53" name="Téglalap 52">
            <a:extLst>
              <a:ext uri="{FF2B5EF4-FFF2-40B4-BE49-F238E27FC236}">
                <a16:creationId xmlns:a16="http://schemas.microsoft.com/office/drawing/2014/main" id="{16589CED-D69A-402F-861A-4934B130AF66}"/>
              </a:ext>
            </a:extLst>
          </p:cNvPr>
          <p:cNvSpPr/>
          <p:nvPr/>
        </p:nvSpPr>
        <p:spPr>
          <a:xfrm>
            <a:off x="7611808" y="3168650"/>
            <a:ext cx="2334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1500" b="1" dirty="0">
                <a:solidFill>
                  <a:srgbClr val="232157"/>
                </a:solidFill>
                <a:latin typeface="Arial"/>
              </a:rPr>
              <a:t>Értéktranszparencia, Bizalomépítés</a:t>
            </a:r>
          </a:p>
        </p:txBody>
      </p: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4D1A01C0-3E2A-4F27-AA67-28E3D153907C}"/>
              </a:ext>
            </a:extLst>
          </p:cNvPr>
          <p:cNvGrpSpPr/>
          <p:nvPr/>
        </p:nvGrpSpPr>
        <p:grpSpPr>
          <a:xfrm>
            <a:off x="6628378" y="3026394"/>
            <a:ext cx="993440" cy="993440"/>
            <a:chOff x="8676456" y="2910723"/>
            <a:chExt cx="1324586" cy="1324586"/>
          </a:xfrm>
        </p:grpSpPr>
        <p:sp>
          <p:nvSpPr>
            <p:cNvPr id="55" name="Ellipszis 54">
              <a:extLst>
                <a:ext uri="{FF2B5EF4-FFF2-40B4-BE49-F238E27FC236}">
                  <a16:creationId xmlns:a16="http://schemas.microsoft.com/office/drawing/2014/main" id="{9FE33848-C43F-446F-9525-E9940D2F5B36}"/>
                </a:ext>
              </a:extLst>
            </p:cNvPr>
            <p:cNvSpPr/>
            <p:nvPr/>
          </p:nvSpPr>
          <p:spPr>
            <a:xfrm>
              <a:off x="8676456" y="2910723"/>
              <a:ext cx="1324586" cy="1324586"/>
            </a:xfrm>
            <a:prstGeom prst="ellipse">
              <a:avLst/>
            </a:prstGeom>
            <a:solidFill>
              <a:srgbClr val="BA8C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hu-HU" sz="135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56" name="Kép 55">
              <a:extLst>
                <a:ext uri="{FF2B5EF4-FFF2-40B4-BE49-F238E27FC236}">
                  <a16:creationId xmlns:a16="http://schemas.microsoft.com/office/drawing/2014/main" id="{96429A88-D84C-4B09-ADBA-8536344D9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rgbClr val="23215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795" y="3261703"/>
              <a:ext cx="991206" cy="719132"/>
            </a:xfrm>
            <a:prstGeom prst="rect">
              <a:avLst/>
            </a:prstGeom>
          </p:spPr>
        </p:pic>
      </p:grpSp>
      <p:sp>
        <p:nvSpPr>
          <p:cNvPr id="57" name="Téglalap 56">
            <a:extLst>
              <a:ext uri="{FF2B5EF4-FFF2-40B4-BE49-F238E27FC236}">
                <a16:creationId xmlns:a16="http://schemas.microsoft.com/office/drawing/2014/main" id="{390F3781-F0DE-4E74-A932-E238D5AB3C32}"/>
              </a:ext>
            </a:extLst>
          </p:cNvPr>
          <p:cNvSpPr/>
          <p:nvPr/>
        </p:nvSpPr>
        <p:spPr>
          <a:xfrm>
            <a:off x="1735224" y="3168653"/>
            <a:ext cx="22305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hu-HU" sz="1500" b="1" dirty="0">
                <a:solidFill>
                  <a:srgbClr val="232157"/>
                </a:solidFill>
                <a:latin typeface="Arial"/>
              </a:rPr>
              <a:t>Tulajdonosi struktúra  </a:t>
            </a:r>
            <a:r>
              <a:rPr lang="hu-HU" sz="1400" i="1" dirty="0">
                <a:solidFill>
                  <a:srgbClr val="232157"/>
                </a:solidFill>
                <a:latin typeface="Arial"/>
              </a:rPr>
              <a:t>utódlás, menedzsment építés</a:t>
            </a:r>
            <a:endParaRPr lang="hu-HU" sz="1500" i="1" dirty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58" name="Sávnyíl 20">
            <a:extLst>
              <a:ext uri="{FF2B5EF4-FFF2-40B4-BE49-F238E27FC236}">
                <a16:creationId xmlns:a16="http://schemas.microsoft.com/office/drawing/2014/main" id="{AC5337EA-529E-4662-A081-16D1D96ED509}"/>
              </a:ext>
            </a:extLst>
          </p:cNvPr>
          <p:cNvSpPr/>
          <p:nvPr/>
        </p:nvSpPr>
        <p:spPr>
          <a:xfrm>
            <a:off x="5701146" y="2133481"/>
            <a:ext cx="162018" cy="363474"/>
          </a:xfrm>
          <a:prstGeom prst="chevron">
            <a:avLst/>
          </a:prstGeom>
          <a:solidFill>
            <a:srgbClr val="2321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59" name="Sávnyíl 41">
            <a:extLst>
              <a:ext uri="{FF2B5EF4-FFF2-40B4-BE49-F238E27FC236}">
                <a16:creationId xmlns:a16="http://schemas.microsoft.com/office/drawing/2014/main" id="{3474AE4E-D80F-4536-B24B-8B668ECFA74F}"/>
              </a:ext>
            </a:extLst>
          </p:cNvPr>
          <p:cNvSpPr/>
          <p:nvPr/>
        </p:nvSpPr>
        <p:spPr>
          <a:xfrm flipH="1">
            <a:off x="5705507" y="4552044"/>
            <a:ext cx="162018" cy="363474"/>
          </a:xfrm>
          <a:prstGeom prst="chevron">
            <a:avLst/>
          </a:prstGeom>
          <a:solidFill>
            <a:srgbClr val="2321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60" name="Sávnyíl 42">
            <a:extLst>
              <a:ext uri="{FF2B5EF4-FFF2-40B4-BE49-F238E27FC236}">
                <a16:creationId xmlns:a16="http://schemas.microsoft.com/office/drawing/2014/main" id="{EE1FD2A0-D470-4877-818A-C12870561307}"/>
              </a:ext>
            </a:extLst>
          </p:cNvPr>
          <p:cNvSpPr/>
          <p:nvPr/>
        </p:nvSpPr>
        <p:spPr>
          <a:xfrm rot="14400000" flipH="1">
            <a:off x="6729611" y="2722539"/>
            <a:ext cx="162018" cy="363474"/>
          </a:xfrm>
          <a:prstGeom prst="chevron">
            <a:avLst/>
          </a:prstGeom>
          <a:solidFill>
            <a:srgbClr val="2321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61" name="Sávnyíl 43">
            <a:extLst>
              <a:ext uri="{FF2B5EF4-FFF2-40B4-BE49-F238E27FC236}">
                <a16:creationId xmlns:a16="http://schemas.microsoft.com/office/drawing/2014/main" id="{DA2DBC29-F4F2-4777-9519-7A24C544B234}"/>
              </a:ext>
            </a:extLst>
          </p:cNvPr>
          <p:cNvSpPr/>
          <p:nvPr/>
        </p:nvSpPr>
        <p:spPr>
          <a:xfrm rot="7200000" flipH="1" flipV="1">
            <a:off x="4707421" y="2722539"/>
            <a:ext cx="162018" cy="363474"/>
          </a:xfrm>
          <a:prstGeom prst="chevron">
            <a:avLst/>
          </a:prstGeom>
          <a:solidFill>
            <a:srgbClr val="2321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62" name="Sávnyíl 46">
            <a:extLst>
              <a:ext uri="{FF2B5EF4-FFF2-40B4-BE49-F238E27FC236}">
                <a16:creationId xmlns:a16="http://schemas.microsoft.com/office/drawing/2014/main" id="{017517C4-26BA-4628-BBB2-038C31B30D8B}"/>
              </a:ext>
            </a:extLst>
          </p:cNvPr>
          <p:cNvSpPr/>
          <p:nvPr/>
        </p:nvSpPr>
        <p:spPr>
          <a:xfrm rot="14400000" flipV="1">
            <a:off x="4705532" y="3962943"/>
            <a:ext cx="162018" cy="363474"/>
          </a:xfrm>
          <a:prstGeom prst="chevron">
            <a:avLst/>
          </a:prstGeom>
          <a:solidFill>
            <a:srgbClr val="2321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srgbClr val="232157"/>
              </a:solidFill>
              <a:latin typeface="Arial"/>
            </a:endParaRPr>
          </a:p>
        </p:txBody>
      </p:sp>
      <p:sp>
        <p:nvSpPr>
          <p:cNvPr id="63" name="Sávnyíl 47">
            <a:extLst>
              <a:ext uri="{FF2B5EF4-FFF2-40B4-BE49-F238E27FC236}">
                <a16:creationId xmlns:a16="http://schemas.microsoft.com/office/drawing/2014/main" id="{16371A28-F85A-4D1D-897B-C4113F530DCE}"/>
              </a:ext>
            </a:extLst>
          </p:cNvPr>
          <p:cNvSpPr/>
          <p:nvPr/>
        </p:nvSpPr>
        <p:spPr>
          <a:xfrm rot="7200000">
            <a:off x="6727722" y="3962943"/>
            <a:ext cx="162018" cy="363474"/>
          </a:xfrm>
          <a:prstGeom prst="chevron">
            <a:avLst/>
          </a:prstGeom>
          <a:solidFill>
            <a:srgbClr val="2321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hu-HU" sz="1350" kern="0">
              <a:solidFill>
                <a:srgbClr val="232157"/>
              </a:solidFill>
              <a:latin typeface="Arial"/>
            </a:endParaRPr>
          </a:p>
        </p:txBody>
      </p:sp>
      <p:pic>
        <p:nvPicPr>
          <p:cNvPr id="64" name="Kép 63">
            <a:extLst>
              <a:ext uri="{FF2B5EF4-FFF2-40B4-BE49-F238E27FC236}">
                <a16:creationId xmlns:a16="http://schemas.microsoft.com/office/drawing/2014/main" id="{267E832A-2049-47DB-96A2-C1CA44E427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0"/>
          <a:stretch/>
        </p:blipFill>
        <p:spPr>
          <a:xfrm>
            <a:off x="5306470" y="3118944"/>
            <a:ext cx="987559" cy="751784"/>
          </a:xfrm>
          <a:prstGeom prst="rect">
            <a:avLst/>
          </a:prstGeom>
        </p:spPr>
      </p:pic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60FBE09C-CEE8-44BF-81F9-38A9A5B7A3E0}"/>
              </a:ext>
            </a:extLst>
          </p:cNvPr>
          <p:cNvGrpSpPr/>
          <p:nvPr/>
        </p:nvGrpSpPr>
        <p:grpSpPr>
          <a:xfrm>
            <a:off x="3965803" y="3026394"/>
            <a:ext cx="993440" cy="993440"/>
            <a:chOff x="8481707" y="4869160"/>
            <a:chExt cx="1324586" cy="1324586"/>
          </a:xfrm>
        </p:grpSpPr>
        <p:sp>
          <p:nvSpPr>
            <p:cNvPr id="66" name="Ellipszis 65">
              <a:extLst>
                <a:ext uri="{FF2B5EF4-FFF2-40B4-BE49-F238E27FC236}">
                  <a16:creationId xmlns:a16="http://schemas.microsoft.com/office/drawing/2014/main" id="{6A36F202-4DF4-499F-9038-6FD44DAF5B17}"/>
                </a:ext>
              </a:extLst>
            </p:cNvPr>
            <p:cNvSpPr/>
            <p:nvPr/>
          </p:nvSpPr>
          <p:spPr>
            <a:xfrm>
              <a:off x="8481707" y="4869160"/>
              <a:ext cx="1324586" cy="1324586"/>
            </a:xfrm>
            <a:prstGeom prst="ellipse">
              <a:avLst/>
            </a:prstGeom>
            <a:solidFill>
              <a:srgbClr val="BA8C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hu-HU" sz="135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67" name="Kép 66">
              <a:extLst>
                <a:ext uri="{FF2B5EF4-FFF2-40B4-BE49-F238E27FC236}">
                  <a16:creationId xmlns:a16="http://schemas.microsoft.com/office/drawing/2014/main" id="{94B770DA-7D83-46E8-8BF1-7CF8E3F0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rgbClr val="23215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119" y="5087505"/>
              <a:ext cx="1080273" cy="963126"/>
            </a:xfrm>
            <a:prstGeom prst="rect">
              <a:avLst/>
            </a:prstGeom>
          </p:spPr>
        </p:pic>
      </p:grpSp>
      <p:sp>
        <p:nvSpPr>
          <p:cNvPr id="68" name="Lekerekített téglalap 7">
            <a:extLst>
              <a:ext uri="{FF2B5EF4-FFF2-40B4-BE49-F238E27FC236}">
                <a16:creationId xmlns:a16="http://schemas.microsoft.com/office/drawing/2014/main" id="{7DC4B0D4-9D0B-4FED-AEC2-1DD4BCC40C96}"/>
              </a:ext>
            </a:extLst>
          </p:cNvPr>
          <p:cNvSpPr/>
          <p:nvPr/>
        </p:nvSpPr>
        <p:spPr>
          <a:xfrm>
            <a:off x="6922120" y="5362732"/>
            <a:ext cx="3420000" cy="306467"/>
          </a:xfrm>
          <a:prstGeom prst="roundRect">
            <a:avLst/>
          </a:prstGeom>
          <a:pattFill prst="dkHorz">
            <a:fgClr>
              <a:srgbClr val="9A981F">
                <a:lumMod val="20000"/>
                <a:lumOff val="80000"/>
              </a:srgbClr>
            </a:fgClr>
            <a:bgClr>
              <a:srgbClr val="BA8C5D">
                <a:lumMod val="20000"/>
                <a:lumOff val="80000"/>
              </a:srgbClr>
            </a:bgClr>
          </a:pattFill>
          <a:effectLst/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hu-HU" sz="1200" b="1" kern="0" dirty="0">
                <a:solidFill>
                  <a:srgbClr val="232157"/>
                </a:solidFill>
                <a:latin typeface="Arial"/>
              </a:rPr>
              <a:t>Új perspektíva, lehetőség a vállalat számára</a:t>
            </a:r>
          </a:p>
        </p:txBody>
      </p:sp>
    </p:spTree>
    <p:extLst>
      <p:ext uri="{BB962C8B-B14F-4D97-AF65-F5344CB8AC3E}">
        <p14:creationId xmlns:p14="http://schemas.microsoft.com/office/powerpoint/2010/main" val="99667836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C33400F-95AF-43C9-8C85-3A758D39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42" y="310448"/>
            <a:ext cx="7578677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Bét5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cégek klubja</a:t>
            </a:r>
          </a:p>
        </p:txBody>
      </p:sp>
      <p:pic>
        <p:nvPicPr>
          <p:cNvPr id="4" name="Kép 3" descr="A képen térkép látható&#10;&#10;Automatikusan generált leírás">
            <a:extLst>
              <a:ext uri="{FF2B5EF4-FFF2-40B4-BE49-F238E27FC236}">
                <a16:creationId xmlns:a16="http://schemas.microsoft.com/office/drawing/2014/main" id="{89F36A32-5048-4E1B-A81B-354D0A691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39" y="1142411"/>
            <a:ext cx="8483600" cy="55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167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C33400F-95AF-43C9-8C85-3A758D39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42" y="310448"/>
            <a:ext cx="7578677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BÉT50 kiadvány, és Tőzsdei szolgáltatás paletta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28F45C2-4665-4E17-AD87-8D0EECEA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386" y="1479162"/>
            <a:ext cx="1237237" cy="16450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F58293B-952C-4369-A456-54CF5B362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142" y="1479162"/>
            <a:ext cx="1226053" cy="164504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A3FEE08-7208-4101-9A46-CEAE62B5B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814" y="1479162"/>
            <a:ext cx="1237237" cy="164504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044EB8-4706-4B1B-822B-20CDA2B4B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327" y="1479162"/>
            <a:ext cx="3440124" cy="456127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0E06CAD-E9C0-4A31-96BB-261C2E49D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37" y="3707031"/>
            <a:ext cx="4403613" cy="18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65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E4A5-A12C-4032-9588-0578FA84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971" y="1847501"/>
            <a:ext cx="5417938" cy="622991"/>
          </a:xfrm>
        </p:spPr>
        <p:txBody>
          <a:bodyPr/>
          <a:lstStyle/>
          <a:p>
            <a:r>
              <a:rPr lang="hu-HU" noProof="0" dirty="0"/>
              <a:t>Köszönöm </a:t>
            </a:r>
            <a:r>
              <a:rPr lang="hu-HU" dirty="0"/>
              <a:t>A </a:t>
            </a:r>
            <a:r>
              <a:rPr lang="hu-HU" noProof="0" dirty="0"/>
              <a:t>figyelmet</a:t>
            </a:r>
            <a:r>
              <a:rPr lang="en-US" noProof="0" dirty="0"/>
              <a:t>!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0D72531-CD23-4EFA-94AD-0B4423DDF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88" y="3276602"/>
            <a:ext cx="4290704" cy="24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500-B073-45FA-8977-51A47959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773" y="1735774"/>
            <a:ext cx="6215729" cy="3386440"/>
          </a:xfrm>
        </p:spPr>
        <p:txBody>
          <a:bodyPr/>
          <a:lstStyle/>
          <a:p>
            <a:r>
              <a:rPr lang="hu-HU" sz="2800" dirty="0"/>
              <a:t>„Az emberiséget három nagy csoport alkotja: a mozdíthatatlanok, mozdíthatók, és azok akik mozdulnak.” </a:t>
            </a:r>
            <a:br>
              <a:rPr lang="hu-HU" sz="2800" dirty="0"/>
            </a:br>
            <a:br>
              <a:rPr lang="hu-HU" sz="2800" dirty="0"/>
            </a:br>
            <a:r>
              <a:rPr lang="hu-HU" sz="2800" dirty="0"/>
              <a:t>			Benjamin </a:t>
            </a:r>
            <a:r>
              <a:rPr lang="hu-HU" sz="2800" dirty="0" err="1"/>
              <a:t>franklin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78378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F6E04-8CFC-4F7C-91D9-3ECD4D35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174" y="320073"/>
            <a:ext cx="7610642" cy="612000"/>
          </a:xfrm>
        </p:spPr>
        <p:txBody>
          <a:bodyPr>
            <a:noAutofit/>
          </a:bodyPr>
          <a:lstStyle/>
          <a:p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2013 ÓTA A MAGYAR GAZDASÁG FOLYAMATOS FELZÁRKÓZÁSI PÁLYÁN </a:t>
            </a:r>
            <a:r>
              <a:rPr lang="hu-H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HALAd</a:t>
            </a:r>
            <a:endParaRPr lang="hu-H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FAED135-F074-40EB-AE93-DC22EBCBB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94599"/>
            <a:ext cx="8305800" cy="51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995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F6E04-8CFC-4F7C-91D9-3ECD4D35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174" y="320073"/>
            <a:ext cx="7610642" cy="612000"/>
          </a:xfrm>
        </p:spPr>
        <p:txBody>
          <a:bodyPr>
            <a:noAutofit/>
          </a:bodyPr>
          <a:lstStyle/>
          <a:p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jelenlegi ciklusban a hazánkba érkező EU források összege                 milliárd forint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46D24-E08A-4A8A-AF6E-E815BFA1D7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Európai Bizottság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518861-BE10-4592-913C-E22C84F6CA15}"/>
              </a:ext>
            </a:extLst>
          </p:cNvPr>
          <p:cNvSpPr/>
          <p:nvPr/>
        </p:nvSpPr>
        <p:spPr>
          <a:xfrm>
            <a:off x="2076659" y="1846452"/>
            <a:ext cx="2733152" cy="151730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Kohéziós támogatások (vissza nem térítendő)                    a  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0AE6B1-BE53-4C84-AD0E-D2B2AEE005EE}"/>
              </a:ext>
            </a:extLst>
          </p:cNvPr>
          <p:cNvSpPr/>
          <p:nvPr/>
        </p:nvSpPr>
        <p:spPr>
          <a:xfrm>
            <a:off x="7163358" y="1840205"/>
            <a:ext cx="2833633" cy="151730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Mezőgazdasági Garanciaalap</a:t>
            </a:r>
          </a:p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B1F92-50DA-47CC-86D3-F6C7D98AB582}"/>
              </a:ext>
            </a:extLst>
          </p:cNvPr>
          <p:cNvSpPr/>
          <p:nvPr/>
        </p:nvSpPr>
        <p:spPr>
          <a:xfrm>
            <a:off x="5039642" y="3968846"/>
            <a:ext cx="1953683" cy="1678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F56B0D-E5BD-4570-AC18-D3C05880F2A1}"/>
              </a:ext>
            </a:extLst>
          </p:cNvPr>
          <p:cNvSpPr/>
          <p:nvPr/>
        </p:nvSpPr>
        <p:spPr>
          <a:xfrm rot="18938705">
            <a:off x="4610465" y="3050581"/>
            <a:ext cx="823965" cy="1080199"/>
          </a:xfrm>
          <a:prstGeom prst="down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B12BA3B-5D7F-4727-9939-C61323013D39}"/>
              </a:ext>
            </a:extLst>
          </p:cNvPr>
          <p:cNvSpPr/>
          <p:nvPr/>
        </p:nvSpPr>
        <p:spPr>
          <a:xfrm rot="2711550">
            <a:off x="6540105" y="3074352"/>
            <a:ext cx="823965" cy="1080199"/>
          </a:xfrm>
          <a:prstGeom prst="down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A46C5-9C8B-4320-AE39-3716CDF1B65C}"/>
              </a:ext>
            </a:extLst>
          </p:cNvPr>
          <p:cNvSpPr/>
          <p:nvPr/>
        </p:nvSpPr>
        <p:spPr>
          <a:xfrm>
            <a:off x="2412218" y="2740944"/>
            <a:ext cx="803402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7300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51AC45-3122-410A-A219-6E4EF08B9507}"/>
              </a:ext>
            </a:extLst>
          </p:cNvPr>
          <p:cNvSpPr/>
          <p:nvPr/>
        </p:nvSpPr>
        <p:spPr>
          <a:xfrm>
            <a:off x="7658667" y="2734697"/>
            <a:ext cx="803402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2900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29863-DCA6-4771-B6BB-B393AE681A35}"/>
              </a:ext>
            </a:extLst>
          </p:cNvPr>
          <p:cNvSpPr/>
          <p:nvPr/>
        </p:nvSpPr>
        <p:spPr>
          <a:xfrm>
            <a:off x="5372642" y="4411133"/>
            <a:ext cx="1345400" cy="447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10.200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C1BCE-EE3A-4CED-BD7F-4253DC8CDB84}"/>
              </a:ext>
            </a:extLst>
          </p:cNvPr>
          <p:cNvSpPr/>
          <p:nvPr/>
        </p:nvSpPr>
        <p:spPr>
          <a:xfrm>
            <a:off x="3282789" y="568284"/>
            <a:ext cx="1067494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10.200</a:t>
            </a:r>
          </a:p>
        </p:txBody>
      </p:sp>
    </p:spTree>
    <p:extLst>
      <p:ext uri="{BB962C8B-B14F-4D97-AF65-F5344CB8AC3E}">
        <p14:creationId xmlns:p14="http://schemas.microsoft.com/office/powerpoint/2010/main" val="1332941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F6E04-8CFC-4F7C-91D9-3ECD4D35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120" y="330238"/>
            <a:ext cx="7921591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Szintén                milliárd forint A monetáris politikai fordulat óta az MNB Programok közvetlen hatása 2018-ig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46D24-E08A-4A8A-AF6E-E815BFA1D7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518861-BE10-4592-913C-E22C84F6CA15}"/>
              </a:ext>
            </a:extLst>
          </p:cNvPr>
          <p:cNvSpPr/>
          <p:nvPr/>
        </p:nvSpPr>
        <p:spPr>
          <a:xfrm>
            <a:off x="2076659" y="1230434"/>
            <a:ext cx="2733152" cy="151730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Költségvetés kamatmegtakarítása</a:t>
            </a:r>
          </a:p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0AE6B1-BE53-4C84-AD0E-D2B2AEE005EE}"/>
              </a:ext>
            </a:extLst>
          </p:cNvPr>
          <p:cNvSpPr/>
          <p:nvPr/>
        </p:nvSpPr>
        <p:spPr>
          <a:xfrm>
            <a:off x="7151081" y="1230434"/>
            <a:ext cx="2833633" cy="151730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Magánszektor kamatmegtakarítása</a:t>
            </a:r>
          </a:p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EECD65-D999-482B-81AD-1C26057B0704}"/>
              </a:ext>
            </a:extLst>
          </p:cNvPr>
          <p:cNvSpPr/>
          <p:nvPr/>
        </p:nvSpPr>
        <p:spPr>
          <a:xfrm>
            <a:off x="7151081" y="4664259"/>
            <a:ext cx="2833633" cy="151730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Devizahitelek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forintosítása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8F10D1-9A97-40D7-B708-A24C429FE766}"/>
              </a:ext>
            </a:extLst>
          </p:cNvPr>
          <p:cNvSpPr/>
          <p:nvPr/>
        </p:nvSpPr>
        <p:spPr>
          <a:xfrm>
            <a:off x="2076659" y="4664260"/>
            <a:ext cx="2733152" cy="1517301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Növekedési Hitelprogram</a:t>
            </a:r>
          </a:p>
          <a:p>
            <a:pPr algn="ctr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B1F92-50DA-47CC-86D3-F6C7D98AB582}"/>
              </a:ext>
            </a:extLst>
          </p:cNvPr>
          <p:cNvSpPr/>
          <p:nvPr/>
        </p:nvSpPr>
        <p:spPr>
          <a:xfrm>
            <a:off x="5071793" y="2912140"/>
            <a:ext cx="1953683" cy="1678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mrd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F56B0D-E5BD-4570-AC18-D3C05880F2A1}"/>
              </a:ext>
            </a:extLst>
          </p:cNvPr>
          <p:cNvSpPr/>
          <p:nvPr/>
        </p:nvSpPr>
        <p:spPr>
          <a:xfrm rot="18539919">
            <a:off x="4570927" y="2348747"/>
            <a:ext cx="823965" cy="1080199"/>
          </a:xfrm>
          <a:prstGeom prst="down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B12BA3B-5D7F-4727-9939-C61323013D39}"/>
              </a:ext>
            </a:extLst>
          </p:cNvPr>
          <p:cNvSpPr/>
          <p:nvPr/>
        </p:nvSpPr>
        <p:spPr>
          <a:xfrm rot="2678777">
            <a:off x="6613493" y="2274366"/>
            <a:ext cx="823965" cy="1080199"/>
          </a:xfrm>
          <a:prstGeom prst="down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DB9599E-D792-4298-A27F-6E5CB4F34F4F}"/>
              </a:ext>
            </a:extLst>
          </p:cNvPr>
          <p:cNvSpPr/>
          <p:nvPr/>
        </p:nvSpPr>
        <p:spPr>
          <a:xfrm rot="7772334">
            <a:off x="6739098" y="4050115"/>
            <a:ext cx="823965" cy="1080199"/>
          </a:xfrm>
          <a:prstGeom prst="down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8730D9F-AAEF-44B6-BB1B-7A1AE0DB886B}"/>
              </a:ext>
            </a:extLst>
          </p:cNvPr>
          <p:cNvSpPr/>
          <p:nvPr/>
        </p:nvSpPr>
        <p:spPr>
          <a:xfrm rot="13480540">
            <a:off x="4528820" y="3996711"/>
            <a:ext cx="823965" cy="1080199"/>
          </a:xfrm>
          <a:prstGeom prst="downArrow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F0F564A-0320-47CB-A1EF-98B3010E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02" y="5129074"/>
            <a:ext cx="1347453" cy="1347453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A90A793D-F03E-46A9-B1FA-0E25AABF6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87" y="1202970"/>
            <a:ext cx="994580" cy="994580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9165643E-2B7F-4BD5-A7C7-AD6F1D902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46" y="5480248"/>
            <a:ext cx="978831" cy="978831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66D0F017-EB47-4E06-8D4A-7ED8793B1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33" y="1213363"/>
            <a:ext cx="1289973" cy="1289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43FC06-F666-4818-A454-5FFEC6308A9B}"/>
              </a:ext>
            </a:extLst>
          </p:cNvPr>
          <p:cNvSpPr/>
          <p:nvPr/>
        </p:nvSpPr>
        <p:spPr>
          <a:xfrm>
            <a:off x="2719342" y="259202"/>
            <a:ext cx="1067494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10.200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A46C5-9C8B-4320-AE39-3716CDF1B65C}"/>
              </a:ext>
            </a:extLst>
          </p:cNvPr>
          <p:cNvSpPr/>
          <p:nvPr/>
        </p:nvSpPr>
        <p:spPr>
          <a:xfrm>
            <a:off x="2538639" y="2124926"/>
            <a:ext cx="803402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2400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51AC45-3122-410A-A219-6E4EF08B9507}"/>
              </a:ext>
            </a:extLst>
          </p:cNvPr>
          <p:cNvSpPr/>
          <p:nvPr/>
        </p:nvSpPr>
        <p:spPr>
          <a:xfrm>
            <a:off x="7646390" y="2124926"/>
            <a:ext cx="803402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2900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162A96-4E56-4C82-8B0D-F735780DFA62}"/>
              </a:ext>
            </a:extLst>
          </p:cNvPr>
          <p:cNvSpPr/>
          <p:nvPr/>
        </p:nvSpPr>
        <p:spPr>
          <a:xfrm>
            <a:off x="7677105" y="5572189"/>
            <a:ext cx="803402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2100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3CAB11-78C8-4BEC-B2A0-178EEC12E573}"/>
              </a:ext>
            </a:extLst>
          </p:cNvPr>
          <p:cNvSpPr/>
          <p:nvPr/>
        </p:nvSpPr>
        <p:spPr>
          <a:xfrm>
            <a:off x="2556063" y="5572189"/>
            <a:ext cx="803402" cy="377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2800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29863-DCA6-4771-B6BB-B393AE681A35}"/>
              </a:ext>
            </a:extLst>
          </p:cNvPr>
          <p:cNvSpPr/>
          <p:nvPr/>
        </p:nvSpPr>
        <p:spPr>
          <a:xfrm>
            <a:off x="5404793" y="3354427"/>
            <a:ext cx="1345400" cy="447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10.200</a:t>
            </a:r>
          </a:p>
        </p:txBody>
      </p:sp>
    </p:spTree>
    <p:extLst>
      <p:ext uri="{BB962C8B-B14F-4D97-AF65-F5344CB8AC3E}">
        <p14:creationId xmlns:p14="http://schemas.microsoft.com/office/powerpoint/2010/main" val="2403645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3969164-55F0-4C37-9939-75B6685A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762" y="310448"/>
            <a:ext cx="7646054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monetáris politikai fordulatnak köszönhetően az állampapírpiacon jelentős hozamcsökkenés valósult meg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68904D-745C-4706-883C-FC80A9C716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MNB, ÁKK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276FD7B-6758-46B5-9A78-BAA6C2F9F7A7}"/>
              </a:ext>
            </a:extLst>
          </p:cNvPr>
          <p:cNvSpPr/>
          <p:nvPr/>
        </p:nvSpPr>
        <p:spPr>
          <a:xfrm>
            <a:off x="2361398" y="5955811"/>
            <a:ext cx="7219920" cy="369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cap="all" dirty="0">
                <a:solidFill>
                  <a:schemeClr val="tx2"/>
                </a:solidFill>
              </a:rPr>
              <a:t>A rövid és hosszú állampapírhozamok és az alapkamat alakulása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FF0A58C-CE3C-4895-8BFC-20071673BFA1}"/>
              </a:ext>
            </a:extLst>
          </p:cNvPr>
          <p:cNvGraphicFramePr>
            <a:graphicFrameLocks noGrp="1"/>
          </p:cNvGraphicFramePr>
          <p:nvPr/>
        </p:nvGraphicFramePr>
        <p:xfrm>
          <a:off x="1770662" y="960535"/>
          <a:ext cx="8281323" cy="505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rrow: Up-Down 5">
            <a:extLst>
              <a:ext uri="{FF2B5EF4-FFF2-40B4-BE49-F238E27FC236}">
                <a16:creationId xmlns:a16="http://schemas.microsoft.com/office/drawing/2014/main" id="{BEEB60DF-D758-44C5-8992-4F6B7EF5A013}"/>
              </a:ext>
            </a:extLst>
          </p:cNvPr>
          <p:cNvSpPr/>
          <p:nvPr/>
        </p:nvSpPr>
        <p:spPr>
          <a:xfrm>
            <a:off x="10069578" y="2589196"/>
            <a:ext cx="425173" cy="1568918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78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3969164-55F0-4C37-9939-75B6685A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174" y="310448"/>
            <a:ext cx="8094782" cy="612000"/>
          </a:xfrm>
        </p:spPr>
        <p:txBody>
          <a:bodyPr>
            <a:no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GDP arányos kamatkiadások 2 százalékponttal csökkentek 2012 és 2018 között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68904D-745C-4706-883C-FC80A9C716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KSH, MNB</a:t>
            </a:r>
          </a:p>
        </p:txBody>
      </p:sp>
      <p:graphicFrame>
        <p:nvGraphicFramePr>
          <p:cNvPr id="8" name="Diagram 1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2002174" y="1190853"/>
          <a:ext cx="8094782" cy="469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5E154C-F297-4B80-B7F3-02DB8F958255}"/>
              </a:ext>
            </a:extLst>
          </p:cNvPr>
          <p:cNvCxnSpPr>
            <a:cxnSpLocks/>
          </p:cNvCxnSpPr>
          <p:nvPr/>
        </p:nvCxnSpPr>
        <p:spPr>
          <a:xfrm>
            <a:off x="4498206" y="1733242"/>
            <a:ext cx="4918512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DCAD84B0-7C07-4ACB-A57E-23ADAC9143D3}"/>
              </a:ext>
            </a:extLst>
          </p:cNvPr>
          <p:cNvSpPr/>
          <p:nvPr/>
        </p:nvSpPr>
        <p:spPr>
          <a:xfrm>
            <a:off x="9070210" y="1772889"/>
            <a:ext cx="346511" cy="1613253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A575D-5F2B-45EE-8613-406DA8A7EAD7}"/>
              </a:ext>
            </a:extLst>
          </p:cNvPr>
          <p:cNvSpPr txBox="1"/>
          <p:nvPr/>
        </p:nvSpPr>
        <p:spPr>
          <a:xfrm>
            <a:off x="7231781" y="2058063"/>
            <a:ext cx="1915426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százalékpontos megtakarítás</a:t>
            </a:r>
          </a:p>
        </p:txBody>
      </p:sp>
      <p:sp>
        <p:nvSpPr>
          <p:cNvPr id="9" name="Téglalap 1">
            <a:extLst>
              <a:ext uri="{FF2B5EF4-FFF2-40B4-BE49-F238E27FC236}">
                <a16:creationId xmlns:a16="http://schemas.microsoft.com/office/drawing/2014/main" id="{8531025C-6059-4B6F-A091-D5A2CA1AE7CF}"/>
              </a:ext>
            </a:extLst>
          </p:cNvPr>
          <p:cNvSpPr/>
          <p:nvPr/>
        </p:nvSpPr>
        <p:spPr>
          <a:xfrm>
            <a:off x="2361398" y="5955811"/>
            <a:ext cx="7219920" cy="369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cap="all" dirty="0">
                <a:solidFill>
                  <a:schemeClr val="tx2"/>
                </a:solidFill>
              </a:rPr>
              <a:t>A GDP arányos kamatkiadások alakulása</a:t>
            </a:r>
          </a:p>
        </p:txBody>
      </p:sp>
    </p:spTree>
    <p:extLst>
      <p:ext uri="{BB962C8B-B14F-4D97-AF65-F5344CB8AC3E}">
        <p14:creationId xmlns:p14="http://schemas.microsoft.com/office/powerpoint/2010/main" val="151093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3969164-55F0-4C37-9939-75B6685A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174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GDP arányos kamatkiadások 2 százalékponttal csökkentek 2012 és 2018 között, ami nemzetközi viszonylatban is kimagaslónak számít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68904D-745C-4706-883C-FC80A9C716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Eurostat, MNB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276FD7B-6758-46B5-9A78-BAA6C2F9F7A7}"/>
              </a:ext>
            </a:extLst>
          </p:cNvPr>
          <p:cNvSpPr/>
          <p:nvPr/>
        </p:nvSpPr>
        <p:spPr>
          <a:xfrm>
            <a:off x="2361400" y="5828898"/>
            <a:ext cx="7237969" cy="369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cap="all" dirty="0">
                <a:solidFill>
                  <a:schemeClr val="tx2"/>
                </a:solidFill>
              </a:rPr>
              <a:t>A kumulált kamatmegtakarítások alakulása 2013 és 2018 között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63D50B-A395-46FD-B2F4-FBCA7E8C7753}"/>
              </a:ext>
            </a:extLst>
          </p:cNvPr>
          <p:cNvGraphicFramePr>
            <a:graphicFrameLocks noGrp="1"/>
          </p:cNvGraphicFramePr>
          <p:nvPr/>
        </p:nvGraphicFramePr>
        <p:xfrm>
          <a:off x="1753717" y="1043777"/>
          <a:ext cx="8279019" cy="484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178614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500-B073-45FA-8977-51A47959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773" y="1564805"/>
            <a:ext cx="5834729" cy="3728393"/>
          </a:xfrm>
        </p:spPr>
        <p:txBody>
          <a:bodyPr/>
          <a:lstStyle/>
          <a:p>
            <a:r>
              <a:rPr lang="hu-HU" sz="2400" dirty="0"/>
              <a:t>Tehát az MNB monetáris politikája sikeres. A magyar modell 2.0 előtt 12+1 veszélyforrás áll, amire fel kell készülni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A stabil tőkepiac és egy erős tőzsde elengedhetetlen része a megoldásnak</a:t>
            </a:r>
          </a:p>
        </p:txBody>
      </p:sp>
    </p:spTree>
    <p:extLst>
      <p:ext uri="{BB962C8B-B14F-4D97-AF65-F5344CB8AC3E}">
        <p14:creationId xmlns:p14="http://schemas.microsoft.com/office/powerpoint/2010/main" val="4005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6544</TotalTime>
  <Words>830</Words>
  <Application>Microsoft Office PowerPoint</Application>
  <PresentationFormat>Widescreen</PresentationFormat>
  <Paragraphs>179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MNB téma 4_3 új</vt:lpstr>
      <vt:lpstr>MNB téma 4_3 nyomtatásra</vt:lpstr>
      <vt:lpstr>  A Tőkepiac a magyar vállalatok növekedésének katalizátora </vt:lpstr>
      <vt:lpstr>„Az emberiséget három nagy csoport alkotja: a mozdíthatatlanok, mozdíthatók, és azok akik mozdulnak.”      Benjamin franklin</vt:lpstr>
      <vt:lpstr>A 2013 ÓTA A MAGYAR GAZDASÁG FOLYAMATOS FELZÁRKÓZÁSI PÁLYÁN HALAd</vt:lpstr>
      <vt:lpstr>a jelenlegi ciklusban a hazánkba érkező EU források összege                 milliárd forint</vt:lpstr>
      <vt:lpstr>Szintén                milliárd forint A monetáris politikai fordulat óta az MNB Programok közvetlen hatása 2018-ig</vt:lpstr>
      <vt:lpstr>A monetáris politikai fordulatnak köszönhetően az állampapírpiacon jelentős hozamcsökkenés valósult meg</vt:lpstr>
      <vt:lpstr>A GDP arányos kamatkiadások 2 százalékponttal csökkentek 2012 és 2018 között</vt:lpstr>
      <vt:lpstr>A GDP arányos kamatkiadások 2 százalékponttal csökkentek 2012 és 2018 között, ami nemzetközi viszonylatban is kimagaslónak számít</vt:lpstr>
      <vt:lpstr>Tehát az MNB monetáris politikája sikeres. A magyar modell 2.0 előtt 12+1 veszélyforrás áll, amire fel kell készülni  A stabil tőkepiac és egy erős tőzsde elengedhetetlen része a megoldásnak</vt:lpstr>
      <vt:lpstr>A SZÜKSÉGES MINIMUM, HOGY VÉGREHAJTSUK A 330 JAVASLATOT</vt:lpstr>
      <vt:lpstr>A sikeres és gazdag országoknak jól működő tőkepiacaik vannak – ezért sikeresek és gazdagok (Magyar modell 2.0)</vt:lpstr>
      <vt:lpstr>a folyamatos konjunktúra-élénkítésnek továbbra is elengedhetetlen része egy stabil tőkepiac, melynek aktív részese és haszonélvezője a hazai közép-és nagyvállalati szektor.</vt:lpstr>
      <vt:lpstr>A magyar vállalatok és tőkepiac</vt:lpstr>
      <vt:lpstr>A tőkepiac szélesítése</vt:lpstr>
      <vt:lpstr>A budapesti értéktőzsde, A nyilvános tőkepiac hozzáadott értéke</vt:lpstr>
      <vt:lpstr>Bét50  cégek klubja</vt:lpstr>
      <vt:lpstr>BÉT50 kiadvány, és Tőzsdei szolgáltatás paletta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Asztalos Péter Hugó</dc:creator>
  <cp:lastModifiedBy>Ádám Dénes</cp:lastModifiedBy>
  <cp:revision>704</cp:revision>
  <cp:lastPrinted>2019-09-16T13:21:06Z</cp:lastPrinted>
  <dcterms:created xsi:type="dcterms:W3CDTF">2019-04-16T08:23:03Z</dcterms:created>
  <dcterms:modified xsi:type="dcterms:W3CDTF">2019-09-17T15:27:11Z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asztalosp@mnb.hu</vt:lpwstr>
  </property>
  <property fmtid="{D5CDD505-2E9C-101B-9397-08002B2CF9AE}" pid="6" name="MSIP_Label_b0d11092-50c9-4e74-84b5-b1af078dc3d0_SetDate">
    <vt:lpwstr>2019-04-16T14:58:52.8748313+02:00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2024-09-08T22:00:00Z</vt:filetime>
  </property>
  <property fmtid="{D5CDD505-2E9C-101B-9397-08002B2CF9AE}" pid="12" name="Érvényességet beállító">
    <vt:lpwstr>hausmannr</vt:lpwstr>
  </property>
  <property fmtid="{D5CDD505-2E9C-101B-9397-08002B2CF9AE}" pid="13" name="Érvényességi idő első beállítása">
    <vt:filetime>2019-09-09T12:29:57Z</vt:filetime>
  </property>
</Properties>
</file>