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8"/>
  </p:notesMasterIdLst>
  <p:sldIdLst>
    <p:sldId id="256" r:id="rId3"/>
    <p:sldId id="385" r:id="rId4"/>
    <p:sldId id="386" r:id="rId5"/>
    <p:sldId id="374" r:id="rId6"/>
    <p:sldId id="390" r:id="rId7"/>
    <p:sldId id="407" r:id="rId8"/>
    <p:sldId id="375" r:id="rId9"/>
    <p:sldId id="389" r:id="rId10"/>
    <p:sldId id="287" r:id="rId11"/>
    <p:sldId id="364" r:id="rId12"/>
    <p:sldId id="403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404" r:id="rId21"/>
    <p:sldId id="367" r:id="rId22"/>
    <p:sldId id="405" r:id="rId23"/>
    <p:sldId id="391" r:id="rId24"/>
    <p:sldId id="401" r:id="rId25"/>
    <p:sldId id="406" r:id="rId26"/>
    <p:sldId id="260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3771005-32AB-87F8-DBFC-7B90301AD813}" name="Nyitrai Tamás" initials="NT" userId="S::nyitrait@mnb.hu::2514240d-d9f0-400c-98ad-757ba1f72a52" providerId="AD"/>
  <p188:author id="{F572A231-54B8-120A-800E-EBDE597166B8}" name="Szalai Ákos" initials="SÁ" userId="S::szalaia@mnb.hu::0a014927-0d02-4712-97ad-700fd3cdfc2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00FFFF"/>
    <a:srgbClr val="FFB3B5"/>
    <a:srgbClr val="FDC7E3"/>
    <a:srgbClr val="91EEFB"/>
    <a:srgbClr val="C7E1B5"/>
    <a:srgbClr val="99CCFF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6" autoAdjust="0"/>
    <p:restoredTop sz="92443" autoAdjust="0"/>
  </p:normalViewPr>
  <p:slideViewPr>
    <p:cSldViewPr snapToGrid="0">
      <p:cViewPr varScale="1">
        <p:scale>
          <a:sx n="59" d="100"/>
          <a:sy n="59" d="100"/>
        </p:scale>
        <p:origin x="13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microsoft.com/office/2018/10/relationships/authors" Target="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5\janu&#225;r\input\2025%20janu&#225;r%20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5\janu&#225;r\input\2025%20janu&#225;r%20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5\janu&#225;r\input\2025%20janu&#225;r%20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5\janu&#225;r\input\2025%20janu&#225;r%20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5\janu&#225;r\input\2025%20janu&#225;r%20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5\janu&#225;r\input\2025%20janu&#225;r%20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5\janu&#225;r\input\2025%20janu&#225;r%20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5\janu&#225;r\input\2025%20janu&#225;r%20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5\janu&#225;r\input\2025%20janu&#225;r%20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5\janu&#225;r\input\2025%20janu&#225;r%20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5\janu&#225;r\input\2025%20janu&#225;r%20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5\janu&#225;r\input\2025%20janu&#225;r%20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5\janu&#225;r\input\2025%20janu&#225;r%20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5\janu&#225;r\input\2025%20janu&#225;r%20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5\janu&#225;r\input\2025%20janu&#225;r%20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5\janu&#225;r\input\2025%20janu&#225;r%20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5\janu&#225;r\input\2025%20janu&#225;r%20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1070622351176367E-2"/>
          <c:w val="0.80213757655293083"/>
          <c:h val="0.65421716186891443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4109-45EE-BFF0-958036962A0F}"/>
              </c:ext>
            </c:extLst>
          </c:dPt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109-45EE-BFF0-958036962A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Indexek!$B$4:$AY$4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Indexek!$B$5:$AY$5</c:f>
              <c:numCache>
                <c:formatCode>General\ "pont"</c:formatCode>
                <c:ptCount val="50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  <c:pt idx="36">
                  <c:v>-27</c:v>
                </c:pt>
                <c:pt idx="37">
                  <c:v>-18</c:v>
                </c:pt>
                <c:pt idx="38">
                  <c:v>-20</c:v>
                </c:pt>
                <c:pt idx="39">
                  <c:v>-26</c:v>
                </c:pt>
                <c:pt idx="40">
                  <c:v>-20</c:v>
                </c:pt>
                <c:pt idx="41">
                  <c:v>-17</c:v>
                </c:pt>
                <c:pt idx="42">
                  <c:v>-19</c:v>
                </c:pt>
                <c:pt idx="43">
                  <c:v>-11</c:v>
                </c:pt>
                <c:pt idx="44">
                  <c:v>-22</c:v>
                </c:pt>
                <c:pt idx="45">
                  <c:v>-23</c:v>
                </c:pt>
                <c:pt idx="46">
                  <c:v>-32</c:v>
                </c:pt>
                <c:pt idx="47">
                  <c:v>-24</c:v>
                </c:pt>
                <c:pt idx="48">
                  <c:v>-19</c:v>
                </c:pt>
                <c:pt idx="49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109-45EE-BFF0-958036962A0F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4109-45EE-BFF0-958036962A0F}"/>
              </c:ext>
            </c:extLst>
          </c:dPt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109-45EE-BFF0-958036962A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Indexek!$B$4:$AY$4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Indexek!$B$6:$AY$6</c:f>
              <c:numCache>
                <c:formatCode>General\ "pont"</c:formatCode>
                <c:ptCount val="50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  <c:pt idx="36">
                  <c:v>5</c:v>
                </c:pt>
                <c:pt idx="37">
                  <c:v>21</c:v>
                </c:pt>
                <c:pt idx="38">
                  <c:v>20</c:v>
                </c:pt>
                <c:pt idx="39">
                  <c:v>10</c:v>
                </c:pt>
                <c:pt idx="40">
                  <c:v>10</c:v>
                </c:pt>
                <c:pt idx="41">
                  <c:v>12</c:v>
                </c:pt>
                <c:pt idx="42">
                  <c:v>11</c:v>
                </c:pt>
                <c:pt idx="43">
                  <c:v>12</c:v>
                </c:pt>
                <c:pt idx="44">
                  <c:v>9</c:v>
                </c:pt>
                <c:pt idx="45">
                  <c:v>5</c:v>
                </c:pt>
                <c:pt idx="46">
                  <c:v>6</c:v>
                </c:pt>
                <c:pt idx="47">
                  <c:v>1</c:v>
                </c:pt>
                <c:pt idx="48">
                  <c:v>6</c:v>
                </c:pt>
                <c:pt idx="49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109-45EE-BFF0-958036962A0F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4109-45EE-BFF0-958036962A0F}"/>
              </c:ext>
            </c:extLst>
          </c:dPt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109-45EE-BFF0-958036962A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Indexek!$B$4:$AY$4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Indexek!$B$7:$AY$7</c:f>
              <c:numCache>
                <c:formatCode>General\ "pont"</c:formatCode>
                <c:ptCount val="50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  <c:pt idx="22">
                  <c:v>-9</c:v>
                </c:pt>
                <c:pt idx="23">
                  <c:v>-7</c:v>
                </c:pt>
                <c:pt idx="24">
                  <c:v>-5</c:v>
                </c:pt>
                <c:pt idx="25">
                  <c:v>0</c:v>
                </c:pt>
                <c:pt idx="26">
                  <c:v>0</c:v>
                </c:pt>
                <c:pt idx="27">
                  <c:v>-4</c:v>
                </c:pt>
                <c:pt idx="28">
                  <c:v>-1</c:v>
                </c:pt>
                <c:pt idx="29">
                  <c:v>-10</c:v>
                </c:pt>
                <c:pt idx="30">
                  <c:v>-8</c:v>
                </c:pt>
                <c:pt idx="31">
                  <c:v>-15</c:v>
                </c:pt>
                <c:pt idx="32">
                  <c:v>-8</c:v>
                </c:pt>
                <c:pt idx="33">
                  <c:v>-12</c:v>
                </c:pt>
                <c:pt idx="34">
                  <c:v>-7</c:v>
                </c:pt>
                <c:pt idx="35">
                  <c:v>-8</c:v>
                </c:pt>
                <c:pt idx="36">
                  <c:v>-11</c:v>
                </c:pt>
                <c:pt idx="37">
                  <c:v>2</c:v>
                </c:pt>
                <c:pt idx="38">
                  <c:v>0</c:v>
                </c:pt>
                <c:pt idx="39">
                  <c:v>-8</c:v>
                </c:pt>
                <c:pt idx="40">
                  <c:v>-5</c:v>
                </c:pt>
                <c:pt idx="41">
                  <c:v>-2</c:v>
                </c:pt>
                <c:pt idx="42">
                  <c:v>-4</c:v>
                </c:pt>
                <c:pt idx="43">
                  <c:v>1</c:v>
                </c:pt>
                <c:pt idx="44">
                  <c:v>-6</c:v>
                </c:pt>
                <c:pt idx="45">
                  <c:v>-9</c:v>
                </c:pt>
                <c:pt idx="46">
                  <c:v>-13</c:v>
                </c:pt>
                <c:pt idx="47">
                  <c:v>-12</c:v>
                </c:pt>
                <c:pt idx="48">
                  <c:v>-7</c:v>
                </c:pt>
                <c:pt idx="49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109-45EE-BFF0-958036962A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894499125109362"/>
          <c:y val="0.92099223578110667"/>
          <c:w val="0.82322101924759394"/>
          <c:h val="7.13009921305968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chemeClr val="accent1">
                    <a:lumMod val="20000"/>
                    <a:lumOff val="80000"/>
                  </a:schemeClr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1AB3-4E9F-9C39-2E66E860832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1AB3-4E9F-9C39-2E66E8608324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1AB3-4E9F-9C39-2E66E8608324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1AB3-4E9F-9C39-2E66E8608324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1AB3-4E9F-9C39-2E66E8608324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1AB3-4E9F-9C39-2E66E8608324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1AB3-4E9F-9C39-2E66E8608324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1AB3-4E9F-9C39-2E66E8608324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1AB3-4E9F-9C39-2E66E8608324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1AB3-4E9F-9C39-2E66E8608324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1AB3-4E9F-9C39-2E66E8608324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1AB3-4E9F-9C39-2E66E8608324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1AB3-4E9F-9C39-2E66E8608324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1AB3-4E9F-9C39-2E66E8608324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1AB3-4E9F-9C39-2E66E8608324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1AB3-4E9F-9C39-2E66E8608324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1AB3-4E9F-9C39-2E66E8608324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1AB3-4E9F-9C39-2E66E8608324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1AB3-4E9F-9C39-2E66E8608324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1AB3-4E9F-9C39-2E66E8608324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1AB3-4E9F-9C39-2E66E8608324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1AB3-4E9F-9C39-2E66E8608324}"/>
              </c:ext>
            </c:extLst>
          </c:dPt>
          <c:dPt>
            <c:idx val="2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6-1AB3-4E9F-9C39-2E66E8608324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7-1AB3-4E9F-9C39-2E66E8608324}"/>
              </c:ext>
            </c:extLst>
          </c:dPt>
          <c:dPt>
            <c:idx val="2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8-1AB3-4E9F-9C39-2E66E8608324}"/>
              </c:ext>
            </c:extLst>
          </c:dPt>
          <c:dPt>
            <c:idx val="2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1AB3-4E9F-9C39-2E66E8608324}"/>
              </c:ext>
            </c:extLst>
          </c:dPt>
          <c:dPt>
            <c:idx val="2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A-1AB3-4E9F-9C39-2E66E8608324}"/>
              </c:ext>
            </c:extLst>
          </c:dPt>
          <c:dPt>
            <c:idx val="2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1AB3-4E9F-9C39-2E66E8608324}"/>
              </c:ext>
            </c:extLst>
          </c:dPt>
          <c:dPt>
            <c:idx val="2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C-1AB3-4E9F-9C39-2E66E8608324}"/>
              </c:ext>
            </c:extLst>
          </c:dPt>
          <c:dPt>
            <c:idx val="2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D-1AB3-4E9F-9C39-2E66E8608324}"/>
              </c:ext>
            </c:extLst>
          </c:dPt>
          <c:dPt>
            <c:idx val="3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E-1AB3-4E9F-9C39-2E66E8608324}"/>
              </c:ext>
            </c:extLst>
          </c:dPt>
          <c:dPt>
            <c:idx val="3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F-1AB3-4E9F-9C39-2E66E8608324}"/>
              </c:ext>
            </c:extLst>
          </c:dPt>
          <c:dPt>
            <c:idx val="3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0-1AB3-4E9F-9C39-2E66E8608324}"/>
              </c:ext>
            </c:extLst>
          </c:dPt>
          <c:dPt>
            <c:idx val="3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1-1AB3-4E9F-9C39-2E66E8608324}"/>
              </c:ext>
            </c:extLst>
          </c:dPt>
          <c:dPt>
            <c:idx val="3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2-1AB3-4E9F-9C39-2E66E8608324}"/>
              </c:ext>
            </c:extLst>
          </c:dPt>
          <c:dPt>
            <c:idx val="3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3-1AB3-4E9F-9C39-2E66E8608324}"/>
              </c:ext>
            </c:extLst>
          </c:dPt>
          <c:dPt>
            <c:idx val="3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4-1AB3-4E9F-9C39-2E66E8608324}"/>
              </c:ext>
            </c:extLst>
          </c:dPt>
          <c:dPt>
            <c:idx val="38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5-1AB3-4E9F-9C39-2E66E8608324}"/>
              </c:ext>
            </c:extLst>
          </c:dPt>
          <c:dPt>
            <c:idx val="39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6-1AB3-4E9F-9C39-2E66E8608324}"/>
              </c:ext>
            </c:extLst>
          </c:dPt>
          <c:dPt>
            <c:idx val="4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8-1AB3-4E9F-9C39-2E66E8608324}"/>
              </c:ext>
            </c:extLst>
          </c:dPt>
          <c:dPt>
            <c:idx val="43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8-4BF2-4D9C-A374-EEA26F901206}"/>
              </c:ext>
            </c:extLst>
          </c:dPt>
          <c:dPt>
            <c:idx val="44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9-EC6D-4946-9D8C-D80280328526}"/>
              </c:ext>
            </c:extLst>
          </c:dPt>
          <c:dPt>
            <c:idx val="45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A-AA37-4B2B-ACB2-E91D23C62A8B}"/>
              </c:ext>
            </c:extLst>
          </c:dPt>
          <c:dPt>
            <c:idx val="4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B-E6AA-4DF8-A664-1CBC8CABBE6B}"/>
              </c:ext>
            </c:extLst>
          </c:dPt>
          <c:dPt>
            <c:idx val="47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C-8FCB-42B4-B542-13FA0BF2B2CE}"/>
              </c:ext>
            </c:extLst>
          </c:dPt>
          <c:dPt>
            <c:idx val="48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D-D383-45F1-B192-E846AD477B00}"/>
              </c:ext>
            </c:extLst>
          </c:dPt>
          <c:dPt>
            <c:idx val="49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E-7C8F-4282-9B6A-56A42614BF58}"/>
              </c:ext>
            </c:extLst>
          </c:dPt>
          <c:xVal>
            <c:numRef>
              <c:f>Árbevétel!$B$2:$AY$2</c:f>
              <c:numCache>
                <c:formatCode>General</c:formatCode>
                <c:ptCount val="50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  <c:pt idx="33">
                  <c:v>-15</c:v>
                </c:pt>
                <c:pt idx="34">
                  <c:v>-11</c:v>
                </c:pt>
                <c:pt idx="35">
                  <c:v>-8</c:v>
                </c:pt>
                <c:pt idx="36">
                  <c:v>-19</c:v>
                </c:pt>
                <c:pt idx="37">
                  <c:v>-13</c:v>
                </c:pt>
                <c:pt idx="38">
                  <c:v>-19</c:v>
                </c:pt>
                <c:pt idx="39">
                  <c:v>-25</c:v>
                </c:pt>
                <c:pt idx="40">
                  <c:v>-17</c:v>
                </c:pt>
                <c:pt idx="41">
                  <c:v>-11</c:v>
                </c:pt>
                <c:pt idx="42">
                  <c:v>-14</c:v>
                </c:pt>
                <c:pt idx="43">
                  <c:v>-6</c:v>
                </c:pt>
                <c:pt idx="44">
                  <c:v>-17</c:v>
                </c:pt>
                <c:pt idx="45">
                  <c:v>-21</c:v>
                </c:pt>
                <c:pt idx="46">
                  <c:v>-36</c:v>
                </c:pt>
                <c:pt idx="47">
                  <c:v>-19</c:v>
                </c:pt>
                <c:pt idx="48">
                  <c:v>-16</c:v>
                </c:pt>
                <c:pt idx="49">
                  <c:v>-29</c:v>
                </c:pt>
              </c:numCache>
            </c:numRef>
          </c:xVal>
          <c:yVal>
            <c:numRef>
              <c:f>Árbevétel!$B$3:$AY$3</c:f>
              <c:numCache>
                <c:formatCode>General</c:formatCode>
                <c:ptCount val="50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  <c:pt idx="33">
                  <c:v>3</c:v>
                </c:pt>
                <c:pt idx="34">
                  <c:v>-2</c:v>
                </c:pt>
                <c:pt idx="35">
                  <c:v>-6</c:v>
                </c:pt>
                <c:pt idx="36">
                  <c:v>-10</c:v>
                </c:pt>
                <c:pt idx="37">
                  <c:v>22</c:v>
                </c:pt>
                <c:pt idx="38">
                  <c:v>28</c:v>
                </c:pt>
                <c:pt idx="39">
                  <c:v>9</c:v>
                </c:pt>
                <c:pt idx="40">
                  <c:v>9</c:v>
                </c:pt>
                <c:pt idx="41">
                  <c:v>18</c:v>
                </c:pt>
                <c:pt idx="42">
                  <c:v>19</c:v>
                </c:pt>
                <c:pt idx="43">
                  <c:v>16</c:v>
                </c:pt>
                <c:pt idx="44">
                  <c:v>15</c:v>
                </c:pt>
                <c:pt idx="45">
                  <c:v>13</c:v>
                </c:pt>
                <c:pt idx="46">
                  <c:v>11</c:v>
                </c:pt>
                <c:pt idx="47">
                  <c:v>-2</c:v>
                </c:pt>
                <c:pt idx="48">
                  <c:v>-1</c:v>
                </c:pt>
                <c:pt idx="49">
                  <c:v>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27-1AB3-4E9F-9C39-2E66E86083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62544098514159E-2"/>
          <c:y val="3.4931973210447366E-2"/>
          <c:w val="0.88055444887953294"/>
          <c:h val="0.4357369361404435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verzió'!$A$295</c:f>
              <c:strCache>
                <c:ptCount val="1"/>
                <c:pt idx="0">
                  <c:v>Magas energiaárak*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B17-4C64-80C1-9DE5089E57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verzió'!$B$294:$AY$294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verzió'!$B$295:$AY$295</c:f>
              <c:numCache>
                <c:formatCode>General</c:formatCode>
                <c:ptCount val="50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  <c:pt idx="22" formatCode="0%">
                  <c:v>0.61</c:v>
                </c:pt>
                <c:pt idx="23" formatCode="0%">
                  <c:v>0.67</c:v>
                </c:pt>
                <c:pt idx="24" formatCode="0%">
                  <c:v>0.6</c:v>
                </c:pt>
                <c:pt idx="25" formatCode="0%">
                  <c:v>0.62</c:v>
                </c:pt>
                <c:pt idx="26" formatCode="0%">
                  <c:v>0.62</c:v>
                </c:pt>
                <c:pt idx="27" formatCode="0%">
                  <c:v>0.62</c:v>
                </c:pt>
                <c:pt idx="28" formatCode="0%">
                  <c:v>0.69</c:v>
                </c:pt>
                <c:pt idx="29" formatCode="0%">
                  <c:v>0.62</c:v>
                </c:pt>
                <c:pt idx="30" formatCode="0%">
                  <c:v>0.53</c:v>
                </c:pt>
                <c:pt idx="31" formatCode="0%">
                  <c:v>0.52</c:v>
                </c:pt>
                <c:pt idx="32" formatCode="0%">
                  <c:v>0.42</c:v>
                </c:pt>
                <c:pt idx="33" formatCode="0%">
                  <c:v>0.5</c:v>
                </c:pt>
                <c:pt idx="34" formatCode="0%">
                  <c:v>0.45</c:v>
                </c:pt>
                <c:pt idx="35" formatCode="0%">
                  <c:v>0.47</c:v>
                </c:pt>
                <c:pt idx="36" formatCode="0%">
                  <c:v>0.49</c:v>
                </c:pt>
                <c:pt idx="37" formatCode="0%">
                  <c:v>0.49</c:v>
                </c:pt>
                <c:pt idx="38" formatCode="0%">
                  <c:v>0.46</c:v>
                </c:pt>
                <c:pt idx="39" formatCode="0%">
                  <c:v>0.41</c:v>
                </c:pt>
                <c:pt idx="40" formatCode="0%">
                  <c:v>0.39</c:v>
                </c:pt>
                <c:pt idx="41" formatCode="0%">
                  <c:v>0.39</c:v>
                </c:pt>
                <c:pt idx="42" formatCode="0%">
                  <c:v>0.38</c:v>
                </c:pt>
                <c:pt idx="43" formatCode="0%">
                  <c:v>0.4</c:v>
                </c:pt>
                <c:pt idx="44" formatCode="0%">
                  <c:v>0.4</c:v>
                </c:pt>
                <c:pt idx="45" formatCode="0%">
                  <c:v>0.32</c:v>
                </c:pt>
                <c:pt idx="46" formatCode="0%">
                  <c:v>0.37</c:v>
                </c:pt>
                <c:pt idx="47" formatCode="0%">
                  <c:v>0.35</c:v>
                </c:pt>
                <c:pt idx="48" formatCode="0%">
                  <c:v>0.39</c:v>
                </c:pt>
                <c:pt idx="49" formatCode="0%">
                  <c:v>0.39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B17-4C64-80C1-9DE5089E5733}"/>
            </c:ext>
          </c:extLst>
        </c:ser>
        <c:ser>
          <c:idx val="1"/>
          <c:order val="1"/>
          <c:tx>
            <c:strRef>
              <c:f>'Új verzió'!$A$296</c:f>
              <c:strCache>
                <c:ptCount val="1"/>
                <c:pt idx="0">
                  <c:v>Beszállítók áremelése**</c:v>
                </c:pt>
              </c:strCache>
            </c:strRef>
          </c:tx>
          <c:spPr>
            <a:ln w="254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3B17-4C64-80C1-9DE5089E5733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3B17-4C64-80C1-9DE5089E5733}"/>
              </c:ext>
            </c:extLst>
          </c:dPt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B17-4C64-80C1-9DE5089E57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verzió'!$B$294:$AY$294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verzió'!$B$296:$AY$296</c:f>
              <c:numCache>
                <c:formatCode>General</c:formatCode>
                <c:ptCount val="50"/>
                <c:pt idx="22" formatCode="0%">
                  <c:v>0.56999999999999995</c:v>
                </c:pt>
                <c:pt idx="23" formatCode="0%">
                  <c:v>0.59</c:v>
                </c:pt>
                <c:pt idx="24" formatCode="0%">
                  <c:v>0.57999999999999996</c:v>
                </c:pt>
                <c:pt idx="25" formatCode="0%">
                  <c:v>0.62</c:v>
                </c:pt>
                <c:pt idx="26" formatCode="0%">
                  <c:v>0.63</c:v>
                </c:pt>
                <c:pt idx="27" formatCode="0%">
                  <c:v>0.61</c:v>
                </c:pt>
                <c:pt idx="28" formatCode="0%">
                  <c:v>0.66</c:v>
                </c:pt>
                <c:pt idx="29" formatCode="0%">
                  <c:v>0.63</c:v>
                </c:pt>
                <c:pt idx="30" formatCode="0%">
                  <c:v>0.55000000000000004</c:v>
                </c:pt>
                <c:pt idx="31" formatCode="0%">
                  <c:v>0.54</c:v>
                </c:pt>
                <c:pt idx="32" formatCode="0%">
                  <c:v>0.41</c:v>
                </c:pt>
                <c:pt idx="33" formatCode="0%">
                  <c:v>0.49</c:v>
                </c:pt>
                <c:pt idx="34" formatCode="0%">
                  <c:v>0.41</c:v>
                </c:pt>
                <c:pt idx="35" formatCode="0%">
                  <c:v>0.45</c:v>
                </c:pt>
                <c:pt idx="36" formatCode="0%">
                  <c:v>0.52</c:v>
                </c:pt>
                <c:pt idx="37" formatCode="0%">
                  <c:v>0.54</c:v>
                </c:pt>
                <c:pt idx="38" formatCode="0%">
                  <c:v>0.51</c:v>
                </c:pt>
                <c:pt idx="39" formatCode="0%">
                  <c:v>0.45</c:v>
                </c:pt>
                <c:pt idx="40" formatCode="0%">
                  <c:v>0.47</c:v>
                </c:pt>
                <c:pt idx="41" formatCode="0%">
                  <c:v>0.45</c:v>
                </c:pt>
                <c:pt idx="42" formatCode="0%">
                  <c:v>0.47</c:v>
                </c:pt>
                <c:pt idx="43" formatCode="0%">
                  <c:v>0.44</c:v>
                </c:pt>
                <c:pt idx="44" formatCode="0%">
                  <c:v>0.46</c:v>
                </c:pt>
                <c:pt idx="45" formatCode="0%">
                  <c:v>0.34</c:v>
                </c:pt>
                <c:pt idx="46" formatCode="0%">
                  <c:v>0.41</c:v>
                </c:pt>
                <c:pt idx="47" formatCode="0%">
                  <c:v>0.4</c:v>
                </c:pt>
                <c:pt idx="48" formatCode="0%">
                  <c:v>0.43</c:v>
                </c:pt>
                <c:pt idx="49" formatCode="0%">
                  <c:v>0.44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B17-4C64-80C1-9DE5089E5733}"/>
            </c:ext>
          </c:extLst>
        </c:ser>
        <c:ser>
          <c:idx val="7"/>
          <c:order val="2"/>
          <c:tx>
            <c:strRef>
              <c:f>'Új verzió'!$A$303</c:f>
              <c:strCache>
                <c:ptCount val="1"/>
                <c:pt idx="0">
                  <c:v>Munkaerőköltség emelkedése***</c:v>
                </c:pt>
              </c:strCache>
              <c:extLst xmlns:c15="http://schemas.microsoft.com/office/drawing/2012/chart"/>
            </c:strRef>
          </c:tx>
          <c:spPr>
            <a:ln w="25400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4">
                  <a:lumMod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7578488788968656E-16"/>
                  <c:y val="2.5789645437050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B17-4C64-80C1-9DE5089E5733}"/>
                </c:ext>
              </c:extLst>
            </c:dLbl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B17-4C64-80C1-9DE5089E57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verzió'!$B$294:$AY$294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verzió'!$B$303:$AY$303</c:f>
              <c:numCache>
                <c:formatCode>General</c:formatCode>
                <c:ptCount val="50"/>
                <c:pt idx="25" formatCode="0%">
                  <c:v>0.45</c:v>
                </c:pt>
                <c:pt idx="26" formatCode="0%">
                  <c:v>0.47</c:v>
                </c:pt>
                <c:pt idx="27" formatCode="0%">
                  <c:v>0.4</c:v>
                </c:pt>
                <c:pt idx="28" formatCode="0%">
                  <c:v>0.51</c:v>
                </c:pt>
                <c:pt idx="29" formatCode="0%">
                  <c:v>0.48</c:v>
                </c:pt>
                <c:pt idx="30" formatCode="0%">
                  <c:v>0.41</c:v>
                </c:pt>
                <c:pt idx="31" formatCode="0%">
                  <c:v>0.46</c:v>
                </c:pt>
                <c:pt idx="32" formatCode="0%">
                  <c:v>0.36</c:v>
                </c:pt>
                <c:pt idx="33" formatCode="0%">
                  <c:v>0.41</c:v>
                </c:pt>
                <c:pt idx="34" formatCode="0%">
                  <c:v>0.33</c:v>
                </c:pt>
                <c:pt idx="35" formatCode="0%">
                  <c:v>0.44</c:v>
                </c:pt>
                <c:pt idx="36" formatCode="0%">
                  <c:v>0.45</c:v>
                </c:pt>
                <c:pt idx="37" formatCode="0%">
                  <c:v>0.49</c:v>
                </c:pt>
                <c:pt idx="38" formatCode="0%">
                  <c:v>0.46</c:v>
                </c:pt>
                <c:pt idx="39" formatCode="0%">
                  <c:v>0.43</c:v>
                </c:pt>
                <c:pt idx="40" formatCode="0%">
                  <c:v>0.51</c:v>
                </c:pt>
                <c:pt idx="41" formatCode="0%">
                  <c:v>0.41</c:v>
                </c:pt>
                <c:pt idx="42" formatCode="0%">
                  <c:v>0.42</c:v>
                </c:pt>
                <c:pt idx="43" formatCode="0%">
                  <c:v>0.43</c:v>
                </c:pt>
                <c:pt idx="44" formatCode="0%">
                  <c:v>0.46</c:v>
                </c:pt>
                <c:pt idx="45" formatCode="0%">
                  <c:v>0.34</c:v>
                </c:pt>
                <c:pt idx="46" formatCode="0%">
                  <c:v>0.42</c:v>
                </c:pt>
                <c:pt idx="47" formatCode="0%">
                  <c:v>0.43</c:v>
                </c:pt>
                <c:pt idx="48" formatCode="0%">
                  <c:v>0.48</c:v>
                </c:pt>
                <c:pt idx="49" formatCode="0%">
                  <c:v>0.48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3B17-4C64-80C1-9DE5089E5733}"/>
            </c:ext>
          </c:extLst>
        </c:ser>
        <c:ser>
          <c:idx val="2"/>
          <c:order val="3"/>
          <c:tx>
            <c:strRef>
              <c:f>'Új verzió'!$A$298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B17-4C64-80C1-9DE5089E57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verzió'!$B$294:$AY$294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verzió'!$B$298:$AY$298</c:f>
              <c:numCache>
                <c:formatCode>0%</c:formatCode>
                <c:ptCount val="50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  <c:pt idx="22">
                  <c:v>0.34</c:v>
                </c:pt>
                <c:pt idx="23">
                  <c:v>0.38</c:v>
                </c:pt>
                <c:pt idx="24">
                  <c:v>0.39</c:v>
                </c:pt>
                <c:pt idx="25">
                  <c:v>0.38</c:v>
                </c:pt>
                <c:pt idx="26">
                  <c:v>0.39</c:v>
                </c:pt>
                <c:pt idx="27">
                  <c:v>0.32</c:v>
                </c:pt>
                <c:pt idx="28">
                  <c:v>0.34</c:v>
                </c:pt>
                <c:pt idx="29">
                  <c:v>0.38</c:v>
                </c:pt>
                <c:pt idx="30">
                  <c:v>0.38</c:v>
                </c:pt>
                <c:pt idx="31">
                  <c:v>0.48</c:v>
                </c:pt>
                <c:pt idx="32">
                  <c:v>0.45</c:v>
                </c:pt>
                <c:pt idx="33">
                  <c:v>0.43</c:v>
                </c:pt>
                <c:pt idx="34">
                  <c:v>0.51</c:v>
                </c:pt>
                <c:pt idx="35">
                  <c:v>0.45</c:v>
                </c:pt>
                <c:pt idx="36">
                  <c:v>0.47</c:v>
                </c:pt>
                <c:pt idx="37">
                  <c:v>0.43</c:v>
                </c:pt>
                <c:pt idx="38">
                  <c:v>0.5</c:v>
                </c:pt>
                <c:pt idx="39">
                  <c:v>0.46</c:v>
                </c:pt>
                <c:pt idx="40">
                  <c:v>0.46</c:v>
                </c:pt>
                <c:pt idx="41">
                  <c:v>0.46</c:v>
                </c:pt>
                <c:pt idx="42">
                  <c:v>0.4</c:v>
                </c:pt>
                <c:pt idx="43">
                  <c:v>0.43</c:v>
                </c:pt>
                <c:pt idx="44">
                  <c:v>0.48</c:v>
                </c:pt>
                <c:pt idx="45">
                  <c:v>0.46</c:v>
                </c:pt>
                <c:pt idx="46">
                  <c:v>0.52</c:v>
                </c:pt>
                <c:pt idx="47">
                  <c:v>0.51</c:v>
                </c:pt>
                <c:pt idx="48">
                  <c:v>0.46</c:v>
                </c:pt>
                <c:pt idx="49">
                  <c:v>0.52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B17-4C64-80C1-9DE5089E5733}"/>
            </c:ext>
          </c:extLst>
        </c:ser>
        <c:ser>
          <c:idx val="3"/>
          <c:order val="4"/>
          <c:tx>
            <c:strRef>
              <c:f>'Új verzió'!$A$299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-2.037013728053729E-16"/>
                  <c:y val="-2.86432842877745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B17-4C64-80C1-9DE5089E57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verzió'!$B$294:$AY$294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verzió'!$B$299:$AY$299</c:f>
              <c:numCache>
                <c:formatCode>0%</c:formatCode>
                <c:ptCount val="50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  <c:pt idx="22">
                  <c:v>0.3</c:v>
                </c:pt>
                <c:pt idx="23">
                  <c:v>0.27</c:v>
                </c:pt>
                <c:pt idx="24">
                  <c:v>0.28000000000000003</c:v>
                </c:pt>
                <c:pt idx="25">
                  <c:v>0.27</c:v>
                </c:pt>
                <c:pt idx="26">
                  <c:v>0.31</c:v>
                </c:pt>
                <c:pt idx="27">
                  <c:v>0.32</c:v>
                </c:pt>
                <c:pt idx="28">
                  <c:v>0.39</c:v>
                </c:pt>
                <c:pt idx="29">
                  <c:v>0.35</c:v>
                </c:pt>
                <c:pt idx="30">
                  <c:v>0.28999999999999998</c:v>
                </c:pt>
                <c:pt idx="31">
                  <c:v>0.32</c:v>
                </c:pt>
                <c:pt idx="32">
                  <c:v>0.26</c:v>
                </c:pt>
                <c:pt idx="33">
                  <c:v>0.28000000000000003</c:v>
                </c:pt>
                <c:pt idx="34">
                  <c:v>0.24</c:v>
                </c:pt>
                <c:pt idx="35">
                  <c:v>0.28999999999999998</c:v>
                </c:pt>
                <c:pt idx="36">
                  <c:v>0.26</c:v>
                </c:pt>
                <c:pt idx="37">
                  <c:v>0.28999999999999998</c:v>
                </c:pt>
                <c:pt idx="38">
                  <c:v>0.25</c:v>
                </c:pt>
                <c:pt idx="39">
                  <c:v>0.21</c:v>
                </c:pt>
                <c:pt idx="40">
                  <c:v>0.22</c:v>
                </c:pt>
                <c:pt idx="41">
                  <c:v>0.26</c:v>
                </c:pt>
                <c:pt idx="42">
                  <c:v>0.28000000000000003</c:v>
                </c:pt>
                <c:pt idx="43">
                  <c:v>0.3</c:v>
                </c:pt>
                <c:pt idx="44">
                  <c:v>0.27</c:v>
                </c:pt>
                <c:pt idx="45">
                  <c:v>0.23</c:v>
                </c:pt>
                <c:pt idx="46">
                  <c:v>0.28000000000000003</c:v>
                </c:pt>
                <c:pt idx="47">
                  <c:v>0.22</c:v>
                </c:pt>
                <c:pt idx="48">
                  <c:v>0.22</c:v>
                </c:pt>
                <c:pt idx="49">
                  <c:v>0.21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B17-4C64-80C1-9DE5089E5733}"/>
            </c:ext>
          </c:extLst>
        </c:ser>
        <c:ser>
          <c:idx val="4"/>
          <c:order val="5"/>
          <c:tx>
            <c:strRef>
              <c:f>'Új verzió'!$A$300</c:f>
              <c:strCache>
                <c:ptCount val="1"/>
                <c:pt idx="0">
                  <c:v>Beszállítói problémák (késés/termékhiány)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verzió'!$B$294:$AY$294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verzió'!$B$300:$AY$300</c:f>
              <c:numCache>
                <c:formatCode>0%</c:formatCode>
                <c:ptCount val="50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  <c:pt idx="22">
                  <c:v>0.27</c:v>
                </c:pt>
                <c:pt idx="23">
                  <c:v>0.23</c:v>
                </c:pt>
                <c:pt idx="24">
                  <c:v>0.22</c:v>
                </c:pt>
                <c:pt idx="25">
                  <c:v>0.17</c:v>
                </c:pt>
                <c:pt idx="26">
                  <c:v>0.18</c:v>
                </c:pt>
                <c:pt idx="27">
                  <c:v>0.13</c:v>
                </c:pt>
                <c:pt idx="28">
                  <c:v>0.18</c:v>
                </c:pt>
                <c:pt idx="29">
                  <c:v>0.19</c:v>
                </c:pt>
                <c:pt idx="30">
                  <c:v>0.1</c:v>
                </c:pt>
                <c:pt idx="31">
                  <c:v>0.1</c:v>
                </c:pt>
                <c:pt idx="32">
                  <c:v>0.09</c:v>
                </c:pt>
                <c:pt idx="33">
                  <c:v>7.0000000000000007E-2</c:v>
                </c:pt>
                <c:pt idx="34">
                  <c:v>0.09</c:v>
                </c:pt>
                <c:pt idx="35">
                  <c:v>0.12</c:v>
                </c:pt>
                <c:pt idx="36">
                  <c:v>0.06</c:v>
                </c:pt>
                <c:pt idx="37">
                  <c:v>0.1</c:v>
                </c:pt>
                <c:pt idx="38">
                  <c:v>0.1</c:v>
                </c:pt>
                <c:pt idx="39">
                  <c:v>0.06</c:v>
                </c:pt>
                <c:pt idx="40">
                  <c:v>0.1</c:v>
                </c:pt>
                <c:pt idx="41">
                  <c:v>0.12</c:v>
                </c:pt>
                <c:pt idx="42">
                  <c:v>0.09</c:v>
                </c:pt>
                <c:pt idx="43">
                  <c:v>0.09</c:v>
                </c:pt>
                <c:pt idx="44">
                  <c:v>0.08</c:v>
                </c:pt>
                <c:pt idx="45">
                  <c:v>7.0000000000000007E-2</c:v>
                </c:pt>
                <c:pt idx="46">
                  <c:v>7.0000000000000007E-2</c:v>
                </c:pt>
                <c:pt idx="47">
                  <c:v>0.08</c:v>
                </c:pt>
                <c:pt idx="48">
                  <c:v>0.05</c:v>
                </c:pt>
                <c:pt idx="49">
                  <c:v>0.05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B17-4C64-80C1-9DE5089E5733}"/>
            </c:ext>
          </c:extLst>
        </c:ser>
        <c:ser>
          <c:idx val="5"/>
          <c:order val="6"/>
          <c:tx>
            <c:strRef>
              <c:f>'Új verzió'!$A$301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verzió'!$B$294:$AY$294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verzió'!$B$301:$AY$301</c:f>
              <c:numCache>
                <c:formatCode>0%</c:formatCode>
                <c:ptCount val="50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  <c:pt idx="22">
                  <c:v>0.22</c:v>
                </c:pt>
                <c:pt idx="23">
                  <c:v>0.21</c:v>
                </c:pt>
                <c:pt idx="24">
                  <c:v>0.24</c:v>
                </c:pt>
                <c:pt idx="25">
                  <c:v>0.15</c:v>
                </c:pt>
                <c:pt idx="26">
                  <c:v>0.16</c:v>
                </c:pt>
                <c:pt idx="27">
                  <c:v>0.22</c:v>
                </c:pt>
                <c:pt idx="28">
                  <c:v>0.22</c:v>
                </c:pt>
                <c:pt idx="29">
                  <c:v>0.19</c:v>
                </c:pt>
                <c:pt idx="30">
                  <c:v>0.21</c:v>
                </c:pt>
                <c:pt idx="31">
                  <c:v>0.25</c:v>
                </c:pt>
                <c:pt idx="32">
                  <c:v>0.21</c:v>
                </c:pt>
                <c:pt idx="33">
                  <c:v>0.24</c:v>
                </c:pt>
                <c:pt idx="34">
                  <c:v>0.21</c:v>
                </c:pt>
                <c:pt idx="35">
                  <c:v>0.17</c:v>
                </c:pt>
                <c:pt idx="36">
                  <c:v>0.25</c:v>
                </c:pt>
                <c:pt idx="37">
                  <c:v>0.12</c:v>
                </c:pt>
                <c:pt idx="38">
                  <c:v>0.21</c:v>
                </c:pt>
                <c:pt idx="39">
                  <c:v>0.26</c:v>
                </c:pt>
                <c:pt idx="40">
                  <c:v>0.18</c:v>
                </c:pt>
                <c:pt idx="41">
                  <c:v>0.23</c:v>
                </c:pt>
                <c:pt idx="42">
                  <c:v>0.2</c:v>
                </c:pt>
                <c:pt idx="43">
                  <c:v>0.19</c:v>
                </c:pt>
                <c:pt idx="44">
                  <c:v>0.16</c:v>
                </c:pt>
                <c:pt idx="45">
                  <c:v>0.18</c:v>
                </c:pt>
                <c:pt idx="46">
                  <c:v>0.19</c:v>
                </c:pt>
                <c:pt idx="47">
                  <c:v>0.23</c:v>
                </c:pt>
                <c:pt idx="48">
                  <c:v>0.24</c:v>
                </c:pt>
                <c:pt idx="49">
                  <c:v>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B17-4C64-80C1-9DE5089E5733}"/>
            </c:ext>
          </c:extLst>
        </c:ser>
        <c:ser>
          <c:idx val="6"/>
          <c:order val="7"/>
          <c:tx>
            <c:strRef>
              <c:f>'Új verzió'!$A$302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-4.1666671223389243E-3"/>
                  <c:y val="1.5065711617804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B17-4C64-80C1-9DE5089E57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verzió'!$B$294:$AY$294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verzió'!$B$302:$AY$302</c:f>
              <c:numCache>
                <c:formatCode>0%</c:formatCode>
                <c:ptCount val="50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  <c:pt idx="22">
                  <c:v>0.13</c:v>
                </c:pt>
                <c:pt idx="23">
                  <c:v>0.12</c:v>
                </c:pt>
                <c:pt idx="24">
                  <c:v>0.13</c:v>
                </c:pt>
                <c:pt idx="25">
                  <c:v>0.09</c:v>
                </c:pt>
                <c:pt idx="26">
                  <c:v>0.12</c:v>
                </c:pt>
                <c:pt idx="27">
                  <c:v>0.11</c:v>
                </c:pt>
                <c:pt idx="28">
                  <c:v>0.12</c:v>
                </c:pt>
                <c:pt idx="29">
                  <c:v>0.08</c:v>
                </c:pt>
                <c:pt idx="30">
                  <c:v>0.09</c:v>
                </c:pt>
                <c:pt idx="31">
                  <c:v>0.14000000000000001</c:v>
                </c:pt>
                <c:pt idx="32">
                  <c:v>0.13</c:v>
                </c:pt>
                <c:pt idx="33">
                  <c:v>0.14000000000000001</c:v>
                </c:pt>
                <c:pt idx="34">
                  <c:v>0.1</c:v>
                </c:pt>
                <c:pt idx="35">
                  <c:v>0.14000000000000001</c:v>
                </c:pt>
                <c:pt idx="36">
                  <c:v>0.15</c:v>
                </c:pt>
                <c:pt idx="37">
                  <c:v>0.13</c:v>
                </c:pt>
                <c:pt idx="38">
                  <c:v>0.1</c:v>
                </c:pt>
                <c:pt idx="39">
                  <c:v>0.14000000000000001</c:v>
                </c:pt>
                <c:pt idx="40">
                  <c:v>0.15</c:v>
                </c:pt>
                <c:pt idx="41">
                  <c:v>0.12</c:v>
                </c:pt>
                <c:pt idx="42">
                  <c:v>0.13</c:v>
                </c:pt>
                <c:pt idx="43">
                  <c:v>0.12</c:v>
                </c:pt>
                <c:pt idx="44">
                  <c:v>0.12</c:v>
                </c:pt>
                <c:pt idx="45">
                  <c:v>0.18</c:v>
                </c:pt>
                <c:pt idx="46">
                  <c:v>0.18</c:v>
                </c:pt>
                <c:pt idx="47">
                  <c:v>0.17</c:v>
                </c:pt>
                <c:pt idx="48">
                  <c:v>0.19</c:v>
                </c:pt>
                <c:pt idx="49">
                  <c:v>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3B17-4C64-80C1-9DE5089E5733}"/>
            </c:ext>
          </c:extLst>
        </c:ser>
        <c:ser>
          <c:idx val="8"/>
          <c:order val="8"/>
          <c:tx>
            <c:strRef>
              <c:f>'Új verzió'!$A$304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6.944445203898207E-3"/>
                  <c:y val="-3.060963669690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B17-4C64-80C1-9DE5089E57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verzió'!$B$294:$AY$294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verzió'!$B$304:$AY$304</c:f>
              <c:numCache>
                <c:formatCode>0%</c:formatCode>
                <c:ptCount val="50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  <c:pt idx="22">
                  <c:v>0.05</c:v>
                </c:pt>
                <c:pt idx="23">
                  <c:v>0.04</c:v>
                </c:pt>
                <c:pt idx="24">
                  <c:v>0.03</c:v>
                </c:pt>
                <c:pt idx="25">
                  <c:v>0.03</c:v>
                </c:pt>
                <c:pt idx="26">
                  <c:v>0.04</c:v>
                </c:pt>
                <c:pt idx="27">
                  <c:v>0.04</c:v>
                </c:pt>
                <c:pt idx="28">
                  <c:v>0.02</c:v>
                </c:pt>
                <c:pt idx="29">
                  <c:v>0.02</c:v>
                </c:pt>
                <c:pt idx="30">
                  <c:v>0.05</c:v>
                </c:pt>
                <c:pt idx="31">
                  <c:v>0.04</c:v>
                </c:pt>
                <c:pt idx="32">
                  <c:v>0.06</c:v>
                </c:pt>
                <c:pt idx="33">
                  <c:v>0.04</c:v>
                </c:pt>
                <c:pt idx="34">
                  <c:v>0.06</c:v>
                </c:pt>
                <c:pt idx="35">
                  <c:v>0.04</c:v>
                </c:pt>
                <c:pt idx="36">
                  <c:v>0.03</c:v>
                </c:pt>
                <c:pt idx="37">
                  <c:v>0.05</c:v>
                </c:pt>
                <c:pt idx="38">
                  <c:v>0.06</c:v>
                </c:pt>
                <c:pt idx="39">
                  <c:v>0.06</c:v>
                </c:pt>
                <c:pt idx="40">
                  <c:v>0.04</c:v>
                </c:pt>
                <c:pt idx="41">
                  <c:v>0.05</c:v>
                </c:pt>
                <c:pt idx="42">
                  <c:v>0.04</c:v>
                </c:pt>
                <c:pt idx="43">
                  <c:v>0.03</c:v>
                </c:pt>
                <c:pt idx="44">
                  <c:v>0.04</c:v>
                </c:pt>
                <c:pt idx="45">
                  <c:v>0.05</c:v>
                </c:pt>
                <c:pt idx="46">
                  <c:v>0.03</c:v>
                </c:pt>
                <c:pt idx="47">
                  <c:v>0.04</c:v>
                </c:pt>
                <c:pt idx="48">
                  <c:v>0.04</c:v>
                </c:pt>
                <c:pt idx="49">
                  <c:v>0.05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3B17-4C64-80C1-9DE5089E57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524360"/>
        <c:axId val="733516160"/>
        <c:extLst>
          <c:ext xmlns:c15="http://schemas.microsoft.com/office/drawing/2012/chart" uri="{02D57815-91ED-43cb-92C2-25804820EDAC}">
            <c15:filteredLineSeries>
              <c15:ser>
                <c:idx val="9"/>
                <c:order val="9"/>
                <c:tx>
                  <c:strRef>
                    <c:extLst>
                      <c:ext uri="{02D57815-91ED-43cb-92C2-25804820EDAC}">
                        <c15:formulaRef>
                          <c15:sqref>'Új verzió'!$A$305</c15:sqref>
                        </c15:formulaRef>
                      </c:ext>
                    </c:extLst>
                    <c:strCache>
                      <c:ptCount val="1"/>
                      <c:pt idx="0">
                        <c:v>Nem tudja/nem válaszol</c:v>
                      </c:pt>
                    </c:strCache>
                  </c:strRef>
                </c:tx>
                <c:spPr>
                  <a:ln w="2540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0"/>
                        <c:y val="1.811307842520087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C-3B17-4C64-80C1-9DE5089E5733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'Új verzió'!$B$294:$AY$294</c15:sqref>
                        </c15:formulaRef>
                      </c:ext>
                    </c:extLst>
                    <c:strCache>
                      <c:ptCount val="50"/>
                      <c:pt idx="1">
                        <c:v>2021. Január</c:v>
                      </c:pt>
                      <c:pt idx="3">
                        <c:v>Március</c:v>
                      </c:pt>
                      <c:pt idx="5">
                        <c:v>Május</c:v>
                      </c:pt>
                      <c:pt idx="7">
                        <c:v>Július</c:v>
                      </c:pt>
                      <c:pt idx="9">
                        <c:v>Szeptember</c:v>
                      </c:pt>
                      <c:pt idx="11">
                        <c:v>November</c:v>
                      </c:pt>
                      <c:pt idx="13">
                        <c:v>2022. Január</c:v>
                      </c:pt>
                      <c:pt idx="15">
                        <c:v>Március</c:v>
                      </c:pt>
                      <c:pt idx="17">
                        <c:v>Május</c:v>
                      </c:pt>
                      <c:pt idx="19">
                        <c:v>Július</c:v>
                      </c:pt>
                      <c:pt idx="21">
                        <c:v>Szeptember</c:v>
                      </c:pt>
                      <c:pt idx="23">
                        <c:v>November</c:v>
                      </c:pt>
                      <c:pt idx="25">
                        <c:v>2023. január</c:v>
                      </c:pt>
                      <c:pt idx="27">
                        <c:v>Március</c:v>
                      </c:pt>
                      <c:pt idx="29">
                        <c:v>Május</c:v>
                      </c:pt>
                      <c:pt idx="31">
                        <c:v>Július</c:v>
                      </c:pt>
                      <c:pt idx="33">
                        <c:v>Szeptember</c:v>
                      </c:pt>
                      <c:pt idx="35">
                        <c:v>November</c:v>
                      </c:pt>
                      <c:pt idx="37">
                        <c:v>2024. Január</c:v>
                      </c:pt>
                      <c:pt idx="39">
                        <c:v>Március</c:v>
                      </c:pt>
                      <c:pt idx="41">
                        <c:v>Május</c:v>
                      </c:pt>
                      <c:pt idx="43">
                        <c:v>Július</c:v>
                      </c:pt>
                      <c:pt idx="45">
                        <c:v>Szeptember</c:v>
                      </c:pt>
                      <c:pt idx="47">
                        <c:v>November</c:v>
                      </c:pt>
                      <c:pt idx="49">
                        <c:v>2025. Január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'Új verzió'!$B$305:$Z$305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6.4141196728368488E-2</c:v>
                      </c:pt>
                      <c:pt idx="1">
                        <c:v>3.8406999999999997E-2</c:v>
                      </c:pt>
                      <c:pt idx="2">
                        <c:v>0.05</c:v>
                      </c:pt>
                      <c:pt idx="3">
                        <c:v>5.4100000000000002E-2</c:v>
                      </c:pt>
                      <c:pt idx="4">
                        <c:v>0.05</c:v>
                      </c:pt>
                      <c:pt idx="5">
                        <c:v>0.06</c:v>
                      </c:pt>
                      <c:pt idx="6">
                        <c:v>0.05</c:v>
                      </c:pt>
                      <c:pt idx="7">
                        <c:v>7.0000000000000007E-2</c:v>
                      </c:pt>
                      <c:pt idx="8">
                        <c:v>7.0000000000000007E-2</c:v>
                      </c:pt>
                      <c:pt idx="9">
                        <c:v>0.06</c:v>
                      </c:pt>
                      <c:pt idx="10">
                        <c:v>0.06</c:v>
                      </c:pt>
                      <c:pt idx="11">
                        <c:v>0.06</c:v>
                      </c:pt>
                      <c:pt idx="12">
                        <c:v>0.05</c:v>
                      </c:pt>
                      <c:pt idx="13">
                        <c:v>0.05</c:v>
                      </c:pt>
                      <c:pt idx="14">
                        <c:v>0.05</c:v>
                      </c:pt>
                      <c:pt idx="15">
                        <c:v>7.0000000000000007E-2</c:v>
                      </c:pt>
                      <c:pt idx="16">
                        <c:v>0.04</c:v>
                      </c:pt>
                      <c:pt idx="17">
                        <c:v>0.04</c:v>
                      </c:pt>
                      <c:pt idx="18">
                        <c:v>0.04</c:v>
                      </c:pt>
                      <c:pt idx="19">
                        <c:v>0.06</c:v>
                      </c:pt>
                      <c:pt idx="20">
                        <c:v>0.04</c:v>
                      </c:pt>
                      <c:pt idx="21">
                        <c:v>0.03</c:v>
                      </c:pt>
                      <c:pt idx="22">
                        <c:v>0.04</c:v>
                      </c:pt>
                      <c:pt idx="23">
                        <c:v>0.02</c:v>
                      </c:pt>
                      <c:pt idx="24">
                        <c:v>0.04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3B17-4C64-80C1-9DE5089E5733}"/>
                  </c:ext>
                </c:extLst>
              </c15:ser>
            </c15:filteredLineSeries>
          </c:ext>
        </c:extLst>
      </c:lineChart>
      <c:catAx>
        <c:axId val="733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16160"/>
        <c:crosses val="autoZero"/>
        <c:auto val="1"/>
        <c:lblAlgn val="ctr"/>
        <c:lblOffset val="100"/>
        <c:noMultiLvlLbl val="0"/>
      </c:catAx>
      <c:valAx>
        <c:axId val="733516160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243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153780001158156E-2"/>
          <c:y val="0.71390935928028054"/>
          <c:w val="0.97655142347788215"/>
          <c:h val="0.268105856721248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2.8418823741217448E-2"/>
          <c:w val="0.75018055555555552"/>
          <c:h val="0.66838847035769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verzió'!$B$314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1.388888888888787E-3"/>
                  <c:y val="2.8451205571467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278-48CC-A4A3-44CC54E503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verzió'!$A$315:$A$364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verzió'!$B$315:$B$364</c:f>
              <c:numCache>
                <c:formatCode>General\ "pont"</c:formatCode>
                <c:ptCount val="50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  <c:pt idx="22">
                  <c:v>-41</c:v>
                </c:pt>
                <c:pt idx="23">
                  <c:v>-36</c:v>
                </c:pt>
                <c:pt idx="24">
                  <c:v>-42</c:v>
                </c:pt>
                <c:pt idx="25">
                  <c:v>-43</c:v>
                </c:pt>
                <c:pt idx="26">
                  <c:v>-36</c:v>
                </c:pt>
                <c:pt idx="27">
                  <c:v>-27</c:v>
                </c:pt>
                <c:pt idx="28">
                  <c:v>-25</c:v>
                </c:pt>
                <c:pt idx="29">
                  <c:v>-29</c:v>
                </c:pt>
                <c:pt idx="30">
                  <c:v>-27</c:v>
                </c:pt>
                <c:pt idx="31">
                  <c:v>-44</c:v>
                </c:pt>
                <c:pt idx="32">
                  <c:v>-32</c:v>
                </c:pt>
                <c:pt idx="33">
                  <c:v>-36</c:v>
                </c:pt>
                <c:pt idx="34">
                  <c:v>-36</c:v>
                </c:pt>
                <c:pt idx="35">
                  <c:v>-36</c:v>
                </c:pt>
                <c:pt idx="36">
                  <c:v>-35</c:v>
                </c:pt>
                <c:pt idx="37">
                  <c:v>-22</c:v>
                </c:pt>
                <c:pt idx="38">
                  <c:v>-36</c:v>
                </c:pt>
                <c:pt idx="39">
                  <c:v>-34</c:v>
                </c:pt>
                <c:pt idx="40">
                  <c:v>-29</c:v>
                </c:pt>
                <c:pt idx="41">
                  <c:v>-29</c:v>
                </c:pt>
                <c:pt idx="42">
                  <c:v>-18</c:v>
                </c:pt>
                <c:pt idx="43">
                  <c:v>-36</c:v>
                </c:pt>
                <c:pt idx="44">
                  <c:v>-37</c:v>
                </c:pt>
                <c:pt idx="45">
                  <c:v>-24</c:v>
                </c:pt>
                <c:pt idx="46">
                  <c:v>-29</c:v>
                </c:pt>
                <c:pt idx="47">
                  <c:v>-34</c:v>
                </c:pt>
                <c:pt idx="48">
                  <c:v>-33</c:v>
                </c:pt>
                <c:pt idx="49">
                  <c:v>-42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278-48CC-A4A3-44CC54E503AC}"/>
            </c:ext>
          </c:extLst>
        </c:ser>
        <c:ser>
          <c:idx val="1"/>
          <c:order val="1"/>
          <c:tx>
            <c:strRef>
              <c:f>'Új verzió'!$C$314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-2.0370135052831988E-16"/>
                  <c:y val="1.81053126363880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278-48CC-A4A3-44CC54E503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verzió'!$A$315:$A$364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verzió'!$C$315:$C$364</c:f>
              <c:numCache>
                <c:formatCode>General\ "pont"</c:formatCode>
                <c:ptCount val="50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  <c:pt idx="22">
                  <c:v>-52</c:v>
                </c:pt>
                <c:pt idx="23">
                  <c:v>-38</c:v>
                </c:pt>
                <c:pt idx="24">
                  <c:v>-36</c:v>
                </c:pt>
                <c:pt idx="25">
                  <c:v>-43</c:v>
                </c:pt>
                <c:pt idx="26">
                  <c:v>-33</c:v>
                </c:pt>
                <c:pt idx="27">
                  <c:v>-34</c:v>
                </c:pt>
                <c:pt idx="28">
                  <c:v>-15</c:v>
                </c:pt>
                <c:pt idx="29">
                  <c:v>-12</c:v>
                </c:pt>
                <c:pt idx="30">
                  <c:v>-25</c:v>
                </c:pt>
                <c:pt idx="31">
                  <c:v>-32</c:v>
                </c:pt>
                <c:pt idx="32">
                  <c:v>-37</c:v>
                </c:pt>
                <c:pt idx="33">
                  <c:v>-23</c:v>
                </c:pt>
                <c:pt idx="34">
                  <c:v>-21</c:v>
                </c:pt>
                <c:pt idx="35">
                  <c:v>-25</c:v>
                </c:pt>
                <c:pt idx="36">
                  <c:v>-32</c:v>
                </c:pt>
                <c:pt idx="37">
                  <c:v>-26</c:v>
                </c:pt>
                <c:pt idx="38">
                  <c:v>-18</c:v>
                </c:pt>
                <c:pt idx="39">
                  <c:v>-24</c:v>
                </c:pt>
                <c:pt idx="40">
                  <c:v>-14</c:v>
                </c:pt>
                <c:pt idx="41">
                  <c:v>-19</c:v>
                </c:pt>
                <c:pt idx="42">
                  <c:v>-18</c:v>
                </c:pt>
                <c:pt idx="43">
                  <c:v>-8</c:v>
                </c:pt>
                <c:pt idx="44">
                  <c:v>-42</c:v>
                </c:pt>
                <c:pt idx="45">
                  <c:v>-27</c:v>
                </c:pt>
                <c:pt idx="46">
                  <c:v>-22</c:v>
                </c:pt>
                <c:pt idx="47">
                  <c:v>-27</c:v>
                </c:pt>
                <c:pt idx="48">
                  <c:v>-29</c:v>
                </c:pt>
                <c:pt idx="49">
                  <c:v>-39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278-48CC-A4A3-44CC54E503AC}"/>
            </c:ext>
          </c:extLst>
        </c:ser>
        <c:ser>
          <c:idx val="2"/>
          <c:order val="2"/>
          <c:tx>
            <c:strRef>
              <c:f>'Új verzió'!$D$314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278-48CC-A4A3-44CC54E503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verzió'!$A$315:$A$364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verzió'!$D$315:$D$364</c:f>
              <c:numCache>
                <c:formatCode>General\ "pont"</c:formatCode>
                <c:ptCount val="50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  <c:pt idx="22">
                  <c:v>-55</c:v>
                </c:pt>
                <c:pt idx="23">
                  <c:v>-42</c:v>
                </c:pt>
                <c:pt idx="24">
                  <c:v>-35</c:v>
                </c:pt>
                <c:pt idx="25">
                  <c:v>-42</c:v>
                </c:pt>
                <c:pt idx="26">
                  <c:v>-4</c:v>
                </c:pt>
                <c:pt idx="27">
                  <c:v>-12</c:v>
                </c:pt>
                <c:pt idx="28">
                  <c:v>-37</c:v>
                </c:pt>
                <c:pt idx="29">
                  <c:v>-27</c:v>
                </c:pt>
                <c:pt idx="30">
                  <c:v>-32</c:v>
                </c:pt>
                <c:pt idx="31">
                  <c:v>-38</c:v>
                </c:pt>
                <c:pt idx="32">
                  <c:v>-29</c:v>
                </c:pt>
                <c:pt idx="33">
                  <c:v>-24</c:v>
                </c:pt>
                <c:pt idx="34">
                  <c:v>-32</c:v>
                </c:pt>
                <c:pt idx="35">
                  <c:v>-27</c:v>
                </c:pt>
                <c:pt idx="36">
                  <c:v>-31</c:v>
                </c:pt>
                <c:pt idx="37">
                  <c:v>-35</c:v>
                </c:pt>
                <c:pt idx="38">
                  <c:v>-20</c:v>
                </c:pt>
                <c:pt idx="39">
                  <c:v>-30</c:v>
                </c:pt>
                <c:pt idx="40">
                  <c:v>-10</c:v>
                </c:pt>
                <c:pt idx="41">
                  <c:v>-18</c:v>
                </c:pt>
                <c:pt idx="42">
                  <c:v>-31</c:v>
                </c:pt>
                <c:pt idx="43">
                  <c:v>-16</c:v>
                </c:pt>
                <c:pt idx="44">
                  <c:v>-28</c:v>
                </c:pt>
                <c:pt idx="45">
                  <c:v>-24</c:v>
                </c:pt>
                <c:pt idx="46">
                  <c:v>-39</c:v>
                </c:pt>
                <c:pt idx="47">
                  <c:v>-26</c:v>
                </c:pt>
                <c:pt idx="48">
                  <c:v>-38</c:v>
                </c:pt>
                <c:pt idx="49">
                  <c:v>-38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278-48CC-A4A3-44CC54E503AC}"/>
            </c:ext>
          </c:extLst>
        </c:ser>
        <c:ser>
          <c:idx val="3"/>
          <c:order val="3"/>
          <c:tx>
            <c:strRef>
              <c:f>'Új verzió'!$E$314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78-48CC-A4A3-44CC54E503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verzió'!$A$315:$A$364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verzió'!$E$315:$E$364</c:f>
              <c:numCache>
                <c:formatCode>General\ "pont"</c:formatCode>
                <c:ptCount val="50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  <c:pt idx="22">
                  <c:v>-45</c:v>
                </c:pt>
                <c:pt idx="23">
                  <c:v>-26</c:v>
                </c:pt>
                <c:pt idx="24">
                  <c:v>-42</c:v>
                </c:pt>
                <c:pt idx="25">
                  <c:v>-28</c:v>
                </c:pt>
                <c:pt idx="26">
                  <c:v>-26</c:v>
                </c:pt>
                <c:pt idx="27">
                  <c:v>-21</c:v>
                </c:pt>
                <c:pt idx="28">
                  <c:v>-19</c:v>
                </c:pt>
                <c:pt idx="29">
                  <c:v>-36</c:v>
                </c:pt>
                <c:pt idx="30">
                  <c:v>-33</c:v>
                </c:pt>
                <c:pt idx="31">
                  <c:v>-26</c:v>
                </c:pt>
                <c:pt idx="32">
                  <c:v>-14</c:v>
                </c:pt>
                <c:pt idx="33">
                  <c:v>-18</c:v>
                </c:pt>
                <c:pt idx="34">
                  <c:v>-24</c:v>
                </c:pt>
                <c:pt idx="35">
                  <c:v>-29</c:v>
                </c:pt>
                <c:pt idx="36">
                  <c:v>-24</c:v>
                </c:pt>
                <c:pt idx="37">
                  <c:v>-20</c:v>
                </c:pt>
                <c:pt idx="38">
                  <c:v>-18</c:v>
                </c:pt>
                <c:pt idx="39">
                  <c:v>-8</c:v>
                </c:pt>
                <c:pt idx="40">
                  <c:v>-12</c:v>
                </c:pt>
                <c:pt idx="41">
                  <c:v>-15</c:v>
                </c:pt>
                <c:pt idx="42">
                  <c:v>-22</c:v>
                </c:pt>
                <c:pt idx="43">
                  <c:v>-15</c:v>
                </c:pt>
                <c:pt idx="44">
                  <c:v>-24</c:v>
                </c:pt>
                <c:pt idx="45">
                  <c:v>-23</c:v>
                </c:pt>
                <c:pt idx="46">
                  <c:v>-21</c:v>
                </c:pt>
                <c:pt idx="47">
                  <c:v>-19</c:v>
                </c:pt>
                <c:pt idx="48">
                  <c:v>-21</c:v>
                </c:pt>
                <c:pt idx="49">
                  <c:v>-22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278-48CC-A4A3-44CC54E503AC}"/>
            </c:ext>
          </c:extLst>
        </c:ser>
        <c:ser>
          <c:idx val="4"/>
          <c:order val="4"/>
          <c:tx>
            <c:strRef>
              <c:f>'Új verzió'!$F$314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78-48CC-A4A3-44CC54E503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verzió'!$A$315:$A$364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verzió'!$F$315:$F$364</c:f>
              <c:numCache>
                <c:formatCode>General\ "pont"</c:formatCode>
                <c:ptCount val="50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  <c:pt idx="33">
                  <c:v>-26</c:v>
                </c:pt>
                <c:pt idx="34">
                  <c:v>-28</c:v>
                </c:pt>
                <c:pt idx="35">
                  <c:v>-30</c:v>
                </c:pt>
                <c:pt idx="36">
                  <c:v>-30</c:v>
                </c:pt>
                <c:pt idx="37">
                  <c:v>-22</c:v>
                </c:pt>
                <c:pt idx="38">
                  <c:v>-23</c:v>
                </c:pt>
                <c:pt idx="39">
                  <c:v>-21</c:v>
                </c:pt>
                <c:pt idx="40">
                  <c:v>-17</c:v>
                </c:pt>
                <c:pt idx="41">
                  <c:v>-19</c:v>
                </c:pt>
                <c:pt idx="42">
                  <c:v>-20</c:v>
                </c:pt>
                <c:pt idx="43">
                  <c:v>-17</c:v>
                </c:pt>
                <c:pt idx="44">
                  <c:v>-31</c:v>
                </c:pt>
                <c:pt idx="45">
                  <c:v>-24</c:v>
                </c:pt>
                <c:pt idx="46">
                  <c:v>-24</c:v>
                </c:pt>
                <c:pt idx="47">
                  <c:v>-27</c:v>
                </c:pt>
                <c:pt idx="48">
                  <c:v>-29</c:v>
                </c:pt>
                <c:pt idx="49">
                  <c:v>-34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278-48CC-A4A3-44CC54E503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4457895888014001E-2"/>
          <c:y val="0.92562545301467714"/>
          <c:w val="0.81858409886264227"/>
          <c:h val="7.43745469853228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5343525530523492"/>
          <c:h val="0.6614374688452172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verzió'!$B$367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-2.7837352268870246E-3"/>
                  <c:y val="1.25409110191751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A8-4F58-8A3A-91B7CA2146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verzió'!$A$368:$A$417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verzió'!$B$368:$B$417</c:f>
              <c:numCache>
                <c:formatCode>General\ "pont"</c:formatCode>
                <c:ptCount val="50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  <c:pt idx="22">
                  <c:v>-50</c:v>
                </c:pt>
                <c:pt idx="23">
                  <c:v>-38</c:v>
                </c:pt>
                <c:pt idx="24">
                  <c:v>-43</c:v>
                </c:pt>
                <c:pt idx="25">
                  <c:v>-20</c:v>
                </c:pt>
                <c:pt idx="26">
                  <c:v>-10</c:v>
                </c:pt>
                <c:pt idx="27">
                  <c:v>-12</c:v>
                </c:pt>
                <c:pt idx="28">
                  <c:v>-12</c:v>
                </c:pt>
                <c:pt idx="29">
                  <c:v>-19</c:v>
                </c:pt>
                <c:pt idx="30">
                  <c:v>-19</c:v>
                </c:pt>
                <c:pt idx="31">
                  <c:v>-33</c:v>
                </c:pt>
                <c:pt idx="32">
                  <c:v>-17</c:v>
                </c:pt>
                <c:pt idx="33">
                  <c:v>-24</c:v>
                </c:pt>
                <c:pt idx="34">
                  <c:v>-30</c:v>
                </c:pt>
                <c:pt idx="35">
                  <c:v>-20</c:v>
                </c:pt>
                <c:pt idx="36">
                  <c:v>-19</c:v>
                </c:pt>
                <c:pt idx="37">
                  <c:v>0</c:v>
                </c:pt>
                <c:pt idx="38">
                  <c:v>-5</c:v>
                </c:pt>
                <c:pt idx="39">
                  <c:v>-16</c:v>
                </c:pt>
                <c:pt idx="40">
                  <c:v>-14</c:v>
                </c:pt>
                <c:pt idx="41">
                  <c:v>-11</c:v>
                </c:pt>
                <c:pt idx="42">
                  <c:v>-1</c:v>
                </c:pt>
                <c:pt idx="43">
                  <c:v>-18</c:v>
                </c:pt>
                <c:pt idx="44">
                  <c:v>-17</c:v>
                </c:pt>
                <c:pt idx="45">
                  <c:v>-18</c:v>
                </c:pt>
                <c:pt idx="46">
                  <c:v>-14</c:v>
                </c:pt>
                <c:pt idx="47">
                  <c:v>-31</c:v>
                </c:pt>
                <c:pt idx="48">
                  <c:v>-31</c:v>
                </c:pt>
                <c:pt idx="49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A8-4F58-8A3A-91B7CA21465D}"/>
            </c:ext>
          </c:extLst>
        </c:ser>
        <c:ser>
          <c:idx val="1"/>
          <c:order val="1"/>
          <c:tx>
            <c:strRef>
              <c:f>'Új verzió'!$C$367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-2.7837352268870246E-3"/>
                  <c:y val="-1.00327288153401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6A8-4F58-8A3A-91B7CA2146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verzió'!$A$368:$A$417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verzió'!$C$368:$C$417</c:f>
              <c:numCache>
                <c:formatCode>General\ "pont"</c:formatCode>
                <c:ptCount val="50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  <c:pt idx="22">
                  <c:v>-63</c:v>
                </c:pt>
                <c:pt idx="23">
                  <c:v>-44</c:v>
                </c:pt>
                <c:pt idx="24">
                  <c:v>-43</c:v>
                </c:pt>
                <c:pt idx="25">
                  <c:v>-29</c:v>
                </c:pt>
                <c:pt idx="26">
                  <c:v>-5</c:v>
                </c:pt>
                <c:pt idx="27">
                  <c:v>-15</c:v>
                </c:pt>
                <c:pt idx="28">
                  <c:v>2</c:v>
                </c:pt>
                <c:pt idx="29">
                  <c:v>-8</c:v>
                </c:pt>
                <c:pt idx="30">
                  <c:v>-14</c:v>
                </c:pt>
                <c:pt idx="31">
                  <c:v>-18</c:v>
                </c:pt>
                <c:pt idx="32">
                  <c:v>-30</c:v>
                </c:pt>
                <c:pt idx="33">
                  <c:v>-12</c:v>
                </c:pt>
                <c:pt idx="34">
                  <c:v>-23</c:v>
                </c:pt>
                <c:pt idx="35">
                  <c:v>-28</c:v>
                </c:pt>
                <c:pt idx="36">
                  <c:v>-28</c:v>
                </c:pt>
                <c:pt idx="37">
                  <c:v>0</c:v>
                </c:pt>
                <c:pt idx="38">
                  <c:v>13</c:v>
                </c:pt>
                <c:pt idx="39">
                  <c:v>0</c:v>
                </c:pt>
                <c:pt idx="40">
                  <c:v>0</c:v>
                </c:pt>
                <c:pt idx="41">
                  <c:v>-3</c:v>
                </c:pt>
                <c:pt idx="42">
                  <c:v>4</c:v>
                </c:pt>
                <c:pt idx="43">
                  <c:v>1</c:v>
                </c:pt>
                <c:pt idx="44">
                  <c:v>-6</c:v>
                </c:pt>
                <c:pt idx="45">
                  <c:v>-19</c:v>
                </c:pt>
                <c:pt idx="46">
                  <c:v>-18</c:v>
                </c:pt>
                <c:pt idx="47">
                  <c:v>-30</c:v>
                </c:pt>
                <c:pt idx="48">
                  <c:v>-29</c:v>
                </c:pt>
                <c:pt idx="49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A8-4F58-8A3A-91B7CA21465D}"/>
            </c:ext>
          </c:extLst>
        </c:ser>
        <c:ser>
          <c:idx val="2"/>
          <c:order val="2"/>
          <c:tx>
            <c:strRef>
              <c:f>'Új verzió'!$D$367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1.3918676134436142E-3"/>
                  <c:y val="-2.25736398345152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6A8-4F58-8A3A-91B7CA2146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verzió'!$A$368:$A$417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verzió'!$D$368:$D$417</c:f>
              <c:numCache>
                <c:formatCode>General\ "pont"</c:formatCode>
                <c:ptCount val="50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  <c:pt idx="22">
                  <c:v>-67</c:v>
                </c:pt>
                <c:pt idx="23">
                  <c:v>-54</c:v>
                </c:pt>
                <c:pt idx="24">
                  <c:v>-43</c:v>
                </c:pt>
                <c:pt idx="25">
                  <c:v>-25</c:v>
                </c:pt>
                <c:pt idx="26">
                  <c:v>6</c:v>
                </c:pt>
                <c:pt idx="27">
                  <c:v>-5</c:v>
                </c:pt>
                <c:pt idx="28">
                  <c:v>-12</c:v>
                </c:pt>
                <c:pt idx="29">
                  <c:v>-21</c:v>
                </c:pt>
                <c:pt idx="30">
                  <c:v>-19</c:v>
                </c:pt>
                <c:pt idx="31">
                  <c:v>-43</c:v>
                </c:pt>
                <c:pt idx="32">
                  <c:v>-24</c:v>
                </c:pt>
                <c:pt idx="33">
                  <c:v>-24</c:v>
                </c:pt>
                <c:pt idx="34">
                  <c:v>-27</c:v>
                </c:pt>
                <c:pt idx="35">
                  <c:v>-27</c:v>
                </c:pt>
                <c:pt idx="36">
                  <c:v>-31</c:v>
                </c:pt>
                <c:pt idx="37">
                  <c:v>0</c:v>
                </c:pt>
                <c:pt idx="38">
                  <c:v>-6</c:v>
                </c:pt>
                <c:pt idx="39">
                  <c:v>-12</c:v>
                </c:pt>
                <c:pt idx="40">
                  <c:v>-2</c:v>
                </c:pt>
                <c:pt idx="41">
                  <c:v>-4</c:v>
                </c:pt>
                <c:pt idx="42">
                  <c:v>-8</c:v>
                </c:pt>
                <c:pt idx="43">
                  <c:v>0</c:v>
                </c:pt>
                <c:pt idx="44">
                  <c:v>0</c:v>
                </c:pt>
                <c:pt idx="45">
                  <c:v>-12</c:v>
                </c:pt>
                <c:pt idx="46">
                  <c:v>-30</c:v>
                </c:pt>
                <c:pt idx="47">
                  <c:v>-33</c:v>
                </c:pt>
                <c:pt idx="48">
                  <c:v>-34</c:v>
                </c:pt>
                <c:pt idx="49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6A8-4F58-8A3A-91B7CA21465D}"/>
            </c:ext>
          </c:extLst>
        </c:ser>
        <c:ser>
          <c:idx val="3"/>
          <c:order val="3"/>
          <c:tx>
            <c:strRef>
              <c:f>'Új verzió'!$E$367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1.3918676134436142E-3"/>
                  <c:y val="-1.00327288153401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6A8-4F58-8A3A-91B7CA2146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verzió'!$A$368:$A$417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verzió'!$E$368:$E$417</c:f>
              <c:numCache>
                <c:formatCode>General\ "pont"</c:formatCode>
                <c:ptCount val="50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  <c:pt idx="22">
                  <c:v>-57</c:v>
                </c:pt>
                <c:pt idx="23">
                  <c:v>-36</c:v>
                </c:pt>
                <c:pt idx="24">
                  <c:v>-31</c:v>
                </c:pt>
                <c:pt idx="25">
                  <c:v>-6</c:v>
                </c:pt>
                <c:pt idx="26">
                  <c:v>-10</c:v>
                </c:pt>
                <c:pt idx="27">
                  <c:v>-14</c:v>
                </c:pt>
                <c:pt idx="28">
                  <c:v>-16</c:v>
                </c:pt>
                <c:pt idx="29">
                  <c:v>-19</c:v>
                </c:pt>
                <c:pt idx="30">
                  <c:v>-11</c:v>
                </c:pt>
                <c:pt idx="31">
                  <c:v>-6</c:v>
                </c:pt>
                <c:pt idx="32">
                  <c:v>-16</c:v>
                </c:pt>
                <c:pt idx="33">
                  <c:v>-20</c:v>
                </c:pt>
                <c:pt idx="34">
                  <c:v>-4</c:v>
                </c:pt>
                <c:pt idx="35">
                  <c:v>-18</c:v>
                </c:pt>
                <c:pt idx="36">
                  <c:v>-18</c:v>
                </c:pt>
                <c:pt idx="37">
                  <c:v>-3</c:v>
                </c:pt>
                <c:pt idx="38">
                  <c:v>-13</c:v>
                </c:pt>
                <c:pt idx="39">
                  <c:v>0</c:v>
                </c:pt>
                <c:pt idx="40">
                  <c:v>-12</c:v>
                </c:pt>
                <c:pt idx="41">
                  <c:v>-9</c:v>
                </c:pt>
                <c:pt idx="42">
                  <c:v>-13</c:v>
                </c:pt>
                <c:pt idx="43">
                  <c:v>0</c:v>
                </c:pt>
                <c:pt idx="44">
                  <c:v>-12</c:v>
                </c:pt>
                <c:pt idx="45">
                  <c:v>-5</c:v>
                </c:pt>
                <c:pt idx="46">
                  <c:v>-11</c:v>
                </c:pt>
                <c:pt idx="47">
                  <c:v>-16</c:v>
                </c:pt>
                <c:pt idx="48">
                  <c:v>-12</c:v>
                </c:pt>
                <c:pt idx="49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6A8-4F58-8A3A-91B7CA21465D}"/>
            </c:ext>
          </c:extLst>
        </c:ser>
        <c:ser>
          <c:idx val="4"/>
          <c:order val="4"/>
          <c:tx>
            <c:strRef>
              <c:f>'Új verzió'!$F$367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-2.7837352268870246E-3"/>
                  <c:y val="1.7557275426845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6A8-4F58-8A3A-91B7CA2146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verzió'!$A$368:$A$417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verzió'!$F$368:$F$417</c:f>
              <c:numCache>
                <c:formatCode>General\ "pont"</c:formatCode>
                <c:ptCount val="50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  <c:pt idx="33">
                  <c:v>-21</c:v>
                </c:pt>
                <c:pt idx="34">
                  <c:v>-18</c:v>
                </c:pt>
                <c:pt idx="35">
                  <c:v>-21</c:v>
                </c:pt>
                <c:pt idx="36">
                  <c:v>-22</c:v>
                </c:pt>
                <c:pt idx="37">
                  <c:v>-1</c:v>
                </c:pt>
                <c:pt idx="38">
                  <c:v>-6</c:v>
                </c:pt>
                <c:pt idx="39">
                  <c:v>-7</c:v>
                </c:pt>
                <c:pt idx="40">
                  <c:v>-8</c:v>
                </c:pt>
                <c:pt idx="41">
                  <c:v>-7</c:v>
                </c:pt>
                <c:pt idx="42">
                  <c:v>-7</c:v>
                </c:pt>
                <c:pt idx="43">
                  <c:v>-3</c:v>
                </c:pt>
                <c:pt idx="44">
                  <c:v>-11</c:v>
                </c:pt>
                <c:pt idx="45">
                  <c:v>-14</c:v>
                </c:pt>
                <c:pt idx="46">
                  <c:v>-14</c:v>
                </c:pt>
                <c:pt idx="47">
                  <c:v>-26</c:v>
                </c:pt>
                <c:pt idx="48">
                  <c:v>-25</c:v>
                </c:pt>
                <c:pt idx="49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6A8-4F58-8A3A-91B7CA2146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026915650959495"/>
          <c:y val="0.93038490919590444"/>
          <c:w val="0.7994616869808101"/>
          <c:h val="6.96150908040955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4812259405074366"/>
          <c:h val="0.5635708118755179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verzió'!$L$429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222-48B7-A5A4-6D99CAE7EF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verzió'!$K$430:$K$479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verzió'!$L$430:$L$479</c:f>
              <c:numCache>
                <c:formatCode>General\ "pont"</c:formatCode>
                <c:ptCount val="50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  <c:pt idx="22">
                  <c:v>3</c:v>
                </c:pt>
                <c:pt idx="23">
                  <c:v>7</c:v>
                </c:pt>
                <c:pt idx="24">
                  <c:v>9</c:v>
                </c:pt>
                <c:pt idx="25">
                  <c:v>18</c:v>
                </c:pt>
                <c:pt idx="26">
                  <c:v>6</c:v>
                </c:pt>
                <c:pt idx="27">
                  <c:v>21</c:v>
                </c:pt>
                <c:pt idx="28">
                  <c:v>34</c:v>
                </c:pt>
                <c:pt idx="29">
                  <c:v>20</c:v>
                </c:pt>
                <c:pt idx="30">
                  <c:v>17</c:v>
                </c:pt>
                <c:pt idx="31">
                  <c:v>13</c:v>
                </c:pt>
                <c:pt idx="32">
                  <c:v>17</c:v>
                </c:pt>
                <c:pt idx="33">
                  <c:v>4</c:v>
                </c:pt>
                <c:pt idx="34">
                  <c:v>-4</c:v>
                </c:pt>
                <c:pt idx="35">
                  <c:v>11</c:v>
                </c:pt>
                <c:pt idx="36">
                  <c:v>2</c:v>
                </c:pt>
                <c:pt idx="37">
                  <c:v>21</c:v>
                </c:pt>
                <c:pt idx="38">
                  <c:v>20</c:v>
                </c:pt>
                <c:pt idx="39">
                  <c:v>7</c:v>
                </c:pt>
                <c:pt idx="40">
                  <c:v>24</c:v>
                </c:pt>
                <c:pt idx="41">
                  <c:v>8</c:v>
                </c:pt>
                <c:pt idx="42">
                  <c:v>14</c:v>
                </c:pt>
                <c:pt idx="43">
                  <c:v>6</c:v>
                </c:pt>
                <c:pt idx="44">
                  <c:v>11</c:v>
                </c:pt>
                <c:pt idx="45">
                  <c:v>4</c:v>
                </c:pt>
                <c:pt idx="46">
                  <c:v>-5</c:v>
                </c:pt>
                <c:pt idx="47">
                  <c:v>-6</c:v>
                </c:pt>
                <c:pt idx="48">
                  <c:v>6</c:v>
                </c:pt>
                <c:pt idx="4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22-48B7-A5A4-6D99CAE7EF6C}"/>
            </c:ext>
          </c:extLst>
        </c:ser>
        <c:ser>
          <c:idx val="1"/>
          <c:order val="1"/>
          <c:tx>
            <c:strRef>
              <c:f>'Új verzió'!$M$429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222-48B7-A5A4-6D99CAE7EF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verzió'!$K$430:$K$479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verzió'!$M$430:$M$479</c:f>
              <c:numCache>
                <c:formatCode>General\ "pont"</c:formatCode>
                <c:ptCount val="50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  <c:pt idx="22">
                  <c:v>16</c:v>
                </c:pt>
                <c:pt idx="23">
                  <c:v>-25</c:v>
                </c:pt>
                <c:pt idx="24">
                  <c:v>7</c:v>
                </c:pt>
                <c:pt idx="25">
                  <c:v>39</c:v>
                </c:pt>
                <c:pt idx="26">
                  <c:v>16</c:v>
                </c:pt>
                <c:pt idx="27">
                  <c:v>-1</c:v>
                </c:pt>
                <c:pt idx="28">
                  <c:v>14</c:v>
                </c:pt>
                <c:pt idx="29">
                  <c:v>22</c:v>
                </c:pt>
                <c:pt idx="30">
                  <c:v>-2</c:v>
                </c:pt>
                <c:pt idx="31">
                  <c:v>-12</c:v>
                </c:pt>
                <c:pt idx="32">
                  <c:v>6</c:v>
                </c:pt>
                <c:pt idx="33">
                  <c:v>-16</c:v>
                </c:pt>
                <c:pt idx="34">
                  <c:v>16</c:v>
                </c:pt>
                <c:pt idx="35">
                  <c:v>-13</c:v>
                </c:pt>
                <c:pt idx="36">
                  <c:v>-3</c:v>
                </c:pt>
                <c:pt idx="37">
                  <c:v>21</c:v>
                </c:pt>
                <c:pt idx="38">
                  <c:v>33</c:v>
                </c:pt>
                <c:pt idx="39">
                  <c:v>-2</c:v>
                </c:pt>
                <c:pt idx="40">
                  <c:v>10</c:v>
                </c:pt>
                <c:pt idx="41">
                  <c:v>0</c:v>
                </c:pt>
                <c:pt idx="42">
                  <c:v>5</c:v>
                </c:pt>
                <c:pt idx="43">
                  <c:v>48</c:v>
                </c:pt>
                <c:pt idx="44">
                  <c:v>29</c:v>
                </c:pt>
                <c:pt idx="45">
                  <c:v>5</c:v>
                </c:pt>
                <c:pt idx="46">
                  <c:v>0</c:v>
                </c:pt>
                <c:pt idx="47">
                  <c:v>7</c:v>
                </c:pt>
                <c:pt idx="48">
                  <c:v>5</c:v>
                </c:pt>
                <c:pt idx="49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22-48B7-A5A4-6D99CAE7EF6C}"/>
            </c:ext>
          </c:extLst>
        </c:ser>
        <c:ser>
          <c:idx val="2"/>
          <c:order val="2"/>
          <c:tx>
            <c:strRef>
              <c:f>'Új verzió'!$N$429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222-48B7-A5A4-6D99CAE7EF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verzió'!$K$430:$K$479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verzió'!$N$430:$N$479</c:f>
              <c:numCache>
                <c:formatCode>General\ "pont"</c:formatCode>
                <c:ptCount val="50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  <c:pt idx="22">
                  <c:v>2</c:v>
                </c:pt>
                <c:pt idx="23">
                  <c:v>19</c:v>
                </c:pt>
                <c:pt idx="24">
                  <c:v>-4</c:v>
                </c:pt>
                <c:pt idx="25">
                  <c:v>10</c:v>
                </c:pt>
                <c:pt idx="26">
                  <c:v>25</c:v>
                </c:pt>
                <c:pt idx="27">
                  <c:v>15</c:v>
                </c:pt>
                <c:pt idx="28">
                  <c:v>22</c:v>
                </c:pt>
                <c:pt idx="29">
                  <c:v>36</c:v>
                </c:pt>
                <c:pt idx="30">
                  <c:v>13</c:v>
                </c:pt>
                <c:pt idx="31">
                  <c:v>-1</c:v>
                </c:pt>
                <c:pt idx="32">
                  <c:v>2</c:v>
                </c:pt>
                <c:pt idx="33">
                  <c:v>13</c:v>
                </c:pt>
                <c:pt idx="34">
                  <c:v>22</c:v>
                </c:pt>
                <c:pt idx="35">
                  <c:v>20</c:v>
                </c:pt>
                <c:pt idx="36">
                  <c:v>13</c:v>
                </c:pt>
                <c:pt idx="37">
                  <c:v>26</c:v>
                </c:pt>
                <c:pt idx="38">
                  <c:v>20</c:v>
                </c:pt>
                <c:pt idx="39">
                  <c:v>12</c:v>
                </c:pt>
                <c:pt idx="40">
                  <c:v>6</c:v>
                </c:pt>
                <c:pt idx="41">
                  <c:v>15</c:v>
                </c:pt>
                <c:pt idx="42">
                  <c:v>18</c:v>
                </c:pt>
                <c:pt idx="43">
                  <c:v>13</c:v>
                </c:pt>
                <c:pt idx="44">
                  <c:v>19</c:v>
                </c:pt>
                <c:pt idx="45">
                  <c:v>11</c:v>
                </c:pt>
                <c:pt idx="46">
                  <c:v>13</c:v>
                </c:pt>
                <c:pt idx="47">
                  <c:v>5</c:v>
                </c:pt>
                <c:pt idx="48">
                  <c:v>4</c:v>
                </c:pt>
                <c:pt idx="49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222-48B7-A5A4-6D99CAE7EF6C}"/>
            </c:ext>
          </c:extLst>
        </c:ser>
        <c:ser>
          <c:idx val="3"/>
          <c:order val="3"/>
          <c:tx>
            <c:strRef>
              <c:f>'Új verzió'!$O$429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222-48B7-A5A4-6D99CAE7EF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verzió'!$K$430:$K$479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verzió'!$O$430:$O$479</c:f>
              <c:numCache>
                <c:formatCode>General\ "pont"</c:formatCode>
                <c:ptCount val="50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  <c:pt idx="33">
                  <c:v>20</c:v>
                </c:pt>
                <c:pt idx="34">
                  <c:v>27</c:v>
                </c:pt>
                <c:pt idx="35">
                  <c:v>24</c:v>
                </c:pt>
                <c:pt idx="36">
                  <c:v>22</c:v>
                </c:pt>
                <c:pt idx="37">
                  <c:v>35</c:v>
                </c:pt>
                <c:pt idx="38">
                  <c:v>38</c:v>
                </c:pt>
                <c:pt idx="39">
                  <c:v>28</c:v>
                </c:pt>
                <c:pt idx="40">
                  <c:v>29</c:v>
                </c:pt>
                <c:pt idx="41">
                  <c:v>32</c:v>
                </c:pt>
                <c:pt idx="42">
                  <c:v>31</c:v>
                </c:pt>
                <c:pt idx="43">
                  <c:v>33</c:v>
                </c:pt>
                <c:pt idx="44">
                  <c:v>30</c:v>
                </c:pt>
                <c:pt idx="45">
                  <c:v>22</c:v>
                </c:pt>
                <c:pt idx="46">
                  <c:v>19</c:v>
                </c:pt>
                <c:pt idx="47">
                  <c:v>17</c:v>
                </c:pt>
                <c:pt idx="48">
                  <c:v>23</c:v>
                </c:pt>
                <c:pt idx="49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222-48B7-A5A4-6D99CAE7EF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744411636045494"/>
          <c:y val="0.8582876182956013"/>
          <c:w val="0.76511176727909014"/>
          <c:h val="0.125969591623348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879416913364319E-2"/>
          <c:w val="0.75491535433070867"/>
          <c:h val="0.663015910804420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verzió'!$B$464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verzió'!$A$465:$A$514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verzió'!$B$465:$B$514</c:f>
              <c:numCache>
                <c:formatCode>General\ "pont"</c:formatCode>
                <c:ptCount val="50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  <c:pt idx="22">
                  <c:v>-4</c:v>
                </c:pt>
                <c:pt idx="23">
                  <c:v>-10</c:v>
                </c:pt>
                <c:pt idx="24">
                  <c:v>-8</c:v>
                </c:pt>
                <c:pt idx="25">
                  <c:v>-4</c:v>
                </c:pt>
                <c:pt idx="26">
                  <c:v>-1</c:v>
                </c:pt>
                <c:pt idx="27">
                  <c:v>1</c:v>
                </c:pt>
                <c:pt idx="28">
                  <c:v>0</c:v>
                </c:pt>
                <c:pt idx="29">
                  <c:v>-10</c:v>
                </c:pt>
                <c:pt idx="30">
                  <c:v>2</c:v>
                </c:pt>
                <c:pt idx="31">
                  <c:v>-7</c:v>
                </c:pt>
                <c:pt idx="32">
                  <c:v>-2</c:v>
                </c:pt>
                <c:pt idx="33">
                  <c:v>-7</c:v>
                </c:pt>
                <c:pt idx="34">
                  <c:v>-2</c:v>
                </c:pt>
                <c:pt idx="35">
                  <c:v>-9</c:v>
                </c:pt>
                <c:pt idx="36">
                  <c:v>-4</c:v>
                </c:pt>
                <c:pt idx="37">
                  <c:v>4</c:v>
                </c:pt>
                <c:pt idx="38">
                  <c:v>3</c:v>
                </c:pt>
                <c:pt idx="39">
                  <c:v>-4</c:v>
                </c:pt>
                <c:pt idx="40">
                  <c:v>1</c:v>
                </c:pt>
                <c:pt idx="41">
                  <c:v>-9</c:v>
                </c:pt>
                <c:pt idx="42">
                  <c:v>1</c:v>
                </c:pt>
                <c:pt idx="43">
                  <c:v>-10</c:v>
                </c:pt>
                <c:pt idx="44">
                  <c:v>-9</c:v>
                </c:pt>
                <c:pt idx="45">
                  <c:v>-6</c:v>
                </c:pt>
                <c:pt idx="46">
                  <c:v>-2</c:v>
                </c:pt>
                <c:pt idx="47">
                  <c:v>-8</c:v>
                </c:pt>
                <c:pt idx="48">
                  <c:v>-6</c:v>
                </c:pt>
                <c:pt idx="49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B5E-4A8C-8CF7-09FB1CCFFFBB}"/>
            </c:ext>
          </c:extLst>
        </c:ser>
        <c:ser>
          <c:idx val="1"/>
          <c:order val="1"/>
          <c:tx>
            <c:strRef>
              <c:f>'Új verzió'!$C$464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B5E-4A8C-8CF7-09FB1CCFFF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verzió'!$A$465:$A$514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verzió'!$C$465:$C$514</c:f>
              <c:numCache>
                <c:formatCode>General\ "pont"</c:formatCode>
                <c:ptCount val="50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  <c:pt idx="22">
                  <c:v>-9</c:v>
                </c:pt>
                <c:pt idx="23">
                  <c:v>-8</c:v>
                </c:pt>
                <c:pt idx="24">
                  <c:v>-11</c:v>
                </c:pt>
                <c:pt idx="25">
                  <c:v>1</c:v>
                </c:pt>
                <c:pt idx="26">
                  <c:v>-3</c:v>
                </c:pt>
                <c:pt idx="27">
                  <c:v>2</c:v>
                </c:pt>
                <c:pt idx="28">
                  <c:v>4</c:v>
                </c:pt>
                <c:pt idx="29">
                  <c:v>0</c:v>
                </c:pt>
                <c:pt idx="30">
                  <c:v>-3</c:v>
                </c:pt>
                <c:pt idx="31">
                  <c:v>-2</c:v>
                </c:pt>
                <c:pt idx="32">
                  <c:v>-11</c:v>
                </c:pt>
                <c:pt idx="33">
                  <c:v>-5</c:v>
                </c:pt>
                <c:pt idx="34">
                  <c:v>-17</c:v>
                </c:pt>
                <c:pt idx="35">
                  <c:v>-12</c:v>
                </c:pt>
                <c:pt idx="36">
                  <c:v>1</c:v>
                </c:pt>
                <c:pt idx="37">
                  <c:v>-8</c:v>
                </c:pt>
                <c:pt idx="38">
                  <c:v>0</c:v>
                </c:pt>
                <c:pt idx="39">
                  <c:v>-3</c:v>
                </c:pt>
                <c:pt idx="40">
                  <c:v>4</c:v>
                </c:pt>
                <c:pt idx="41">
                  <c:v>-1</c:v>
                </c:pt>
                <c:pt idx="42">
                  <c:v>3</c:v>
                </c:pt>
                <c:pt idx="43">
                  <c:v>6</c:v>
                </c:pt>
                <c:pt idx="44">
                  <c:v>2</c:v>
                </c:pt>
                <c:pt idx="45">
                  <c:v>-5</c:v>
                </c:pt>
                <c:pt idx="46">
                  <c:v>-14</c:v>
                </c:pt>
                <c:pt idx="47">
                  <c:v>-17</c:v>
                </c:pt>
                <c:pt idx="48">
                  <c:v>-10</c:v>
                </c:pt>
                <c:pt idx="49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B5E-4A8C-8CF7-09FB1CCFFFBB}"/>
            </c:ext>
          </c:extLst>
        </c:ser>
        <c:ser>
          <c:idx val="2"/>
          <c:order val="2"/>
          <c:tx>
            <c:strRef>
              <c:f>'Új verzió'!$D$464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-4.1666666666667681E-3"/>
                  <c:y val="9.70613714466080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B5E-4A8C-8CF7-09FB1CCFFF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verzió'!$A$465:$A$514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verzió'!$D$465:$D$514</c:f>
              <c:numCache>
                <c:formatCode>General\ "pont"</c:formatCode>
                <c:ptCount val="50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  <c:pt idx="22">
                  <c:v>-15</c:v>
                </c:pt>
                <c:pt idx="23">
                  <c:v>-8</c:v>
                </c:pt>
                <c:pt idx="24">
                  <c:v>0</c:v>
                </c:pt>
                <c:pt idx="25">
                  <c:v>10</c:v>
                </c:pt>
                <c:pt idx="26">
                  <c:v>29</c:v>
                </c:pt>
                <c:pt idx="27">
                  <c:v>8</c:v>
                </c:pt>
                <c:pt idx="28">
                  <c:v>4</c:v>
                </c:pt>
                <c:pt idx="29">
                  <c:v>-6</c:v>
                </c:pt>
                <c:pt idx="30">
                  <c:v>-1</c:v>
                </c:pt>
                <c:pt idx="31">
                  <c:v>-3</c:v>
                </c:pt>
                <c:pt idx="32">
                  <c:v>-5</c:v>
                </c:pt>
                <c:pt idx="33">
                  <c:v>-11</c:v>
                </c:pt>
                <c:pt idx="34">
                  <c:v>-5</c:v>
                </c:pt>
                <c:pt idx="35">
                  <c:v>-21</c:v>
                </c:pt>
                <c:pt idx="36">
                  <c:v>-18</c:v>
                </c:pt>
                <c:pt idx="37">
                  <c:v>-7</c:v>
                </c:pt>
                <c:pt idx="38">
                  <c:v>-2</c:v>
                </c:pt>
                <c:pt idx="39">
                  <c:v>-13</c:v>
                </c:pt>
                <c:pt idx="40">
                  <c:v>14</c:v>
                </c:pt>
                <c:pt idx="41">
                  <c:v>2</c:v>
                </c:pt>
                <c:pt idx="42">
                  <c:v>-9</c:v>
                </c:pt>
                <c:pt idx="43">
                  <c:v>2</c:v>
                </c:pt>
                <c:pt idx="44">
                  <c:v>-3</c:v>
                </c:pt>
                <c:pt idx="45">
                  <c:v>-9</c:v>
                </c:pt>
                <c:pt idx="46">
                  <c:v>-6</c:v>
                </c:pt>
                <c:pt idx="47">
                  <c:v>-24</c:v>
                </c:pt>
                <c:pt idx="48">
                  <c:v>-18</c:v>
                </c:pt>
                <c:pt idx="49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B5E-4A8C-8CF7-09FB1CCFFFBB}"/>
            </c:ext>
          </c:extLst>
        </c:ser>
        <c:ser>
          <c:idx val="3"/>
          <c:order val="3"/>
          <c:tx>
            <c:strRef>
              <c:f>'Új verzió'!$E$464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B5E-4A8C-8CF7-09FB1CCFFF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verzió'!$A$465:$A$514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verzió'!$E$465:$E$514</c:f>
              <c:numCache>
                <c:formatCode>General\ "pont"</c:formatCode>
                <c:ptCount val="50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  <c:pt idx="22">
                  <c:v>3</c:v>
                </c:pt>
                <c:pt idx="23">
                  <c:v>7</c:v>
                </c:pt>
                <c:pt idx="24">
                  <c:v>21</c:v>
                </c:pt>
                <c:pt idx="25">
                  <c:v>9</c:v>
                </c:pt>
                <c:pt idx="26">
                  <c:v>23</c:v>
                </c:pt>
                <c:pt idx="27">
                  <c:v>29</c:v>
                </c:pt>
                <c:pt idx="28">
                  <c:v>19</c:v>
                </c:pt>
                <c:pt idx="29">
                  <c:v>14</c:v>
                </c:pt>
                <c:pt idx="30">
                  <c:v>16</c:v>
                </c:pt>
                <c:pt idx="31">
                  <c:v>11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9</c:v>
                </c:pt>
                <c:pt idx="36">
                  <c:v>-3</c:v>
                </c:pt>
                <c:pt idx="37">
                  <c:v>18</c:v>
                </c:pt>
                <c:pt idx="38">
                  <c:v>18</c:v>
                </c:pt>
                <c:pt idx="39">
                  <c:v>12</c:v>
                </c:pt>
                <c:pt idx="40">
                  <c:v>9</c:v>
                </c:pt>
                <c:pt idx="41">
                  <c:v>9</c:v>
                </c:pt>
                <c:pt idx="42">
                  <c:v>-2</c:v>
                </c:pt>
                <c:pt idx="43">
                  <c:v>0</c:v>
                </c:pt>
                <c:pt idx="44">
                  <c:v>24</c:v>
                </c:pt>
                <c:pt idx="45">
                  <c:v>-5</c:v>
                </c:pt>
                <c:pt idx="46">
                  <c:v>16</c:v>
                </c:pt>
                <c:pt idx="47">
                  <c:v>11</c:v>
                </c:pt>
                <c:pt idx="48">
                  <c:v>6</c:v>
                </c:pt>
                <c:pt idx="4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B5E-4A8C-8CF7-09FB1CCFFFBB}"/>
            </c:ext>
          </c:extLst>
        </c:ser>
        <c:ser>
          <c:idx val="4"/>
          <c:order val="4"/>
          <c:tx>
            <c:strRef>
              <c:f>'Új verzió'!$F$464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0"/>
                  <c:y val="-1.2132671430826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B5E-4A8C-8CF7-09FB1CCFFF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verzió'!$A$465:$A$514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verzió'!$F$465:$F$514</c:f>
              <c:numCache>
                <c:formatCode>General\ "pont"</c:formatCode>
                <c:ptCount val="50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  <c:pt idx="36">
                  <c:v>-3</c:v>
                </c:pt>
                <c:pt idx="37">
                  <c:v>7</c:v>
                </c:pt>
                <c:pt idx="38">
                  <c:v>8</c:v>
                </c:pt>
                <c:pt idx="39">
                  <c:v>1</c:v>
                </c:pt>
                <c:pt idx="40">
                  <c:v>7</c:v>
                </c:pt>
                <c:pt idx="41">
                  <c:v>4</c:v>
                </c:pt>
                <c:pt idx="42">
                  <c:v>0</c:v>
                </c:pt>
                <c:pt idx="43">
                  <c:v>1</c:v>
                </c:pt>
                <c:pt idx="44">
                  <c:v>7</c:v>
                </c:pt>
                <c:pt idx="45">
                  <c:v>-6</c:v>
                </c:pt>
                <c:pt idx="46">
                  <c:v>3</c:v>
                </c:pt>
                <c:pt idx="47">
                  <c:v>-6</c:v>
                </c:pt>
                <c:pt idx="48">
                  <c:v>-4</c:v>
                </c:pt>
                <c:pt idx="49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B5E-4A8C-8CF7-09FB1CCFFF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12456255468068"/>
          <c:y val="0.93265106322325531"/>
          <c:w val="0.79775076552930879"/>
          <c:h val="6.73489367767447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4379967807"/>
          <c:y val="4.1922633878086757E-2"/>
          <c:w val="0.75074871492249395"/>
          <c:h val="0.5669938105368089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verzió'!$L$516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1.3888887369981695E-3"/>
                  <c:y val="1.0488865800536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C1D-47D5-AEA7-AED92A3413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verzió'!$K$517:$K$566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verzió'!$L$517:$L$566</c:f>
              <c:numCache>
                <c:formatCode>General\ "pont"</c:formatCode>
                <c:ptCount val="50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  <c:pt idx="22">
                  <c:v>-4</c:v>
                </c:pt>
                <c:pt idx="23">
                  <c:v>-12</c:v>
                </c:pt>
                <c:pt idx="24">
                  <c:v>-6</c:v>
                </c:pt>
                <c:pt idx="25">
                  <c:v>3</c:v>
                </c:pt>
                <c:pt idx="26">
                  <c:v>0</c:v>
                </c:pt>
                <c:pt idx="27">
                  <c:v>0</c:v>
                </c:pt>
                <c:pt idx="28">
                  <c:v>3</c:v>
                </c:pt>
                <c:pt idx="29">
                  <c:v>-1</c:v>
                </c:pt>
                <c:pt idx="30">
                  <c:v>2</c:v>
                </c:pt>
                <c:pt idx="31">
                  <c:v>-5</c:v>
                </c:pt>
                <c:pt idx="32">
                  <c:v>-5</c:v>
                </c:pt>
                <c:pt idx="33">
                  <c:v>-6</c:v>
                </c:pt>
                <c:pt idx="34">
                  <c:v>-9</c:v>
                </c:pt>
                <c:pt idx="35">
                  <c:v>-19</c:v>
                </c:pt>
                <c:pt idx="36">
                  <c:v>-10</c:v>
                </c:pt>
                <c:pt idx="37">
                  <c:v>4</c:v>
                </c:pt>
                <c:pt idx="38">
                  <c:v>-4</c:v>
                </c:pt>
                <c:pt idx="39">
                  <c:v>-11</c:v>
                </c:pt>
                <c:pt idx="40">
                  <c:v>-9</c:v>
                </c:pt>
                <c:pt idx="41">
                  <c:v>-5</c:v>
                </c:pt>
                <c:pt idx="42">
                  <c:v>-12</c:v>
                </c:pt>
                <c:pt idx="43">
                  <c:v>-9</c:v>
                </c:pt>
                <c:pt idx="44">
                  <c:v>4</c:v>
                </c:pt>
                <c:pt idx="45">
                  <c:v>-12</c:v>
                </c:pt>
                <c:pt idx="46">
                  <c:v>-16</c:v>
                </c:pt>
                <c:pt idx="47">
                  <c:v>-17</c:v>
                </c:pt>
                <c:pt idx="48">
                  <c:v>-14</c:v>
                </c:pt>
                <c:pt idx="49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1D-47D5-AEA7-AED92A341300}"/>
            </c:ext>
          </c:extLst>
        </c:ser>
        <c:ser>
          <c:idx val="1"/>
          <c:order val="1"/>
          <c:tx>
            <c:strRef>
              <c:f>'Új verzió'!$M$516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C1D-47D5-AEA7-AED92A3413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verzió'!$K$517:$K$566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verzió'!$M$517:$M$566</c:f>
              <c:numCache>
                <c:formatCode>General\ "pont"</c:formatCode>
                <c:ptCount val="50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  <c:pt idx="22">
                  <c:v>-26</c:v>
                </c:pt>
                <c:pt idx="23">
                  <c:v>-13</c:v>
                </c:pt>
                <c:pt idx="24">
                  <c:v>-6</c:v>
                </c:pt>
                <c:pt idx="25">
                  <c:v>0</c:v>
                </c:pt>
                <c:pt idx="26">
                  <c:v>-3</c:v>
                </c:pt>
                <c:pt idx="27">
                  <c:v>2</c:v>
                </c:pt>
                <c:pt idx="28">
                  <c:v>-18</c:v>
                </c:pt>
                <c:pt idx="29">
                  <c:v>-8</c:v>
                </c:pt>
                <c:pt idx="30">
                  <c:v>3</c:v>
                </c:pt>
                <c:pt idx="31">
                  <c:v>-4</c:v>
                </c:pt>
                <c:pt idx="32">
                  <c:v>-9</c:v>
                </c:pt>
                <c:pt idx="33">
                  <c:v>-13</c:v>
                </c:pt>
                <c:pt idx="34">
                  <c:v>-19</c:v>
                </c:pt>
                <c:pt idx="35">
                  <c:v>-4</c:v>
                </c:pt>
                <c:pt idx="36">
                  <c:v>-7</c:v>
                </c:pt>
                <c:pt idx="37">
                  <c:v>-17</c:v>
                </c:pt>
                <c:pt idx="38">
                  <c:v>11</c:v>
                </c:pt>
                <c:pt idx="39">
                  <c:v>-6</c:v>
                </c:pt>
                <c:pt idx="40">
                  <c:v>10</c:v>
                </c:pt>
                <c:pt idx="41">
                  <c:v>-16</c:v>
                </c:pt>
                <c:pt idx="42">
                  <c:v>-2</c:v>
                </c:pt>
                <c:pt idx="43">
                  <c:v>3</c:v>
                </c:pt>
                <c:pt idx="44">
                  <c:v>-14</c:v>
                </c:pt>
                <c:pt idx="45">
                  <c:v>-7</c:v>
                </c:pt>
                <c:pt idx="46">
                  <c:v>-10</c:v>
                </c:pt>
                <c:pt idx="47">
                  <c:v>-17</c:v>
                </c:pt>
                <c:pt idx="48">
                  <c:v>-6</c:v>
                </c:pt>
                <c:pt idx="49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C1D-47D5-AEA7-AED92A341300}"/>
            </c:ext>
          </c:extLst>
        </c:ser>
        <c:ser>
          <c:idx val="2"/>
          <c:order val="2"/>
          <c:tx>
            <c:strRef>
              <c:f>'Új verzió'!$N$516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verzió'!$K$517:$K$566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verzió'!$N$517:$N$566</c:f>
              <c:numCache>
                <c:formatCode>General\ "pont"</c:formatCode>
                <c:ptCount val="50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  <c:pt idx="22">
                  <c:v>-18</c:v>
                </c:pt>
                <c:pt idx="23">
                  <c:v>-7</c:v>
                </c:pt>
                <c:pt idx="24">
                  <c:v>-13</c:v>
                </c:pt>
                <c:pt idx="25">
                  <c:v>3</c:v>
                </c:pt>
                <c:pt idx="26">
                  <c:v>12</c:v>
                </c:pt>
                <c:pt idx="27">
                  <c:v>15</c:v>
                </c:pt>
                <c:pt idx="28">
                  <c:v>12</c:v>
                </c:pt>
                <c:pt idx="29">
                  <c:v>1</c:v>
                </c:pt>
                <c:pt idx="30">
                  <c:v>3</c:v>
                </c:pt>
                <c:pt idx="31">
                  <c:v>-4</c:v>
                </c:pt>
                <c:pt idx="32">
                  <c:v>-2</c:v>
                </c:pt>
                <c:pt idx="33">
                  <c:v>-2</c:v>
                </c:pt>
                <c:pt idx="34">
                  <c:v>-5</c:v>
                </c:pt>
                <c:pt idx="35">
                  <c:v>-1</c:v>
                </c:pt>
                <c:pt idx="36">
                  <c:v>2</c:v>
                </c:pt>
                <c:pt idx="37">
                  <c:v>1</c:v>
                </c:pt>
                <c:pt idx="38">
                  <c:v>7</c:v>
                </c:pt>
                <c:pt idx="39">
                  <c:v>6</c:v>
                </c:pt>
                <c:pt idx="40">
                  <c:v>15</c:v>
                </c:pt>
                <c:pt idx="41">
                  <c:v>-5</c:v>
                </c:pt>
                <c:pt idx="42">
                  <c:v>5</c:v>
                </c:pt>
                <c:pt idx="43">
                  <c:v>-4</c:v>
                </c:pt>
                <c:pt idx="44">
                  <c:v>5</c:v>
                </c:pt>
                <c:pt idx="45">
                  <c:v>-6</c:v>
                </c:pt>
                <c:pt idx="46">
                  <c:v>-5</c:v>
                </c:pt>
                <c:pt idx="47">
                  <c:v>-16</c:v>
                </c:pt>
                <c:pt idx="48">
                  <c:v>-9</c:v>
                </c:pt>
                <c:pt idx="49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C1D-47D5-AEA7-AED92A341300}"/>
            </c:ext>
          </c:extLst>
        </c:ser>
        <c:ser>
          <c:idx val="3"/>
          <c:order val="3"/>
          <c:tx>
            <c:strRef>
              <c:f>'Új verzió'!$O$516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0"/>
                  <c:y val="-2.0977731601073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C1D-47D5-AEA7-AED92A3413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verzió'!$K$517:$K$566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verzió'!$O$517:$O$566</c:f>
              <c:numCache>
                <c:formatCode>General\ "pont"</c:formatCode>
                <c:ptCount val="50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  <c:pt idx="36">
                  <c:v>-3</c:v>
                </c:pt>
                <c:pt idx="37">
                  <c:v>7</c:v>
                </c:pt>
                <c:pt idx="38">
                  <c:v>8</c:v>
                </c:pt>
                <c:pt idx="39">
                  <c:v>1</c:v>
                </c:pt>
                <c:pt idx="40">
                  <c:v>7</c:v>
                </c:pt>
                <c:pt idx="41">
                  <c:v>4</c:v>
                </c:pt>
                <c:pt idx="42">
                  <c:v>0</c:v>
                </c:pt>
                <c:pt idx="43">
                  <c:v>1</c:v>
                </c:pt>
                <c:pt idx="44">
                  <c:v>7</c:v>
                </c:pt>
                <c:pt idx="45">
                  <c:v>-6</c:v>
                </c:pt>
                <c:pt idx="46">
                  <c:v>3</c:v>
                </c:pt>
                <c:pt idx="47">
                  <c:v>-6</c:v>
                </c:pt>
                <c:pt idx="48">
                  <c:v>-4</c:v>
                </c:pt>
                <c:pt idx="49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C1D-47D5-AEA7-AED92A3413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799965573057133"/>
          <c:y val="0.86099527360970396"/>
          <c:w val="0.75122279623547727"/>
          <c:h val="0.123271427689490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1059866746181346E-2"/>
          <c:w val="0.75769313210848643"/>
          <c:h val="0.5759050709615917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verzió'!$B$680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905-4F52-8BCD-BE8B2ACAF8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verzió'!$A$681:$A$712</c:f>
              <c:strCache>
                <c:ptCount val="32"/>
                <c:pt idx="1">
                  <c:v>2022. Július</c:v>
                </c:pt>
                <c:pt idx="3">
                  <c:v>Szeptember</c:v>
                </c:pt>
                <c:pt idx="5">
                  <c:v>November</c:v>
                </c:pt>
                <c:pt idx="7">
                  <c:v>2023. Január</c:v>
                </c:pt>
                <c:pt idx="9">
                  <c:v>Mácius</c:v>
                </c:pt>
                <c:pt idx="11">
                  <c:v>Május</c:v>
                </c:pt>
                <c:pt idx="13">
                  <c:v>Július</c:v>
                </c:pt>
                <c:pt idx="15">
                  <c:v>Szeptember</c:v>
                </c:pt>
                <c:pt idx="17">
                  <c:v>November</c:v>
                </c:pt>
                <c:pt idx="19">
                  <c:v>2024. Január</c:v>
                </c:pt>
                <c:pt idx="21">
                  <c:v>Március</c:v>
                </c:pt>
                <c:pt idx="23">
                  <c:v>Május</c:v>
                </c:pt>
                <c:pt idx="25">
                  <c:v>Július</c:v>
                </c:pt>
                <c:pt idx="27">
                  <c:v>Szeptember</c:v>
                </c:pt>
                <c:pt idx="29">
                  <c:v>November</c:v>
                </c:pt>
                <c:pt idx="31">
                  <c:v>2025. Január</c:v>
                </c:pt>
              </c:strCache>
            </c:strRef>
          </c:cat>
          <c:val>
            <c:numRef>
              <c:f>'Új verzió'!$B$681:$B$712</c:f>
              <c:numCache>
                <c:formatCode>General\ "pont"</c:formatCode>
                <c:ptCount val="32"/>
                <c:pt idx="0">
                  <c:v>72</c:v>
                </c:pt>
                <c:pt idx="1">
                  <c:v>68</c:v>
                </c:pt>
                <c:pt idx="2">
                  <c:v>75</c:v>
                </c:pt>
                <c:pt idx="3">
                  <c:v>50</c:v>
                </c:pt>
                <c:pt idx="4">
                  <c:v>45</c:v>
                </c:pt>
                <c:pt idx="5">
                  <c:v>31</c:v>
                </c:pt>
                <c:pt idx="6">
                  <c:v>28</c:v>
                </c:pt>
                <c:pt idx="7">
                  <c:v>-6</c:v>
                </c:pt>
                <c:pt idx="8">
                  <c:v>-13</c:v>
                </c:pt>
                <c:pt idx="9">
                  <c:v>-20</c:v>
                </c:pt>
                <c:pt idx="10">
                  <c:v>-32</c:v>
                </c:pt>
                <c:pt idx="11">
                  <c:v>-28</c:v>
                </c:pt>
                <c:pt idx="12">
                  <c:v>-49</c:v>
                </c:pt>
                <c:pt idx="13">
                  <c:v>-37</c:v>
                </c:pt>
                <c:pt idx="14">
                  <c:v>-54</c:v>
                </c:pt>
                <c:pt idx="15">
                  <c:v>-59</c:v>
                </c:pt>
                <c:pt idx="16">
                  <c:v>-62</c:v>
                </c:pt>
                <c:pt idx="17">
                  <c:v>-61</c:v>
                </c:pt>
                <c:pt idx="18">
                  <c:v>-48</c:v>
                </c:pt>
                <c:pt idx="19">
                  <c:v>-49</c:v>
                </c:pt>
                <c:pt idx="20">
                  <c:v>-50</c:v>
                </c:pt>
                <c:pt idx="21">
                  <c:v>-56</c:v>
                </c:pt>
                <c:pt idx="22">
                  <c:v>-40</c:v>
                </c:pt>
                <c:pt idx="23">
                  <c:v>-26</c:v>
                </c:pt>
                <c:pt idx="24">
                  <c:v>-5</c:v>
                </c:pt>
                <c:pt idx="25">
                  <c:v>-38</c:v>
                </c:pt>
                <c:pt idx="26">
                  <c:v>-43</c:v>
                </c:pt>
                <c:pt idx="27">
                  <c:v>-17</c:v>
                </c:pt>
                <c:pt idx="28">
                  <c:v>-5</c:v>
                </c:pt>
                <c:pt idx="29">
                  <c:v>-2</c:v>
                </c:pt>
                <c:pt idx="30">
                  <c:v>-4</c:v>
                </c:pt>
                <c:pt idx="31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905-4F52-8BCD-BE8B2ACAF879}"/>
            </c:ext>
          </c:extLst>
        </c:ser>
        <c:ser>
          <c:idx val="1"/>
          <c:order val="1"/>
          <c:tx>
            <c:strRef>
              <c:f>'Új verzió'!$C$680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905-4F52-8BCD-BE8B2ACAF8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verzió'!$A$681:$A$712</c:f>
              <c:strCache>
                <c:ptCount val="32"/>
                <c:pt idx="1">
                  <c:v>2022. Július</c:v>
                </c:pt>
                <c:pt idx="3">
                  <c:v>Szeptember</c:v>
                </c:pt>
                <c:pt idx="5">
                  <c:v>November</c:v>
                </c:pt>
                <c:pt idx="7">
                  <c:v>2023. Január</c:v>
                </c:pt>
                <c:pt idx="9">
                  <c:v>Mácius</c:v>
                </c:pt>
                <c:pt idx="11">
                  <c:v>Május</c:v>
                </c:pt>
                <c:pt idx="13">
                  <c:v>Július</c:v>
                </c:pt>
                <c:pt idx="15">
                  <c:v>Szeptember</c:v>
                </c:pt>
                <c:pt idx="17">
                  <c:v>November</c:v>
                </c:pt>
                <c:pt idx="19">
                  <c:v>2024. Január</c:v>
                </c:pt>
                <c:pt idx="21">
                  <c:v>Március</c:v>
                </c:pt>
                <c:pt idx="23">
                  <c:v>Május</c:v>
                </c:pt>
                <c:pt idx="25">
                  <c:v>Július</c:v>
                </c:pt>
                <c:pt idx="27">
                  <c:v>Szeptember</c:v>
                </c:pt>
                <c:pt idx="29">
                  <c:v>November</c:v>
                </c:pt>
                <c:pt idx="31">
                  <c:v>2025. Január</c:v>
                </c:pt>
              </c:strCache>
            </c:strRef>
          </c:cat>
          <c:val>
            <c:numRef>
              <c:f>'Új verzió'!$C$681:$C$712</c:f>
              <c:numCache>
                <c:formatCode>General\ "pont"</c:formatCode>
                <c:ptCount val="32"/>
                <c:pt idx="0">
                  <c:v>65</c:v>
                </c:pt>
                <c:pt idx="1">
                  <c:v>66</c:v>
                </c:pt>
                <c:pt idx="2">
                  <c:v>63</c:v>
                </c:pt>
                <c:pt idx="3">
                  <c:v>62</c:v>
                </c:pt>
                <c:pt idx="4">
                  <c:v>60</c:v>
                </c:pt>
                <c:pt idx="5">
                  <c:v>65</c:v>
                </c:pt>
                <c:pt idx="6">
                  <c:v>58</c:v>
                </c:pt>
                <c:pt idx="7">
                  <c:v>51</c:v>
                </c:pt>
                <c:pt idx="8">
                  <c:v>63</c:v>
                </c:pt>
                <c:pt idx="9">
                  <c:v>43</c:v>
                </c:pt>
                <c:pt idx="10">
                  <c:v>18</c:v>
                </c:pt>
                <c:pt idx="11">
                  <c:v>0</c:v>
                </c:pt>
                <c:pt idx="12">
                  <c:v>8</c:v>
                </c:pt>
                <c:pt idx="13">
                  <c:v>18</c:v>
                </c:pt>
                <c:pt idx="14">
                  <c:v>4</c:v>
                </c:pt>
                <c:pt idx="15">
                  <c:v>1</c:v>
                </c:pt>
                <c:pt idx="16">
                  <c:v>7</c:v>
                </c:pt>
                <c:pt idx="17">
                  <c:v>8</c:v>
                </c:pt>
                <c:pt idx="18">
                  <c:v>2</c:v>
                </c:pt>
                <c:pt idx="19">
                  <c:v>7</c:v>
                </c:pt>
                <c:pt idx="20">
                  <c:v>15</c:v>
                </c:pt>
                <c:pt idx="21">
                  <c:v>6</c:v>
                </c:pt>
                <c:pt idx="22">
                  <c:v>10</c:v>
                </c:pt>
                <c:pt idx="23">
                  <c:v>-5</c:v>
                </c:pt>
                <c:pt idx="24">
                  <c:v>-9</c:v>
                </c:pt>
                <c:pt idx="25">
                  <c:v>1</c:v>
                </c:pt>
                <c:pt idx="26">
                  <c:v>-2</c:v>
                </c:pt>
                <c:pt idx="27">
                  <c:v>0</c:v>
                </c:pt>
                <c:pt idx="28">
                  <c:v>-2</c:v>
                </c:pt>
                <c:pt idx="29">
                  <c:v>-2</c:v>
                </c:pt>
                <c:pt idx="30">
                  <c:v>6</c:v>
                </c:pt>
                <c:pt idx="31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905-4F52-8BCD-BE8B2ACAF879}"/>
            </c:ext>
          </c:extLst>
        </c:ser>
        <c:ser>
          <c:idx val="2"/>
          <c:order val="2"/>
          <c:tx>
            <c:strRef>
              <c:f>'Új verzió'!$D$680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905-4F52-8BCD-BE8B2ACAF8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verzió'!$A$681:$A$712</c:f>
              <c:strCache>
                <c:ptCount val="32"/>
                <c:pt idx="1">
                  <c:v>2022. Július</c:v>
                </c:pt>
                <c:pt idx="3">
                  <c:v>Szeptember</c:v>
                </c:pt>
                <c:pt idx="5">
                  <c:v>November</c:v>
                </c:pt>
                <c:pt idx="7">
                  <c:v>2023. Január</c:v>
                </c:pt>
                <c:pt idx="9">
                  <c:v>Mácius</c:v>
                </c:pt>
                <c:pt idx="11">
                  <c:v>Május</c:v>
                </c:pt>
                <c:pt idx="13">
                  <c:v>Július</c:v>
                </c:pt>
                <c:pt idx="15">
                  <c:v>Szeptember</c:v>
                </c:pt>
                <c:pt idx="17">
                  <c:v>November</c:v>
                </c:pt>
                <c:pt idx="19">
                  <c:v>2024. Január</c:v>
                </c:pt>
                <c:pt idx="21">
                  <c:v>Március</c:v>
                </c:pt>
                <c:pt idx="23">
                  <c:v>Május</c:v>
                </c:pt>
                <c:pt idx="25">
                  <c:v>Július</c:v>
                </c:pt>
                <c:pt idx="27">
                  <c:v>Szeptember</c:v>
                </c:pt>
                <c:pt idx="29">
                  <c:v>November</c:v>
                </c:pt>
                <c:pt idx="31">
                  <c:v>2025. Január</c:v>
                </c:pt>
              </c:strCache>
            </c:strRef>
          </c:cat>
          <c:val>
            <c:numRef>
              <c:f>'Új verzió'!$D$681:$D$712</c:f>
              <c:numCache>
                <c:formatCode>General\ "pont"</c:formatCode>
                <c:ptCount val="32"/>
                <c:pt idx="0">
                  <c:v>44</c:v>
                </c:pt>
                <c:pt idx="1">
                  <c:v>46</c:v>
                </c:pt>
                <c:pt idx="2">
                  <c:v>39</c:v>
                </c:pt>
                <c:pt idx="3">
                  <c:v>45</c:v>
                </c:pt>
                <c:pt idx="4">
                  <c:v>41</c:v>
                </c:pt>
                <c:pt idx="5">
                  <c:v>40</c:v>
                </c:pt>
                <c:pt idx="6">
                  <c:v>40</c:v>
                </c:pt>
                <c:pt idx="7">
                  <c:v>48</c:v>
                </c:pt>
                <c:pt idx="8">
                  <c:v>46</c:v>
                </c:pt>
                <c:pt idx="9">
                  <c:v>39</c:v>
                </c:pt>
                <c:pt idx="10">
                  <c:v>27</c:v>
                </c:pt>
                <c:pt idx="11">
                  <c:v>25</c:v>
                </c:pt>
                <c:pt idx="12">
                  <c:v>25</c:v>
                </c:pt>
                <c:pt idx="13">
                  <c:v>20</c:v>
                </c:pt>
                <c:pt idx="14">
                  <c:v>23</c:v>
                </c:pt>
                <c:pt idx="15">
                  <c:v>13</c:v>
                </c:pt>
                <c:pt idx="16">
                  <c:v>13</c:v>
                </c:pt>
                <c:pt idx="17">
                  <c:v>14</c:v>
                </c:pt>
                <c:pt idx="18">
                  <c:v>14</c:v>
                </c:pt>
                <c:pt idx="19">
                  <c:v>34</c:v>
                </c:pt>
                <c:pt idx="20">
                  <c:v>33</c:v>
                </c:pt>
                <c:pt idx="21">
                  <c:v>26</c:v>
                </c:pt>
                <c:pt idx="22">
                  <c:v>23</c:v>
                </c:pt>
                <c:pt idx="23">
                  <c:v>29</c:v>
                </c:pt>
                <c:pt idx="24">
                  <c:v>22</c:v>
                </c:pt>
                <c:pt idx="25">
                  <c:v>20</c:v>
                </c:pt>
                <c:pt idx="26">
                  <c:v>19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19</c:v>
                </c:pt>
                <c:pt idx="31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905-4F52-8BCD-BE8B2ACAF879}"/>
            </c:ext>
          </c:extLst>
        </c:ser>
        <c:ser>
          <c:idx val="3"/>
          <c:order val="3"/>
          <c:tx>
            <c:strRef>
              <c:f>'Új verzió'!$E$680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905-4F52-8BCD-BE8B2ACAF8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verzió'!$A$681:$A$712</c:f>
              <c:strCache>
                <c:ptCount val="32"/>
                <c:pt idx="1">
                  <c:v>2022. Július</c:v>
                </c:pt>
                <c:pt idx="3">
                  <c:v>Szeptember</c:v>
                </c:pt>
                <c:pt idx="5">
                  <c:v>November</c:v>
                </c:pt>
                <c:pt idx="7">
                  <c:v>2023. Január</c:v>
                </c:pt>
                <c:pt idx="9">
                  <c:v>Mácius</c:v>
                </c:pt>
                <c:pt idx="11">
                  <c:v>Május</c:v>
                </c:pt>
                <c:pt idx="13">
                  <c:v>Július</c:v>
                </c:pt>
                <c:pt idx="15">
                  <c:v>Szeptember</c:v>
                </c:pt>
                <c:pt idx="17">
                  <c:v>November</c:v>
                </c:pt>
                <c:pt idx="19">
                  <c:v>2024. Január</c:v>
                </c:pt>
                <c:pt idx="21">
                  <c:v>Március</c:v>
                </c:pt>
                <c:pt idx="23">
                  <c:v>Május</c:v>
                </c:pt>
                <c:pt idx="25">
                  <c:v>Július</c:v>
                </c:pt>
                <c:pt idx="27">
                  <c:v>Szeptember</c:v>
                </c:pt>
                <c:pt idx="29">
                  <c:v>November</c:v>
                </c:pt>
                <c:pt idx="31">
                  <c:v>2025. Január</c:v>
                </c:pt>
              </c:strCache>
            </c:strRef>
          </c:cat>
          <c:val>
            <c:numRef>
              <c:f>'Új verzió'!$E$681:$E$712</c:f>
              <c:numCache>
                <c:formatCode>General\ "pont"</c:formatCode>
                <c:ptCount val="32"/>
                <c:pt idx="0">
                  <c:v>54</c:v>
                </c:pt>
                <c:pt idx="1">
                  <c:v>55</c:v>
                </c:pt>
                <c:pt idx="2">
                  <c:v>50</c:v>
                </c:pt>
                <c:pt idx="3">
                  <c:v>53</c:v>
                </c:pt>
                <c:pt idx="4">
                  <c:v>46</c:v>
                </c:pt>
                <c:pt idx="5">
                  <c:v>50</c:v>
                </c:pt>
                <c:pt idx="6">
                  <c:v>47</c:v>
                </c:pt>
                <c:pt idx="7">
                  <c:v>47</c:v>
                </c:pt>
                <c:pt idx="8">
                  <c:v>48</c:v>
                </c:pt>
                <c:pt idx="9">
                  <c:v>37</c:v>
                </c:pt>
                <c:pt idx="10">
                  <c:v>24</c:v>
                </c:pt>
                <c:pt idx="11">
                  <c:v>12</c:v>
                </c:pt>
                <c:pt idx="12">
                  <c:v>11</c:v>
                </c:pt>
                <c:pt idx="13">
                  <c:v>9</c:v>
                </c:pt>
                <c:pt idx="14">
                  <c:v>12</c:v>
                </c:pt>
                <c:pt idx="15">
                  <c:v>3</c:v>
                </c:pt>
                <c:pt idx="16">
                  <c:v>7</c:v>
                </c:pt>
                <c:pt idx="17">
                  <c:v>7</c:v>
                </c:pt>
                <c:pt idx="18">
                  <c:v>4</c:v>
                </c:pt>
                <c:pt idx="19">
                  <c:v>18</c:v>
                </c:pt>
                <c:pt idx="20">
                  <c:v>26</c:v>
                </c:pt>
                <c:pt idx="21">
                  <c:v>10</c:v>
                </c:pt>
                <c:pt idx="22">
                  <c:v>12</c:v>
                </c:pt>
                <c:pt idx="23">
                  <c:v>15</c:v>
                </c:pt>
                <c:pt idx="24">
                  <c:v>7</c:v>
                </c:pt>
                <c:pt idx="25">
                  <c:v>13</c:v>
                </c:pt>
                <c:pt idx="26">
                  <c:v>11</c:v>
                </c:pt>
                <c:pt idx="27">
                  <c:v>6</c:v>
                </c:pt>
                <c:pt idx="28">
                  <c:v>10</c:v>
                </c:pt>
                <c:pt idx="29">
                  <c:v>7</c:v>
                </c:pt>
                <c:pt idx="30">
                  <c:v>14</c:v>
                </c:pt>
                <c:pt idx="31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905-4F52-8BCD-BE8B2ACAF8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891624"/>
        <c:axId val="856894248"/>
      </c:lineChart>
      <c:catAx>
        <c:axId val="85689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4248"/>
        <c:crosses val="autoZero"/>
        <c:auto val="1"/>
        <c:lblAlgn val="ctr"/>
        <c:lblOffset val="100"/>
        <c:noMultiLvlLbl val="0"/>
      </c:catAx>
      <c:valAx>
        <c:axId val="856894248"/>
        <c:scaling>
          <c:orientation val="minMax"/>
          <c:max val="80"/>
          <c:min val="-7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16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522189413823272"/>
          <c:y val="0.86128773736860209"/>
          <c:w val="0.72761176727909016"/>
          <c:h val="0.123302754965167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6976112968"/>
          <c:y val="4.1904005957009806E-2"/>
          <c:w val="0.75074866040558408"/>
          <c:h val="0.5671862126923273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verzió'!$L$646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2.7777780815591807E-3"/>
                  <c:y val="2.0968410346837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C3-4D0A-B983-2BA1D6FDCE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verzió'!$K$647:$K$696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verzió'!$L$647:$L$696</c:f>
              <c:numCache>
                <c:formatCode>General\ "pont"</c:formatCode>
                <c:ptCount val="50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  <c:pt idx="22">
                  <c:v>48</c:v>
                </c:pt>
                <c:pt idx="23">
                  <c:v>59</c:v>
                </c:pt>
                <c:pt idx="24">
                  <c:v>50</c:v>
                </c:pt>
                <c:pt idx="25">
                  <c:v>56</c:v>
                </c:pt>
                <c:pt idx="26">
                  <c:v>37</c:v>
                </c:pt>
                <c:pt idx="27">
                  <c:v>23</c:v>
                </c:pt>
                <c:pt idx="28">
                  <c:v>11</c:v>
                </c:pt>
                <c:pt idx="29">
                  <c:v>-6</c:v>
                </c:pt>
                <c:pt idx="30">
                  <c:v>4</c:v>
                </c:pt>
                <c:pt idx="31">
                  <c:v>11</c:v>
                </c:pt>
                <c:pt idx="32">
                  <c:v>4</c:v>
                </c:pt>
                <c:pt idx="33">
                  <c:v>6</c:v>
                </c:pt>
                <c:pt idx="34">
                  <c:v>4</c:v>
                </c:pt>
                <c:pt idx="35">
                  <c:v>31</c:v>
                </c:pt>
                <c:pt idx="36">
                  <c:v>26</c:v>
                </c:pt>
                <c:pt idx="37">
                  <c:v>28</c:v>
                </c:pt>
                <c:pt idx="38">
                  <c:v>18</c:v>
                </c:pt>
                <c:pt idx="39">
                  <c:v>19</c:v>
                </c:pt>
                <c:pt idx="40">
                  <c:v>7</c:v>
                </c:pt>
                <c:pt idx="41">
                  <c:v>1</c:v>
                </c:pt>
                <c:pt idx="42">
                  <c:v>11</c:v>
                </c:pt>
                <c:pt idx="43">
                  <c:v>6</c:v>
                </c:pt>
                <c:pt idx="44">
                  <c:v>17</c:v>
                </c:pt>
                <c:pt idx="45">
                  <c:v>4</c:v>
                </c:pt>
                <c:pt idx="46">
                  <c:v>4</c:v>
                </c:pt>
                <c:pt idx="47">
                  <c:v>18</c:v>
                </c:pt>
                <c:pt idx="48">
                  <c:v>36</c:v>
                </c:pt>
                <c:pt idx="49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C3-4D0A-B983-2BA1D6FDCEBF}"/>
            </c:ext>
          </c:extLst>
        </c:ser>
        <c:ser>
          <c:idx val="1"/>
          <c:order val="1"/>
          <c:tx>
            <c:strRef>
              <c:f>'Új verzió'!$M$646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9C3-4D0A-B983-2BA1D6FDCE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verzió'!$K$647:$K$696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verzió'!$M$647:$M$696</c:f>
              <c:numCache>
                <c:formatCode>General\ "pont"</c:formatCode>
                <c:ptCount val="50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  <c:pt idx="22">
                  <c:v>26</c:v>
                </c:pt>
                <c:pt idx="23">
                  <c:v>19</c:v>
                </c:pt>
                <c:pt idx="24">
                  <c:v>16</c:v>
                </c:pt>
                <c:pt idx="25">
                  <c:v>3</c:v>
                </c:pt>
                <c:pt idx="26">
                  <c:v>-16</c:v>
                </c:pt>
                <c:pt idx="27">
                  <c:v>-6</c:v>
                </c:pt>
                <c:pt idx="28">
                  <c:v>-32</c:v>
                </c:pt>
                <c:pt idx="29">
                  <c:v>-25</c:v>
                </c:pt>
                <c:pt idx="30">
                  <c:v>-31</c:v>
                </c:pt>
                <c:pt idx="31">
                  <c:v>-14</c:v>
                </c:pt>
                <c:pt idx="32">
                  <c:v>-26</c:v>
                </c:pt>
                <c:pt idx="33">
                  <c:v>-29</c:v>
                </c:pt>
                <c:pt idx="34">
                  <c:v>-38</c:v>
                </c:pt>
                <c:pt idx="35">
                  <c:v>-9</c:v>
                </c:pt>
                <c:pt idx="36">
                  <c:v>-11</c:v>
                </c:pt>
                <c:pt idx="37">
                  <c:v>-4</c:v>
                </c:pt>
                <c:pt idx="38">
                  <c:v>-17</c:v>
                </c:pt>
                <c:pt idx="39">
                  <c:v>-22</c:v>
                </c:pt>
                <c:pt idx="40">
                  <c:v>-20</c:v>
                </c:pt>
                <c:pt idx="41">
                  <c:v>-16</c:v>
                </c:pt>
                <c:pt idx="42">
                  <c:v>-3</c:v>
                </c:pt>
                <c:pt idx="43">
                  <c:v>-10</c:v>
                </c:pt>
                <c:pt idx="44">
                  <c:v>0</c:v>
                </c:pt>
                <c:pt idx="45">
                  <c:v>-4</c:v>
                </c:pt>
                <c:pt idx="46">
                  <c:v>20</c:v>
                </c:pt>
                <c:pt idx="47">
                  <c:v>12</c:v>
                </c:pt>
                <c:pt idx="48">
                  <c:v>4</c:v>
                </c:pt>
                <c:pt idx="49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C3-4D0A-B983-2BA1D6FDCEBF}"/>
            </c:ext>
          </c:extLst>
        </c:ser>
        <c:ser>
          <c:idx val="2"/>
          <c:order val="2"/>
          <c:tx>
            <c:strRef>
              <c:f>'Új verzió'!$N$646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9C3-4D0A-B983-2BA1D6FDCE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verzió'!$K$647:$K$696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verzió'!$N$647:$N$696</c:f>
              <c:numCache>
                <c:formatCode>General\ "pont"</c:formatCode>
                <c:ptCount val="50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  <c:pt idx="22">
                  <c:v>46</c:v>
                </c:pt>
                <c:pt idx="23">
                  <c:v>47</c:v>
                </c:pt>
                <c:pt idx="24">
                  <c:v>52</c:v>
                </c:pt>
                <c:pt idx="25">
                  <c:v>49</c:v>
                </c:pt>
                <c:pt idx="26">
                  <c:v>39</c:v>
                </c:pt>
                <c:pt idx="27">
                  <c:v>32</c:v>
                </c:pt>
                <c:pt idx="28">
                  <c:v>19</c:v>
                </c:pt>
                <c:pt idx="29">
                  <c:v>22</c:v>
                </c:pt>
                <c:pt idx="30">
                  <c:v>12</c:v>
                </c:pt>
                <c:pt idx="31">
                  <c:v>21</c:v>
                </c:pt>
                <c:pt idx="32">
                  <c:v>14</c:v>
                </c:pt>
                <c:pt idx="33">
                  <c:v>16</c:v>
                </c:pt>
                <c:pt idx="34">
                  <c:v>28</c:v>
                </c:pt>
                <c:pt idx="35">
                  <c:v>26</c:v>
                </c:pt>
                <c:pt idx="36">
                  <c:v>36</c:v>
                </c:pt>
                <c:pt idx="37">
                  <c:v>44</c:v>
                </c:pt>
                <c:pt idx="38">
                  <c:v>37</c:v>
                </c:pt>
                <c:pt idx="39">
                  <c:v>28</c:v>
                </c:pt>
                <c:pt idx="40">
                  <c:v>15</c:v>
                </c:pt>
                <c:pt idx="41">
                  <c:v>30</c:v>
                </c:pt>
                <c:pt idx="42">
                  <c:v>21</c:v>
                </c:pt>
                <c:pt idx="43">
                  <c:v>19</c:v>
                </c:pt>
                <c:pt idx="44">
                  <c:v>29</c:v>
                </c:pt>
                <c:pt idx="45">
                  <c:v>16</c:v>
                </c:pt>
                <c:pt idx="46">
                  <c:v>18</c:v>
                </c:pt>
                <c:pt idx="47">
                  <c:v>26</c:v>
                </c:pt>
                <c:pt idx="48">
                  <c:v>42</c:v>
                </c:pt>
                <c:pt idx="49">
                  <c:v>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9C3-4D0A-B983-2BA1D6FDCEBF}"/>
            </c:ext>
          </c:extLst>
        </c:ser>
        <c:ser>
          <c:idx val="3"/>
          <c:order val="3"/>
          <c:tx>
            <c:strRef>
              <c:f>'Új verzió'!$O$646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9C3-4D0A-B983-2BA1D6FDCE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verzió'!$K$647:$K$696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verzió'!$O$647:$O$696</c:f>
              <c:numCache>
                <c:formatCode>General\ "pont"</c:formatCode>
                <c:ptCount val="50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  <c:pt idx="22">
                  <c:v>40</c:v>
                </c:pt>
                <c:pt idx="23">
                  <c:v>47</c:v>
                </c:pt>
                <c:pt idx="24">
                  <c:v>49</c:v>
                </c:pt>
                <c:pt idx="25">
                  <c:v>45</c:v>
                </c:pt>
                <c:pt idx="26">
                  <c:v>28</c:v>
                </c:pt>
                <c:pt idx="27">
                  <c:v>16</c:v>
                </c:pt>
                <c:pt idx="28">
                  <c:v>10</c:v>
                </c:pt>
                <c:pt idx="29">
                  <c:v>4</c:v>
                </c:pt>
                <c:pt idx="30">
                  <c:v>3</c:v>
                </c:pt>
                <c:pt idx="31">
                  <c:v>7</c:v>
                </c:pt>
                <c:pt idx="32">
                  <c:v>5</c:v>
                </c:pt>
                <c:pt idx="33">
                  <c:v>4</c:v>
                </c:pt>
                <c:pt idx="34">
                  <c:v>14</c:v>
                </c:pt>
                <c:pt idx="35">
                  <c:v>21</c:v>
                </c:pt>
                <c:pt idx="36">
                  <c:v>23</c:v>
                </c:pt>
                <c:pt idx="37">
                  <c:v>26</c:v>
                </c:pt>
                <c:pt idx="38">
                  <c:v>23</c:v>
                </c:pt>
                <c:pt idx="39">
                  <c:v>12</c:v>
                </c:pt>
                <c:pt idx="40">
                  <c:v>8</c:v>
                </c:pt>
                <c:pt idx="41">
                  <c:v>10</c:v>
                </c:pt>
                <c:pt idx="42">
                  <c:v>15</c:v>
                </c:pt>
                <c:pt idx="43">
                  <c:v>11</c:v>
                </c:pt>
                <c:pt idx="44">
                  <c:v>17</c:v>
                </c:pt>
                <c:pt idx="45">
                  <c:v>10</c:v>
                </c:pt>
                <c:pt idx="46">
                  <c:v>18</c:v>
                </c:pt>
                <c:pt idx="47">
                  <c:v>22</c:v>
                </c:pt>
                <c:pt idx="48">
                  <c:v>32</c:v>
                </c:pt>
                <c:pt idx="49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9C3-4D0A-B983-2BA1D6FDC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826029180449386"/>
          <c:y val="0.87976392375008483"/>
          <c:w val="0.80483057795610002"/>
          <c:h val="0.1082145510938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8228797114"/>
          <c:y val="4.7960684847712091E-2"/>
          <c:w val="0.81130785929735605"/>
          <c:h val="0.65421481060648845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7CE-4A49-B548-AB5145E23F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Indexek!$A$53:$A$102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Indexek!$B$53:$B$102</c:f>
              <c:numCache>
                <c:formatCode>General\ "pont"</c:formatCode>
                <c:ptCount val="50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  <c:pt idx="22">
                  <c:v>-22</c:v>
                </c:pt>
                <c:pt idx="23">
                  <c:v>-24</c:v>
                </c:pt>
                <c:pt idx="24">
                  <c:v>-25</c:v>
                </c:pt>
                <c:pt idx="25">
                  <c:v>-35</c:v>
                </c:pt>
                <c:pt idx="26">
                  <c:v>-31</c:v>
                </c:pt>
                <c:pt idx="27">
                  <c:v>-31</c:v>
                </c:pt>
                <c:pt idx="28">
                  <c:v>-31</c:v>
                </c:pt>
                <c:pt idx="29">
                  <c:v>-41</c:v>
                </c:pt>
                <c:pt idx="30">
                  <c:v>-27</c:v>
                </c:pt>
                <c:pt idx="31">
                  <c:v>-45</c:v>
                </c:pt>
                <c:pt idx="32">
                  <c:v>-30</c:v>
                </c:pt>
                <c:pt idx="33">
                  <c:v>-37</c:v>
                </c:pt>
                <c:pt idx="34">
                  <c:v>-37</c:v>
                </c:pt>
                <c:pt idx="35">
                  <c:v>-33</c:v>
                </c:pt>
                <c:pt idx="36">
                  <c:v>-34</c:v>
                </c:pt>
                <c:pt idx="37">
                  <c:v>-26</c:v>
                </c:pt>
                <c:pt idx="38">
                  <c:v>-38</c:v>
                </c:pt>
                <c:pt idx="39">
                  <c:v>-40</c:v>
                </c:pt>
                <c:pt idx="40">
                  <c:v>-32</c:v>
                </c:pt>
                <c:pt idx="41">
                  <c:v>-35</c:v>
                </c:pt>
                <c:pt idx="42">
                  <c:v>-29</c:v>
                </c:pt>
                <c:pt idx="43">
                  <c:v>-37</c:v>
                </c:pt>
                <c:pt idx="44">
                  <c:v>-40</c:v>
                </c:pt>
                <c:pt idx="45">
                  <c:v>-27</c:v>
                </c:pt>
                <c:pt idx="46">
                  <c:v>-39</c:v>
                </c:pt>
                <c:pt idx="47">
                  <c:v>-34</c:v>
                </c:pt>
                <c:pt idx="48">
                  <c:v>-31</c:v>
                </c:pt>
                <c:pt idx="49">
                  <c:v>-38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CE-4A49-B548-AB5145E23FC4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A7CE-4A49-B548-AB5145E23FC4}"/>
              </c:ext>
            </c:extLst>
          </c:dPt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7CE-4A49-B548-AB5145E23F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Indexek!$A$53:$A$102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Indexek!$C$53:$C$102</c:f>
              <c:numCache>
                <c:formatCode>General\ "pont"</c:formatCode>
                <c:ptCount val="50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  <c:pt idx="22">
                  <c:v>-16</c:v>
                </c:pt>
                <c:pt idx="23">
                  <c:v>-21</c:v>
                </c:pt>
                <c:pt idx="24">
                  <c:v>-14</c:v>
                </c:pt>
                <c:pt idx="25">
                  <c:v>-22</c:v>
                </c:pt>
                <c:pt idx="26">
                  <c:v>-29</c:v>
                </c:pt>
                <c:pt idx="27">
                  <c:v>-38</c:v>
                </c:pt>
                <c:pt idx="28">
                  <c:v>-22</c:v>
                </c:pt>
                <c:pt idx="29">
                  <c:v>-22</c:v>
                </c:pt>
                <c:pt idx="30">
                  <c:v>-28</c:v>
                </c:pt>
                <c:pt idx="31">
                  <c:v>-33</c:v>
                </c:pt>
                <c:pt idx="32">
                  <c:v>-32</c:v>
                </c:pt>
                <c:pt idx="33">
                  <c:v>-27</c:v>
                </c:pt>
                <c:pt idx="34">
                  <c:v>-29</c:v>
                </c:pt>
                <c:pt idx="35">
                  <c:v>-29</c:v>
                </c:pt>
                <c:pt idx="36">
                  <c:v>-32</c:v>
                </c:pt>
                <c:pt idx="37">
                  <c:v>-28</c:v>
                </c:pt>
                <c:pt idx="38">
                  <c:v>-29</c:v>
                </c:pt>
                <c:pt idx="39">
                  <c:v>-32</c:v>
                </c:pt>
                <c:pt idx="40">
                  <c:v>-27</c:v>
                </c:pt>
                <c:pt idx="41">
                  <c:v>-30</c:v>
                </c:pt>
                <c:pt idx="42">
                  <c:v>-27</c:v>
                </c:pt>
                <c:pt idx="43">
                  <c:v>-21</c:v>
                </c:pt>
                <c:pt idx="44">
                  <c:v>-32</c:v>
                </c:pt>
                <c:pt idx="45">
                  <c:v>-26</c:v>
                </c:pt>
                <c:pt idx="46">
                  <c:v>-42</c:v>
                </c:pt>
                <c:pt idx="47">
                  <c:v>-31</c:v>
                </c:pt>
                <c:pt idx="48">
                  <c:v>-28</c:v>
                </c:pt>
                <c:pt idx="49">
                  <c:v>-33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7CE-4A49-B548-AB5145E23FC4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0"/>
                  <c:y val="2.3059864457223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7CE-4A49-B548-AB5145E23F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Indexek!$A$53:$A$102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Indexek!$D$53:$D$102</c:f>
              <c:numCache>
                <c:formatCode>General\ "pont"</c:formatCode>
                <c:ptCount val="50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  <c:pt idx="22">
                  <c:v>-8</c:v>
                </c:pt>
                <c:pt idx="23">
                  <c:v>-14</c:v>
                </c:pt>
                <c:pt idx="24">
                  <c:v>4</c:v>
                </c:pt>
                <c:pt idx="25">
                  <c:v>-11</c:v>
                </c:pt>
                <c:pt idx="26">
                  <c:v>1</c:v>
                </c:pt>
                <c:pt idx="27">
                  <c:v>-14</c:v>
                </c:pt>
                <c:pt idx="28">
                  <c:v>-29</c:v>
                </c:pt>
                <c:pt idx="29">
                  <c:v>-31</c:v>
                </c:pt>
                <c:pt idx="30">
                  <c:v>-25</c:v>
                </c:pt>
                <c:pt idx="31">
                  <c:v>-23</c:v>
                </c:pt>
                <c:pt idx="32">
                  <c:v>-27</c:v>
                </c:pt>
                <c:pt idx="33">
                  <c:v>-26</c:v>
                </c:pt>
                <c:pt idx="34">
                  <c:v>-19</c:v>
                </c:pt>
                <c:pt idx="35">
                  <c:v>-23</c:v>
                </c:pt>
                <c:pt idx="36">
                  <c:v>-25</c:v>
                </c:pt>
                <c:pt idx="37">
                  <c:v>-24</c:v>
                </c:pt>
                <c:pt idx="38">
                  <c:v>-38</c:v>
                </c:pt>
                <c:pt idx="39">
                  <c:v>-36</c:v>
                </c:pt>
                <c:pt idx="40">
                  <c:v>-20</c:v>
                </c:pt>
                <c:pt idx="41">
                  <c:v>-17</c:v>
                </c:pt>
                <c:pt idx="42">
                  <c:v>-35</c:v>
                </c:pt>
                <c:pt idx="43">
                  <c:v>-17</c:v>
                </c:pt>
                <c:pt idx="44">
                  <c:v>-44</c:v>
                </c:pt>
                <c:pt idx="45">
                  <c:v>-32</c:v>
                </c:pt>
                <c:pt idx="46">
                  <c:v>-48</c:v>
                </c:pt>
                <c:pt idx="47">
                  <c:v>-42</c:v>
                </c:pt>
                <c:pt idx="48">
                  <c:v>-31</c:v>
                </c:pt>
                <c:pt idx="49">
                  <c:v>-40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7CE-4A49-B548-AB5145E23FC4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7CE-4A49-B548-AB5145E23F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Indexek!$A$53:$A$102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Indexek!$E$53:$E$102</c:f>
              <c:numCache>
                <c:formatCode>General\ "pont"</c:formatCode>
                <c:ptCount val="50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  <c:pt idx="22">
                  <c:v>-1</c:v>
                </c:pt>
                <c:pt idx="23">
                  <c:v>1</c:v>
                </c:pt>
                <c:pt idx="24">
                  <c:v>1</c:v>
                </c:pt>
                <c:pt idx="25">
                  <c:v>8</c:v>
                </c:pt>
                <c:pt idx="26">
                  <c:v>0</c:v>
                </c:pt>
                <c:pt idx="27">
                  <c:v>1</c:v>
                </c:pt>
                <c:pt idx="28">
                  <c:v>1</c:v>
                </c:pt>
                <c:pt idx="29">
                  <c:v>-21</c:v>
                </c:pt>
                <c:pt idx="30">
                  <c:v>-20</c:v>
                </c:pt>
                <c:pt idx="31">
                  <c:v>-23</c:v>
                </c:pt>
                <c:pt idx="32">
                  <c:v>-4</c:v>
                </c:pt>
                <c:pt idx="33">
                  <c:v>-14</c:v>
                </c:pt>
                <c:pt idx="34">
                  <c:v>3</c:v>
                </c:pt>
                <c:pt idx="35">
                  <c:v>-8</c:v>
                </c:pt>
                <c:pt idx="36">
                  <c:v>-21</c:v>
                </c:pt>
                <c:pt idx="37">
                  <c:v>-8</c:v>
                </c:pt>
                <c:pt idx="38">
                  <c:v>0</c:v>
                </c:pt>
                <c:pt idx="39">
                  <c:v>-11</c:v>
                </c:pt>
                <c:pt idx="40">
                  <c:v>-11</c:v>
                </c:pt>
                <c:pt idx="41">
                  <c:v>0</c:v>
                </c:pt>
                <c:pt idx="42">
                  <c:v>-10</c:v>
                </c:pt>
                <c:pt idx="43">
                  <c:v>10</c:v>
                </c:pt>
                <c:pt idx="44">
                  <c:v>2</c:v>
                </c:pt>
                <c:pt idx="45">
                  <c:v>-16</c:v>
                </c:pt>
                <c:pt idx="46">
                  <c:v>-20</c:v>
                </c:pt>
                <c:pt idx="47">
                  <c:v>-4</c:v>
                </c:pt>
                <c:pt idx="48">
                  <c:v>2</c:v>
                </c:pt>
                <c:pt idx="49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7CE-4A49-B548-AB5145E23FC4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49"/>
              <c:layout>
                <c:manualLayout>
                  <c:x val="-1.3936909039391412E-3"/>
                  <c:y val="-1.0248828647654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CE-4A49-B548-AB5145E23F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Indexek!$A$53:$A$102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Indexek!$F$53:$F$102</c:f>
              <c:numCache>
                <c:formatCode>General\ "pont"</c:formatCode>
                <c:ptCount val="50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  <c:pt idx="36">
                  <c:v>-27</c:v>
                </c:pt>
                <c:pt idx="37">
                  <c:v>-18</c:v>
                </c:pt>
                <c:pt idx="38">
                  <c:v>-20</c:v>
                </c:pt>
                <c:pt idx="39">
                  <c:v>-26</c:v>
                </c:pt>
                <c:pt idx="40">
                  <c:v>-20</c:v>
                </c:pt>
                <c:pt idx="41">
                  <c:v>-17</c:v>
                </c:pt>
                <c:pt idx="42">
                  <c:v>-19</c:v>
                </c:pt>
                <c:pt idx="43">
                  <c:v>-11</c:v>
                </c:pt>
                <c:pt idx="44">
                  <c:v>-22</c:v>
                </c:pt>
                <c:pt idx="45">
                  <c:v>-23</c:v>
                </c:pt>
                <c:pt idx="46">
                  <c:v>-32</c:v>
                </c:pt>
                <c:pt idx="47">
                  <c:v>-24</c:v>
                </c:pt>
                <c:pt idx="48">
                  <c:v>-19</c:v>
                </c:pt>
                <c:pt idx="49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7CE-4A49-B548-AB5145E23F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529830582055802"/>
          <c:y val="0.92632322868768191"/>
          <c:w val="0.77260780638099735"/>
          <c:h val="7.11145641504043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14021359801112"/>
          <c:y val="2.9857528974176845E-2"/>
          <c:w val="0.75570579130640758"/>
          <c:h val="0.51793066773175755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Indexek!$B$25:$AY$25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Indexek!$B$26:$AY$26</c:f>
              <c:numCache>
                <c:formatCode>General\ "pont"</c:formatCode>
                <c:ptCount val="50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  <c:pt idx="33">
                  <c:v>-15</c:v>
                </c:pt>
                <c:pt idx="34">
                  <c:v>-11</c:v>
                </c:pt>
                <c:pt idx="35">
                  <c:v>-8</c:v>
                </c:pt>
                <c:pt idx="36">
                  <c:v>-19</c:v>
                </c:pt>
                <c:pt idx="37">
                  <c:v>-13</c:v>
                </c:pt>
                <c:pt idx="38">
                  <c:v>-19</c:v>
                </c:pt>
                <c:pt idx="39">
                  <c:v>-25</c:v>
                </c:pt>
                <c:pt idx="40">
                  <c:v>-17</c:v>
                </c:pt>
                <c:pt idx="41">
                  <c:v>-11</c:v>
                </c:pt>
                <c:pt idx="42">
                  <c:v>-14</c:v>
                </c:pt>
                <c:pt idx="43">
                  <c:v>-6</c:v>
                </c:pt>
                <c:pt idx="44">
                  <c:v>-17</c:v>
                </c:pt>
                <c:pt idx="45">
                  <c:v>-21</c:v>
                </c:pt>
                <c:pt idx="46">
                  <c:v>-36</c:v>
                </c:pt>
                <c:pt idx="47">
                  <c:v>-19</c:v>
                </c:pt>
                <c:pt idx="48">
                  <c:v>-16</c:v>
                </c:pt>
                <c:pt idx="49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86B-4F92-A096-177E73F6203A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cat>
            <c:strRef>
              <c:f>Indexek!$B$25:$AY$25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Indexek!$B$27:$AY$27</c:f>
              <c:numCache>
                <c:formatCode>General\ "pont"</c:formatCode>
                <c:ptCount val="50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  <c:pt idx="22">
                  <c:v>-1</c:v>
                </c:pt>
                <c:pt idx="23">
                  <c:v>-10</c:v>
                </c:pt>
                <c:pt idx="24">
                  <c:v>-6</c:v>
                </c:pt>
                <c:pt idx="25">
                  <c:v>-11</c:v>
                </c:pt>
                <c:pt idx="26">
                  <c:v>-12</c:v>
                </c:pt>
                <c:pt idx="27">
                  <c:v>-11</c:v>
                </c:pt>
                <c:pt idx="28">
                  <c:v>-7</c:v>
                </c:pt>
                <c:pt idx="29">
                  <c:v>-18</c:v>
                </c:pt>
                <c:pt idx="30">
                  <c:v>-21</c:v>
                </c:pt>
                <c:pt idx="31">
                  <c:v>-28</c:v>
                </c:pt>
                <c:pt idx="32">
                  <c:v>-19</c:v>
                </c:pt>
                <c:pt idx="33">
                  <c:v>-23</c:v>
                </c:pt>
                <c:pt idx="34">
                  <c:v>-11</c:v>
                </c:pt>
                <c:pt idx="35">
                  <c:v>-16</c:v>
                </c:pt>
                <c:pt idx="36">
                  <c:v>-26</c:v>
                </c:pt>
                <c:pt idx="37">
                  <c:v>-11</c:v>
                </c:pt>
                <c:pt idx="38">
                  <c:v>-11</c:v>
                </c:pt>
                <c:pt idx="39">
                  <c:v>-21</c:v>
                </c:pt>
                <c:pt idx="40">
                  <c:v>-17</c:v>
                </c:pt>
                <c:pt idx="41">
                  <c:v>-6</c:v>
                </c:pt>
                <c:pt idx="42">
                  <c:v>-14</c:v>
                </c:pt>
                <c:pt idx="43">
                  <c:v>-1</c:v>
                </c:pt>
                <c:pt idx="44">
                  <c:v>-16</c:v>
                </c:pt>
                <c:pt idx="45">
                  <c:v>-23</c:v>
                </c:pt>
                <c:pt idx="46">
                  <c:v>-29</c:v>
                </c:pt>
                <c:pt idx="47">
                  <c:v>-21</c:v>
                </c:pt>
                <c:pt idx="48">
                  <c:v>-14</c:v>
                </c:pt>
                <c:pt idx="49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86B-4F92-A096-177E73F6203A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-1.0185068640268645E-16"/>
                  <c:y val="-2.641924485968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86B-4F92-A096-177E73F620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Indexek!$B$25:$AY$25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Indexek!$B$28:$AY$28</c:f>
              <c:numCache>
                <c:formatCode>General\ "pont"</c:formatCode>
                <c:ptCount val="50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  <c:pt idx="22">
                  <c:v>-2</c:v>
                </c:pt>
                <c:pt idx="23">
                  <c:v>-8</c:v>
                </c:pt>
                <c:pt idx="24">
                  <c:v>-2</c:v>
                </c:pt>
                <c:pt idx="25">
                  <c:v>-12</c:v>
                </c:pt>
                <c:pt idx="26">
                  <c:v>-10</c:v>
                </c:pt>
                <c:pt idx="27">
                  <c:v>-13</c:v>
                </c:pt>
                <c:pt idx="28">
                  <c:v>-6</c:v>
                </c:pt>
                <c:pt idx="29">
                  <c:v>-28</c:v>
                </c:pt>
                <c:pt idx="30">
                  <c:v>-19</c:v>
                </c:pt>
                <c:pt idx="31">
                  <c:v>-33</c:v>
                </c:pt>
                <c:pt idx="32">
                  <c:v>-12</c:v>
                </c:pt>
                <c:pt idx="33">
                  <c:v>-23</c:v>
                </c:pt>
                <c:pt idx="34">
                  <c:v>-16</c:v>
                </c:pt>
                <c:pt idx="35">
                  <c:v>-17</c:v>
                </c:pt>
                <c:pt idx="36">
                  <c:v>-29</c:v>
                </c:pt>
                <c:pt idx="37">
                  <c:v>-12</c:v>
                </c:pt>
                <c:pt idx="38">
                  <c:v>-12</c:v>
                </c:pt>
                <c:pt idx="39">
                  <c:v>-22</c:v>
                </c:pt>
                <c:pt idx="40">
                  <c:v>-14</c:v>
                </c:pt>
                <c:pt idx="41">
                  <c:v>-10</c:v>
                </c:pt>
                <c:pt idx="42">
                  <c:v>-8</c:v>
                </c:pt>
                <c:pt idx="43">
                  <c:v>1</c:v>
                </c:pt>
                <c:pt idx="44">
                  <c:v>-4</c:v>
                </c:pt>
                <c:pt idx="45">
                  <c:v>-21</c:v>
                </c:pt>
                <c:pt idx="46">
                  <c:v>-29</c:v>
                </c:pt>
                <c:pt idx="47">
                  <c:v>-19</c:v>
                </c:pt>
                <c:pt idx="48">
                  <c:v>-12</c:v>
                </c:pt>
                <c:pt idx="49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86B-4F92-A096-177E73F6203A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-1.0185068640268645E-16"/>
                  <c:y val="7.20524859809690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86B-4F92-A096-177E73F620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Indexek!$B$25:$AY$25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Indexek!$B$29:$AY$29</c:f>
              <c:numCache>
                <c:formatCode>General\ "pont"</c:formatCode>
                <c:ptCount val="50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  <c:pt idx="36">
                  <c:v>-27</c:v>
                </c:pt>
                <c:pt idx="37">
                  <c:v>-18</c:v>
                </c:pt>
                <c:pt idx="38">
                  <c:v>-20</c:v>
                </c:pt>
                <c:pt idx="39">
                  <c:v>-26</c:v>
                </c:pt>
                <c:pt idx="40">
                  <c:v>-20</c:v>
                </c:pt>
                <c:pt idx="41">
                  <c:v>-17</c:v>
                </c:pt>
                <c:pt idx="42">
                  <c:v>-19</c:v>
                </c:pt>
                <c:pt idx="43">
                  <c:v>-11</c:v>
                </c:pt>
                <c:pt idx="44">
                  <c:v>-22</c:v>
                </c:pt>
                <c:pt idx="45">
                  <c:v>-23</c:v>
                </c:pt>
                <c:pt idx="46">
                  <c:v>-32</c:v>
                </c:pt>
                <c:pt idx="47">
                  <c:v>-24</c:v>
                </c:pt>
                <c:pt idx="48">
                  <c:v>-19</c:v>
                </c:pt>
                <c:pt idx="49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86B-4F92-A096-177E73F6203A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86B-4F92-A096-177E73F620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Indexek!$B$25:$AY$25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Indexek!$B$30:$AY$30</c:f>
              <c:numCache>
                <c:formatCode>General</c:formatCode>
                <c:ptCount val="50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  <c:pt idx="22" formatCode="General\ &quot;pont&quot;">
                  <c:v>-12</c:v>
                </c:pt>
                <c:pt idx="23" formatCode="General\ &quot;pont&quot;">
                  <c:v>-17</c:v>
                </c:pt>
                <c:pt idx="24" formatCode="General\ &quot;pont&quot;">
                  <c:v>-3</c:v>
                </c:pt>
                <c:pt idx="25" formatCode="General\ &quot;pont&quot;">
                  <c:v>-4</c:v>
                </c:pt>
                <c:pt idx="26" formatCode="General\ &quot;pont&quot;">
                  <c:v>-19</c:v>
                </c:pt>
                <c:pt idx="27" formatCode="General\ &quot;pont&quot;">
                  <c:v>-23</c:v>
                </c:pt>
                <c:pt idx="28" formatCode="General\ &quot;pont&quot;">
                  <c:v>-33</c:v>
                </c:pt>
                <c:pt idx="29" formatCode="General\ &quot;pont&quot;">
                  <c:v>-29</c:v>
                </c:pt>
                <c:pt idx="30" formatCode="General\ &quot;pont&quot;">
                  <c:v>-26</c:v>
                </c:pt>
                <c:pt idx="31" formatCode="General\ &quot;pont&quot;">
                  <c:v>-30</c:v>
                </c:pt>
                <c:pt idx="32" formatCode="General\ &quot;pont&quot;">
                  <c:v>-29</c:v>
                </c:pt>
                <c:pt idx="33" formatCode="General\ &quot;pont&quot;">
                  <c:v>-26</c:v>
                </c:pt>
                <c:pt idx="34" formatCode="General\ &quot;pont&quot;">
                  <c:v>-14</c:v>
                </c:pt>
                <c:pt idx="35" formatCode="General\ &quot;pont&quot;">
                  <c:v>-21</c:v>
                </c:pt>
                <c:pt idx="36" formatCode="General\ &quot;pont&quot;">
                  <c:v>-11</c:v>
                </c:pt>
                <c:pt idx="37" formatCode="General\ &quot;pont&quot;">
                  <c:v>-14</c:v>
                </c:pt>
                <c:pt idx="38" formatCode="General\ &quot;pont&quot;">
                  <c:v>-25</c:v>
                </c:pt>
                <c:pt idx="39" formatCode="General\ &quot;pont&quot;">
                  <c:v>-22</c:v>
                </c:pt>
                <c:pt idx="40" formatCode="General\ &quot;pont&quot;">
                  <c:v>-24</c:v>
                </c:pt>
                <c:pt idx="41" formatCode="General\ &quot;pont&quot;">
                  <c:v>-23</c:v>
                </c:pt>
                <c:pt idx="42" formatCode="General\ &quot;pont&quot;">
                  <c:v>-25</c:v>
                </c:pt>
                <c:pt idx="43" formatCode="General\ &quot;pont&quot;">
                  <c:v>-17</c:v>
                </c:pt>
                <c:pt idx="44" formatCode="General\ &quot;pont&quot;">
                  <c:v>-21</c:v>
                </c:pt>
                <c:pt idx="45" formatCode="General\ &quot;pont&quot;">
                  <c:v>-16</c:v>
                </c:pt>
                <c:pt idx="46" formatCode="General\ &quot;pont&quot;">
                  <c:v>-24</c:v>
                </c:pt>
                <c:pt idx="47" formatCode="General\ &quot;pont&quot;">
                  <c:v>-15</c:v>
                </c:pt>
                <c:pt idx="48" formatCode="General\ &quot;pont&quot;">
                  <c:v>-10</c:v>
                </c:pt>
                <c:pt idx="49" formatCode="General\ &quot;pont&quot;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86B-4F92-A096-177E73F6203A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-1.0185068640268645E-16"/>
                  <c:y val="-2.4017495326989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86B-4F92-A096-177E73F620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Indexek!$B$25:$AY$25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Indexek!$B$31:$AY$31</c:f>
              <c:numCache>
                <c:formatCode>General\ "pont"</c:formatCode>
                <c:ptCount val="50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  <c:pt idx="22">
                  <c:v>-22</c:v>
                </c:pt>
                <c:pt idx="23">
                  <c:v>-32</c:v>
                </c:pt>
                <c:pt idx="24">
                  <c:v>-28</c:v>
                </c:pt>
                <c:pt idx="25">
                  <c:v>-34</c:v>
                </c:pt>
                <c:pt idx="26">
                  <c:v>-30</c:v>
                </c:pt>
                <c:pt idx="27">
                  <c:v>-36</c:v>
                </c:pt>
                <c:pt idx="28">
                  <c:v>-26</c:v>
                </c:pt>
                <c:pt idx="29">
                  <c:v>-46</c:v>
                </c:pt>
                <c:pt idx="30">
                  <c:v>-35</c:v>
                </c:pt>
                <c:pt idx="31">
                  <c:v>-43</c:v>
                </c:pt>
                <c:pt idx="32">
                  <c:v>-36</c:v>
                </c:pt>
                <c:pt idx="33">
                  <c:v>-40</c:v>
                </c:pt>
                <c:pt idx="34">
                  <c:v>-34</c:v>
                </c:pt>
                <c:pt idx="35">
                  <c:v>-34</c:v>
                </c:pt>
                <c:pt idx="36">
                  <c:v>-45</c:v>
                </c:pt>
                <c:pt idx="37">
                  <c:v>-33</c:v>
                </c:pt>
                <c:pt idx="38">
                  <c:v>-33</c:v>
                </c:pt>
                <c:pt idx="39">
                  <c:v>-43</c:v>
                </c:pt>
                <c:pt idx="40">
                  <c:v>-33</c:v>
                </c:pt>
                <c:pt idx="41">
                  <c:v>-32</c:v>
                </c:pt>
                <c:pt idx="42">
                  <c:v>-34</c:v>
                </c:pt>
                <c:pt idx="43">
                  <c:v>-24</c:v>
                </c:pt>
                <c:pt idx="44">
                  <c:v>-39</c:v>
                </c:pt>
                <c:pt idx="45">
                  <c:v>-35</c:v>
                </c:pt>
                <c:pt idx="46">
                  <c:v>-51</c:v>
                </c:pt>
                <c:pt idx="47">
                  <c:v>-44</c:v>
                </c:pt>
                <c:pt idx="48">
                  <c:v>-34</c:v>
                </c:pt>
                <c:pt idx="49">
                  <c:v>-46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86B-4F92-A096-177E73F6203A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49"/>
              <c:layout>
                <c:manualLayout>
                  <c:x val="-1.3888890407798451E-3"/>
                  <c:y val="3.60262429904845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86B-4F92-A096-177E73F620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Indexek!$B$25:$AY$25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Indexek!$B$32:$AY$32</c:f>
              <c:numCache>
                <c:formatCode>General\ "pont"</c:formatCode>
                <c:ptCount val="50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  <c:pt idx="33">
                  <c:v>-26</c:v>
                </c:pt>
                <c:pt idx="34">
                  <c:v>-28</c:v>
                </c:pt>
                <c:pt idx="35">
                  <c:v>-30</c:v>
                </c:pt>
                <c:pt idx="36">
                  <c:v>-30</c:v>
                </c:pt>
                <c:pt idx="37">
                  <c:v>-22</c:v>
                </c:pt>
                <c:pt idx="38">
                  <c:v>-23</c:v>
                </c:pt>
                <c:pt idx="39">
                  <c:v>-21</c:v>
                </c:pt>
                <c:pt idx="40">
                  <c:v>-17</c:v>
                </c:pt>
                <c:pt idx="41">
                  <c:v>-19</c:v>
                </c:pt>
                <c:pt idx="42">
                  <c:v>-20</c:v>
                </c:pt>
                <c:pt idx="43">
                  <c:v>-17</c:v>
                </c:pt>
                <c:pt idx="44">
                  <c:v>-31</c:v>
                </c:pt>
                <c:pt idx="45">
                  <c:v>-24</c:v>
                </c:pt>
                <c:pt idx="46">
                  <c:v>-24</c:v>
                </c:pt>
                <c:pt idx="47">
                  <c:v>-27</c:v>
                </c:pt>
                <c:pt idx="48">
                  <c:v>-29</c:v>
                </c:pt>
                <c:pt idx="49">
                  <c:v>-34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86B-4F92-A096-177E73F620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070649723386892E-3"/>
          <c:y val="0.79435180373281034"/>
          <c:w val="0.99593186744661721"/>
          <c:h val="0.205648196267189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9806810874413"/>
          <c:y val="3.6655875526618704E-2"/>
          <c:w val="0.7477536701829276"/>
          <c:h val="0.54685317791010546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22B-4846-9BED-DFC5466C10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Indexek!$B$38:$AY$38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Indexek!$B$39:$AY$39</c:f>
              <c:numCache>
                <c:formatCode>General\ "pont"</c:formatCode>
                <c:ptCount val="50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  <c:pt idx="22">
                  <c:v>33</c:v>
                </c:pt>
                <c:pt idx="23">
                  <c:v>43</c:v>
                </c:pt>
                <c:pt idx="24">
                  <c:v>46</c:v>
                </c:pt>
                <c:pt idx="25">
                  <c:v>54</c:v>
                </c:pt>
                <c:pt idx="26">
                  <c:v>44</c:v>
                </c:pt>
                <c:pt idx="27">
                  <c:v>27</c:v>
                </c:pt>
                <c:pt idx="28">
                  <c:v>31</c:v>
                </c:pt>
                <c:pt idx="29">
                  <c:v>27</c:v>
                </c:pt>
                <c:pt idx="30">
                  <c:v>15</c:v>
                </c:pt>
                <c:pt idx="31">
                  <c:v>14</c:v>
                </c:pt>
                <c:pt idx="32">
                  <c:v>14</c:v>
                </c:pt>
                <c:pt idx="33">
                  <c:v>15</c:v>
                </c:pt>
                <c:pt idx="34">
                  <c:v>26</c:v>
                </c:pt>
                <c:pt idx="35">
                  <c:v>44</c:v>
                </c:pt>
                <c:pt idx="36">
                  <c:v>53</c:v>
                </c:pt>
                <c:pt idx="37">
                  <c:v>49</c:v>
                </c:pt>
                <c:pt idx="38">
                  <c:v>32</c:v>
                </c:pt>
                <c:pt idx="39">
                  <c:v>21</c:v>
                </c:pt>
                <c:pt idx="40">
                  <c:v>21</c:v>
                </c:pt>
                <c:pt idx="41">
                  <c:v>17</c:v>
                </c:pt>
                <c:pt idx="42">
                  <c:v>12</c:v>
                </c:pt>
                <c:pt idx="43">
                  <c:v>19</c:v>
                </c:pt>
                <c:pt idx="44">
                  <c:v>11</c:v>
                </c:pt>
                <c:pt idx="45">
                  <c:v>8</c:v>
                </c:pt>
                <c:pt idx="46">
                  <c:v>17</c:v>
                </c:pt>
                <c:pt idx="47">
                  <c:v>28</c:v>
                </c:pt>
                <c:pt idx="48">
                  <c:v>47</c:v>
                </c:pt>
                <c:pt idx="49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22B-4846-9BED-DFC5466C101B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22B-4846-9BED-DFC5466C10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Indexek!$B$38:$AY$38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Indexek!$B$40:$AY$40</c:f>
              <c:numCache>
                <c:formatCode>General\ "pont"</c:formatCode>
                <c:ptCount val="50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  <c:pt idx="33">
                  <c:v>20</c:v>
                </c:pt>
                <c:pt idx="34">
                  <c:v>27</c:v>
                </c:pt>
                <c:pt idx="35">
                  <c:v>24</c:v>
                </c:pt>
                <c:pt idx="36">
                  <c:v>22</c:v>
                </c:pt>
                <c:pt idx="37">
                  <c:v>35</c:v>
                </c:pt>
                <c:pt idx="38">
                  <c:v>38</c:v>
                </c:pt>
                <c:pt idx="39">
                  <c:v>28</c:v>
                </c:pt>
                <c:pt idx="40">
                  <c:v>29</c:v>
                </c:pt>
                <c:pt idx="41">
                  <c:v>32</c:v>
                </c:pt>
                <c:pt idx="42">
                  <c:v>31</c:v>
                </c:pt>
                <c:pt idx="43">
                  <c:v>33</c:v>
                </c:pt>
                <c:pt idx="44">
                  <c:v>30</c:v>
                </c:pt>
                <c:pt idx="45">
                  <c:v>22</c:v>
                </c:pt>
                <c:pt idx="46">
                  <c:v>19</c:v>
                </c:pt>
                <c:pt idx="47">
                  <c:v>17</c:v>
                </c:pt>
                <c:pt idx="48">
                  <c:v>23</c:v>
                </c:pt>
                <c:pt idx="49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22B-4846-9BED-DFC5466C101B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Indexek!$B$38:$AY$38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Indexek!$B$41:$AY$41</c:f>
              <c:numCache>
                <c:formatCode>General\ "pont"</c:formatCode>
                <c:ptCount val="50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  <c:pt idx="36">
                  <c:v>5</c:v>
                </c:pt>
                <c:pt idx="37">
                  <c:v>21</c:v>
                </c:pt>
                <c:pt idx="38">
                  <c:v>20</c:v>
                </c:pt>
                <c:pt idx="39">
                  <c:v>10</c:v>
                </c:pt>
                <c:pt idx="40">
                  <c:v>10</c:v>
                </c:pt>
                <c:pt idx="41">
                  <c:v>12</c:v>
                </c:pt>
                <c:pt idx="42">
                  <c:v>11</c:v>
                </c:pt>
                <c:pt idx="43">
                  <c:v>12</c:v>
                </c:pt>
                <c:pt idx="44">
                  <c:v>9</c:v>
                </c:pt>
                <c:pt idx="45">
                  <c:v>5</c:v>
                </c:pt>
                <c:pt idx="46">
                  <c:v>6</c:v>
                </c:pt>
                <c:pt idx="47">
                  <c:v>1</c:v>
                </c:pt>
                <c:pt idx="48">
                  <c:v>6</c:v>
                </c:pt>
                <c:pt idx="49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22B-4846-9BED-DFC5466C101B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5.5603442378470086E-3"/>
                  <c:y val="1.8342290244356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22B-4846-9BED-DFC5466C10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Indexek!$B$38:$AY$38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Indexek!$B$42:$AY$42</c:f>
              <c:numCache>
                <c:formatCode>General\ "pont"</c:formatCode>
                <c:ptCount val="50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  <c:pt idx="36">
                  <c:v>-3</c:v>
                </c:pt>
                <c:pt idx="37">
                  <c:v>7</c:v>
                </c:pt>
                <c:pt idx="38">
                  <c:v>8</c:v>
                </c:pt>
                <c:pt idx="39">
                  <c:v>1</c:v>
                </c:pt>
                <c:pt idx="40">
                  <c:v>7</c:v>
                </c:pt>
                <c:pt idx="41">
                  <c:v>4</c:v>
                </c:pt>
                <c:pt idx="42">
                  <c:v>0</c:v>
                </c:pt>
                <c:pt idx="43">
                  <c:v>1</c:v>
                </c:pt>
                <c:pt idx="44">
                  <c:v>7</c:v>
                </c:pt>
                <c:pt idx="45">
                  <c:v>-6</c:v>
                </c:pt>
                <c:pt idx="46">
                  <c:v>3</c:v>
                </c:pt>
                <c:pt idx="47">
                  <c:v>-6</c:v>
                </c:pt>
                <c:pt idx="48">
                  <c:v>-4</c:v>
                </c:pt>
                <c:pt idx="49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22B-4846-9BED-DFC5466C101B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8.3405163567705134E-3"/>
                  <c:y val="-1.834229024435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22B-4846-9BED-DFC5466C10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Indexek!$B$38:$AY$38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Indexek!$B$43:$AY$43</c:f>
              <c:numCache>
                <c:formatCode>General\ "pont"</c:formatCode>
                <c:ptCount val="50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  <c:pt idx="33">
                  <c:v>3</c:v>
                </c:pt>
                <c:pt idx="34">
                  <c:v>-2</c:v>
                </c:pt>
                <c:pt idx="35">
                  <c:v>-6</c:v>
                </c:pt>
                <c:pt idx="36">
                  <c:v>-10</c:v>
                </c:pt>
                <c:pt idx="37">
                  <c:v>22</c:v>
                </c:pt>
                <c:pt idx="38">
                  <c:v>28</c:v>
                </c:pt>
                <c:pt idx="39">
                  <c:v>9</c:v>
                </c:pt>
                <c:pt idx="40">
                  <c:v>9</c:v>
                </c:pt>
                <c:pt idx="41">
                  <c:v>18</c:v>
                </c:pt>
                <c:pt idx="42">
                  <c:v>19</c:v>
                </c:pt>
                <c:pt idx="43">
                  <c:v>16</c:v>
                </c:pt>
                <c:pt idx="44">
                  <c:v>15</c:v>
                </c:pt>
                <c:pt idx="45">
                  <c:v>13</c:v>
                </c:pt>
                <c:pt idx="46">
                  <c:v>11</c:v>
                </c:pt>
                <c:pt idx="47">
                  <c:v>-2</c:v>
                </c:pt>
                <c:pt idx="48">
                  <c:v>-1</c:v>
                </c:pt>
                <c:pt idx="49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22B-4846-9BED-DFC5466C101B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8.3405163567705134E-3"/>
                  <c:y val="2.5220649085990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22B-4846-9BED-DFC5466C10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Indexek!$B$38:$AY$38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Indexek!$B$44:$AY$44</c:f>
              <c:numCache>
                <c:formatCode>General\ "pont"</c:formatCode>
                <c:ptCount val="50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  <c:pt idx="33">
                  <c:v>-4</c:v>
                </c:pt>
                <c:pt idx="34">
                  <c:v>-7</c:v>
                </c:pt>
                <c:pt idx="35">
                  <c:v>-10</c:v>
                </c:pt>
                <c:pt idx="36">
                  <c:v>-9</c:v>
                </c:pt>
                <c:pt idx="37">
                  <c:v>15</c:v>
                </c:pt>
                <c:pt idx="38">
                  <c:v>22</c:v>
                </c:pt>
                <c:pt idx="39">
                  <c:v>7</c:v>
                </c:pt>
                <c:pt idx="40">
                  <c:v>7</c:v>
                </c:pt>
                <c:pt idx="41">
                  <c:v>9</c:v>
                </c:pt>
                <c:pt idx="42">
                  <c:v>11</c:v>
                </c:pt>
                <c:pt idx="43">
                  <c:v>7</c:v>
                </c:pt>
                <c:pt idx="44">
                  <c:v>2</c:v>
                </c:pt>
                <c:pt idx="45">
                  <c:v>6</c:v>
                </c:pt>
                <c:pt idx="46">
                  <c:v>0</c:v>
                </c:pt>
                <c:pt idx="47">
                  <c:v>-5</c:v>
                </c:pt>
                <c:pt idx="48">
                  <c:v>-5</c:v>
                </c:pt>
                <c:pt idx="49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22B-4846-9BED-DFC5466C101B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22B-4846-9BED-DFC5466C10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Indexek!$B$38:$AY$38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Indexek!$B$45:$AY$45</c:f>
              <c:numCache>
                <c:formatCode>General\ "pont"</c:formatCode>
                <c:ptCount val="50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  <c:pt idx="33">
                  <c:v>-21</c:v>
                </c:pt>
                <c:pt idx="34">
                  <c:v>-18</c:v>
                </c:pt>
                <c:pt idx="35">
                  <c:v>-21</c:v>
                </c:pt>
                <c:pt idx="36">
                  <c:v>-22</c:v>
                </c:pt>
                <c:pt idx="37">
                  <c:v>-1</c:v>
                </c:pt>
                <c:pt idx="38">
                  <c:v>-6</c:v>
                </c:pt>
                <c:pt idx="39">
                  <c:v>-7</c:v>
                </c:pt>
                <c:pt idx="40">
                  <c:v>-8</c:v>
                </c:pt>
                <c:pt idx="41">
                  <c:v>-7</c:v>
                </c:pt>
                <c:pt idx="42">
                  <c:v>-7</c:v>
                </c:pt>
                <c:pt idx="43">
                  <c:v>-3</c:v>
                </c:pt>
                <c:pt idx="44">
                  <c:v>-11</c:v>
                </c:pt>
                <c:pt idx="45">
                  <c:v>-14</c:v>
                </c:pt>
                <c:pt idx="46">
                  <c:v>-14</c:v>
                </c:pt>
                <c:pt idx="47">
                  <c:v>-26</c:v>
                </c:pt>
                <c:pt idx="48">
                  <c:v>-25</c:v>
                </c:pt>
                <c:pt idx="49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22B-4846-9BED-DFC5466C10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073333554467782E-5"/>
          <c:y val="0.79286752100336644"/>
          <c:w val="0.99992929168547939"/>
          <c:h val="0.205354035087212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08118325139"/>
          <c:y val="2.9977846543055305E-2"/>
          <c:w val="0.8040772090988626"/>
          <c:h val="0.63348983115078539"/>
        </c:manualLayout>
      </c:layout>
      <c:lineChart>
        <c:grouping val="standard"/>
        <c:varyColors val="0"/>
        <c:ser>
          <c:idx val="0"/>
          <c:order val="0"/>
          <c:tx>
            <c:strRef>
              <c:f>Indexek!$B$105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F36-4D14-A0F1-432DED338C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Indexek!$A$106:$A$155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Indexek!$B$106:$B$155</c:f>
              <c:numCache>
                <c:formatCode>General\ "pont"</c:formatCode>
                <c:ptCount val="50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  <c:pt idx="22">
                  <c:v>-13</c:v>
                </c:pt>
                <c:pt idx="23">
                  <c:v>-13</c:v>
                </c:pt>
                <c:pt idx="24">
                  <c:v>-15</c:v>
                </c:pt>
                <c:pt idx="25">
                  <c:v>0</c:v>
                </c:pt>
                <c:pt idx="26">
                  <c:v>2</c:v>
                </c:pt>
                <c:pt idx="27">
                  <c:v>1</c:v>
                </c:pt>
                <c:pt idx="28">
                  <c:v>2</c:v>
                </c:pt>
                <c:pt idx="29">
                  <c:v>-7</c:v>
                </c:pt>
                <c:pt idx="30">
                  <c:v>-2</c:v>
                </c:pt>
                <c:pt idx="31">
                  <c:v>-14</c:v>
                </c:pt>
                <c:pt idx="32">
                  <c:v>-3</c:v>
                </c:pt>
                <c:pt idx="33">
                  <c:v>-9</c:v>
                </c:pt>
                <c:pt idx="34">
                  <c:v>-11</c:v>
                </c:pt>
                <c:pt idx="35">
                  <c:v>-9</c:v>
                </c:pt>
                <c:pt idx="36">
                  <c:v>-6</c:v>
                </c:pt>
                <c:pt idx="37">
                  <c:v>11</c:v>
                </c:pt>
                <c:pt idx="38">
                  <c:v>7</c:v>
                </c:pt>
                <c:pt idx="39">
                  <c:v>-4</c:v>
                </c:pt>
                <c:pt idx="40">
                  <c:v>-3</c:v>
                </c:pt>
                <c:pt idx="41">
                  <c:v>-7</c:v>
                </c:pt>
                <c:pt idx="42">
                  <c:v>4</c:v>
                </c:pt>
                <c:pt idx="43">
                  <c:v>-7</c:v>
                </c:pt>
                <c:pt idx="44">
                  <c:v>-8</c:v>
                </c:pt>
                <c:pt idx="45">
                  <c:v>-5</c:v>
                </c:pt>
                <c:pt idx="46">
                  <c:v>-5</c:v>
                </c:pt>
                <c:pt idx="47">
                  <c:v>-11</c:v>
                </c:pt>
                <c:pt idx="48">
                  <c:v>-9</c:v>
                </c:pt>
                <c:pt idx="49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36-4D14-A0F1-432DED338C39}"/>
            </c:ext>
          </c:extLst>
        </c:ser>
        <c:ser>
          <c:idx val="1"/>
          <c:order val="1"/>
          <c:tx>
            <c:strRef>
              <c:f>Indexek!$C$105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F36-4D14-A0F1-432DED338C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Indexek!$A$106:$A$155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Indexek!$C$106:$C$155</c:f>
              <c:numCache>
                <c:formatCode>General\ "pont"</c:formatCode>
                <c:ptCount val="50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  <c:pt idx="22">
                  <c:v>-12</c:v>
                </c:pt>
                <c:pt idx="23">
                  <c:v>-9</c:v>
                </c:pt>
                <c:pt idx="24">
                  <c:v>-5</c:v>
                </c:pt>
                <c:pt idx="25">
                  <c:v>8</c:v>
                </c:pt>
                <c:pt idx="26">
                  <c:v>16</c:v>
                </c:pt>
                <c:pt idx="27">
                  <c:v>8</c:v>
                </c:pt>
                <c:pt idx="28">
                  <c:v>10</c:v>
                </c:pt>
                <c:pt idx="29">
                  <c:v>5</c:v>
                </c:pt>
                <c:pt idx="30">
                  <c:v>6</c:v>
                </c:pt>
                <c:pt idx="31">
                  <c:v>0</c:v>
                </c:pt>
                <c:pt idx="32">
                  <c:v>-7</c:v>
                </c:pt>
                <c:pt idx="33">
                  <c:v>-1</c:v>
                </c:pt>
                <c:pt idx="34">
                  <c:v>-3</c:v>
                </c:pt>
                <c:pt idx="35">
                  <c:v>-5</c:v>
                </c:pt>
                <c:pt idx="36">
                  <c:v>1</c:v>
                </c:pt>
                <c:pt idx="37">
                  <c:v>15</c:v>
                </c:pt>
                <c:pt idx="38">
                  <c:v>22</c:v>
                </c:pt>
                <c:pt idx="39">
                  <c:v>8</c:v>
                </c:pt>
                <c:pt idx="40">
                  <c:v>13</c:v>
                </c:pt>
                <c:pt idx="41">
                  <c:v>10</c:v>
                </c:pt>
                <c:pt idx="42">
                  <c:v>11</c:v>
                </c:pt>
                <c:pt idx="43">
                  <c:v>14</c:v>
                </c:pt>
                <c:pt idx="44">
                  <c:v>7</c:v>
                </c:pt>
                <c:pt idx="45">
                  <c:v>-1</c:v>
                </c:pt>
                <c:pt idx="46">
                  <c:v>-5</c:v>
                </c:pt>
                <c:pt idx="47">
                  <c:v>-7</c:v>
                </c:pt>
                <c:pt idx="48">
                  <c:v>-3</c:v>
                </c:pt>
                <c:pt idx="49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36-4D14-A0F1-432DED338C39}"/>
            </c:ext>
          </c:extLst>
        </c:ser>
        <c:ser>
          <c:idx val="2"/>
          <c:order val="2"/>
          <c:tx>
            <c:strRef>
              <c:f>Indexek!$D$105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0"/>
                  <c:y val="2.72836407290188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F36-4D14-A0F1-432DED338C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Indexek!$A$106:$A$155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Indexek!$D$106:$D$155</c:f>
              <c:numCache>
                <c:formatCode>General\ "pont"</c:formatCode>
                <c:ptCount val="50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  <c:pt idx="22">
                  <c:v>-12</c:v>
                </c:pt>
                <c:pt idx="23">
                  <c:v>1</c:v>
                </c:pt>
                <c:pt idx="24">
                  <c:v>7</c:v>
                </c:pt>
                <c:pt idx="25">
                  <c:v>22</c:v>
                </c:pt>
                <c:pt idx="26">
                  <c:v>39</c:v>
                </c:pt>
                <c:pt idx="27">
                  <c:v>21</c:v>
                </c:pt>
                <c:pt idx="28">
                  <c:v>14</c:v>
                </c:pt>
                <c:pt idx="29">
                  <c:v>5</c:v>
                </c:pt>
                <c:pt idx="30">
                  <c:v>6</c:v>
                </c:pt>
                <c:pt idx="31">
                  <c:v>-4</c:v>
                </c:pt>
                <c:pt idx="32">
                  <c:v>3</c:v>
                </c:pt>
                <c:pt idx="33">
                  <c:v>-1</c:v>
                </c:pt>
                <c:pt idx="34">
                  <c:v>0</c:v>
                </c:pt>
                <c:pt idx="35">
                  <c:v>2</c:v>
                </c:pt>
                <c:pt idx="36">
                  <c:v>0</c:v>
                </c:pt>
                <c:pt idx="37">
                  <c:v>20</c:v>
                </c:pt>
                <c:pt idx="38">
                  <c:v>24</c:v>
                </c:pt>
                <c:pt idx="39">
                  <c:v>5</c:v>
                </c:pt>
                <c:pt idx="40">
                  <c:v>22</c:v>
                </c:pt>
                <c:pt idx="41">
                  <c:v>14</c:v>
                </c:pt>
                <c:pt idx="42">
                  <c:v>10</c:v>
                </c:pt>
                <c:pt idx="43">
                  <c:v>13</c:v>
                </c:pt>
                <c:pt idx="44">
                  <c:v>9</c:v>
                </c:pt>
                <c:pt idx="45">
                  <c:v>4</c:v>
                </c:pt>
                <c:pt idx="46">
                  <c:v>3</c:v>
                </c:pt>
                <c:pt idx="47">
                  <c:v>-4</c:v>
                </c:pt>
                <c:pt idx="48">
                  <c:v>1</c:v>
                </c:pt>
                <c:pt idx="49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F36-4D14-A0F1-432DED338C39}"/>
            </c:ext>
          </c:extLst>
        </c:ser>
        <c:ser>
          <c:idx val="3"/>
          <c:order val="3"/>
          <c:tx>
            <c:strRef>
              <c:f>Indexek!$E$105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36-4D14-A0F1-432DED338C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Indexek!$A$106:$A$155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Indexek!$E$106:$E$155</c:f>
              <c:numCache>
                <c:formatCode>General\ "pont"</c:formatCode>
                <c:ptCount val="50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  <c:pt idx="22">
                  <c:v>8</c:v>
                </c:pt>
                <c:pt idx="23">
                  <c:v>18</c:v>
                </c:pt>
                <c:pt idx="24">
                  <c:v>21</c:v>
                </c:pt>
                <c:pt idx="25">
                  <c:v>33</c:v>
                </c:pt>
                <c:pt idx="26">
                  <c:v>28</c:v>
                </c:pt>
                <c:pt idx="27">
                  <c:v>28</c:v>
                </c:pt>
                <c:pt idx="28">
                  <c:v>23</c:v>
                </c:pt>
                <c:pt idx="29">
                  <c:v>23</c:v>
                </c:pt>
                <c:pt idx="30">
                  <c:v>17</c:v>
                </c:pt>
                <c:pt idx="31">
                  <c:v>19</c:v>
                </c:pt>
                <c:pt idx="32">
                  <c:v>18</c:v>
                </c:pt>
                <c:pt idx="33">
                  <c:v>18</c:v>
                </c:pt>
                <c:pt idx="34">
                  <c:v>25</c:v>
                </c:pt>
                <c:pt idx="35">
                  <c:v>20</c:v>
                </c:pt>
                <c:pt idx="36">
                  <c:v>17</c:v>
                </c:pt>
                <c:pt idx="37">
                  <c:v>33</c:v>
                </c:pt>
                <c:pt idx="38">
                  <c:v>29</c:v>
                </c:pt>
                <c:pt idx="39">
                  <c:v>24</c:v>
                </c:pt>
                <c:pt idx="40">
                  <c:v>13</c:v>
                </c:pt>
                <c:pt idx="41">
                  <c:v>24</c:v>
                </c:pt>
                <c:pt idx="42">
                  <c:v>16</c:v>
                </c:pt>
                <c:pt idx="43">
                  <c:v>22</c:v>
                </c:pt>
                <c:pt idx="44">
                  <c:v>21</c:v>
                </c:pt>
                <c:pt idx="45">
                  <c:v>20</c:v>
                </c:pt>
                <c:pt idx="46">
                  <c:v>19</c:v>
                </c:pt>
                <c:pt idx="47">
                  <c:v>22</c:v>
                </c:pt>
                <c:pt idx="48">
                  <c:v>28</c:v>
                </c:pt>
                <c:pt idx="49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F36-4D14-A0F1-432DED338C39}"/>
            </c:ext>
          </c:extLst>
        </c:ser>
        <c:ser>
          <c:idx val="4"/>
          <c:order val="4"/>
          <c:tx>
            <c:strRef>
              <c:f>Indexek!$F$105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F36-4D14-A0F1-432DED338C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Indexek!$A$106:$A$155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Indexek!$F$106:$F$155</c:f>
              <c:numCache>
                <c:formatCode>General\ "pont"</c:formatCode>
                <c:ptCount val="50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  <c:pt idx="36">
                  <c:v>5</c:v>
                </c:pt>
                <c:pt idx="37">
                  <c:v>21</c:v>
                </c:pt>
                <c:pt idx="38">
                  <c:v>20</c:v>
                </c:pt>
                <c:pt idx="39">
                  <c:v>10</c:v>
                </c:pt>
                <c:pt idx="40">
                  <c:v>10</c:v>
                </c:pt>
                <c:pt idx="41">
                  <c:v>12</c:v>
                </c:pt>
                <c:pt idx="42">
                  <c:v>11</c:v>
                </c:pt>
                <c:pt idx="43">
                  <c:v>12</c:v>
                </c:pt>
                <c:pt idx="44">
                  <c:v>9</c:v>
                </c:pt>
                <c:pt idx="45">
                  <c:v>5</c:v>
                </c:pt>
                <c:pt idx="46">
                  <c:v>6</c:v>
                </c:pt>
                <c:pt idx="47">
                  <c:v>1</c:v>
                </c:pt>
                <c:pt idx="48">
                  <c:v>6</c:v>
                </c:pt>
                <c:pt idx="49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F36-4D14-A0F1-432DED338C3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260367454068245"/>
          <c:y val="0.91336026178545848"/>
          <c:w val="0.71507042869641291"/>
          <c:h val="7.57262819229338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324185832125643E-2"/>
          <c:w val="0.86188757655293091"/>
          <c:h val="0.6670984030535377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1DB6-44B4-ACF9-FF8E0A8EEDB8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1DB6-44B4-ACF9-FF8E0A8EEDB8}"/>
              </c:ext>
            </c:extLst>
          </c:dPt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DB6-44B4-ACF9-FF8E0A8EED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verzió'!$A$56:$A$105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verzió'!$B$56:$B$105</c:f>
              <c:numCache>
                <c:formatCode>0%</c:formatCode>
                <c:ptCount val="50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  <c:pt idx="22">
                  <c:v>0.89</c:v>
                </c:pt>
                <c:pt idx="23">
                  <c:v>0.89</c:v>
                </c:pt>
                <c:pt idx="24">
                  <c:v>0.84</c:v>
                </c:pt>
                <c:pt idx="25">
                  <c:v>0.81</c:v>
                </c:pt>
                <c:pt idx="26">
                  <c:v>0.82</c:v>
                </c:pt>
                <c:pt idx="27">
                  <c:v>0.84</c:v>
                </c:pt>
                <c:pt idx="28">
                  <c:v>0.84</c:v>
                </c:pt>
                <c:pt idx="29">
                  <c:v>0.86</c:v>
                </c:pt>
                <c:pt idx="30">
                  <c:v>0.88</c:v>
                </c:pt>
                <c:pt idx="31">
                  <c:v>0.79</c:v>
                </c:pt>
                <c:pt idx="32">
                  <c:v>0.82</c:v>
                </c:pt>
                <c:pt idx="33">
                  <c:v>0.84</c:v>
                </c:pt>
                <c:pt idx="34">
                  <c:v>0.82</c:v>
                </c:pt>
                <c:pt idx="35">
                  <c:v>0.85</c:v>
                </c:pt>
                <c:pt idx="36">
                  <c:v>0.84</c:v>
                </c:pt>
                <c:pt idx="37">
                  <c:v>0.84</c:v>
                </c:pt>
                <c:pt idx="38">
                  <c:v>0.8</c:v>
                </c:pt>
                <c:pt idx="39">
                  <c:v>0.82</c:v>
                </c:pt>
                <c:pt idx="40">
                  <c:v>0.82</c:v>
                </c:pt>
                <c:pt idx="41">
                  <c:v>0.8</c:v>
                </c:pt>
                <c:pt idx="42">
                  <c:v>0.88</c:v>
                </c:pt>
                <c:pt idx="43">
                  <c:v>0.84</c:v>
                </c:pt>
                <c:pt idx="44">
                  <c:v>0.81</c:v>
                </c:pt>
                <c:pt idx="45">
                  <c:v>0.84</c:v>
                </c:pt>
                <c:pt idx="46">
                  <c:v>0.79</c:v>
                </c:pt>
                <c:pt idx="47">
                  <c:v>0.82</c:v>
                </c:pt>
                <c:pt idx="48">
                  <c:v>0.84</c:v>
                </c:pt>
                <c:pt idx="49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DB6-44B4-ACF9-FF8E0A8EEDB8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1DB6-44B4-ACF9-FF8E0A8EEDB8}"/>
              </c:ext>
            </c:extLst>
          </c:dPt>
          <c:dLbls>
            <c:dLbl>
              <c:idx val="49"/>
              <c:layout>
                <c:manualLayout>
                  <c:x val="-2.7777777777777779E-3"/>
                  <c:y val="1.677996129095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DB6-44B4-ACF9-FF8E0A8EED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verzió'!$A$56:$A$105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verzió'!$C$56:$C$105</c:f>
              <c:numCache>
                <c:formatCode>0%</c:formatCode>
                <c:ptCount val="50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  <c:pt idx="22">
                  <c:v>0.96</c:v>
                </c:pt>
                <c:pt idx="23">
                  <c:v>0.88</c:v>
                </c:pt>
                <c:pt idx="24">
                  <c:v>0.94</c:v>
                </c:pt>
                <c:pt idx="25">
                  <c:v>0.89</c:v>
                </c:pt>
                <c:pt idx="26">
                  <c:v>0.89</c:v>
                </c:pt>
                <c:pt idx="27">
                  <c:v>0.86</c:v>
                </c:pt>
                <c:pt idx="28">
                  <c:v>0.9</c:v>
                </c:pt>
                <c:pt idx="29">
                  <c:v>0.87</c:v>
                </c:pt>
                <c:pt idx="30">
                  <c:v>0.9</c:v>
                </c:pt>
                <c:pt idx="31">
                  <c:v>0.89</c:v>
                </c:pt>
                <c:pt idx="32">
                  <c:v>0.89</c:v>
                </c:pt>
                <c:pt idx="33">
                  <c:v>0.88</c:v>
                </c:pt>
                <c:pt idx="34">
                  <c:v>0.88</c:v>
                </c:pt>
                <c:pt idx="35">
                  <c:v>0.89</c:v>
                </c:pt>
                <c:pt idx="36">
                  <c:v>0.87</c:v>
                </c:pt>
                <c:pt idx="37">
                  <c:v>0.9</c:v>
                </c:pt>
                <c:pt idx="38">
                  <c:v>0.88</c:v>
                </c:pt>
                <c:pt idx="39">
                  <c:v>0.86</c:v>
                </c:pt>
                <c:pt idx="40">
                  <c:v>0.91</c:v>
                </c:pt>
                <c:pt idx="41">
                  <c:v>0.87</c:v>
                </c:pt>
                <c:pt idx="42">
                  <c:v>0.87</c:v>
                </c:pt>
                <c:pt idx="43">
                  <c:v>0.89</c:v>
                </c:pt>
                <c:pt idx="44">
                  <c:v>0.86</c:v>
                </c:pt>
                <c:pt idx="45">
                  <c:v>0.9</c:v>
                </c:pt>
                <c:pt idx="46">
                  <c:v>0.85</c:v>
                </c:pt>
                <c:pt idx="47">
                  <c:v>0.9</c:v>
                </c:pt>
                <c:pt idx="48">
                  <c:v>0.89</c:v>
                </c:pt>
                <c:pt idx="49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DB6-44B4-ACF9-FF8E0A8EEDB8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'Új verzió'!$A$56:$A$105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verzió'!$D$56:$D$105</c:f>
              <c:numCache>
                <c:formatCode>0%</c:formatCode>
                <c:ptCount val="50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  <c:pt idx="22">
                  <c:v>0.95</c:v>
                </c:pt>
                <c:pt idx="23">
                  <c:v>0.91</c:v>
                </c:pt>
                <c:pt idx="24">
                  <c:v>0.98</c:v>
                </c:pt>
                <c:pt idx="25">
                  <c:v>0.92</c:v>
                </c:pt>
                <c:pt idx="26">
                  <c:v>0.96</c:v>
                </c:pt>
                <c:pt idx="27">
                  <c:v>0.92</c:v>
                </c:pt>
                <c:pt idx="28">
                  <c:v>0.91</c:v>
                </c:pt>
                <c:pt idx="29">
                  <c:v>0.9</c:v>
                </c:pt>
                <c:pt idx="30">
                  <c:v>0.92</c:v>
                </c:pt>
                <c:pt idx="31">
                  <c:v>0.9</c:v>
                </c:pt>
                <c:pt idx="32">
                  <c:v>0.93</c:v>
                </c:pt>
                <c:pt idx="33">
                  <c:v>0.91</c:v>
                </c:pt>
                <c:pt idx="34">
                  <c:v>0.95</c:v>
                </c:pt>
                <c:pt idx="35">
                  <c:v>0.9</c:v>
                </c:pt>
                <c:pt idx="36">
                  <c:v>0.92</c:v>
                </c:pt>
                <c:pt idx="37">
                  <c:v>0.88</c:v>
                </c:pt>
                <c:pt idx="38">
                  <c:v>0.85</c:v>
                </c:pt>
                <c:pt idx="39">
                  <c:v>0.85</c:v>
                </c:pt>
                <c:pt idx="40">
                  <c:v>0.9</c:v>
                </c:pt>
                <c:pt idx="41">
                  <c:v>0.93</c:v>
                </c:pt>
                <c:pt idx="42">
                  <c:v>0.87</c:v>
                </c:pt>
                <c:pt idx="43">
                  <c:v>0.92</c:v>
                </c:pt>
                <c:pt idx="44">
                  <c:v>0.87</c:v>
                </c:pt>
                <c:pt idx="45">
                  <c:v>0.9</c:v>
                </c:pt>
                <c:pt idx="46">
                  <c:v>0.88</c:v>
                </c:pt>
                <c:pt idx="47">
                  <c:v>0.84</c:v>
                </c:pt>
                <c:pt idx="48">
                  <c:v>0.88</c:v>
                </c:pt>
                <c:pt idx="49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DB6-44B4-ACF9-FF8E0A8EEDB8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DB6-44B4-ACF9-FF8E0A8EED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verzió'!$A$56:$A$105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verzió'!$E$56:$E$105</c:f>
              <c:numCache>
                <c:formatCode>0%</c:formatCode>
                <c:ptCount val="50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  <c:pt idx="22">
                  <c:v>1.01</c:v>
                </c:pt>
                <c:pt idx="23">
                  <c:v>0.97</c:v>
                </c:pt>
                <c:pt idx="24">
                  <c:v>0.99</c:v>
                </c:pt>
                <c:pt idx="25">
                  <c:v>0.98</c:v>
                </c:pt>
                <c:pt idx="26">
                  <c:v>0.98</c:v>
                </c:pt>
                <c:pt idx="27">
                  <c:v>0.99</c:v>
                </c:pt>
                <c:pt idx="28">
                  <c:v>0.99</c:v>
                </c:pt>
                <c:pt idx="29">
                  <c:v>0.95</c:v>
                </c:pt>
                <c:pt idx="30">
                  <c:v>0.94</c:v>
                </c:pt>
                <c:pt idx="31">
                  <c:v>0.95</c:v>
                </c:pt>
                <c:pt idx="32">
                  <c:v>0.98</c:v>
                </c:pt>
                <c:pt idx="33">
                  <c:v>0.89</c:v>
                </c:pt>
                <c:pt idx="34">
                  <c:v>0.97</c:v>
                </c:pt>
                <c:pt idx="35">
                  <c:v>0.97</c:v>
                </c:pt>
                <c:pt idx="36">
                  <c:v>0.94</c:v>
                </c:pt>
                <c:pt idx="37">
                  <c:v>0.98</c:v>
                </c:pt>
                <c:pt idx="38">
                  <c:v>0.97</c:v>
                </c:pt>
                <c:pt idx="39">
                  <c:v>0.94</c:v>
                </c:pt>
                <c:pt idx="40">
                  <c:v>0.99</c:v>
                </c:pt>
                <c:pt idx="41">
                  <c:v>1.02</c:v>
                </c:pt>
                <c:pt idx="42">
                  <c:v>0.92</c:v>
                </c:pt>
                <c:pt idx="43">
                  <c:v>1</c:v>
                </c:pt>
                <c:pt idx="44">
                  <c:v>0.98</c:v>
                </c:pt>
                <c:pt idx="45">
                  <c:v>0.95</c:v>
                </c:pt>
                <c:pt idx="46">
                  <c:v>0.96</c:v>
                </c:pt>
                <c:pt idx="47">
                  <c:v>0.96</c:v>
                </c:pt>
                <c:pt idx="48">
                  <c:v>0.99</c:v>
                </c:pt>
                <c:pt idx="49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DB6-44B4-ACF9-FF8E0A8EEDB8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1DB6-44B4-ACF9-FF8E0A8EEDB8}"/>
              </c:ext>
            </c:extLst>
          </c:dPt>
          <c:dLbls>
            <c:dLbl>
              <c:idx val="49"/>
              <c:layout>
                <c:manualLayout>
                  <c:x val="-1.3888888888888889E-3"/>
                  <c:y val="-3.3559922581901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DB6-44B4-ACF9-FF8E0A8EED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verzió'!$A$56:$A$105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verzió'!$F$56:$F$105</c:f>
              <c:numCache>
                <c:formatCode>0%</c:formatCode>
                <c:ptCount val="50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  <c:pt idx="33">
                  <c:v>0.87</c:v>
                </c:pt>
                <c:pt idx="34">
                  <c:v>0.9</c:v>
                </c:pt>
                <c:pt idx="35">
                  <c:v>0.9</c:v>
                </c:pt>
                <c:pt idx="36">
                  <c:v>0.89</c:v>
                </c:pt>
                <c:pt idx="37">
                  <c:v>0.92</c:v>
                </c:pt>
                <c:pt idx="38">
                  <c:v>0.9</c:v>
                </c:pt>
                <c:pt idx="39">
                  <c:v>0.88</c:v>
                </c:pt>
                <c:pt idx="40">
                  <c:v>0.92</c:v>
                </c:pt>
                <c:pt idx="41">
                  <c:v>0.92</c:v>
                </c:pt>
                <c:pt idx="42">
                  <c:v>0.89</c:v>
                </c:pt>
                <c:pt idx="43">
                  <c:v>0.93</c:v>
                </c:pt>
                <c:pt idx="44">
                  <c:v>0.9</c:v>
                </c:pt>
                <c:pt idx="45">
                  <c:v>0.89</c:v>
                </c:pt>
                <c:pt idx="46">
                  <c:v>0.87</c:v>
                </c:pt>
                <c:pt idx="47">
                  <c:v>0.88</c:v>
                </c:pt>
                <c:pt idx="48">
                  <c:v>0.9</c:v>
                </c:pt>
                <c:pt idx="49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DB6-44B4-ACF9-FF8E0A8EED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12456255468068"/>
          <c:y val="0.92867270694939552"/>
          <c:w val="0.82552854330708669"/>
          <c:h val="6.6533018396047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2.9783258658725661E-2"/>
          <c:w val="0.85727384076990387"/>
          <c:h val="0.5932285725994276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verzió'!$L$107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84-4A25-BF56-19069E1D09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verzió'!$K$108:$K$157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verzió'!$L$108:$L$157</c:f>
              <c:numCache>
                <c:formatCode>0%</c:formatCode>
                <c:ptCount val="50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  <c:pt idx="22">
                  <c:v>0.93</c:v>
                </c:pt>
                <c:pt idx="23">
                  <c:v>0.92</c:v>
                </c:pt>
                <c:pt idx="24">
                  <c:v>0.91</c:v>
                </c:pt>
                <c:pt idx="25">
                  <c:v>0.85</c:v>
                </c:pt>
                <c:pt idx="26">
                  <c:v>0.85</c:v>
                </c:pt>
                <c:pt idx="27">
                  <c:v>0.83</c:v>
                </c:pt>
                <c:pt idx="28">
                  <c:v>0.89</c:v>
                </c:pt>
                <c:pt idx="29">
                  <c:v>0.79</c:v>
                </c:pt>
                <c:pt idx="30">
                  <c:v>0.86</c:v>
                </c:pt>
                <c:pt idx="31">
                  <c:v>0.83</c:v>
                </c:pt>
                <c:pt idx="32">
                  <c:v>0.85</c:v>
                </c:pt>
                <c:pt idx="33">
                  <c:v>0.83</c:v>
                </c:pt>
                <c:pt idx="34">
                  <c:v>0.86</c:v>
                </c:pt>
                <c:pt idx="35">
                  <c:v>0.86</c:v>
                </c:pt>
                <c:pt idx="36">
                  <c:v>0.83</c:v>
                </c:pt>
                <c:pt idx="37">
                  <c:v>0.8</c:v>
                </c:pt>
                <c:pt idx="38">
                  <c:v>0.8</c:v>
                </c:pt>
                <c:pt idx="39">
                  <c:v>0.77</c:v>
                </c:pt>
                <c:pt idx="40">
                  <c:v>0.86</c:v>
                </c:pt>
                <c:pt idx="41">
                  <c:v>0.79</c:v>
                </c:pt>
                <c:pt idx="42">
                  <c:v>0.79</c:v>
                </c:pt>
                <c:pt idx="43">
                  <c:v>0.82</c:v>
                </c:pt>
                <c:pt idx="44">
                  <c:v>0.82</c:v>
                </c:pt>
                <c:pt idx="45">
                  <c:v>0.85</c:v>
                </c:pt>
                <c:pt idx="46">
                  <c:v>0.77</c:v>
                </c:pt>
                <c:pt idx="47">
                  <c:v>0.82</c:v>
                </c:pt>
                <c:pt idx="48">
                  <c:v>0.83</c:v>
                </c:pt>
                <c:pt idx="49">
                  <c:v>0.75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84-4A25-BF56-19069E1D094C}"/>
            </c:ext>
          </c:extLst>
        </c:ser>
        <c:ser>
          <c:idx val="1"/>
          <c:order val="1"/>
          <c:tx>
            <c:strRef>
              <c:f>'Új verzió'!$M$107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verzió'!$K$108:$K$157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verzió'!$M$108:$M$157</c:f>
              <c:numCache>
                <c:formatCode>0%</c:formatCode>
                <c:ptCount val="50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  <c:pt idx="22">
                  <c:v>0.86</c:v>
                </c:pt>
                <c:pt idx="23">
                  <c:v>0.84</c:v>
                </c:pt>
                <c:pt idx="24">
                  <c:v>0.9</c:v>
                </c:pt>
                <c:pt idx="25">
                  <c:v>0.9</c:v>
                </c:pt>
                <c:pt idx="26">
                  <c:v>0.92</c:v>
                </c:pt>
                <c:pt idx="27">
                  <c:v>0.87</c:v>
                </c:pt>
                <c:pt idx="28">
                  <c:v>0.83</c:v>
                </c:pt>
                <c:pt idx="29">
                  <c:v>0.96</c:v>
                </c:pt>
                <c:pt idx="30">
                  <c:v>0.93</c:v>
                </c:pt>
                <c:pt idx="31">
                  <c:v>0.86</c:v>
                </c:pt>
                <c:pt idx="32">
                  <c:v>0.91</c:v>
                </c:pt>
                <c:pt idx="33">
                  <c:v>0.87</c:v>
                </c:pt>
                <c:pt idx="34">
                  <c:v>0.89</c:v>
                </c:pt>
                <c:pt idx="35">
                  <c:v>0.96</c:v>
                </c:pt>
                <c:pt idx="36">
                  <c:v>0.88</c:v>
                </c:pt>
                <c:pt idx="37">
                  <c:v>0.88</c:v>
                </c:pt>
                <c:pt idx="38">
                  <c:v>0.78</c:v>
                </c:pt>
                <c:pt idx="39">
                  <c:v>0.85</c:v>
                </c:pt>
                <c:pt idx="40">
                  <c:v>0.94</c:v>
                </c:pt>
                <c:pt idx="41">
                  <c:v>0.88</c:v>
                </c:pt>
                <c:pt idx="42">
                  <c:v>0.91</c:v>
                </c:pt>
                <c:pt idx="43">
                  <c:v>0.91</c:v>
                </c:pt>
                <c:pt idx="44">
                  <c:v>0.87</c:v>
                </c:pt>
                <c:pt idx="45">
                  <c:v>0.9</c:v>
                </c:pt>
                <c:pt idx="46">
                  <c:v>0.9</c:v>
                </c:pt>
                <c:pt idx="47">
                  <c:v>0.85</c:v>
                </c:pt>
                <c:pt idx="48">
                  <c:v>0.89</c:v>
                </c:pt>
                <c:pt idx="49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684-4A25-BF56-19069E1D094C}"/>
            </c:ext>
          </c:extLst>
        </c:ser>
        <c:ser>
          <c:idx val="2"/>
          <c:order val="2"/>
          <c:tx>
            <c:strRef>
              <c:f>'Új verzió'!$N$107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84-4A25-BF56-19069E1D09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verzió'!$K$108:$K$157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verzió'!$N$108:$N$157</c:f>
              <c:numCache>
                <c:formatCode>0%</c:formatCode>
                <c:ptCount val="50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  <c:pt idx="22">
                  <c:v>0.95</c:v>
                </c:pt>
                <c:pt idx="23">
                  <c:v>0.89</c:v>
                </c:pt>
                <c:pt idx="24">
                  <c:v>0.82</c:v>
                </c:pt>
                <c:pt idx="25">
                  <c:v>0.86</c:v>
                </c:pt>
                <c:pt idx="26">
                  <c:v>0.86</c:v>
                </c:pt>
                <c:pt idx="27">
                  <c:v>0.82</c:v>
                </c:pt>
                <c:pt idx="28">
                  <c:v>0.93</c:v>
                </c:pt>
                <c:pt idx="29">
                  <c:v>0.92</c:v>
                </c:pt>
                <c:pt idx="30">
                  <c:v>0.89</c:v>
                </c:pt>
                <c:pt idx="31">
                  <c:v>0.82</c:v>
                </c:pt>
                <c:pt idx="32">
                  <c:v>0.86</c:v>
                </c:pt>
                <c:pt idx="33">
                  <c:v>0.88</c:v>
                </c:pt>
                <c:pt idx="34">
                  <c:v>0.85</c:v>
                </c:pt>
                <c:pt idx="35">
                  <c:v>0.88</c:v>
                </c:pt>
                <c:pt idx="36">
                  <c:v>0.89</c:v>
                </c:pt>
                <c:pt idx="37">
                  <c:v>0.91</c:v>
                </c:pt>
                <c:pt idx="38">
                  <c:v>0.89</c:v>
                </c:pt>
                <c:pt idx="39">
                  <c:v>0.87</c:v>
                </c:pt>
                <c:pt idx="40">
                  <c:v>0.89</c:v>
                </c:pt>
                <c:pt idx="41">
                  <c:v>0.91</c:v>
                </c:pt>
                <c:pt idx="42">
                  <c:v>0.9</c:v>
                </c:pt>
                <c:pt idx="43">
                  <c:v>0.91</c:v>
                </c:pt>
                <c:pt idx="44">
                  <c:v>0.85</c:v>
                </c:pt>
                <c:pt idx="45">
                  <c:v>0.83</c:v>
                </c:pt>
                <c:pt idx="46">
                  <c:v>0.86</c:v>
                </c:pt>
                <c:pt idx="47">
                  <c:v>0.85</c:v>
                </c:pt>
                <c:pt idx="48">
                  <c:v>0.83</c:v>
                </c:pt>
                <c:pt idx="49">
                  <c:v>0.83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684-4A25-BF56-19069E1D094C}"/>
            </c:ext>
          </c:extLst>
        </c:ser>
        <c:ser>
          <c:idx val="3"/>
          <c:order val="3"/>
          <c:tx>
            <c:strRef>
              <c:f>'Új verzió'!$O$107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9"/>
              <c:layout>
                <c:manualLayout>
                  <c:x val="-2.7777777777777779E-3"/>
                  <c:y val="-1.355327054291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684-4A25-BF56-19069E1D09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verzió'!$K$108:$K$157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verzió'!$O$108:$O$157</c:f>
              <c:numCache>
                <c:formatCode>0%</c:formatCode>
                <c:ptCount val="50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  <c:pt idx="33">
                  <c:v>0.87</c:v>
                </c:pt>
                <c:pt idx="34">
                  <c:v>0.9</c:v>
                </c:pt>
                <c:pt idx="35">
                  <c:v>0.9</c:v>
                </c:pt>
                <c:pt idx="36">
                  <c:v>0.89</c:v>
                </c:pt>
                <c:pt idx="37">
                  <c:v>0.92</c:v>
                </c:pt>
                <c:pt idx="38">
                  <c:v>0.9</c:v>
                </c:pt>
                <c:pt idx="39">
                  <c:v>0.88</c:v>
                </c:pt>
                <c:pt idx="40">
                  <c:v>0.92</c:v>
                </c:pt>
                <c:pt idx="41">
                  <c:v>0.92</c:v>
                </c:pt>
                <c:pt idx="42">
                  <c:v>0.89</c:v>
                </c:pt>
                <c:pt idx="43">
                  <c:v>0.93</c:v>
                </c:pt>
                <c:pt idx="44">
                  <c:v>0.9</c:v>
                </c:pt>
                <c:pt idx="45">
                  <c:v>0.89</c:v>
                </c:pt>
                <c:pt idx="46">
                  <c:v>0.87</c:v>
                </c:pt>
                <c:pt idx="47">
                  <c:v>0.88</c:v>
                </c:pt>
                <c:pt idx="48">
                  <c:v>0.9</c:v>
                </c:pt>
                <c:pt idx="49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684-4A25-BF56-19069E1D09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383300524934384"/>
          <c:y val="0.86714977495167778"/>
          <c:w val="0.79288954505686793"/>
          <c:h val="0.130139570939738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3.702195491245025E-2"/>
          <c:w val="0.76479483814523197"/>
          <c:h val="0.6827331527171965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verzió'!$B$139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EE0-4E90-890E-D3FE4DC3E0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verzió'!$A$140:$A$189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verzió'!$B$140:$B$189</c:f>
              <c:numCache>
                <c:formatCode>General\ "pont"</c:formatCode>
                <c:ptCount val="50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  <c:pt idx="22">
                  <c:v>-19</c:v>
                </c:pt>
                <c:pt idx="23">
                  <c:v>-23</c:v>
                </c:pt>
                <c:pt idx="24">
                  <c:v>-23</c:v>
                </c:pt>
                <c:pt idx="25">
                  <c:v>1</c:v>
                </c:pt>
                <c:pt idx="26">
                  <c:v>5</c:v>
                </c:pt>
                <c:pt idx="27">
                  <c:v>8</c:v>
                </c:pt>
                <c:pt idx="28">
                  <c:v>6</c:v>
                </c:pt>
                <c:pt idx="29">
                  <c:v>-9</c:v>
                </c:pt>
                <c:pt idx="30">
                  <c:v>0</c:v>
                </c:pt>
                <c:pt idx="31">
                  <c:v>-17</c:v>
                </c:pt>
                <c:pt idx="32">
                  <c:v>-4</c:v>
                </c:pt>
                <c:pt idx="33">
                  <c:v>-12</c:v>
                </c:pt>
                <c:pt idx="34">
                  <c:v>-20</c:v>
                </c:pt>
                <c:pt idx="35">
                  <c:v>-17</c:v>
                </c:pt>
                <c:pt idx="36">
                  <c:v>-10</c:v>
                </c:pt>
                <c:pt idx="37">
                  <c:v>9</c:v>
                </c:pt>
                <c:pt idx="38">
                  <c:v>16</c:v>
                </c:pt>
                <c:pt idx="39">
                  <c:v>-3</c:v>
                </c:pt>
                <c:pt idx="40">
                  <c:v>-4</c:v>
                </c:pt>
                <c:pt idx="41">
                  <c:v>-6</c:v>
                </c:pt>
                <c:pt idx="42">
                  <c:v>5</c:v>
                </c:pt>
                <c:pt idx="43">
                  <c:v>-9</c:v>
                </c:pt>
                <c:pt idx="44">
                  <c:v>-4</c:v>
                </c:pt>
                <c:pt idx="45">
                  <c:v>-4</c:v>
                </c:pt>
                <c:pt idx="46">
                  <c:v>-8</c:v>
                </c:pt>
                <c:pt idx="47">
                  <c:v>-16</c:v>
                </c:pt>
                <c:pt idx="48">
                  <c:v>-16</c:v>
                </c:pt>
                <c:pt idx="49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E0-4E90-890E-D3FE4DC3E0A5}"/>
            </c:ext>
          </c:extLst>
        </c:ser>
        <c:ser>
          <c:idx val="1"/>
          <c:order val="1"/>
          <c:tx>
            <c:strRef>
              <c:f>'Új verzió'!$C$139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EE0-4E90-890E-D3FE4DC3E0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verzió'!$A$140:$A$189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verzió'!$C$140:$C$189</c:f>
              <c:numCache>
                <c:formatCode>General\ "pont"</c:formatCode>
                <c:ptCount val="50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  <c:pt idx="22">
                  <c:v>-26</c:v>
                </c:pt>
                <c:pt idx="23">
                  <c:v>-27</c:v>
                </c:pt>
                <c:pt idx="24">
                  <c:v>-19</c:v>
                </c:pt>
                <c:pt idx="25">
                  <c:v>-3</c:v>
                </c:pt>
                <c:pt idx="26">
                  <c:v>14</c:v>
                </c:pt>
                <c:pt idx="27">
                  <c:v>10</c:v>
                </c:pt>
                <c:pt idx="28">
                  <c:v>11</c:v>
                </c:pt>
                <c:pt idx="29">
                  <c:v>4</c:v>
                </c:pt>
                <c:pt idx="30">
                  <c:v>11</c:v>
                </c:pt>
                <c:pt idx="31">
                  <c:v>-6</c:v>
                </c:pt>
                <c:pt idx="32">
                  <c:v>-12</c:v>
                </c:pt>
                <c:pt idx="33">
                  <c:v>-7</c:v>
                </c:pt>
                <c:pt idx="34">
                  <c:v>-8</c:v>
                </c:pt>
                <c:pt idx="35">
                  <c:v>-20</c:v>
                </c:pt>
                <c:pt idx="36">
                  <c:v>-19</c:v>
                </c:pt>
                <c:pt idx="37">
                  <c:v>16</c:v>
                </c:pt>
                <c:pt idx="38">
                  <c:v>36</c:v>
                </c:pt>
                <c:pt idx="39">
                  <c:v>12</c:v>
                </c:pt>
                <c:pt idx="40">
                  <c:v>16</c:v>
                </c:pt>
                <c:pt idx="41">
                  <c:v>14</c:v>
                </c:pt>
                <c:pt idx="42">
                  <c:v>10</c:v>
                </c:pt>
                <c:pt idx="43">
                  <c:v>19</c:v>
                </c:pt>
                <c:pt idx="44">
                  <c:v>0</c:v>
                </c:pt>
                <c:pt idx="45">
                  <c:v>-5</c:v>
                </c:pt>
                <c:pt idx="46">
                  <c:v>-14</c:v>
                </c:pt>
                <c:pt idx="47">
                  <c:v>-19</c:v>
                </c:pt>
                <c:pt idx="48">
                  <c:v>-13</c:v>
                </c:pt>
                <c:pt idx="49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E0-4E90-890E-D3FE4DC3E0A5}"/>
            </c:ext>
          </c:extLst>
        </c:ser>
        <c:ser>
          <c:idx val="2"/>
          <c:order val="2"/>
          <c:tx>
            <c:strRef>
              <c:f>'Új verzió'!$D$139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EE0-4E90-890E-D3FE4DC3E0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verzió'!$A$140:$A$189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verzió'!$D$140:$D$189</c:f>
              <c:numCache>
                <c:formatCode>General\ "pont"</c:formatCode>
                <c:ptCount val="50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  <c:pt idx="22">
                  <c:v>-27</c:v>
                </c:pt>
                <c:pt idx="23">
                  <c:v>-24</c:v>
                </c:pt>
                <c:pt idx="24">
                  <c:v>-7</c:v>
                </c:pt>
                <c:pt idx="25">
                  <c:v>15</c:v>
                </c:pt>
                <c:pt idx="26">
                  <c:v>24</c:v>
                </c:pt>
                <c:pt idx="27">
                  <c:v>10</c:v>
                </c:pt>
                <c:pt idx="28">
                  <c:v>8</c:v>
                </c:pt>
                <c:pt idx="29">
                  <c:v>-3</c:v>
                </c:pt>
                <c:pt idx="30">
                  <c:v>0</c:v>
                </c:pt>
                <c:pt idx="31">
                  <c:v>-9</c:v>
                </c:pt>
                <c:pt idx="32">
                  <c:v>-7</c:v>
                </c:pt>
                <c:pt idx="33">
                  <c:v>-10</c:v>
                </c:pt>
                <c:pt idx="34">
                  <c:v>-24</c:v>
                </c:pt>
                <c:pt idx="35">
                  <c:v>-15</c:v>
                </c:pt>
                <c:pt idx="36">
                  <c:v>-18</c:v>
                </c:pt>
                <c:pt idx="37">
                  <c:v>16</c:v>
                </c:pt>
                <c:pt idx="38">
                  <c:v>27</c:v>
                </c:pt>
                <c:pt idx="39">
                  <c:v>3</c:v>
                </c:pt>
                <c:pt idx="40">
                  <c:v>21</c:v>
                </c:pt>
                <c:pt idx="41">
                  <c:v>12</c:v>
                </c:pt>
                <c:pt idx="42">
                  <c:v>13</c:v>
                </c:pt>
                <c:pt idx="43">
                  <c:v>10</c:v>
                </c:pt>
                <c:pt idx="44">
                  <c:v>-3</c:v>
                </c:pt>
                <c:pt idx="45">
                  <c:v>1</c:v>
                </c:pt>
                <c:pt idx="46">
                  <c:v>-3</c:v>
                </c:pt>
                <c:pt idx="47">
                  <c:v>-15</c:v>
                </c:pt>
                <c:pt idx="48">
                  <c:v>-9</c:v>
                </c:pt>
                <c:pt idx="49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EE0-4E90-890E-D3FE4DC3E0A5}"/>
            </c:ext>
          </c:extLst>
        </c:ser>
        <c:ser>
          <c:idx val="3"/>
          <c:order val="3"/>
          <c:tx>
            <c:strRef>
              <c:f>'Új verzió'!$E$139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E0-4E90-890E-D3FE4DC3E0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verzió'!$A$140:$A$189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verzió'!$E$140:$E$189</c:f>
              <c:numCache>
                <c:formatCode>General\ "pont"</c:formatCode>
                <c:ptCount val="50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  <c:pt idx="22">
                  <c:v>-10</c:v>
                </c:pt>
                <c:pt idx="23">
                  <c:v>-7</c:v>
                </c:pt>
                <c:pt idx="24">
                  <c:v>1</c:v>
                </c:pt>
                <c:pt idx="25">
                  <c:v>9</c:v>
                </c:pt>
                <c:pt idx="26">
                  <c:v>18</c:v>
                </c:pt>
                <c:pt idx="27">
                  <c:v>19</c:v>
                </c:pt>
                <c:pt idx="28">
                  <c:v>9</c:v>
                </c:pt>
                <c:pt idx="29">
                  <c:v>12</c:v>
                </c:pt>
                <c:pt idx="30">
                  <c:v>10</c:v>
                </c:pt>
                <c:pt idx="31">
                  <c:v>15</c:v>
                </c:pt>
                <c:pt idx="32">
                  <c:v>0</c:v>
                </c:pt>
                <c:pt idx="33">
                  <c:v>10</c:v>
                </c:pt>
                <c:pt idx="34">
                  <c:v>9</c:v>
                </c:pt>
                <c:pt idx="35">
                  <c:v>-3</c:v>
                </c:pt>
                <c:pt idx="36">
                  <c:v>0</c:v>
                </c:pt>
                <c:pt idx="37">
                  <c:v>23</c:v>
                </c:pt>
                <c:pt idx="38">
                  <c:v>18</c:v>
                </c:pt>
                <c:pt idx="39">
                  <c:v>16</c:v>
                </c:pt>
                <c:pt idx="40">
                  <c:v>0</c:v>
                </c:pt>
                <c:pt idx="41">
                  <c:v>12</c:v>
                </c:pt>
                <c:pt idx="42">
                  <c:v>15</c:v>
                </c:pt>
                <c:pt idx="43">
                  <c:v>8</c:v>
                </c:pt>
                <c:pt idx="44">
                  <c:v>10</c:v>
                </c:pt>
                <c:pt idx="45">
                  <c:v>23</c:v>
                </c:pt>
                <c:pt idx="46">
                  <c:v>11</c:v>
                </c:pt>
                <c:pt idx="47">
                  <c:v>16</c:v>
                </c:pt>
                <c:pt idx="48">
                  <c:v>12</c:v>
                </c:pt>
                <c:pt idx="49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EE0-4E90-890E-D3FE4DC3E0A5}"/>
            </c:ext>
          </c:extLst>
        </c:ser>
        <c:ser>
          <c:idx val="4"/>
          <c:order val="4"/>
          <c:tx>
            <c:strRef>
              <c:f>'Új verzió'!$F$139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EE0-4E90-890E-D3FE4DC3E0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verzió'!$A$140:$A$189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verzió'!$F$140:$F$189</c:f>
              <c:numCache>
                <c:formatCode>General\ "pont"</c:formatCode>
                <c:ptCount val="50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  <c:pt idx="33">
                  <c:v>-4</c:v>
                </c:pt>
                <c:pt idx="34">
                  <c:v>-7</c:v>
                </c:pt>
                <c:pt idx="35">
                  <c:v>-10</c:v>
                </c:pt>
                <c:pt idx="36">
                  <c:v>-9</c:v>
                </c:pt>
                <c:pt idx="37">
                  <c:v>15</c:v>
                </c:pt>
                <c:pt idx="38">
                  <c:v>22</c:v>
                </c:pt>
                <c:pt idx="39">
                  <c:v>7</c:v>
                </c:pt>
                <c:pt idx="40">
                  <c:v>7</c:v>
                </c:pt>
                <c:pt idx="41">
                  <c:v>9</c:v>
                </c:pt>
                <c:pt idx="42">
                  <c:v>11</c:v>
                </c:pt>
                <c:pt idx="43">
                  <c:v>7</c:v>
                </c:pt>
                <c:pt idx="44">
                  <c:v>2</c:v>
                </c:pt>
                <c:pt idx="45">
                  <c:v>6</c:v>
                </c:pt>
                <c:pt idx="46">
                  <c:v>0</c:v>
                </c:pt>
                <c:pt idx="47">
                  <c:v>-5</c:v>
                </c:pt>
                <c:pt idx="48">
                  <c:v>-5</c:v>
                </c:pt>
                <c:pt idx="49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EE0-4E90-890E-D3FE4DC3E0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ax val="5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29122922134733"/>
          <c:y val="0.93276540559878351"/>
          <c:w val="0.79775076552930879"/>
          <c:h val="6.7234594401216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63344642898839E-2"/>
          <c:w val="0.85494313210848638"/>
          <c:h val="0.6624150203484132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verzió'!$B$202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5132-4B19-A1E1-4E99EAF01013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5132-4B19-A1E1-4E99EAF01013}"/>
              </c:ext>
            </c:extLst>
          </c:dPt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132-4B19-A1E1-4E99EAF010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verzió'!$A$203:$A$252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verzió'!$B$203:$B$252</c:f>
              <c:numCache>
                <c:formatCode>0%</c:formatCode>
                <c:ptCount val="50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  <c:pt idx="22">
                  <c:v>0.94</c:v>
                </c:pt>
                <c:pt idx="23">
                  <c:v>0.94</c:v>
                </c:pt>
                <c:pt idx="24">
                  <c:v>0.91</c:v>
                </c:pt>
                <c:pt idx="25">
                  <c:v>0.86</c:v>
                </c:pt>
                <c:pt idx="26">
                  <c:v>0.84</c:v>
                </c:pt>
                <c:pt idx="27">
                  <c:v>0.83</c:v>
                </c:pt>
                <c:pt idx="28">
                  <c:v>0.87</c:v>
                </c:pt>
                <c:pt idx="29">
                  <c:v>0.82</c:v>
                </c:pt>
                <c:pt idx="30">
                  <c:v>0.85</c:v>
                </c:pt>
                <c:pt idx="31">
                  <c:v>0.8</c:v>
                </c:pt>
                <c:pt idx="32">
                  <c:v>0.87</c:v>
                </c:pt>
                <c:pt idx="33">
                  <c:v>0.8</c:v>
                </c:pt>
                <c:pt idx="34">
                  <c:v>0.83</c:v>
                </c:pt>
                <c:pt idx="35">
                  <c:v>0.87</c:v>
                </c:pt>
                <c:pt idx="36">
                  <c:v>0.84</c:v>
                </c:pt>
                <c:pt idx="37">
                  <c:v>0.85</c:v>
                </c:pt>
                <c:pt idx="38">
                  <c:v>0.81</c:v>
                </c:pt>
                <c:pt idx="39">
                  <c:v>0.77</c:v>
                </c:pt>
                <c:pt idx="40">
                  <c:v>0.79</c:v>
                </c:pt>
                <c:pt idx="41">
                  <c:v>0.86</c:v>
                </c:pt>
                <c:pt idx="42">
                  <c:v>0.82</c:v>
                </c:pt>
                <c:pt idx="43">
                  <c:v>0.83</c:v>
                </c:pt>
                <c:pt idx="44">
                  <c:v>0.81</c:v>
                </c:pt>
                <c:pt idx="45">
                  <c:v>0.86</c:v>
                </c:pt>
                <c:pt idx="46">
                  <c:v>0.81</c:v>
                </c:pt>
                <c:pt idx="47">
                  <c:v>0.87</c:v>
                </c:pt>
                <c:pt idx="48">
                  <c:v>0.89</c:v>
                </c:pt>
                <c:pt idx="49">
                  <c:v>0.84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32-4B19-A1E1-4E99EAF01013}"/>
            </c:ext>
          </c:extLst>
        </c:ser>
        <c:ser>
          <c:idx val="1"/>
          <c:order val="1"/>
          <c:tx>
            <c:strRef>
              <c:f>'Új verzió'!$C$202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5132-4B19-A1E1-4E99EAF01013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5132-4B19-A1E1-4E99EAF01013}"/>
              </c:ext>
            </c:extLst>
          </c:dPt>
          <c:dLbls>
            <c:dLbl>
              <c:idx val="49"/>
              <c:layout>
                <c:manualLayout>
                  <c:x val="0"/>
                  <c:y val="-2.43086114117254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132-4B19-A1E1-4E99EAF010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verzió'!$A$203:$A$252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verzió'!$C$203:$C$252</c:f>
              <c:numCache>
                <c:formatCode>0%</c:formatCode>
                <c:ptCount val="50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  <c:pt idx="22">
                  <c:v>1.03</c:v>
                </c:pt>
                <c:pt idx="23">
                  <c:v>1</c:v>
                </c:pt>
                <c:pt idx="24">
                  <c:v>1.06</c:v>
                </c:pt>
                <c:pt idx="25">
                  <c:v>0.98</c:v>
                </c:pt>
                <c:pt idx="26">
                  <c:v>0.93</c:v>
                </c:pt>
                <c:pt idx="27">
                  <c:v>0.92</c:v>
                </c:pt>
                <c:pt idx="28">
                  <c:v>1</c:v>
                </c:pt>
                <c:pt idx="29">
                  <c:v>0.92</c:v>
                </c:pt>
                <c:pt idx="30">
                  <c:v>0.95</c:v>
                </c:pt>
                <c:pt idx="31">
                  <c:v>0.94</c:v>
                </c:pt>
                <c:pt idx="32">
                  <c:v>0.95</c:v>
                </c:pt>
                <c:pt idx="33">
                  <c:v>0.92</c:v>
                </c:pt>
                <c:pt idx="34">
                  <c:v>0.9</c:v>
                </c:pt>
                <c:pt idx="35">
                  <c:v>0.93</c:v>
                </c:pt>
                <c:pt idx="36">
                  <c:v>0.95</c:v>
                </c:pt>
                <c:pt idx="37">
                  <c:v>0.92</c:v>
                </c:pt>
                <c:pt idx="38">
                  <c:v>0.91</c:v>
                </c:pt>
                <c:pt idx="39">
                  <c:v>0.88</c:v>
                </c:pt>
                <c:pt idx="40">
                  <c:v>0.92</c:v>
                </c:pt>
                <c:pt idx="41">
                  <c:v>0.91</c:v>
                </c:pt>
                <c:pt idx="42">
                  <c:v>0.94</c:v>
                </c:pt>
                <c:pt idx="43">
                  <c:v>0.94</c:v>
                </c:pt>
                <c:pt idx="44">
                  <c:v>0.96</c:v>
                </c:pt>
                <c:pt idx="45">
                  <c:v>0.94</c:v>
                </c:pt>
                <c:pt idx="46">
                  <c:v>0.9</c:v>
                </c:pt>
                <c:pt idx="47">
                  <c:v>0.94</c:v>
                </c:pt>
                <c:pt idx="48">
                  <c:v>0.94</c:v>
                </c:pt>
                <c:pt idx="49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132-4B19-A1E1-4E99EAF01013}"/>
            </c:ext>
          </c:extLst>
        </c:ser>
        <c:ser>
          <c:idx val="2"/>
          <c:order val="2"/>
          <c:tx>
            <c:strRef>
              <c:f>'Új verzió'!$D$202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5132-4B19-A1E1-4E99EAF01013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5132-4B19-A1E1-4E99EAF01013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5132-4B19-A1E1-4E99EAF01013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5132-4B19-A1E1-4E99EAF01013}"/>
              </c:ext>
            </c:extLst>
          </c:dPt>
          <c:dLbls>
            <c:dLbl>
              <c:idx val="49"/>
              <c:layout>
                <c:manualLayout>
                  <c:x val="0"/>
                  <c:y val="7.29258342351759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132-4B19-A1E1-4E99EAF010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verzió'!$A$203:$A$252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verzió'!$D$203:$D$252</c:f>
              <c:numCache>
                <c:formatCode>0%</c:formatCode>
                <c:ptCount val="50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  <c:pt idx="22">
                  <c:v>1.0900000000000001</c:v>
                </c:pt>
                <c:pt idx="23">
                  <c:v>1.08</c:v>
                </c:pt>
                <c:pt idx="24">
                  <c:v>1.1299999999999999</c:v>
                </c:pt>
                <c:pt idx="25">
                  <c:v>1</c:v>
                </c:pt>
                <c:pt idx="26">
                  <c:v>1.05</c:v>
                </c:pt>
                <c:pt idx="27">
                  <c:v>1.05</c:v>
                </c:pt>
                <c:pt idx="28">
                  <c:v>0.99</c:v>
                </c:pt>
                <c:pt idx="29">
                  <c:v>0.94</c:v>
                </c:pt>
                <c:pt idx="30">
                  <c:v>0.98</c:v>
                </c:pt>
                <c:pt idx="31">
                  <c:v>1.02</c:v>
                </c:pt>
                <c:pt idx="32">
                  <c:v>0.98</c:v>
                </c:pt>
                <c:pt idx="33">
                  <c:v>0.98</c:v>
                </c:pt>
                <c:pt idx="34">
                  <c:v>1.07</c:v>
                </c:pt>
                <c:pt idx="35">
                  <c:v>0.96</c:v>
                </c:pt>
                <c:pt idx="36">
                  <c:v>0.99</c:v>
                </c:pt>
                <c:pt idx="37">
                  <c:v>0.96</c:v>
                </c:pt>
                <c:pt idx="38">
                  <c:v>0.9</c:v>
                </c:pt>
                <c:pt idx="39">
                  <c:v>0.92</c:v>
                </c:pt>
                <c:pt idx="40">
                  <c:v>0.97</c:v>
                </c:pt>
                <c:pt idx="41">
                  <c:v>0.97</c:v>
                </c:pt>
                <c:pt idx="42">
                  <c:v>0.91</c:v>
                </c:pt>
                <c:pt idx="43">
                  <c:v>1</c:v>
                </c:pt>
                <c:pt idx="44">
                  <c:v>0.88</c:v>
                </c:pt>
                <c:pt idx="45">
                  <c:v>0.93</c:v>
                </c:pt>
                <c:pt idx="46">
                  <c:v>0.93</c:v>
                </c:pt>
                <c:pt idx="47">
                  <c:v>0.95</c:v>
                </c:pt>
                <c:pt idx="48">
                  <c:v>0.93</c:v>
                </c:pt>
                <c:pt idx="49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132-4B19-A1E1-4E99EAF01013}"/>
            </c:ext>
          </c:extLst>
        </c:ser>
        <c:ser>
          <c:idx val="3"/>
          <c:order val="3"/>
          <c:tx>
            <c:strRef>
              <c:f>'Új verzió'!$E$202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132-4B19-A1E1-4E99EAF010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verzió'!$A$203:$A$252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verzió'!$E$203:$E$252</c:f>
              <c:numCache>
                <c:formatCode>0%</c:formatCode>
                <c:ptCount val="50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  <c:pt idx="22">
                  <c:v>1.1399999999999999</c:v>
                </c:pt>
                <c:pt idx="23">
                  <c:v>1.17</c:v>
                </c:pt>
                <c:pt idx="24">
                  <c:v>1.1499999999999999</c:v>
                </c:pt>
                <c:pt idx="25">
                  <c:v>1.18</c:v>
                </c:pt>
                <c:pt idx="26">
                  <c:v>1.07</c:v>
                </c:pt>
                <c:pt idx="27">
                  <c:v>1.06</c:v>
                </c:pt>
                <c:pt idx="28">
                  <c:v>1.05</c:v>
                </c:pt>
                <c:pt idx="29">
                  <c:v>1.02</c:v>
                </c:pt>
                <c:pt idx="30">
                  <c:v>1.04</c:v>
                </c:pt>
                <c:pt idx="31">
                  <c:v>1.01</c:v>
                </c:pt>
                <c:pt idx="32">
                  <c:v>1.1200000000000001</c:v>
                </c:pt>
                <c:pt idx="33">
                  <c:v>1.02</c:v>
                </c:pt>
                <c:pt idx="34">
                  <c:v>1.07</c:v>
                </c:pt>
                <c:pt idx="35">
                  <c:v>1.08</c:v>
                </c:pt>
                <c:pt idx="36">
                  <c:v>1.01</c:v>
                </c:pt>
                <c:pt idx="37">
                  <c:v>1.04</c:v>
                </c:pt>
                <c:pt idx="38">
                  <c:v>1.04</c:v>
                </c:pt>
                <c:pt idx="39">
                  <c:v>1.01</c:v>
                </c:pt>
                <c:pt idx="40">
                  <c:v>1</c:v>
                </c:pt>
                <c:pt idx="41">
                  <c:v>1.06</c:v>
                </c:pt>
                <c:pt idx="42">
                  <c:v>0.99</c:v>
                </c:pt>
                <c:pt idx="43">
                  <c:v>1.05</c:v>
                </c:pt>
                <c:pt idx="44">
                  <c:v>1.04</c:v>
                </c:pt>
                <c:pt idx="45">
                  <c:v>0.98</c:v>
                </c:pt>
                <c:pt idx="46">
                  <c:v>1</c:v>
                </c:pt>
                <c:pt idx="47">
                  <c:v>1.04</c:v>
                </c:pt>
                <c:pt idx="48">
                  <c:v>1.08</c:v>
                </c:pt>
                <c:pt idx="49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132-4B19-A1E1-4E99EAF01013}"/>
            </c:ext>
          </c:extLst>
        </c:ser>
        <c:ser>
          <c:idx val="4"/>
          <c:order val="4"/>
          <c:tx>
            <c:strRef>
              <c:f>'Új verzió'!$F$202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5132-4B19-A1E1-4E99EAF01013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5132-4B19-A1E1-4E99EAF01013}"/>
              </c:ext>
            </c:extLst>
          </c:dPt>
          <c:dLbls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132-4B19-A1E1-4E99EAF010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verzió'!$A$203:$A$252</c:f>
              <c:strCache>
                <c:ptCount val="5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  <c:pt idx="41">
                  <c:v>Május</c:v>
                </c:pt>
                <c:pt idx="43">
                  <c:v>Július</c:v>
                </c:pt>
                <c:pt idx="45">
                  <c:v>Szeptember</c:v>
                </c:pt>
                <c:pt idx="47">
                  <c:v>November</c:v>
                </c:pt>
                <c:pt idx="49">
                  <c:v>2025. Január</c:v>
                </c:pt>
              </c:strCache>
            </c:strRef>
          </c:cat>
          <c:val>
            <c:numRef>
              <c:f>'Új verzió'!$F$203:$F$252</c:f>
              <c:numCache>
                <c:formatCode>0%</c:formatCode>
                <c:ptCount val="50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  <c:pt idx="22">
                  <c:v>1.04</c:v>
                </c:pt>
                <c:pt idx="23">
                  <c:v>1.04</c:v>
                </c:pt>
                <c:pt idx="24">
                  <c:v>1.03</c:v>
                </c:pt>
                <c:pt idx="25">
                  <c:v>1.01</c:v>
                </c:pt>
                <c:pt idx="26">
                  <c:v>0.96</c:v>
                </c:pt>
                <c:pt idx="27">
                  <c:v>0.95</c:v>
                </c:pt>
                <c:pt idx="28">
                  <c:v>0.99</c:v>
                </c:pt>
                <c:pt idx="29">
                  <c:v>0.94</c:v>
                </c:pt>
                <c:pt idx="30">
                  <c:v>0.97</c:v>
                </c:pt>
                <c:pt idx="31">
                  <c:v>0.93</c:v>
                </c:pt>
                <c:pt idx="32">
                  <c:v>0.98</c:v>
                </c:pt>
                <c:pt idx="33">
                  <c:v>0.93</c:v>
                </c:pt>
                <c:pt idx="34">
                  <c:v>0.96</c:v>
                </c:pt>
                <c:pt idx="35">
                  <c:v>0.96</c:v>
                </c:pt>
                <c:pt idx="36">
                  <c:v>0.95</c:v>
                </c:pt>
                <c:pt idx="37">
                  <c:v>0.95</c:v>
                </c:pt>
                <c:pt idx="38">
                  <c:v>0.93</c:v>
                </c:pt>
                <c:pt idx="39">
                  <c:v>0.91</c:v>
                </c:pt>
                <c:pt idx="40">
                  <c:v>0.93</c:v>
                </c:pt>
                <c:pt idx="41">
                  <c:v>0.97</c:v>
                </c:pt>
                <c:pt idx="42">
                  <c:v>0.94</c:v>
                </c:pt>
                <c:pt idx="43">
                  <c:v>0.97</c:v>
                </c:pt>
                <c:pt idx="44">
                  <c:v>0.94</c:v>
                </c:pt>
                <c:pt idx="45">
                  <c:v>0.92</c:v>
                </c:pt>
                <c:pt idx="46">
                  <c:v>0.92</c:v>
                </c:pt>
                <c:pt idx="47">
                  <c:v>0.95</c:v>
                </c:pt>
                <c:pt idx="48">
                  <c:v>0.97</c:v>
                </c:pt>
                <c:pt idx="49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5132-4B19-A1E1-4E99EAF0101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90234033245845"/>
          <c:y val="0.93253097051078326"/>
          <c:w val="0.81580632108486462"/>
          <c:h val="6.74690294892167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leggyakrabban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konjunktúraindexe az előző havi -7-ről -11 pontra csökkent.</a:t>
          </a:r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0BC59536-7FDB-405C-BEA9-59B3A7329E42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megítélése gyengült, a várakozásoké viszont javult: előbbi indexe az előző havi -19-ről -29 pontra csökkent, míg utóbbié az előző havi +6-ról +8 pontra nőtt, ami az elmúlt 4 hónap legmagasabb értéke.</a:t>
          </a:r>
        </a:p>
      </dgm:t>
    </dgm:pt>
    <dgm:pt modelId="{A4EB6832-0B0E-475F-8A4E-64813FFBEBE9}" type="sibTrans" cxnId="{6358EAB5-ADB7-423D-9483-340D3A3C3AA4}">
      <dgm:prSet/>
      <dgm:spPr/>
      <dgm:t>
        <a:bodyPr/>
        <a:lstStyle/>
        <a:p>
          <a:endParaRPr lang="hu-HU"/>
        </a:p>
      </dgm:t>
    </dgm:pt>
    <dgm:pt modelId="{D4FBC9D3-017F-41C1-B85B-50203D19140C}" type="parTrans" cxnId="{6358EAB5-ADB7-423D-9483-340D3A3C3AA4}">
      <dgm:prSet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megítélése minden méretkategóriában és a felmérésben vizsgált valamennyi tényező tekintetében gyengült, a várakozásoké viszont a nagyvállalatok kivételével javult decemberhez képest.</a:t>
          </a: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csökkent, a létszámváltoztatási terveké nem változott. Előbbi a decemberi +23-ról +17 pontra változott, utóbbi továbbra is  -4 ponton áll.</a:t>
          </a:r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a bevételi szint is csökkent decemberhez képest: előbbi 90-ről 87, utóbbi pedig 97-ről 91 százalékra (ami az elmúlt 9 hónap legalacsonyabb értéke).</a:t>
          </a:r>
          <a:endParaRPr lang="hu-HU" sz="1800" dirty="0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1E444D9B-61F3-44D0-97DA-D9A37356B144}" type="pres">
      <dgm:prSet presAssocID="{0BC59536-7FDB-405C-BEA9-59B3A7329E42}" presName="text_2" presStyleLbl="node1" presStyleIdx="1" presStyleCnt="5">
        <dgm:presLayoutVars>
          <dgm:bulletEnabled val="1"/>
        </dgm:presLayoutVars>
      </dgm:prSet>
      <dgm:spPr/>
    </dgm:pt>
    <dgm:pt modelId="{3211DE0F-F245-4053-AB31-06BC2399D388}" type="pres">
      <dgm:prSet presAssocID="{0BC59536-7FDB-405C-BEA9-59B3A7329E42}" presName="accent_2" presStyleCnt="0"/>
      <dgm:spPr/>
    </dgm:pt>
    <dgm:pt modelId="{AEECCA16-77F3-45E7-A48D-60937F0179A7}" type="pres">
      <dgm:prSet presAssocID="{0BC59536-7FDB-405C-BEA9-59B3A7329E42}" presName="accentRepeatNode" presStyleLbl="solidFgAcc1" presStyleIdx="1" presStyleCnt="5"/>
      <dgm:spPr/>
    </dgm:pt>
    <dgm:pt modelId="{2A6A6251-B34A-4C1B-B7D8-EE9EBACCD7DA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6ED62044-5872-4AFE-A8A2-E1AA6DA593CF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31813B7C-5D23-4FAD-8FD5-895671125D17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604028C9-1A47-46B1-9B93-1354F78E7C77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A9A25F28-84AE-440F-8DEB-E5B1487B6415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9086F95A-F19B-4B1D-A9E5-0EEE2DBF244A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AC224C18-6584-494F-B9E6-07349FC53CE0}" type="presOf" srcId="{6090B06F-4AFE-4CE9-897E-51A54A1D377A}" destId="{A9A25F28-84AE-440F-8DEB-E5B1487B6415}" srcOrd="0" destOrd="0" presId="urn:microsoft.com/office/officeart/2008/layout/VerticalCurvedList"/>
    <dgm:cxn modelId="{4698F639-DD7A-4AEF-83B5-8F067DF85408}" type="presOf" srcId="{5BC02F0C-BFBB-47DD-93C5-86CA70E51D56}" destId="{31813B7C-5D23-4FAD-8FD5-895671125D17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9EFA139B-1D06-4B0F-9034-7A3E77E2861F}" type="presOf" srcId="{0BC59536-7FDB-405C-BEA9-59B3A7329E42}" destId="{1E444D9B-61F3-44D0-97DA-D9A37356B144}" srcOrd="0" destOrd="0" presId="urn:microsoft.com/office/officeart/2008/layout/VerticalCurvedList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83C3C0AC-ACCC-4C0A-88D3-C3AC58D2BA48}" type="presOf" srcId="{542B9BE7-C64F-46EC-A3B5-E064F072579F}" destId="{2A6A6251-B34A-4C1B-B7D8-EE9EBACCD7DA}" srcOrd="0" destOrd="0" presId="urn:microsoft.com/office/officeart/2008/layout/VerticalCurvedList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6358EAB5-ADB7-423D-9483-340D3A3C3AA4}" srcId="{68E21B0D-CBAC-4EA7-97F3-94026FF8C51F}" destId="{0BC59536-7FDB-405C-BEA9-59B3A7329E42}" srcOrd="1" destOrd="0" parTransId="{D4FBC9D3-017F-41C1-B85B-50203D19140C}" sibTransId="{A4EB6832-0B0E-475F-8A4E-64813FFBEBE9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F47B2DB2-FDC2-4927-B8FA-E2956F473BC1}" type="presParOf" srcId="{A55778FD-1C20-4749-B692-0C762B0462F2}" destId="{1E444D9B-61F3-44D0-97DA-D9A37356B144}" srcOrd="3" destOrd="0" presId="urn:microsoft.com/office/officeart/2008/layout/VerticalCurvedList"/>
    <dgm:cxn modelId="{713BC452-9B2B-45A1-81E8-9D14161759A9}" type="presParOf" srcId="{A55778FD-1C20-4749-B692-0C762B0462F2}" destId="{3211DE0F-F245-4053-AB31-06BC2399D388}" srcOrd="4" destOrd="0" presId="urn:microsoft.com/office/officeart/2008/layout/VerticalCurvedList"/>
    <dgm:cxn modelId="{C730D751-7298-4CFB-B1C8-905F831692BA}" type="presParOf" srcId="{3211DE0F-F245-4053-AB31-06BC2399D388}" destId="{AEECCA16-77F3-45E7-A48D-60937F0179A7}" srcOrd="0" destOrd="0" presId="urn:microsoft.com/office/officeart/2008/layout/VerticalCurvedList"/>
    <dgm:cxn modelId="{274186FB-859B-4F38-BB74-1094AD09C233}" type="presParOf" srcId="{A55778FD-1C20-4749-B692-0C762B0462F2}" destId="{2A6A6251-B34A-4C1B-B7D8-EE9EBACCD7DA}" srcOrd="5" destOrd="0" presId="urn:microsoft.com/office/officeart/2008/layout/VerticalCurvedList"/>
    <dgm:cxn modelId="{0FC7F58B-7456-4A48-9DA5-E4CF21D9000F}" type="presParOf" srcId="{A55778FD-1C20-4749-B692-0C762B0462F2}" destId="{6ED62044-5872-4AFE-A8A2-E1AA6DA593CF}" srcOrd="6" destOrd="0" presId="urn:microsoft.com/office/officeart/2008/layout/VerticalCurvedList"/>
    <dgm:cxn modelId="{44A403C9-DC7E-410C-A8A9-518DE675534E}" type="presParOf" srcId="{6ED62044-5872-4AFE-A8A2-E1AA6DA593CF}" destId="{833BB777-15FA-4149-8247-460D9C195F45}" srcOrd="0" destOrd="0" presId="urn:microsoft.com/office/officeart/2008/layout/VerticalCurvedList"/>
    <dgm:cxn modelId="{039296A5-AC4F-4D7A-AA7C-BFDB2983A80D}" type="presParOf" srcId="{A55778FD-1C20-4749-B692-0C762B0462F2}" destId="{31813B7C-5D23-4FAD-8FD5-895671125D17}" srcOrd="7" destOrd="0" presId="urn:microsoft.com/office/officeart/2008/layout/VerticalCurvedList"/>
    <dgm:cxn modelId="{1D1F7D8C-45F1-40E5-B495-2B6798B04E78}" type="presParOf" srcId="{A55778FD-1C20-4749-B692-0C762B0462F2}" destId="{604028C9-1A47-46B1-9B93-1354F78E7C77}" srcOrd="8" destOrd="0" presId="urn:microsoft.com/office/officeart/2008/layout/VerticalCurvedList"/>
    <dgm:cxn modelId="{33A038C5-7035-453E-AF4C-CF46CADAC8D8}" type="presParOf" srcId="{604028C9-1A47-46B1-9B93-1354F78E7C77}" destId="{99F2E81B-3650-4D03-95C1-89D30D01C17B}" srcOrd="0" destOrd="0" presId="urn:microsoft.com/office/officeart/2008/layout/VerticalCurvedList"/>
    <dgm:cxn modelId="{C4461BC8-F5F5-42E2-9598-660C7FB0A032}" type="presParOf" srcId="{A55778FD-1C20-4749-B692-0C762B0462F2}" destId="{A9A25F28-84AE-440F-8DEB-E5B1487B6415}" srcOrd="9" destOrd="0" presId="urn:microsoft.com/office/officeart/2008/layout/VerticalCurvedList"/>
    <dgm:cxn modelId="{DB8BA5CC-27C2-43BF-A86A-98B239E2A59F}" type="presParOf" srcId="{A55778FD-1C20-4749-B692-0C762B0462F2}" destId="{9086F95A-F19B-4B1D-A9E5-0EEE2DBF244A}" srcOrd="10" destOrd="0" presId="urn:microsoft.com/office/officeart/2008/layout/VerticalCurvedList"/>
    <dgm:cxn modelId="{B3D632C1-3C8D-4D6D-A450-6099A7686B94}" type="presParOf" srcId="{9086F95A-F19B-4B1D-A9E5-0EEE2DBF244A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leggyakrabban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6360539" y="-972917"/>
          <a:ext cx="7570938" cy="7570938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528793" y="351456"/>
          <a:ext cx="8535363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konjunktúraindexe az előző havi -7-ről -11 pontra csökkent.</a:t>
          </a:r>
        </a:p>
      </dsp:txBody>
      <dsp:txXfrm>
        <a:off x="528793" y="351456"/>
        <a:ext cx="8535363" cy="703362"/>
      </dsp:txXfrm>
    </dsp:sp>
    <dsp:sp modelId="{82C24F11-80B1-4F65-AD1A-8531954803D6}">
      <dsp:nvSpPr>
        <dsp:cNvPr id="0" name=""/>
        <dsp:cNvSpPr/>
      </dsp:nvSpPr>
      <dsp:spPr>
        <a:xfrm>
          <a:off x="89191" y="26353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444D9B-61F3-44D0-97DA-D9A37356B144}">
      <dsp:nvSpPr>
        <dsp:cNvPr id="0" name=""/>
        <dsp:cNvSpPr/>
      </dsp:nvSpPr>
      <dsp:spPr>
        <a:xfrm>
          <a:off x="1032802" y="1406163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megítélése gyengült, a várakozásoké viszont javult: előbbi indexe az előző havi -19-ről -29 pontra csökkent, míg utóbbié az előző havi +6-ról +8 pontra nőtt, ami az elmúlt 4 hónap legmagasabb értéke.</a:t>
          </a:r>
        </a:p>
      </dsp:txBody>
      <dsp:txXfrm>
        <a:off x="1032802" y="1406163"/>
        <a:ext cx="8031354" cy="703362"/>
      </dsp:txXfrm>
    </dsp:sp>
    <dsp:sp modelId="{AEECCA16-77F3-45E7-A48D-60937F0179A7}">
      <dsp:nvSpPr>
        <dsp:cNvPr id="0" name=""/>
        <dsp:cNvSpPr/>
      </dsp:nvSpPr>
      <dsp:spPr>
        <a:xfrm>
          <a:off x="593201" y="1318242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6A6251-B34A-4C1B-B7D8-EE9EBACCD7DA}">
      <dsp:nvSpPr>
        <dsp:cNvPr id="0" name=""/>
        <dsp:cNvSpPr/>
      </dsp:nvSpPr>
      <dsp:spPr>
        <a:xfrm>
          <a:off x="1187493" y="2460870"/>
          <a:ext cx="787666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a bevételi szint is csökkent decemberhez képest: előbbi 90-ről 87, utóbbi pedig 97-ről 91 százalékra (ami az elmúlt 9 hónap legalacsonyabb értéke).</a:t>
          </a:r>
          <a:endParaRPr lang="hu-HU" sz="1800" kern="1200" dirty="0"/>
        </a:p>
      </dsp:txBody>
      <dsp:txXfrm>
        <a:off x="1187493" y="2460870"/>
        <a:ext cx="7876664" cy="703362"/>
      </dsp:txXfrm>
    </dsp:sp>
    <dsp:sp modelId="{833BB777-15FA-4149-8247-460D9C195F45}">
      <dsp:nvSpPr>
        <dsp:cNvPr id="0" name=""/>
        <dsp:cNvSpPr/>
      </dsp:nvSpPr>
      <dsp:spPr>
        <a:xfrm>
          <a:off x="747891" y="2372949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13B7C-5D23-4FAD-8FD5-895671125D17}">
      <dsp:nvSpPr>
        <dsp:cNvPr id="0" name=""/>
        <dsp:cNvSpPr/>
      </dsp:nvSpPr>
      <dsp:spPr>
        <a:xfrm>
          <a:off x="1032802" y="3515576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csökkent, a létszámváltoztatási terveké nem változott. Előbbi a decemberi +23-ról +17 pontra változott, utóbbi továbbra is  -4 ponton áll.</a:t>
          </a:r>
        </a:p>
      </dsp:txBody>
      <dsp:txXfrm>
        <a:off x="1032802" y="3515576"/>
        <a:ext cx="8031354" cy="703362"/>
      </dsp:txXfrm>
    </dsp:sp>
    <dsp:sp modelId="{99F2E81B-3650-4D03-95C1-89D30D01C17B}">
      <dsp:nvSpPr>
        <dsp:cNvPr id="0" name=""/>
        <dsp:cNvSpPr/>
      </dsp:nvSpPr>
      <dsp:spPr>
        <a:xfrm>
          <a:off x="593201" y="342765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25F28-84AE-440F-8DEB-E5B1487B6415}">
      <dsp:nvSpPr>
        <dsp:cNvPr id="0" name=""/>
        <dsp:cNvSpPr/>
      </dsp:nvSpPr>
      <dsp:spPr>
        <a:xfrm>
          <a:off x="528793" y="4570283"/>
          <a:ext cx="8535363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megítélése minden méretkategóriában és a felmérésben vizsgált valamennyi tényező tekintetében gyengült, a várakozásoké viszont a nagyvállalatok kivételével javult decemberhez képest.</a:t>
          </a:r>
        </a:p>
      </dsp:txBody>
      <dsp:txXfrm>
        <a:off x="528793" y="4570283"/>
        <a:ext cx="8535363" cy="703362"/>
      </dsp:txXfrm>
    </dsp:sp>
    <dsp:sp modelId="{F9B28654-D436-4056-A83D-E81A90D53409}">
      <dsp:nvSpPr>
        <dsp:cNvPr id="0" name=""/>
        <dsp:cNvSpPr/>
      </dsp:nvSpPr>
      <dsp:spPr>
        <a:xfrm>
          <a:off x="89191" y="4482363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0.87342</cdr:x>
      <cdr:y>0.25845</cdr:y>
    </cdr:from>
    <cdr:to>
      <cdr:x>0.94779</cdr:x>
      <cdr:y>0.31348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89EC56B2-C659-9971-5A56-783D5DDA8192}"/>
            </a:ext>
          </a:extLst>
        </cdr:cNvPr>
        <cdr:cNvSpPr txBox="1"/>
      </cdr:nvSpPr>
      <cdr:spPr>
        <a:xfrm xmlns:a="http://schemas.openxmlformats.org/drawingml/2006/main">
          <a:off x="7979641" y="1431589"/>
          <a:ext cx="67945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FF0000"/>
              </a:solidFill>
            </a:rPr>
            <a:t>8 pont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2025. 02. 20.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339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2025. januári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11" y="330326"/>
            <a:ext cx="8445357" cy="609486"/>
          </a:xfrm>
        </p:spPr>
        <p:txBody>
          <a:bodyPr>
            <a:noAutofit/>
          </a:bodyPr>
          <a:lstStyle/>
          <a:p>
            <a:r>
              <a:rPr lang="hu-HU" sz="2000" dirty="0"/>
              <a:t>Az 1 évvel korábbi szinthez viszonyított átlagos kapacitás-kihasználtság az előző havi 90-ről 87 százalékra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1520436" y="6144852"/>
            <a:ext cx="61031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1177461"/>
              </p:ext>
            </p:extLst>
          </p:nvPr>
        </p:nvGraphicFramePr>
        <p:xfrm>
          <a:off x="0" y="919934"/>
          <a:ext cx="9144000" cy="5297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zövegdoboz 6">
            <a:extLst>
              <a:ext uri="{FF2B5EF4-FFF2-40B4-BE49-F238E27FC236}">
                <a16:creationId xmlns:a16="http://schemas.microsoft.com/office/drawing/2014/main" id="{72EB8340-DA5E-DD66-5F30-97FBA2FD0C10}"/>
              </a:ext>
            </a:extLst>
          </p:cNvPr>
          <p:cNvSpPr txBox="1"/>
          <p:nvPr/>
        </p:nvSpPr>
        <p:spPr>
          <a:xfrm>
            <a:off x="8631936" y="2907792"/>
            <a:ext cx="512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70C0"/>
                </a:solidFill>
              </a:rPr>
              <a:t>87%</a:t>
            </a:r>
          </a:p>
        </p:txBody>
      </p:sp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" y="308496"/>
            <a:ext cx="8155175" cy="612000"/>
          </a:xfrm>
        </p:spPr>
        <p:txBody>
          <a:bodyPr>
            <a:noAutofit/>
          </a:bodyPr>
          <a:lstStyle/>
          <a:p>
            <a:r>
              <a:rPr lang="hu-HU" sz="1800" dirty="0"/>
              <a:t>Az 1 évvel korábbi szinthez viszonyított kapacitás-kihasználtság az iparban és építőiparban rekordalacsony szintre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01583" y="6482012"/>
            <a:ext cx="134241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85492" y="6195561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0" y="5605712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Megjegyzés: Az ágazati és teljes átlag közötti különbséget az okozza, hogy előbbi súlyozatlan, utóbbi pedig nemcsak az ágazatok, hanem a vállalatok mérete szerint is súlyozott. Az egyenlegmutató a pozitív és negatív válaszok arányainak különbsége.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8949924"/>
              </p:ext>
            </p:extLst>
          </p:nvPr>
        </p:nvGraphicFramePr>
        <p:xfrm>
          <a:off x="0" y="920496"/>
          <a:ext cx="9144000" cy="4685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zövegdoboz 5">
            <a:extLst>
              <a:ext uri="{FF2B5EF4-FFF2-40B4-BE49-F238E27FC236}">
                <a16:creationId xmlns:a16="http://schemas.microsoft.com/office/drawing/2014/main" id="{0D777215-8214-45C9-6DA2-E62B84DE16B8}"/>
              </a:ext>
            </a:extLst>
          </p:cNvPr>
          <p:cNvSpPr txBox="1"/>
          <p:nvPr/>
        </p:nvSpPr>
        <p:spPr>
          <a:xfrm>
            <a:off x="8577071" y="2121409"/>
            <a:ext cx="566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B0F0"/>
                </a:solidFill>
              </a:rPr>
              <a:t>87%</a:t>
            </a:r>
          </a:p>
        </p:txBody>
      </p:sp>
    </p:spTree>
    <p:extLst>
      <p:ext uri="{BB962C8B-B14F-4D97-AF65-F5344CB8AC3E}">
        <p14:creationId xmlns:p14="http://schemas.microsoft.com/office/powerpoint/2010/main" val="89739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6"/>
            <a:ext cx="8110723" cy="612000"/>
          </a:xfrm>
        </p:spPr>
        <p:txBody>
          <a:bodyPr>
            <a:noAutofit/>
          </a:bodyPr>
          <a:lstStyle/>
          <a:p>
            <a:r>
              <a:rPr lang="hu-HU" sz="1800" dirty="0"/>
              <a:t>A kapacitás-kihasználtságra vonatkozó várakozások ugyanakkor</a:t>
            </a:r>
            <a:br>
              <a:rPr lang="hu-HU" sz="1800" dirty="0"/>
            </a:br>
            <a:r>
              <a:rPr lang="hu-HU" sz="1800" dirty="0"/>
              <a:t>az elmúlt 3 hónap legmagasabb szintjére erősödtek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500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15375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15375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13585" y="2409938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6504576"/>
              </p:ext>
            </p:extLst>
          </p:nvPr>
        </p:nvGraphicFramePr>
        <p:xfrm>
          <a:off x="0" y="922446"/>
          <a:ext cx="9144000" cy="505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12" y="319590"/>
            <a:ext cx="807194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1 évvel korábbi szinthez viszonyított átlagos bevételi szint az előző havi 97-ről 91 százalékra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156075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4266967"/>
              </p:ext>
            </p:extLst>
          </p:nvPr>
        </p:nvGraphicFramePr>
        <p:xfrm>
          <a:off x="1" y="931590"/>
          <a:ext cx="9144000" cy="5224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9482"/>
            <a:ext cx="8239874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bevételi szint megítélése továbbra is kedvezőtlen, de a várakozások javultak és enyhén optimisták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</a:t>
            </a: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1964896" y="1895967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363109" y="195732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81347" y="2568782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588466" y="257867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2F2E858-0F01-7160-9F68-4E880A683CA7}"/>
              </a:ext>
            </a:extLst>
          </p:cNvPr>
          <p:cNvSpPr txBox="1"/>
          <p:nvPr/>
        </p:nvSpPr>
        <p:spPr>
          <a:xfrm>
            <a:off x="6032564" y="3599404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2022/11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7E79BC4D-0F5A-D1D5-418B-3F2A0FE7C378}"/>
              </a:ext>
            </a:extLst>
          </p:cNvPr>
          <p:cNvSpPr txBox="1"/>
          <p:nvPr/>
        </p:nvSpPr>
        <p:spPr>
          <a:xfrm>
            <a:off x="5389433" y="3795558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2022/12</a:t>
            </a:r>
          </a:p>
        </p:txBody>
      </p:sp>
      <p:sp>
        <p:nvSpPr>
          <p:cNvPr id="27" name="Szövegdoboz 1">
            <a:extLst>
              <a:ext uri="{FF2B5EF4-FFF2-40B4-BE49-F238E27FC236}">
                <a16:creationId xmlns:a16="http://schemas.microsoft.com/office/drawing/2014/main" id="{AEE1E5FA-A291-4821-3951-C30AC2C417C8}"/>
              </a:ext>
            </a:extLst>
          </p:cNvPr>
          <p:cNvSpPr txBox="1"/>
          <p:nvPr/>
        </p:nvSpPr>
        <p:spPr>
          <a:xfrm>
            <a:off x="3602613" y="3579920"/>
            <a:ext cx="904159" cy="343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2023/11</a:t>
            </a:r>
            <a:endParaRPr lang="hu-HU" sz="1600" dirty="0"/>
          </a:p>
        </p:txBody>
      </p:sp>
      <p:sp>
        <p:nvSpPr>
          <p:cNvPr id="30" name="Szövegdoboz 1">
            <a:extLst>
              <a:ext uri="{FF2B5EF4-FFF2-40B4-BE49-F238E27FC236}">
                <a16:creationId xmlns:a16="http://schemas.microsoft.com/office/drawing/2014/main" id="{23691165-9E73-7A51-47A1-CE2E1AE998DA}"/>
              </a:ext>
            </a:extLst>
          </p:cNvPr>
          <p:cNvSpPr txBox="1"/>
          <p:nvPr/>
        </p:nvSpPr>
        <p:spPr>
          <a:xfrm>
            <a:off x="2507402" y="3861149"/>
            <a:ext cx="904159" cy="343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2023/12</a:t>
            </a:r>
            <a:endParaRPr lang="hu-HU" sz="1600" dirty="0"/>
          </a:p>
        </p:txBody>
      </p:sp>
      <p:sp>
        <p:nvSpPr>
          <p:cNvPr id="18" name="Szövegdoboz 9">
            <a:extLst>
              <a:ext uri="{FF2B5EF4-FFF2-40B4-BE49-F238E27FC236}">
                <a16:creationId xmlns:a16="http://schemas.microsoft.com/office/drawing/2014/main" id="{8E36AB5B-5C8F-EBC5-B758-73FF2A01D8DB}"/>
              </a:ext>
            </a:extLst>
          </p:cNvPr>
          <p:cNvSpPr txBox="1"/>
          <p:nvPr/>
        </p:nvSpPr>
        <p:spPr>
          <a:xfrm>
            <a:off x="2843513" y="2102231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2024/1</a:t>
            </a:r>
          </a:p>
        </p:txBody>
      </p:sp>
      <p:sp>
        <p:nvSpPr>
          <p:cNvPr id="32" name="Szövegdoboz 5">
            <a:extLst>
              <a:ext uri="{FF2B5EF4-FFF2-40B4-BE49-F238E27FC236}">
                <a16:creationId xmlns:a16="http://schemas.microsoft.com/office/drawing/2014/main" id="{CEC804BE-234E-8EE9-1096-D2AC2BD3E343}"/>
              </a:ext>
            </a:extLst>
          </p:cNvPr>
          <p:cNvSpPr txBox="1"/>
          <p:nvPr/>
        </p:nvSpPr>
        <p:spPr>
          <a:xfrm>
            <a:off x="2493934" y="1678559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2024/2</a:t>
            </a:r>
          </a:p>
        </p:txBody>
      </p:sp>
      <p:sp>
        <p:nvSpPr>
          <p:cNvPr id="33" name="Szövegdoboz 32">
            <a:extLst>
              <a:ext uri="{FF2B5EF4-FFF2-40B4-BE49-F238E27FC236}">
                <a16:creationId xmlns:a16="http://schemas.microsoft.com/office/drawing/2014/main" id="{849EEA67-1B75-F9B7-D03B-AFCBE7784F92}"/>
              </a:ext>
            </a:extLst>
          </p:cNvPr>
          <p:cNvSpPr txBox="1"/>
          <p:nvPr/>
        </p:nvSpPr>
        <p:spPr>
          <a:xfrm>
            <a:off x="2056864" y="2877167"/>
            <a:ext cx="83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2024/3</a:t>
            </a:r>
          </a:p>
        </p:txBody>
      </p: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6424498"/>
              </p:ext>
            </p:extLst>
          </p:nvPr>
        </p:nvGraphicFramePr>
        <p:xfrm>
          <a:off x="10815" y="921481"/>
          <a:ext cx="9122370" cy="4962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" name="Szövegdoboz 30">
            <a:extLst>
              <a:ext uri="{FF2B5EF4-FFF2-40B4-BE49-F238E27FC236}">
                <a16:creationId xmlns:a16="http://schemas.microsoft.com/office/drawing/2014/main" id="{95513A00-E5BE-889D-5917-C37DD42D631E}"/>
              </a:ext>
            </a:extLst>
          </p:cNvPr>
          <p:cNvSpPr txBox="1"/>
          <p:nvPr/>
        </p:nvSpPr>
        <p:spPr>
          <a:xfrm>
            <a:off x="2586305" y="2723032"/>
            <a:ext cx="716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2024/4</a:t>
            </a:r>
          </a:p>
        </p:txBody>
      </p:sp>
      <p:sp>
        <p:nvSpPr>
          <p:cNvPr id="34" name="Szövegdoboz 33">
            <a:extLst>
              <a:ext uri="{FF2B5EF4-FFF2-40B4-BE49-F238E27FC236}">
                <a16:creationId xmlns:a16="http://schemas.microsoft.com/office/drawing/2014/main" id="{5BB18C78-C666-EBA5-4A18-F0F72DF6BA6C}"/>
              </a:ext>
            </a:extLst>
          </p:cNvPr>
          <p:cNvSpPr txBox="1"/>
          <p:nvPr/>
        </p:nvSpPr>
        <p:spPr>
          <a:xfrm>
            <a:off x="3618469" y="2211194"/>
            <a:ext cx="716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2024/5</a:t>
            </a:r>
          </a:p>
        </p:txBody>
      </p:sp>
      <p:sp>
        <p:nvSpPr>
          <p:cNvPr id="36" name="Szövegdoboz 35">
            <a:extLst>
              <a:ext uri="{FF2B5EF4-FFF2-40B4-BE49-F238E27FC236}">
                <a16:creationId xmlns:a16="http://schemas.microsoft.com/office/drawing/2014/main" id="{8180330E-3ED5-52C3-BC55-B43797887864}"/>
              </a:ext>
            </a:extLst>
          </p:cNvPr>
          <p:cNvSpPr txBox="1"/>
          <p:nvPr/>
        </p:nvSpPr>
        <p:spPr>
          <a:xfrm>
            <a:off x="2799297" y="2269927"/>
            <a:ext cx="716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2024/6</a:t>
            </a:r>
          </a:p>
        </p:txBody>
      </p:sp>
      <p:sp>
        <p:nvSpPr>
          <p:cNvPr id="35" name="Szövegdoboz 34">
            <a:extLst>
              <a:ext uri="{FF2B5EF4-FFF2-40B4-BE49-F238E27FC236}">
                <a16:creationId xmlns:a16="http://schemas.microsoft.com/office/drawing/2014/main" id="{057843D4-2796-23AD-D13D-8F324066D3FE}"/>
              </a:ext>
            </a:extLst>
          </p:cNvPr>
          <p:cNvSpPr txBox="1"/>
          <p:nvPr/>
        </p:nvSpPr>
        <p:spPr>
          <a:xfrm>
            <a:off x="3830881" y="2540574"/>
            <a:ext cx="716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2024/7</a:t>
            </a:r>
          </a:p>
        </p:txBody>
      </p:sp>
      <p:sp>
        <p:nvSpPr>
          <p:cNvPr id="37" name="Szövegdoboz 36">
            <a:extLst>
              <a:ext uri="{FF2B5EF4-FFF2-40B4-BE49-F238E27FC236}">
                <a16:creationId xmlns:a16="http://schemas.microsoft.com/office/drawing/2014/main" id="{CB37FAF5-F6F7-9142-5639-051D904D7ABD}"/>
              </a:ext>
            </a:extLst>
          </p:cNvPr>
          <p:cNvSpPr txBox="1"/>
          <p:nvPr/>
        </p:nvSpPr>
        <p:spPr>
          <a:xfrm>
            <a:off x="2553099" y="2408876"/>
            <a:ext cx="716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2024/8</a:t>
            </a:r>
          </a:p>
        </p:txBody>
      </p:sp>
      <p:sp>
        <p:nvSpPr>
          <p:cNvPr id="38" name="Szövegdoboz 37">
            <a:extLst>
              <a:ext uri="{FF2B5EF4-FFF2-40B4-BE49-F238E27FC236}">
                <a16:creationId xmlns:a16="http://schemas.microsoft.com/office/drawing/2014/main" id="{D2166185-8D26-763C-0B59-30098DEDD551}"/>
              </a:ext>
            </a:extLst>
          </p:cNvPr>
          <p:cNvSpPr txBox="1"/>
          <p:nvPr/>
        </p:nvSpPr>
        <p:spPr>
          <a:xfrm>
            <a:off x="846167" y="2540573"/>
            <a:ext cx="835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2024/10</a:t>
            </a:r>
          </a:p>
        </p:txBody>
      </p:sp>
      <p:sp>
        <p:nvSpPr>
          <p:cNvPr id="39" name="Szövegdoboz 38">
            <a:extLst>
              <a:ext uri="{FF2B5EF4-FFF2-40B4-BE49-F238E27FC236}">
                <a16:creationId xmlns:a16="http://schemas.microsoft.com/office/drawing/2014/main" id="{AA49568B-47E0-D504-47C8-D145C2A21A2B}"/>
              </a:ext>
            </a:extLst>
          </p:cNvPr>
          <p:cNvSpPr txBox="1"/>
          <p:nvPr/>
        </p:nvSpPr>
        <p:spPr>
          <a:xfrm>
            <a:off x="2177009" y="2562764"/>
            <a:ext cx="716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2024/9</a:t>
            </a:r>
          </a:p>
        </p:txBody>
      </p:sp>
      <p:sp>
        <p:nvSpPr>
          <p:cNvPr id="40" name="Szövegdoboz 39">
            <a:extLst>
              <a:ext uri="{FF2B5EF4-FFF2-40B4-BE49-F238E27FC236}">
                <a16:creationId xmlns:a16="http://schemas.microsoft.com/office/drawing/2014/main" id="{9BB6BDC0-B7B4-E929-57B5-1B7F8C3E5952}"/>
              </a:ext>
            </a:extLst>
          </p:cNvPr>
          <p:cNvSpPr txBox="1"/>
          <p:nvPr/>
        </p:nvSpPr>
        <p:spPr>
          <a:xfrm>
            <a:off x="2218515" y="3257330"/>
            <a:ext cx="835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2024/11</a:t>
            </a:r>
          </a:p>
        </p:txBody>
      </p:sp>
      <p:sp>
        <p:nvSpPr>
          <p:cNvPr id="41" name="Szövegdoboz 40">
            <a:extLst>
              <a:ext uri="{FF2B5EF4-FFF2-40B4-BE49-F238E27FC236}">
                <a16:creationId xmlns:a16="http://schemas.microsoft.com/office/drawing/2014/main" id="{072C3482-90B9-1EAF-EBAA-ED97606F2600}"/>
              </a:ext>
            </a:extLst>
          </p:cNvPr>
          <p:cNvSpPr txBox="1"/>
          <p:nvPr/>
        </p:nvSpPr>
        <p:spPr>
          <a:xfrm>
            <a:off x="3054207" y="3327065"/>
            <a:ext cx="835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2024/12</a:t>
            </a:r>
          </a:p>
        </p:txBody>
      </p:sp>
      <p:sp>
        <p:nvSpPr>
          <p:cNvPr id="42" name="Szövegdoboz 41">
            <a:extLst>
              <a:ext uri="{FF2B5EF4-FFF2-40B4-BE49-F238E27FC236}">
                <a16:creationId xmlns:a16="http://schemas.microsoft.com/office/drawing/2014/main" id="{2C8B5872-4848-FF7A-C8EF-EB9749412706}"/>
              </a:ext>
            </a:extLst>
          </p:cNvPr>
          <p:cNvSpPr txBox="1"/>
          <p:nvPr/>
        </p:nvSpPr>
        <p:spPr>
          <a:xfrm>
            <a:off x="1666352" y="2635150"/>
            <a:ext cx="835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>
                <a:solidFill>
                  <a:srgbClr val="FF0000"/>
                </a:solidFill>
              </a:rPr>
              <a:t>2025/1</a:t>
            </a:r>
          </a:p>
        </p:txBody>
      </p:sp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5702262"/>
            <a:ext cx="9144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*A válaszlehetőség 2022. júniustól szerepel a felmérésben  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októbertől szerepel a felmérésben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*** A válaszlehetőség 2023. januártól szerepel a felmérésben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456315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sp>
        <p:nvSpPr>
          <p:cNvPr id="2" name="Cím 2">
            <a:extLst>
              <a:ext uri="{FF2B5EF4-FFF2-40B4-BE49-F238E27FC236}">
                <a16:creationId xmlns:a16="http://schemas.microsoft.com/office/drawing/2014/main" id="{59AB7B81-4703-1B67-6A7C-73A47CE8468A}"/>
              </a:ext>
            </a:extLst>
          </p:cNvPr>
          <p:cNvSpPr txBox="1">
            <a:spLocks/>
          </p:cNvSpPr>
          <p:nvPr/>
        </p:nvSpPr>
        <p:spPr>
          <a:xfrm>
            <a:off x="-2" y="314023"/>
            <a:ext cx="8139231" cy="6034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7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hu-HU" sz="3000" kern="1200" cap="all" spc="8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1800" dirty="0"/>
              <a:t>a vevők hiánya és a magas termelési árak jelentik a leggyakoribb problémát, a finanszírozási nehézségek aránya csökkent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D0D0BAF-B678-FE95-90C9-9212619FC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984393"/>
              </p:ext>
            </p:extLst>
          </p:nvPr>
        </p:nvGraphicFramePr>
        <p:xfrm>
          <a:off x="0" y="917511"/>
          <a:ext cx="9143999" cy="5031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Szövegdoboz 8">
            <a:extLst>
              <a:ext uri="{FF2B5EF4-FFF2-40B4-BE49-F238E27FC236}">
                <a16:creationId xmlns:a16="http://schemas.microsoft.com/office/drawing/2014/main" id="{A0336600-1502-C056-F567-5730AFEF71E3}"/>
              </a:ext>
            </a:extLst>
          </p:cNvPr>
          <p:cNvSpPr txBox="1"/>
          <p:nvPr/>
        </p:nvSpPr>
        <p:spPr>
          <a:xfrm>
            <a:off x="8636498" y="2463754"/>
            <a:ext cx="5883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4EE4F8"/>
                </a:solidFill>
              </a:rPr>
              <a:t>20%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E7375A21-795F-EA9F-2041-C351AA999E77}"/>
              </a:ext>
            </a:extLst>
          </p:cNvPr>
          <p:cNvSpPr txBox="1"/>
          <p:nvPr/>
        </p:nvSpPr>
        <p:spPr>
          <a:xfrm>
            <a:off x="8687869" y="3002109"/>
            <a:ext cx="5883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B0F0"/>
                </a:solidFill>
              </a:rPr>
              <a:t>5%</a:t>
            </a:r>
          </a:p>
        </p:txBody>
      </p:sp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0176"/>
            <a:ext cx="8157680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átlagos megítélése 3 hónapja gyengül és 2023. júliusa óta nem volt ilyen kedvezőtlen…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842337"/>
            <a:ext cx="7373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0761338"/>
              </p:ext>
            </p:extLst>
          </p:nvPr>
        </p:nvGraphicFramePr>
        <p:xfrm>
          <a:off x="0" y="932176"/>
          <a:ext cx="9144000" cy="4910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206870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A várakozások ugyanakkor minden méretkategóriában javultak decemberhez képest az üzleti környezet kapcsán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668566" y="5985876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704101" y="1748346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712258" y="2476058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748346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8976248"/>
              </p:ext>
            </p:extLst>
          </p:nvPr>
        </p:nvGraphicFramePr>
        <p:xfrm>
          <a:off x="0" y="922448"/>
          <a:ext cx="9124431" cy="5063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4432"/>
            <a:ext cx="8364012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beruházási tervek mutatója csökkent, a szolgáltatás és kereskedelemben 2022. decembere óta nem volt ilyen kedvezőtlen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34749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13358" y="2069200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592545" y="3222437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9045" y="1111135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sp>
        <p:nvSpPr>
          <p:cNvPr id="5" name="Téglalap 7">
            <a:extLst>
              <a:ext uri="{FF2B5EF4-FFF2-40B4-BE49-F238E27FC236}">
                <a16:creationId xmlns:a16="http://schemas.microsoft.com/office/drawing/2014/main" id="{A1834696-E835-3797-40D0-5E12392A9E64}"/>
              </a:ext>
            </a:extLst>
          </p:cNvPr>
          <p:cNvSpPr/>
          <p:nvPr/>
        </p:nvSpPr>
        <p:spPr>
          <a:xfrm>
            <a:off x="0" y="569195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2733593"/>
              </p:ext>
            </p:extLst>
          </p:nvPr>
        </p:nvGraphicFramePr>
        <p:xfrm>
          <a:off x="0" y="906554"/>
          <a:ext cx="9144000" cy="4840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392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2500444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0327"/>
            <a:ext cx="8110388" cy="612000"/>
          </a:xfrm>
        </p:spPr>
        <p:txBody>
          <a:bodyPr>
            <a:noAutofit/>
          </a:bodyPr>
          <a:lstStyle/>
          <a:p>
            <a:r>
              <a:rPr lang="hu-HU" sz="2000" dirty="0"/>
              <a:t>A létszámbővítési tervek mutatója továbbra is negatív és nem változott decemberhez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921380" y="6070998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0892594"/>
              </p:ext>
            </p:extLst>
          </p:nvPr>
        </p:nvGraphicFramePr>
        <p:xfrm>
          <a:off x="0" y="922449"/>
          <a:ext cx="9144000" cy="5233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zövegdoboz 5">
            <a:extLst>
              <a:ext uri="{FF2B5EF4-FFF2-40B4-BE49-F238E27FC236}">
                <a16:creationId xmlns:a16="http://schemas.microsoft.com/office/drawing/2014/main" id="{C01FE71E-EC76-EB4F-BC0C-EC18F44CFC23}"/>
              </a:ext>
            </a:extLst>
          </p:cNvPr>
          <p:cNvSpPr txBox="1"/>
          <p:nvPr/>
        </p:nvSpPr>
        <p:spPr>
          <a:xfrm>
            <a:off x="7966615" y="3562577"/>
            <a:ext cx="7442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4EE4F8"/>
                </a:solidFill>
              </a:rPr>
              <a:t>-6 pont</a:t>
            </a:r>
          </a:p>
        </p:txBody>
      </p:sp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5772"/>
            <a:ext cx="7954297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iparági bontásban azonban a mezőgazdaság kivételével javultak a foglalkoztatási várakozások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79987" y="644883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1880483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19285" y="2713155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02865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679825BB-6308-D916-C9CF-EAE5109F2B5C}"/>
              </a:ext>
            </a:extLst>
          </p:cNvPr>
          <p:cNvSpPr/>
          <p:nvPr/>
        </p:nvSpPr>
        <p:spPr>
          <a:xfrm>
            <a:off x="0" y="5781003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8311114"/>
              </p:ext>
            </p:extLst>
          </p:nvPr>
        </p:nvGraphicFramePr>
        <p:xfrm>
          <a:off x="-1" y="937772"/>
          <a:ext cx="9144001" cy="4843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zövegdoboz 7">
            <a:extLst>
              <a:ext uri="{FF2B5EF4-FFF2-40B4-BE49-F238E27FC236}">
                <a16:creationId xmlns:a16="http://schemas.microsoft.com/office/drawing/2014/main" id="{439E58F4-FBBB-F4EE-FB54-04A702A4DC80}"/>
              </a:ext>
            </a:extLst>
          </p:cNvPr>
          <p:cNvSpPr txBox="1"/>
          <p:nvPr/>
        </p:nvSpPr>
        <p:spPr>
          <a:xfrm>
            <a:off x="7937065" y="2636160"/>
            <a:ext cx="7230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4EE4F8"/>
                </a:solidFill>
              </a:rPr>
              <a:t>-4 pont</a:t>
            </a:r>
          </a:p>
        </p:txBody>
      </p:sp>
    </p:spTree>
    <p:extLst>
      <p:ext uri="{BB962C8B-B14F-4D97-AF65-F5344CB8AC3E}">
        <p14:creationId xmlns:p14="http://schemas.microsoft.com/office/powerpoint/2010/main" val="1749027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9497"/>
            <a:ext cx="8175278" cy="612000"/>
          </a:xfrm>
        </p:spPr>
        <p:txBody>
          <a:bodyPr>
            <a:noAutofit/>
          </a:bodyPr>
          <a:lstStyle/>
          <a:p>
            <a:r>
              <a:rPr lang="hu-HU" sz="1800" dirty="0"/>
              <a:t>az elmúlt 3 hónapban megvalósított áremelések mutatója a szolgáltatás és kereskedelemben nőtt, a többi iparágban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824559" y="5917606"/>
            <a:ext cx="749488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30E62A43-BB11-389D-527C-08B8E59E73F3}"/>
              </a:ext>
            </a:extLst>
          </p:cNvPr>
          <p:cNvSpPr/>
          <p:nvPr/>
        </p:nvSpPr>
        <p:spPr>
          <a:xfrm>
            <a:off x="-99590" y="5732103"/>
            <a:ext cx="9343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400" i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csoportosított adatok ágazati szinten, míg a teljes</a:t>
            </a:r>
            <a:r>
              <a:rPr lang="hu-HU" sz="14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átlag ágazat és vállalatméret szerint is súlyozott.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CB018CDE-2D16-0198-AE29-66235E5014C9}"/>
              </a:ext>
            </a:extLst>
          </p:cNvPr>
          <p:cNvSpPr txBox="1"/>
          <p:nvPr/>
        </p:nvSpPr>
        <p:spPr>
          <a:xfrm>
            <a:off x="8788996" y="1001382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Emelkedtek az árak     Csökkentek az árak     </a:t>
            </a:r>
          </a:p>
        </p:txBody>
      </p:sp>
      <p:sp>
        <p:nvSpPr>
          <p:cNvPr id="8" name="Nyíl: felfelé mutató 7">
            <a:extLst>
              <a:ext uri="{FF2B5EF4-FFF2-40B4-BE49-F238E27FC236}">
                <a16:creationId xmlns:a16="http://schemas.microsoft.com/office/drawing/2014/main" id="{CEA9A399-39F3-F8B7-1230-481ED6DAEF16}"/>
              </a:ext>
            </a:extLst>
          </p:cNvPr>
          <p:cNvSpPr/>
          <p:nvPr/>
        </p:nvSpPr>
        <p:spPr>
          <a:xfrm>
            <a:off x="8650440" y="201980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9D4C55FD-D3C0-41E7-8978-72197A4D58BC}"/>
              </a:ext>
            </a:extLst>
          </p:cNvPr>
          <p:cNvSpPr/>
          <p:nvPr/>
        </p:nvSpPr>
        <p:spPr>
          <a:xfrm rot="10800000">
            <a:off x="8650238" y="3149764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EA6928B-CA3D-A12E-93C9-915A24FFA8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836743"/>
              </p:ext>
            </p:extLst>
          </p:nvPr>
        </p:nvGraphicFramePr>
        <p:xfrm>
          <a:off x="0" y="911619"/>
          <a:ext cx="9144000" cy="49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6282"/>
            <a:ext cx="8091784" cy="612000"/>
          </a:xfrm>
        </p:spPr>
        <p:txBody>
          <a:bodyPr>
            <a:noAutofit/>
          </a:bodyPr>
          <a:lstStyle/>
          <a:p>
            <a:r>
              <a:rPr lang="hu-HU" sz="1800" dirty="0"/>
              <a:t>A következő 3 hónapban tervezett áremelések mutatója viszont már 4 hónapja nő és 2 éve nem volt ilyen magas szinten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8" y="6410569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1451" y="1295344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59450" y="215976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59450" y="3181025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C999B6D0-D99E-97A8-1E19-66B424115135}"/>
              </a:ext>
            </a:extLst>
          </p:cNvPr>
          <p:cNvSpPr/>
          <p:nvPr/>
        </p:nvSpPr>
        <p:spPr>
          <a:xfrm>
            <a:off x="-79116" y="5773665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1190386"/>
              </p:ext>
            </p:extLst>
          </p:nvPr>
        </p:nvGraphicFramePr>
        <p:xfrm>
          <a:off x="0" y="928282"/>
          <a:ext cx="9143999" cy="4845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582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0" y="2279577"/>
            <a:ext cx="6780665" cy="2298834"/>
          </a:xfrm>
        </p:spPr>
        <p:txBody>
          <a:bodyPr/>
          <a:lstStyle/>
          <a:p>
            <a:r>
              <a:rPr lang="hu-HU" dirty="0"/>
              <a:t>Köszönjük minden közreműködőnek a felmérésben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" y="320958"/>
            <a:ext cx="7951656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vállalati konjunktúra továbbra is kedvezőtlen és gyengült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152141295"/>
              </p:ext>
            </p:extLst>
          </p:nvPr>
        </p:nvGraphicFramePr>
        <p:xfrm>
          <a:off x="0" y="922448"/>
          <a:ext cx="9144000" cy="562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12" y="309397"/>
            <a:ext cx="7898053" cy="612000"/>
          </a:xfrm>
        </p:spPr>
        <p:txBody>
          <a:bodyPr>
            <a:noAutofit/>
          </a:bodyPr>
          <a:lstStyle/>
          <a:p>
            <a:r>
              <a:rPr lang="hu-HU" sz="2000" dirty="0"/>
              <a:t>Az </a:t>
            </a:r>
            <a:r>
              <a:rPr lang="hu-HU" sz="2000" dirty="0" err="1"/>
              <a:t>mnb</a:t>
            </a:r>
            <a:r>
              <a:rPr lang="hu-HU" sz="2000" dirty="0"/>
              <a:t> vállalati konjunktúraindexe az előző havi -7-ről -11 pontra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593758" y="5865101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4741312"/>
              </p:ext>
            </p:extLst>
          </p:nvPr>
        </p:nvGraphicFramePr>
        <p:xfrm>
          <a:off x="1" y="921397"/>
          <a:ext cx="9144000" cy="4943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21515"/>
            <a:ext cx="8027630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átlagos megítélése minden méretkategóriában gyengült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934213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531808"/>
              </p:ext>
            </p:extLst>
          </p:nvPr>
        </p:nvGraphicFramePr>
        <p:xfrm>
          <a:off x="1" y="933515"/>
          <a:ext cx="9112494" cy="495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44" y="314733"/>
            <a:ext cx="8068245" cy="612000"/>
          </a:xfrm>
        </p:spPr>
        <p:txBody>
          <a:bodyPr>
            <a:noAutofit/>
          </a:bodyPr>
          <a:lstStyle/>
          <a:p>
            <a:r>
              <a:rPr lang="hu-HU" sz="1800" dirty="0"/>
              <a:t>Az aktuális helyzettel kapcsolatos tapasztalatok a felmérésben vizsgált összes tényező kapcsán gyengültek decemberhez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004587"/>
            <a:ext cx="461665" cy="2328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    </a:t>
            </a:r>
            <a:r>
              <a:rPr lang="hu-HU" b="1" dirty="0">
                <a:solidFill>
                  <a:srgbClr val="FF0000"/>
                </a:solidFill>
              </a:rPr>
              <a:t>Kedvezőtlen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2602578"/>
              </p:ext>
            </p:extLst>
          </p:nvPr>
        </p:nvGraphicFramePr>
        <p:xfrm>
          <a:off x="0" y="926733"/>
          <a:ext cx="9143999" cy="528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zövegdoboz 7">
            <a:extLst>
              <a:ext uri="{FF2B5EF4-FFF2-40B4-BE49-F238E27FC236}">
                <a16:creationId xmlns:a16="http://schemas.microsoft.com/office/drawing/2014/main" id="{4D062656-E216-302E-6B18-4FEA8428C8A0}"/>
              </a:ext>
            </a:extLst>
          </p:cNvPr>
          <p:cNvSpPr txBox="1"/>
          <p:nvPr/>
        </p:nvSpPr>
        <p:spPr>
          <a:xfrm>
            <a:off x="7921255" y="2923354"/>
            <a:ext cx="815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2060"/>
                </a:solidFill>
              </a:rPr>
              <a:t>-29 pont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FB0DE1C1-0128-D998-C42B-13755C51330B}"/>
              </a:ext>
            </a:extLst>
          </p:cNvPr>
          <p:cNvSpPr txBox="1"/>
          <p:nvPr/>
        </p:nvSpPr>
        <p:spPr>
          <a:xfrm>
            <a:off x="7914163" y="2634404"/>
            <a:ext cx="815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70C0"/>
                </a:solidFill>
              </a:rPr>
              <a:t>-27 pont</a:t>
            </a:r>
          </a:p>
        </p:txBody>
      </p:sp>
    </p:spTree>
    <p:extLst>
      <p:ext uri="{BB962C8B-B14F-4D97-AF65-F5344CB8AC3E}">
        <p14:creationId xmlns:p14="http://schemas.microsoft.com/office/powerpoint/2010/main" val="3704011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5911"/>
            <a:ext cx="8132323" cy="612000"/>
          </a:xfrm>
        </p:spPr>
        <p:txBody>
          <a:bodyPr>
            <a:noAutofit/>
          </a:bodyPr>
          <a:lstStyle/>
          <a:p>
            <a:r>
              <a:rPr lang="hu-HU" sz="1800" dirty="0"/>
              <a:t>A várakozások felmérésben vizsgált tényezőinek fele javult decemberhez képest, leginkább a kapacitás-kihasználtság kapcsán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177548" y="6457023"/>
            <a:ext cx="195857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353044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2" y="1634918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66966" y="2445465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700215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5587713"/>
              </p:ext>
            </p:extLst>
          </p:nvPr>
        </p:nvGraphicFramePr>
        <p:xfrm>
          <a:off x="0" y="917911"/>
          <a:ext cx="9136125" cy="5539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06" y="330327"/>
            <a:ext cx="8039660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várakozások az elmúlt 4 hónap legmagasabb szintjére erősödtek, amit a kkv-k kilátásainak javulása támogatott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15753" y="5577254"/>
            <a:ext cx="911249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 méret szerinti és a teljes átlag közötti különbséget az okozza, hogy előbbi súlyozatlan, utóbbi pedig nemcsak a vállalatok mérete, hanem azok ágazata szerint is súlyozott. A skála értékei -100 és +100 között mozognak. A pozitív értékek a konjunktúra javulását, a negatívok a romlását jelzik.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31506" y="628514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1722077"/>
              </p:ext>
            </p:extLst>
          </p:nvPr>
        </p:nvGraphicFramePr>
        <p:xfrm>
          <a:off x="0" y="922450"/>
          <a:ext cx="9144000" cy="4654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78229</TotalTime>
  <Words>1186</Words>
  <Application>Microsoft Office PowerPoint</Application>
  <PresentationFormat>Diavetítés a képernyőre (4:3 oldalarány)</PresentationFormat>
  <Paragraphs>142</Paragraphs>
  <Slides>25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25</vt:i4>
      </vt:variant>
    </vt:vector>
  </HeadingPairs>
  <TitlesOfParts>
    <vt:vector size="29" baseType="lpstr">
      <vt:lpstr>Arial</vt:lpstr>
      <vt:lpstr>Calibri</vt:lpstr>
      <vt:lpstr>MNB téma 4_3 új</vt:lpstr>
      <vt:lpstr>MNB téma 4_3 nyomtatásra</vt:lpstr>
      <vt:lpstr>Az mnb Vállalati Konjunktúra felmérésének 2025. januári eredményei</vt:lpstr>
      <vt:lpstr>Az mnb vállalati konjunktúrafelmérései</vt:lpstr>
      <vt:lpstr>A vállalati konjunktúra továbbra is kedvezőtlen és gyengült az előző hónaphoz képest</vt:lpstr>
      <vt:lpstr>Az mnb vállalati konjunktúraindexe az előző havi -7-ről -11 pontra csökkent</vt:lpstr>
      <vt:lpstr>A jelenlegi helyzet átlagos megítélése minden méretkategóriában gyengült az előző hónaphoz képest</vt:lpstr>
      <vt:lpstr>Az aktuális helyzettel kapcsolatos tapasztalatok a felmérésben vizsgált összes tényező kapcsán gyengültek decemberhez képest</vt:lpstr>
      <vt:lpstr>A várakozások felmérésben vizsgált tényezőinek fele javult decemberhez képest, leginkább a kapacitás-kihasználtság kapcsán</vt:lpstr>
      <vt:lpstr>a várakozások az elmúlt 4 hónap legmagasabb szintjére erősödtek, amit a kkv-k kilátásainak javulása támogatott</vt:lpstr>
      <vt:lpstr>Termelés és kereslet</vt:lpstr>
      <vt:lpstr>Az 1 évvel korábbi szinthez viszonyított átlagos kapacitás-kihasználtság az előző havi 90-ről 87 százalékra csökkent</vt:lpstr>
      <vt:lpstr>Az 1 évvel korábbi szinthez viszonyított kapacitás-kihasználtság az iparban és építőiparban rekordalacsony szintre csökkent</vt:lpstr>
      <vt:lpstr>A kapacitás-kihasználtságra vonatkozó várakozások ugyanakkor az elmúlt 3 hónap legmagasabb szintjére erősödtek</vt:lpstr>
      <vt:lpstr>az 1 évvel korábbi szinthez viszonyított átlagos bevételi szint az előző havi 97-ről 91 százalékra csökkent</vt:lpstr>
      <vt:lpstr>A bevételi szint megítélése továbbra is kedvezőtlen, de a várakozások javultak és enyhén optimisták</vt:lpstr>
      <vt:lpstr>PowerPoint-bemutató</vt:lpstr>
      <vt:lpstr>Üzleti környezet, beruházások, foglalkoztatás</vt:lpstr>
      <vt:lpstr>AZ ÜZLETI KÖRNYEZET átlagos megítélése 3 hónapja gyengül és 2023. júliusa óta nem volt ilyen kedvezőtlen…</vt:lpstr>
      <vt:lpstr>… A várakozások ugyanakkor minden méretkategóriában javultak decemberhez képest az üzleti környezet kapcsán</vt:lpstr>
      <vt:lpstr>A beruházási tervek mutatója csökkent, a szolgáltatás és kereskedelemben 2022. decembere óta nem volt ilyen kedvezőtlen</vt:lpstr>
      <vt:lpstr>A létszámbővítési tervek mutatója továbbra is negatív és nem változott decemberhez képest…</vt:lpstr>
      <vt:lpstr>… iparági bontásban azonban a mezőgazdaság kivételével javultak a foglalkoztatási várakozások</vt:lpstr>
      <vt:lpstr>Árak</vt:lpstr>
      <vt:lpstr>az elmúlt 3 hónapban megvalósított áremelések mutatója a szolgáltatás és kereskedelemben nőtt, a többi iparágban csökkent</vt:lpstr>
      <vt:lpstr>A következő 3 hónapban tervezett áremelések mutatója viszont már 4 hónapja nő és 2 éve nem volt ilyen magas szinten</vt:lpstr>
      <vt:lpstr>Köszönjük minden közreműködőnek a felmérésben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2726</cp:revision>
  <dcterms:created xsi:type="dcterms:W3CDTF">2020-04-06T05:19:02Z</dcterms:created>
  <dcterms:modified xsi:type="dcterms:W3CDTF">2025-02-20T10:03:47Z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