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4"/>
  </p:sldMasterIdLst>
  <p:notesMasterIdLst>
    <p:notesMasterId r:id="rId17"/>
  </p:notesMasterIdLst>
  <p:handoutMasterIdLst>
    <p:handoutMasterId r:id="rId18"/>
  </p:handoutMasterIdLst>
  <p:sldIdLst>
    <p:sldId id="372" r:id="rId5"/>
    <p:sldId id="381" r:id="rId6"/>
    <p:sldId id="384" r:id="rId7"/>
    <p:sldId id="373" r:id="rId8"/>
    <p:sldId id="387" r:id="rId9"/>
    <p:sldId id="374" r:id="rId10"/>
    <p:sldId id="385" r:id="rId11"/>
    <p:sldId id="379" r:id="rId12"/>
    <p:sldId id="380" r:id="rId13"/>
    <p:sldId id="388" r:id="rId14"/>
    <p:sldId id="376" r:id="rId15"/>
    <p:sldId id="378" r:id="rId16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  <p:cmAuthor id="1" name="Kerekes Nikoletta" initials="KN" lastIdx="1" clrIdx="1">
    <p:extLst>
      <p:ext uri="{19B8F6BF-5375-455C-9EA6-DF929625EA0E}">
        <p15:presenceInfo xmlns:p15="http://schemas.microsoft.com/office/powerpoint/2012/main" userId="S-1-5-21-1939357022-314196924-328618392-334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8E9"/>
    <a:srgbClr val="EAB92A"/>
    <a:srgbClr val="1E5AA2"/>
    <a:srgbClr val="1E2452"/>
    <a:srgbClr val="A69F94"/>
    <a:srgbClr val="92B93B"/>
    <a:srgbClr val="777063"/>
    <a:srgbClr val="5DB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Közepesen sötét stílus 4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Világos stílus 2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AF606853-7671-496A-8E4F-DF71F8EC918B}" styleName="Sötét stílus 1 – 6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Sötét stílus 2 – 5./6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Világos stílus 3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5758FB7-9AC5-4552-8A53-C91805E547FA}" styleName="Téma alapján készült stílus 1 – 5. jelölőszín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Világos stílus 2 – 5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1967" autoAdjust="0"/>
  </p:normalViewPr>
  <p:slideViewPr>
    <p:cSldViewPr>
      <p:cViewPr varScale="1">
        <p:scale>
          <a:sx n="63" d="100"/>
          <a:sy n="63" d="100"/>
        </p:scale>
        <p:origin x="744" y="78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C582F7E5-DB29-4663-84F4-8F205BA7D30C}">
      <dgm:prSet phldrT="[Text]" custT="1"/>
      <dgm:spPr/>
      <dgm:t>
        <a:bodyPr/>
        <a:lstStyle/>
        <a:p>
          <a:r>
            <a:rPr lang="hu-HU" sz="20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Keresztellenőrzések, összevetések</a:t>
          </a:r>
          <a:endParaRPr lang="hu-HU" sz="2000" dirty="0"/>
        </a:p>
      </dgm:t>
    </dgm:pt>
    <dgm:pt modelId="{E18D95F7-4907-4587-8F87-DDA0826893BB}" type="parTrans" cxnId="{80591BAB-E5D3-4DCC-9B35-7604C4F3B943}">
      <dgm:prSet/>
      <dgm:spPr/>
      <dgm:t>
        <a:bodyPr/>
        <a:lstStyle/>
        <a:p>
          <a:endParaRPr lang="hu-HU"/>
        </a:p>
      </dgm:t>
    </dgm:pt>
    <dgm:pt modelId="{9D81BC1C-4FBD-491A-BE88-0F0CF0F62FFA}" type="sibTrans" cxnId="{80591BAB-E5D3-4DCC-9B35-7604C4F3B943}">
      <dgm:prSet/>
      <dgm:spPr/>
      <dgm:t>
        <a:bodyPr/>
        <a:lstStyle/>
        <a:p>
          <a:endParaRPr lang="hu-HU"/>
        </a:p>
      </dgm:t>
    </dgm:pt>
    <dgm:pt modelId="{EC2604D9-4E30-4497-B0D7-C37B674CF30B}">
      <dgm:prSet custT="1"/>
      <dgm:spPr/>
      <dgm:t>
        <a:bodyPr/>
        <a:lstStyle/>
        <a:p>
          <a:r>
            <a:rPr lang="hu-HU" sz="2000" b="0" dirty="0"/>
            <a:t>4. Kérdések és válaszok  </a:t>
          </a:r>
        </a:p>
      </dgm:t>
    </dgm:pt>
    <dgm:pt modelId="{D72411CF-042A-4595-B77A-82D53766C182}" type="parTrans" cxnId="{098C2EC1-7754-41C1-8D98-032044852B42}">
      <dgm:prSet/>
      <dgm:spPr/>
      <dgm:t>
        <a:bodyPr/>
        <a:lstStyle/>
        <a:p>
          <a:endParaRPr lang="hu-HU"/>
        </a:p>
      </dgm:t>
    </dgm:pt>
    <dgm:pt modelId="{6D68189D-8BE9-4FE5-BA8D-7ED651364679}" type="sibTrans" cxnId="{098C2EC1-7754-41C1-8D98-032044852B42}">
      <dgm:prSet/>
      <dgm:spPr/>
      <dgm:t>
        <a:bodyPr/>
        <a:lstStyle/>
        <a:p>
          <a:endParaRPr lang="hu-HU"/>
        </a:p>
      </dgm:t>
    </dgm:pt>
    <dgm:pt modelId="{ACE68F72-B29C-4DE9-81EF-1AB661FAB7EB}">
      <dgm:prSet phldrT="[Text]" custT="1"/>
      <dgm:spPr/>
      <dgm:t>
        <a:bodyPr/>
        <a:lstStyle/>
        <a:p>
          <a:r>
            <a:rPr lang="hu-HU" sz="20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Szegmentálások</a:t>
          </a:r>
        </a:p>
      </dgm:t>
    </dgm:pt>
    <dgm:pt modelId="{759952EA-20D8-4C5C-9E60-4F3227641100}" type="sibTrans" cxnId="{8E4CC2D1-26DF-4250-875A-BA4725745520}">
      <dgm:prSet/>
      <dgm:spPr/>
      <dgm:t>
        <a:bodyPr/>
        <a:lstStyle/>
        <a:p>
          <a:endParaRPr lang="hu-HU"/>
        </a:p>
      </dgm:t>
    </dgm:pt>
    <dgm:pt modelId="{48620606-44A5-45A4-B5CE-1AA4909D6359}" type="parTrans" cxnId="{8E4CC2D1-26DF-4250-875A-BA4725745520}">
      <dgm:prSet/>
      <dgm:spPr/>
      <dgm:t>
        <a:bodyPr/>
        <a:lstStyle/>
        <a:p>
          <a:endParaRPr lang="hu-HU"/>
        </a:p>
      </dgm:t>
    </dgm:pt>
    <dgm:pt modelId="{29AC9EF9-237A-4355-8B64-D64E08DD6EAD}">
      <dgm:prSet custT="1"/>
      <dgm:spPr/>
      <dgm:t>
        <a:bodyPr/>
        <a:lstStyle/>
        <a:p>
          <a:r>
            <a:rPr lang="hu-HU" sz="2000" b="0" dirty="0"/>
            <a:t>3. Tipikus hibák</a:t>
          </a:r>
        </a:p>
      </dgm:t>
    </dgm:pt>
    <dgm:pt modelId="{C457D073-FD84-475B-8DE0-B107E85D76DA}" type="sibTrans" cxnId="{C44AF391-7D5D-44F0-B109-623E469EBA07}">
      <dgm:prSet/>
      <dgm:spPr/>
      <dgm:t>
        <a:bodyPr/>
        <a:lstStyle/>
        <a:p>
          <a:endParaRPr lang="hu-HU"/>
        </a:p>
      </dgm:t>
    </dgm:pt>
    <dgm:pt modelId="{E20191D8-F074-450A-B614-6248F0C5F1BB}" type="parTrans" cxnId="{C44AF391-7D5D-44F0-B109-623E469EBA07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16EEE072-78FF-49AE-9969-33DE2E89BB86}" type="pres">
      <dgm:prSet presAssocID="{C582F7E5-DB29-4663-84F4-8F205BA7D30C}" presName="parentLin" presStyleCnt="0"/>
      <dgm:spPr/>
    </dgm:pt>
    <dgm:pt modelId="{2B3CB9E6-731E-48BC-8FBE-CD96424C3092}" type="pres">
      <dgm:prSet presAssocID="{C582F7E5-DB29-4663-84F4-8F205BA7D30C}" presName="parentLeftMargin" presStyleLbl="node1" presStyleIdx="0" presStyleCnt="4"/>
      <dgm:spPr/>
    </dgm:pt>
    <dgm:pt modelId="{0D0BC86D-DA81-4D69-ADC3-77016805D1BE}" type="pres">
      <dgm:prSet presAssocID="{C582F7E5-DB29-4663-84F4-8F205BA7D30C}" presName="parentText" presStyleLbl="node1" presStyleIdx="0" presStyleCnt="4" custScaleX="149271">
        <dgm:presLayoutVars>
          <dgm:chMax val="0"/>
          <dgm:bulletEnabled val="1"/>
        </dgm:presLayoutVars>
      </dgm:prSet>
      <dgm:spPr/>
    </dgm:pt>
    <dgm:pt modelId="{12095C93-E8C1-41CB-B469-F1118C06366F}" type="pres">
      <dgm:prSet presAssocID="{C582F7E5-DB29-4663-84F4-8F205BA7D30C}" presName="negativeSpace" presStyleCnt="0"/>
      <dgm:spPr/>
    </dgm:pt>
    <dgm:pt modelId="{C6ABA200-24E6-419E-B66F-3981D51F27CC}" type="pres">
      <dgm:prSet presAssocID="{C582F7E5-DB29-4663-84F4-8F205BA7D30C}" presName="childText" presStyleLbl="conFgAcc1" presStyleIdx="0" presStyleCnt="4">
        <dgm:presLayoutVars>
          <dgm:bulletEnabled val="1"/>
        </dgm:presLayoutVars>
      </dgm:prSet>
      <dgm:spPr/>
    </dgm:pt>
    <dgm:pt modelId="{4C1FC2D2-F9C3-43E1-BCD6-05320763CB32}" type="pres">
      <dgm:prSet presAssocID="{9D81BC1C-4FBD-491A-BE88-0F0CF0F62FFA}" presName="spaceBetweenRectangles" presStyleCnt="0"/>
      <dgm:spPr/>
    </dgm:pt>
    <dgm:pt modelId="{B7369947-BD4A-4336-B139-BEE14572A94E}" type="pres">
      <dgm:prSet presAssocID="{ACE68F72-B29C-4DE9-81EF-1AB661FAB7EB}" presName="parentLin" presStyleCnt="0"/>
      <dgm:spPr/>
    </dgm:pt>
    <dgm:pt modelId="{F40910B2-96BA-48C1-A80A-4A3268350C6B}" type="pres">
      <dgm:prSet presAssocID="{ACE68F72-B29C-4DE9-81EF-1AB661FAB7EB}" presName="parentLeftMargin" presStyleLbl="node1" presStyleIdx="0" presStyleCnt="4" custScaleX="149271"/>
      <dgm:spPr/>
    </dgm:pt>
    <dgm:pt modelId="{A26E24F9-D958-46C9-88AA-E1BF1FE4672E}" type="pres">
      <dgm:prSet presAssocID="{ACE68F72-B29C-4DE9-81EF-1AB661FAB7EB}" presName="parentText" presStyleLbl="node1" presStyleIdx="1" presStyleCnt="4" custScaleX="226448">
        <dgm:presLayoutVars>
          <dgm:chMax val="0"/>
          <dgm:bulletEnabled val="1"/>
        </dgm:presLayoutVars>
      </dgm:prSet>
      <dgm:spPr/>
    </dgm:pt>
    <dgm:pt modelId="{40A784EE-8E5E-486D-AF0B-7C5B2FA9EE35}" type="pres">
      <dgm:prSet presAssocID="{ACE68F72-B29C-4DE9-81EF-1AB661FAB7EB}" presName="negativeSpace" presStyleCnt="0"/>
      <dgm:spPr/>
    </dgm:pt>
    <dgm:pt modelId="{6B1D13AC-5548-43B6-9F80-4AE0D1508C0A}" type="pres">
      <dgm:prSet presAssocID="{ACE68F72-B29C-4DE9-81EF-1AB661FAB7EB}" presName="childText" presStyleLbl="conFgAcc1" presStyleIdx="1" presStyleCnt="4">
        <dgm:presLayoutVars>
          <dgm:bulletEnabled val="1"/>
        </dgm:presLayoutVars>
      </dgm:prSet>
      <dgm:spPr/>
    </dgm:pt>
    <dgm:pt modelId="{D8A9BCF1-2DBE-46B7-B84C-8CC9EBB012CD}" type="pres">
      <dgm:prSet presAssocID="{759952EA-20D8-4C5C-9E60-4F3227641100}" presName="spaceBetweenRectangles" presStyleCnt="0"/>
      <dgm:spPr/>
    </dgm:pt>
    <dgm:pt modelId="{46D298ED-6E18-4CE0-A0F1-24C79E25BE53}" type="pres">
      <dgm:prSet presAssocID="{29AC9EF9-237A-4355-8B64-D64E08DD6EAD}" presName="parentLin" presStyleCnt="0"/>
      <dgm:spPr/>
    </dgm:pt>
    <dgm:pt modelId="{403A9B70-EAD8-4842-AB05-ACA570804B9E}" type="pres">
      <dgm:prSet presAssocID="{29AC9EF9-237A-4355-8B64-D64E08DD6EAD}" presName="parentLeftMargin" presStyleLbl="node1" presStyleIdx="1" presStyleCnt="4" custScaleX="136009"/>
      <dgm:spPr/>
    </dgm:pt>
    <dgm:pt modelId="{3913E843-6417-41CA-BFEA-CDAAB1ECF186}" type="pres">
      <dgm:prSet presAssocID="{29AC9EF9-237A-4355-8B64-D64E08DD6EAD}" presName="parentText" presStyleLbl="node1" presStyleIdx="2" presStyleCnt="4" custScaleX="201401">
        <dgm:presLayoutVars>
          <dgm:chMax val="0"/>
          <dgm:bulletEnabled val="1"/>
        </dgm:presLayoutVars>
      </dgm:prSet>
      <dgm:spPr/>
    </dgm:pt>
    <dgm:pt modelId="{EAB485CB-7D29-460F-8E6B-38E0BE36ECCC}" type="pres">
      <dgm:prSet presAssocID="{29AC9EF9-237A-4355-8B64-D64E08DD6EAD}" presName="negativeSpace" presStyleCnt="0"/>
      <dgm:spPr/>
    </dgm:pt>
    <dgm:pt modelId="{A7B5636B-AF42-44BC-94D6-E7C35144C52C}" type="pres">
      <dgm:prSet presAssocID="{29AC9EF9-237A-4355-8B64-D64E08DD6EAD}" presName="childText" presStyleLbl="conFgAcc1" presStyleIdx="2" presStyleCnt="4">
        <dgm:presLayoutVars>
          <dgm:bulletEnabled val="1"/>
        </dgm:presLayoutVars>
      </dgm:prSet>
      <dgm:spPr/>
    </dgm:pt>
    <dgm:pt modelId="{2C14E50B-655E-4030-8E12-DCCEE6235A48}" type="pres">
      <dgm:prSet presAssocID="{C457D073-FD84-475B-8DE0-B107E85D76DA}" presName="spaceBetweenRectangles" presStyleCnt="0"/>
      <dgm:spPr/>
    </dgm:pt>
    <dgm:pt modelId="{73C4ABC3-3F25-420C-A2D7-A840D6B0E8B1}" type="pres">
      <dgm:prSet presAssocID="{EC2604D9-4E30-4497-B0D7-C37B674CF30B}" presName="parentLin" presStyleCnt="0"/>
      <dgm:spPr/>
    </dgm:pt>
    <dgm:pt modelId="{C857E8A2-D225-4D75-B23C-088FC6403249}" type="pres">
      <dgm:prSet presAssocID="{EC2604D9-4E30-4497-B0D7-C37B674CF30B}" presName="parentLeftMargin" presStyleLbl="node1" presStyleIdx="2" presStyleCnt="4"/>
      <dgm:spPr/>
    </dgm:pt>
    <dgm:pt modelId="{A48B7C0F-EE34-4C8B-BA81-061B276A6B1D}" type="pres">
      <dgm:prSet presAssocID="{EC2604D9-4E30-4497-B0D7-C37B674CF30B}" presName="parentText" presStyleLbl="node1" presStyleIdx="3" presStyleCnt="4" custScaleX="142857">
        <dgm:presLayoutVars>
          <dgm:chMax val="0"/>
          <dgm:bulletEnabled val="1"/>
        </dgm:presLayoutVars>
      </dgm:prSet>
      <dgm:spPr/>
    </dgm:pt>
    <dgm:pt modelId="{A2FA5A9C-1FCA-4656-AFF1-FAD2E86CB420}" type="pres">
      <dgm:prSet presAssocID="{EC2604D9-4E30-4497-B0D7-C37B674CF30B}" presName="negativeSpace" presStyleCnt="0"/>
      <dgm:spPr/>
    </dgm:pt>
    <dgm:pt modelId="{B4D9D5EC-569E-4DE2-B6F9-50F06E786AB4}" type="pres">
      <dgm:prSet presAssocID="{EC2604D9-4E30-4497-B0D7-C37B674CF30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D8E7710A-3818-4A82-9479-16EB92EEA942}" type="presOf" srcId="{ACE68F72-B29C-4DE9-81EF-1AB661FAB7EB}" destId="{A26E24F9-D958-46C9-88AA-E1BF1FE4672E}" srcOrd="1" destOrd="0" presId="urn:microsoft.com/office/officeart/2005/8/layout/list1"/>
    <dgm:cxn modelId="{10885221-DC0D-4653-A34F-C515A8AD11A3}" type="presOf" srcId="{29AC9EF9-237A-4355-8B64-D64E08DD6EAD}" destId="{403A9B70-EAD8-4842-AB05-ACA570804B9E}" srcOrd="0" destOrd="0" presId="urn:microsoft.com/office/officeart/2005/8/layout/list1"/>
    <dgm:cxn modelId="{852A2C49-B94B-4899-B6A5-AAE81D607986}" type="presOf" srcId="{29AC9EF9-237A-4355-8B64-D64E08DD6EAD}" destId="{3913E843-6417-41CA-BFEA-CDAAB1ECF186}" srcOrd="1" destOrd="0" presId="urn:microsoft.com/office/officeart/2005/8/layout/list1"/>
    <dgm:cxn modelId="{FEC38275-4149-4BB9-974E-BB9619C08C36}" type="presOf" srcId="{EC2604D9-4E30-4497-B0D7-C37B674CF30B}" destId="{C857E8A2-D225-4D75-B23C-088FC6403249}" srcOrd="0" destOrd="0" presId="urn:microsoft.com/office/officeart/2005/8/layout/list1"/>
    <dgm:cxn modelId="{C44AF391-7D5D-44F0-B109-623E469EBA07}" srcId="{D2952556-6FC2-4D94-8ABF-52CBBF38D59F}" destId="{29AC9EF9-237A-4355-8B64-D64E08DD6EAD}" srcOrd="2" destOrd="0" parTransId="{E20191D8-F074-450A-B614-6248F0C5F1BB}" sibTransId="{C457D073-FD84-475B-8DE0-B107E85D76DA}"/>
    <dgm:cxn modelId="{F2A8239B-0FC5-46C9-BE6B-AEBA0D649A68}" type="presOf" srcId="{ACE68F72-B29C-4DE9-81EF-1AB661FAB7EB}" destId="{F40910B2-96BA-48C1-A80A-4A3268350C6B}" srcOrd="0" destOrd="0" presId="urn:microsoft.com/office/officeart/2005/8/layout/list1"/>
    <dgm:cxn modelId="{80591BAB-E5D3-4DCC-9B35-7604C4F3B943}" srcId="{D2952556-6FC2-4D94-8ABF-52CBBF38D59F}" destId="{C582F7E5-DB29-4663-84F4-8F205BA7D30C}" srcOrd="0" destOrd="0" parTransId="{E18D95F7-4907-4587-8F87-DDA0826893BB}" sibTransId="{9D81BC1C-4FBD-491A-BE88-0F0CF0F62FFA}"/>
    <dgm:cxn modelId="{098C2EC1-7754-41C1-8D98-032044852B42}" srcId="{D2952556-6FC2-4D94-8ABF-52CBBF38D59F}" destId="{EC2604D9-4E30-4497-B0D7-C37B674CF30B}" srcOrd="3" destOrd="0" parTransId="{D72411CF-042A-4595-B77A-82D53766C182}" sibTransId="{6D68189D-8BE9-4FE5-BA8D-7ED651364679}"/>
    <dgm:cxn modelId="{1A7ACDCB-7301-48C0-BF10-4DC588D42C93}" type="presOf" srcId="{C582F7E5-DB29-4663-84F4-8F205BA7D30C}" destId="{2B3CB9E6-731E-48BC-8FBE-CD96424C3092}" srcOrd="0" destOrd="0" presId="urn:microsoft.com/office/officeart/2005/8/layout/list1"/>
    <dgm:cxn modelId="{8E4CC2D1-26DF-4250-875A-BA4725745520}" srcId="{D2952556-6FC2-4D94-8ABF-52CBBF38D59F}" destId="{ACE68F72-B29C-4DE9-81EF-1AB661FAB7EB}" srcOrd="1" destOrd="0" parTransId="{48620606-44A5-45A4-B5CE-1AA4909D6359}" sibTransId="{759952EA-20D8-4C5C-9E60-4F3227641100}"/>
    <dgm:cxn modelId="{769285E7-F569-4A7E-AF4A-A57B3FCE9B16}" type="presOf" srcId="{EC2604D9-4E30-4497-B0D7-C37B674CF30B}" destId="{A48B7C0F-EE34-4C8B-BA81-061B276A6B1D}" srcOrd="1" destOrd="0" presId="urn:microsoft.com/office/officeart/2005/8/layout/list1"/>
    <dgm:cxn modelId="{05642DF4-4B70-40E3-8AC6-92DEECC588BA}" type="presOf" srcId="{C582F7E5-DB29-4663-84F4-8F205BA7D30C}" destId="{0D0BC86D-DA81-4D69-ADC3-77016805D1BE}" srcOrd="1" destOrd="0" presId="urn:microsoft.com/office/officeart/2005/8/layout/list1"/>
    <dgm:cxn modelId="{24EFAC1C-4AC6-4C98-9061-FE7B7D2A3E58}" type="presParOf" srcId="{BBC4D113-E9FF-4C96-9160-3468AB093BC9}" destId="{16EEE072-78FF-49AE-9969-33DE2E89BB86}" srcOrd="0" destOrd="0" presId="urn:microsoft.com/office/officeart/2005/8/layout/list1"/>
    <dgm:cxn modelId="{9CD20732-820E-441E-B43F-6A893B399E89}" type="presParOf" srcId="{16EEE072-78FF-49AE-9969-33DE2E89BB86}" destId="{2B3CB9E6-731E-48BC-8FBE-CD96424C3092}" srcOrd="0" destOrd="0" presId="urn:microsoft.com/office/officeart/2005/8/layout/list1"/>
    <dgm:cxn modelId="{AA0A3BAD-5907-4327-A6DA-8D8BC2642CBF}" type="presParOf" srcId="{16EEE072-78FF-49AE-9969-33DE2E89BB86}" destId="{0D0BC86D-DA81-4D69-ADC3-77016805D1BE}" srcOrd="1" destOrd="0" presId="urn:microsoft.com/office/officeart/2005/8/layout/list1"/>
    <dgm:cxn modelId="{ADC01270-E2BE-42AD-A93C-ED8BE61632FC}" type="presParOf" srcId="{BBC4D113-E9FF-4C96-9160-3468AB093BC9}" destId="{12095C93-E8C1-41CB-B469-F1118C06366F}" srcOrd="1" destOrd="0" presId="urn:microsoft.com/office/officeart/2005/8/layout/list1"/>
    <dgm:cxn modelId="{19C21C1A-0EED-49F6-BDD4-DF1C906FAD25}" type="presParOf" srcId="{BBC4D113-E9FF-4C96-9160-3468AB093BC9}" destId="{C6ABA200-24E6-419E-B66F-3981D51F27CC}" srcOrd="2" destOrd="0" presId="urn:microsoft.com/office/officeart/2005/8/layout/list1"/>
    <dgm:cxn modelId="{5B7B92A9-DCAC-4907-9360-91A60F3ADBE7}" type="presParOf" srcId="{BBC4D113-E9FF-4C96-9160-3468AB093BC9}" destId="{4C1FC2D2-F9C3-43E1-BCD6-05320763CB32}" srcOrd="3" destOrd="0" presId="urn:microsoft.com/office/officeart/2005/8/layout/list1"/>
    <dgm:cxn modelId="{43A0CC69-45C8-4E4E-AA17-AA22A2AA03FF}" type="presParOf" srcId="{BBC4D113-E9FF-4C96-9160-3468AB093BC9}" destId="{B7369947-BD4A-4336-B139-BEE14572A94E}" srcOrd="4" destOrd="0" presId="urn:microsoft.com/office/officeart/2005/8/layout/list1"/>
    <dgm:cxn modelId="{B25647B2-FB44-4623-8801-99E5E9289A17}" type="presParOf" srcId="{B7369947-BD4A-4336-B139-BEE14572A94E}" destId="{F40910B2-96BA-48C1-A80A-4A3268350C6B}" srcOrd="0" destOrd="0" presId="urn:microsoft.com/office/officeart/2005/8/layout/list1"/>
    <dgm:cxn modelId="{6DD4D7F3-22D8-474B-A97C-44CA6933534F}" type="presParOf" srcId="{B7369947-BD4A-4336-B139-BEE14572A94E}" destId="{A26E24F9-D958-46C9-88AA-E1BF1FE4672E}" srcOrd="1" destOrd="0" presId="urn:microsoft.com/office/officeart/2005/8/layout/list1"/>
    <dgm:cxn modelId="{1974E1A3-9CF3-498E-9105-A2EC320C71C8}" type="presParOf" srcId="{BBC4D113-E9FF-4C96-9160-3468AB093BC9}" destId="{40A784EE-8E5E-486D-AF0B-7C5B2FA9EE35}" srcOrd="5" destOrd="0" presId="urn:microsoft.com/office/officeart/2005/8/layout/list1"/>
    <dgm:cxn modelId="{F3C0099E-68E9-45E9-A40C-62FA2E7CB595}" type="presParOf" srcId="{BBC4D113-E9FF-4C96-9160-3468AB093BC9}" destId="{6B1D13AC-5548-43B6-9F80-4AE0D1508C0A}" srcOrd="6" destOrd="0" presId="urn:microsoft.com/office/officeart/2005/8/layout/list1"/>
    <dgm:cxn modelId="{D84B221A-18A7-4155-9927-63473291FC4B}" type="presParOf" srcId="{BBC4D113-E9FF-4C96-9160-3468AB093BC9}" destId="{D8A9BCF1-2DBE-46B7-B84C-8CC9EBB012CD}" srcOrd="7" destOrd="0" presId="urn:microsoft.com/office/officeart/2005/8/layout/list1"/>
    <dgm:cxn modelId="{AC390909-7347-46E7-8744-4A2670DAEBED}" type="presParOf" srcId="{BBC4D113-E9FF-4C96-9160-3468AB093BC9}" destId="{46D298ED-6E18-4CE0-A0F1-24C79E25BE53}" srcOrd="8" destOrd="0" presId="urn:microsoft.com/office/officeart/2005/8/layout/list1"/>
    <dgm:cxn modelId="{E3CA1CC9-08DF-4A1A-B68F-5E1AC592C295}" type="presParOf" srcId="{46D298ED-6E18-4CE0-A0F1-24C79E25BE53}" destId="{403A9B70-EAD8-4842-AB05-ACA570804B9E}" srcOrd="0" destOrd="0" presId="urn:microsoft.com/office/officeart/2005/8/layout/list1"/>
    <dgm:cxn modelId="{42AAEFCA-EE16-4AEF-9D7D-20A78B157D24}" type="presParOf" srcId="{46D298ED-6E18-4CE0-A0F1-24C79E25BE53}" destId="{3913E843-6417-41CA-BFEA-CDAAB1ECF186}" srcOrd="1" destOrd="0" presId="urn:microsoft.com/office/officeart/2005/8/layout/list1"/>
    <dgm:cxn modelId="{BD94541B-2BA9-4FE0-B0B7-509131BB303A}" type="presParOf" srcId="{BBC4D113-E9FF-4C96-9160-3468AB093BC9}" destId="{EAB485CB-7D29-460F-8E6B-38E0BE36ECCC}" srcOrd="9" destOrd="0" presId="urn:microsoft.com/office/officeart/2005/8/layout/list1"/>
    <dgm:cxn modelId="{0F8E4222-A119-4FC9-8ABB-08D105EC2B69}" type="presParOf" srcId="{BBC4D113-E9FF-4C96-9160-3468AB093BC9}" destId="{A7B5636B-AF42-44BC-94D6-E7C35144C52C}" srcOrd="10" destOrd="0" presId="urn:microsoft.com/office/officeart/2005/8/layout/list1"/>
    <dgm:cxn modelId="{C7FD8271-2B4B-4384-8F2B-976B5C150600}" type="presParOf" srcId="{BBC4D113-E9FF-4C96-9160-3468AB093BC9}" destId="{2C14E50B-655E-4030-8E12-DCCEE6235A48}" srcOrd="11" destOrd="0" presId="urn:microsoft.com/office/officeart/2005/8/layout/list1"/>
    <dgm:cxn modelId="{0FE7C574-B508-4967-873B-F490188E9646}" type="presParOf" srcId="{BBC4D113-E9FF-4C96-9160-3468AB093BC9}" destId="{73C4ABC3-3F25-420C-A2D7-A840D6B0E8B1}" srcOrd="12" destOrd="0" presId="urn:microsoft.com/office/officeart/2005/8/layout/list1"/>
    <dgm:cxn modelId="{097A4786-D0D8-48E8-9000-BFECF4F995AD}" type="presParOf" srcId="{73C4ABC3-3F25-420C-A2D7-A840D6B0E8B1}" destId="{C857E8A2-D225-4D75-B23C-088FC6403249}" srcOrd="0" destOrd="0" presId="urn:microsoft.com/office/officeart/2005/8/layout/list1"/>
    <dgm:cxn modelId="{34E0C911-DF22-4C9F-8CF6-F7C41ED818F2}" type="presParOf" srcId="{73C4ABC3-3F25-420C-A2D7-A840D6B0E8B1}" destId="{A48B7C0F-EE34-4C8B-BA81-061B276A6B1D}" srcOrd="1" destOrd="0" presId="urn:microsoft.com/office/officeart/2005/8/layout/list1"/>
    <dgm:cxn modelId="{6F9A20B9-F7A5-4170-9B5A-9CE8687E9432}" type="presParOf" srcId="{BBC4D113-E9FF-4C96-9160-3468AB093BC9}" destId="{A2FA5A9C-1FCA-4656-AFF1-FAD2E86CB420}" srcOrd="13" destOrd="0" presId="urn:microsoft.com/office/officeart/2005/8/layout/list1"/>
    <dgm:cxn modelId="{36EC99AD-F7C8-422F-B622-31CA5B25AE1B}" type="presParOf" srcId="{BBC4D113-E9FF-4C96-9160-3468AB093BC9}" destId="{B4D9D5EC-569E-4DE2-B6F9-50F06E786AB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C582F7E5-DB29-4663-84F4-8F205BA7D30C}">
      <dgm:prSet phldrT="[Text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hu-HU" sz="21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</a:t>
          </a:r>
          <a:r>
            <a:rPr lang="hu-HU" sz="18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Keresztellenőrzések, összevetések</a:t>
          </a:r>
          <a:endParaRPr lang="hu-HU" sz="2000" dirty="0"/>
        </a:p>
      </dgm:t>
    </dgm:pt>
    <dgm:pt modelId="{E18D95F7-4907-4587-8F87-DDA0826893BB}" type="parTrans" cxnId="{80591BAB-E5D3-4DCC-9B35-7604C4F3B943}">
      <dgm:prSet/>
      <dgm:spPr/>
      <dgm:t>
        <a:bodyPr/>
        <a:lstStyle/>
        <a:p>
          <a:endParaRPr lang="hu-HU"/>
        </a:p>
      </dgm:t>
    </dgm:pt>
    <dgm:pt modelId="{9D81BC1C-4FBD-491A-BE88-0F0CF0F62FFA}" type="sibTrans" cxnId="{80591BAB-E5D3-4DCC-9B35-7604C4F3B943}">
      <dgm:prSet/>
      <dgm:spPr/>
      <dgm:t>
        <a:bodyPr/>
        <a:lstStyle/>
        <a:p>
          <a:endParaRPr lang="hu-HU"/>
        </a:p>
      </dgm:t>
    </dgm:pt>
    <dgm:pt modelId="{EC2604D9-4E30-4497-B0D7-C37B674CF30B}">
      <dgm:prSet custT="1"/>
      <dgm:spPr/>
      <dgm:t>
        <a:bodyPr/>
        <a:lstStyle/>
        <a:p>
          <a:r>
            <a:rPr lang="hu-HU" sz="2000" b="0" dirty="0"/>
            <a:t>4. Kérdések és válaszok  </a:t>
          </a:r>
        </a:p>
      </dgm:t>
    </dgm:pt>
    <dgm:pt modelId="{D72411CF-042A-4595-B77A-82D53766C182}" type="parTrans" cxnId="{098C2EC1-7754-41C1-8D98-032044852B42}">
      <dgm:prSet/>
      <dgm:spPr/>
      <dgm:t>
        <a:bodyPr/>
        <a:lstStyle/>
        <a:p>
          <a:endParaRPr lang="hu-HU"/>
        </a:p>
      </dgm:t>
    </dgm:pt>
    <dgm:pt modelId="{6D68189D-8BE9-4FE5-BA8D-7ED651364679}" type="sibTrans" cxnId="{098C2EC1-7754-41C1-8D98-032044852B42}">
      <dgm:prSet/>
      <dgm:spPr/>
      <dgm:t>
        <a:bodyPr/>
        <a:lstStyle/>
        <a:p>
          <a:endParaRPr lang="hu-HU"/>
        </a:p>
      </dgm:t>
    </dgm:pt>
    <dgm:pt modelId="{ACE68F72-B29C-4DE9-81EF-1AB661FAB7EB}">
      <dgm:prSet phldrT="[Text]" custT="1"/>
      <dgm:spPr/>
      <dgm:t>
        <a:bodyPr/>
        <a:lstStyle/>
        <a:p>
          <a:r>
            <a:rPr lang="hu-HU" sz="20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Szegmentálások</a:t>
          </a:r>
        </a:p>
      </dgm:t>
    </dgm:pt>
    <dgm:pt modelId="{759952EA-20D8-4C5C-9E60-4F3227641100}" type="sibTrans" cxnId="{8E4CC2D1-26DF-4250-875A-BA4725745520}">
      <dgm:prSet/>
      <dgm:spPr/>
      <dgm:t>
        <a:bodyPr/>
        <a:lstStyle/>
        <a:p>
          <a:endParaRPr lang="hu-HU"/>
        </a:p>
      </dgm:t>
    </dgm:pt>
    <dgm:pt modelId="{48620606-44A5-45A4-B5CE-1AA4909D6359}" type="parTrans" cxnId="{8E4CC2D1-26DF-4250-875A-BA4725745520}">
      <dgm:prSet/>
      <dgm:spPr/>
      <dgm:t>
        <a:bodyPr/>
        <a:lstStyle/>
        <a:p>
          <a:endParaRPr lang="hu-HU"/>
        </a:p>
      </dgm:t>
    </dgm:pt>
    <dgm:pt modelId="{29AC9EF9-237A-4355-8B64-D64E08DD6EAD}">
      <dgm:prSet custT="1"/>
      <dgm:spPr/>
      <dgm:t>
        <a:bodyPr/>
        <a:lstStyle/>
        <a:p>
          <a:r>
            <a:rPr lang="hu-HU" sz="2000" b="0" dirty="0"/>
            <a:t>3. Tipikus hibák</a:t>
          </a:r>
        </a:p>
      </dgm:t>
    </dgm:pt>
    <dgm:pt modelId="{C457D073-FD84-475B-8DE0-B107E85D76DA}" type="sibTrans" cxnId="{C44AF391-7D5D-44F0-B109-623E469EBA07}">
      <dgm:prSet/>
      <dgm:spPr/>
      <dgm:t>
        <a:bodyPr/>
        <a:lstStyle/>
        <a:p>
          <a:endParaRPr lang="hu-HU"/>
        </a:p>
      </dgm:t>
    </dgm:pt>
    <dgm:pt modelId="{E20191D8-F074-450A-B614-6248F0C5F1BB}" type="parTrans" cxnId="{C44AF391-7D5D-44F0-B109-623E469EBA07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16EEE072-78FF-49AE-9969-33DE2E89BB86}" type="pres">
      <dgm:prSet presAssocID="{C582F7E5-DB29-4663-84F4-8F205BA7D30C}" presName="parentLin" presStyleCnt="0"/>
      <dgm:spPr/>
    </dgm:pt>
    <dgm:pt modelId="{2B3CB9E6-731E-48BC-8FBE-CD96424C3092}" type="pres">
      <dgm:prSet presAssocID="{C582F7E5-DB29-4663-84F4-8F205BA7D30C}" presName="parentLeftMargin" presStyleLbl="node1" presStyleIdx="0" presStyleCnt="4"/>
      <dgm:spPr/>
    </dgm:pt>
    <dgm:pt modelId="{0D0BC86D-DA81-4D69-ADC3-77016805D1BE}" type="pres">
      <dgm:prSet presAssocID="{C582F7E5-DB29-4663-84F4-8F205BA7D30C}" presName="parentText" presStyleLbl="node1" presStyleIdx="0" presStyleCnt="4" custScaleX="149271">
        <dgm:presLayoutVars>
          <dgm:chMax val="0"/>
          <dgm:bulletEnabled val="1"/>
        </dgm:presLayoutVars>
      </dgm:prSet>
      <dgm:spPr/>
    </dgm:pt>
    <dgm:pt modelId="{12095C93-E8C1-41CB-B469-F1118C06366F}" type="pres">
      <dgm:prSet presAssocID="{C582F7E5-DB29-4663-84F4-8F205BA7D30C}" presName="negativeSpace" presStyleCnt="0"/>
      <dgm:spPr/>
    </dgm:pt>
    <dgm:pt modelId="{C6ABA200-24E6-419E-B66F-3981D51F27CC}" type="pres">
      <dgm:prSet presAssocID="{C582F7E5-DB29-4663-84F4-8F205BA7D30C}" presName="childText" presStyleLbl="conFgAcc1" presStyleIdx="0" presStyleCnt="4">
        <dgm:presLayoutVars>
          <dgm:bulletEnabled val="1"/>
        </dgm:presLayoutVars>
      </dgm:prSet>
      <dgm:spPr/>
    </dgm:pt>
    <dgm:pt modelId="{4C1FC2D2-F9C3-43E1-BCD6-05320763CB32}" type="pres">
      <dgm:prSet presAssocID="{9D81BC1C-4FBD-491A-BE88-0F0CF0F62FFA}" presName="spaceBetweenRectangles" presStyleCnt="0"/>
      <dgm:spPr/>
    </dgm:pt>
    <dgm:pt modelId="{B7369947-BD4A-4336-B139-BEE14572A94E}" type="pres">
      <dgm:prSet presAssocID="{ACE68F72-B29C-4DE9-81EF-1AB661FAB7EB}" presName="parentLin" presStyleCnt="0"/>
      <dgm:spPr/>
    </dgm:pt>
    <dgm:pt modelId="{F40910B2-96BA-48C1-A80A-4A3268350C6B}" type="pres">
      <dgm:prSet presAssocID="{ACE68F72-B29C-4DE9-81EF-1AB661FAB7EB}" presName="parentLeftMargin" presStyleLbl="node1" presStyleIdx="0" presStyleCnt="4" custScaleX="149271"/>
      <dgm:spPr/>
    </dgm:pt>
    <dgm:pt modelId="{A26E24F9-D958-46C9-88AA-E1BF1FE4672E}" type="pres">
      <dgm:prSet presAssocID="{ACE68F72-B29C-4DE9-81EF-1AB661FAB7EB}" presName="parentText" presStyleLbl="node1" presStyleIdx="1" presStyleCnt="4" custScaleX="226448">
        <dgm:presLayoutVars>
          <dgm:chMax val="0"/>
          <dgm:bulletEnabled val="1"/>
        </dgm:presLayoutVars>
      </dgm:prSet>
      <dgm:spPr/>
    </dgm:pt>
    <dgm:pt modelId="{40A784EE-8E5E-486D-AF0B-7C5B2FA9EE35}" type="pres">
      <dgm:prSet presAssocID="{ACE68F72-B29C-4DE9-81EF-1AB661FAB7EB}" presName="negativeSpace" presStyleCnt="0"/>
      <dgm:spPr/>
    </dgm:pt>
    <dgm:pt modelId="{6B1D13AC-5548-43B6-9F80-4AE0D1508C0A}" type="pres">
      <dgm:prSet presAssocID="{ACE68F72-B29C-4DE9-81EF-1AB661FAB7EB}" presName="childText" presStyleLbl="conFgAcc1" presStyleIdx="1" presStyleCnt="4">
        <dgm:presLayoutVars>
          <dgm:bulletEnabled val="1"/>
        </dgm:presLayoutVars>
      </dgm:prSet>
      <dgm:spPr/>
    </dgm:pt>
    <dgm:pt modelId="{D8A9BCF1-2DBE-46B7-B84C-8CC9EBB012CD}" type="pres">
      <dgm:prSet presAssocID="{759952EA-20D8-4C5C-9E60-4F3227641100}" presName="spaceBetweenRectangles" presStyleCnt="0"/>
      <dgm:spPr/>
    </dgm:pt>
    <dgm:pt modelId="{46D298ED-6E18-4CE0-A0F1-24C79E25BE53}" type="pres">
      <dgm:prSet presAssocID="{29AC9EF9-237A-4355-8B64-D64E08DD6EAD}" presName="parentLin" presStyleCnt="0"/>
      <dgm:spPr/>
    </dgm:pt>
    <dgm:pt modelId="{403A9B70-EAD8-4842-AB05-ACA570804B9E}" type="pres">
      <dgm:prSet presAssocID="{29AC9EF9-237A-4355-8B64-D64E08DD6EAD}" presName="parentLeftMargin" presStyleLbl="node1" presStyleIdx="1" presStyleCnt="4" custScaleX="136009"/>
      <dgm:spPr/>
    </dgm:pt>
    <dgm:pt modelId="{3913E843-6417-41CA-BFEA-CDAAB1ECF186}" type="pres">
      <dgm:prSet presAssocID="{29AC9EF9-237A-4355-8B64-D64E08DD6EAD}" presName="parentText" presStyleLbl="node1" presStyleIdx="2" presStyleCnt="4" custScaleX="201401">
        <dgm:presLayoutVars>
          <dgm:chMax val="0"/>
          <dgm:bulletEnabled val="1"/>
        </dgm:presLayoutVars>
      </dgm:prSet>
      <dgm:spPr/>
    </dgm:pt>
    <dgm:pt modelId="{EAB485CB-7D29-460F-8E6B-38E0BE36ECCC}" type="pres">
      <dgm:prSet presAssocID="{29AC9EF9-237A-4355-8B64-D64E08DD6EAD}" presName="negativeSpace" presStyleCnt="0"/>
      <dgm:spPr/>
    </dgm:pt>
    <dgm:pt modelId="{A7B5636B-AF42-44BC-94D6-E7C35144C52C}" type="pres">
      <dgm:prSet presAssocID="{29AC9EF9-237A-4355-8B64-D64E08DD6EAD}" presName="childText" presStyleLbl="conFgAcc1" presStyleIdx="2" presStyleCnt="4">
        <dgm:presLayoutVars>
          <dgm:bulletEnabled val="1"/>
        </dgm:presLayoutVars>
      </dgm:prSet>
      <dgm:spPr/>
    </dgm:pt>
    <dgm:pt modelId="{2C14E50B-655E-4030-8E12-DCCEE6235A48}" type="pres">
      <dgm:prSet presAssocID="{C457D073-FD84-475B-8DE0-B107E85D76DA}" presName="spaceBetweenRectangles" presStyleCnt="0"/>
      <dgm:spPr/>
    </dgm:pt>
    <dgm:pt modelId="{73C4ABC3-3F25-420C-A2D7-A840D6B0E8B1}" type="pres">
      <dgm:prSet presAssocID="{EC2604D9-4E30-4497-B0D7-C37B674CF30B}" presName="parentLin" presStyleCnt="0"/>
      <dgm:spPr/>
    </dgm:pt>
    <dgm:pt modelId="{C857E8A2-D225-4D75-B23C-088FC6403249}" type="pres">
      <dgm:prSet presAssocID="{EC2604D9-4E30-4497-B0D7-C37B674CF30B}" presName="parentLeftMargin" presStyleLbl="node1" presStyleIdx="2" presStyleCnt="4"/>
      <dgm:spPr/>
    </dgm:pt>
    <dgm:pt modelId="{A48B7C0F-EE34-4C8B-BA81-061B276A6B1D}" type="pres">
      <dgm:prSet presAssocID="{EC2604D9-4E30-4497-B0D7-C37B674CF30B}" presName="parentText" presStyleLbl="node1" presStyleIdx="3" presStyleCnt="4" custScaleX="142857">
        <dgm:presLayoutVars>
          <dgm:chMax val="0"/>
          <dgm:bulletEnabled val="1"/>
        </dgm:presLayoutVars>
      </dgm:prSet>
      <dgm:spPr/>
    </dgm:pt>
    <dgm:pt modelId="{A2FA5A9C-1FCA-4656-AFF1-FAD2E86CB420}" type="pres">
      <dgm:prSet presAssocID="{EC2604D9-4E30-4497-B0D7-C37B674CF30B}" presName="negativeSpace" presStyleCnt="0"/>
      <dgm:spPr/>
    </dgm:pt>
    <dgm:pt modelId="{B4D9D5EC-569E-4DE2-B6F9-50F06E786AB4}" type="pres">
      <dgm:prSet presAssocID="{EC2604D9-4E30-4497-B0D7-C37B674CF30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D8E7710A-3818-4A82-9479-16EB92EEA942}" type="presOf" srcId="{ACE68F72-B29C-4DE9-81EF-1AB661FAB7EB}" destId="{A26E24F9-D958-46C9-88AA-E1BF1FE4672E}" srcOrd="1" destOrd="0" presId="urn:microsoft.com/office/officeart/2005/8/layout/list1"/>
    <dgm:cxn modelId="{10885221-DC0D-4653-A34F-C515A8AD11A3}" type="presOf" srcId="{29AC9EF9-237A-4355-8B64-D64E08DD6EAD}" destId="{403A9B70-EAD8-4842-AB05-ACA570804B9E}" srcOrd="0" destOrd="0" presId="urn:microsoft.com/office/officeart/2005/8/layout/list1"/>
    <dgm:cxn modelId="{852A2C49-B94B-4899-B6A5-AAE81D607986}" type="presOf" srcId="{29AC9EF9-237A-4355-8B64-D64E08DD6EAD}" destId="{3913E843-6417-41CA-BFEA-CDAAB1ECF186}" srcOrd="1" destOrd="0" presId="urn:microsoft.com/office/officeart/2005/8/layout/list1"/>
    <dgm:cxn modelId="{FEC38275-4149-4BB9-974E-BB9619C08C36}" type="presOf" srcId="{EC2604D9-4E30-4497-B0D7-C37B674CF30B}" destId="{C857E8A2-D225-4D75-B23C-088FC6403249}" srcOrd="0" destOrd="0" presId="urn:microsoft.com/office/officeart/2005/8/layout/list1"/>
    <dgm:cxn modelId="{C44AF391-7D5D-44F0-B109-623E469EBA07}" srcId="{D2952556-6FC2-4D94-8ABF-52CBBF38D59F}" destId="{29AC9EF9-237A-4355-8B64-D64E08DD6EAD}" srcOrd="2" destOrd="0" parTransId="{E20191D8-F074-450A-B614-6248F0C5F1BB}" sibTransId="{C457D073-FD84-475B-8DE0-B107E85D76DA}"/>
    <dgm:cxn modelId="{F2A8239B-0FC5-46C9-BE6B-AEBA0D649A68}" type="presOf" srcId="{ACE68F72-B29C-4DE9-81EF-1AB661FAB7EB}" destId="{F40910B2-96BA-48C1-A80A-4A3268350C6B}" srcOrd="0" destOrd="0" presId="urn:microsoft.com/office/officeart/2005/8/layout/list1"/>
    <dgm:cxn modelId="{80591BAB-E5D3-4DCC-9B35-7604C4F3B943}" srcId="{D2952556-6FC2-4D94-8ABF-52CBBF38D59F}" destId="{C582F7E5-DB29-4663-84F4-8F205BA7D30C}" srcOrd="0" destOrd="0" parTransId="{E18D95F7-4907-4587-8F87-DDA0826893BB}" sibTransId="{9D81BC1C-4FBD-491A-BE88-0F0CF0F62FFA}"/>
    <dgm:cxn modelId="{098C2EC1-7754-41C1-8D98-032044852B42}" srcId="{D2952556-6FC2-4D94-8ABF-52CBBF38D59F}" destId="{EC2604D9-4E30-4497-B0D7-C37B674CF30B}" srcOrd="3" destOrd="0" parTransId="{D72411CF-042A-4595-B77A-82D53766C182}" sibTransId="{6D68189D-8BE9-4FE5-BA8D-7ED651364679}"/>
    <dgm:cxn modelId="{1A7ACDCB-7301-48C0-BF10-4DC588D42C93}" type="presOf" srcId="{C582F7E5-DB29-4663-84F4-8F205BA7D30C}" destId="{2B3CB9E6-731E-48BC-8FBE-CD96424C3092}" srcOrd="0" destOrd="0" presId="urn:microsoft.com/office/officeart/2005/8/layout/list1"/>
    <dgm:cxn modelId="{8E4CC2D1-26DF-4250-875A-BA4725745520}" srcId="{D2952556-6FC2-4D94-8ABF-52CBBF38D59F}" destId="{ACE68F72-B29C-4DE9-81EF-1AB661FAB7EB}" srcOrd="1" destOrd="0" parTransId="{48620606-44A5-45A4-B5CE-1AA4909D6359}" sibTransId="{759952EA-20D8-4C5C-9E60-4F3227641100}"/>
    <dgm:cxn modelId="{769285E7-F569-4A7E-AF4A-A57B3FCE9B16}" type="presOf" srcId="{EC2604D9-4E30-4497-B0D7-C37B674CF30B}" destId="{A48B7C0F-EE34-4C8B-BA81-061B276A6B1D}" srcOrd="1" destOrd="0" presId="urn:microsoft.com/office/officeart/2005/8/layout/list1"/>
    <dgm:cxn modelId="{05642DF4-4B70-40E3-8AC6-92DEECC588BA}" type="presOf" srcId="{C582F7E5-DB29-4663-84F4-8F205BA7D30C}" destId="{0D0BC86D-DA81-4D69-ADC3-77016805D1BE}" srcOrd="1" destOrd="0" presId="urn:microsoft.com/office/officeart/2005/8/layout/list1"/>
    <dgm:cxn modelId="{24EFAC1C-4AC6-4C98-9061-FE7B7D2A3E58}" type="presParOf" srcId="{BBC4D113-E9FF-4C96-9160-3468AB093BC9}" destId="{16EEE072-78FF-49AE-9969-33DE2E89BB86}" srcOrd="0" destOrd="0" presId="urn:microsoft.com/office/officeart/2005/8/layout/list1"/>
    <dgm:cxn modelId="{9CD20732-820E-441E-B43F-6A893B399E89}" type="presParOf" srcId="{16EEE072-78FF-49AE-9969-33DE2E89BB86}" destId="{2B3CB9E6-731E-48BC-8FBE-CD96424C3092}" srcOrd="0" destOrd="0" presId="urn:microsoft.com/office/officeart/2005/8/layout/list1"/>
    <dgm:cxn modelId="{AA0A3BAD-5907-4327-A6DA-8D8BC2642CBF}" type="presParOf" srcId="{16EEE072-78FF-49AE-9969-33DE2E89BB86}" destId="{0D0BC86D-DA81-4D69-ADC3-77016805D1BE}" srcOrd="1" destOrd="0" presId="urn:microsoft.com/office/officeart/2005/8/layout/list1"/>
    <dgm:cxn modelId="{ADC01270-E2BE-42AD-A93C-ED8BE61632FC}" type="presParOf" srcId="{BBC4D113-E9FF-4C96-9160-3468AB093BC9}" destId="{12095C93-E8C1-41CB-B469-F1118C06366F}" srcOrd="1" destOrd="0" presId="urn:microsoft.com/office/officeart/2005/8/layout/list1"/>
    <dgm:cxn modelId="{19C21C1A-0EED-49F6-BDD4-DF1C906FAD25}" type="presParOf" srcId="{BBC4D113-E9FF-4C96-9160-3468AB093BC9}" destId="{C6ABA200-24E6-419E-B66F-3981D51F27CC}" srcOrd="2" destOrd="0" presId="urn:microsoft.com/office/officeart/2005/8/layout/list1"/>
    <dgm:cxn modelId="{5B7B92A9-DCAC-4907-9360-91A60F3ADBE7}" type="presParOf" srcId="{BBC4D113-E9FF-4C96-9160-3468AB093BC9}" destId="{4C1FC2D2-F9C3-43E1-BCD6-05320763CB32}" srcOrd="3" destOrd="0" presId="urn:microsoft.com/office/officeart/2005/8/layout/list1"/>
    <dgm:cxn modelId="{43A0CC69-45C8-4E4E-AA17-AA22A2AA03FF}" type="presParOf" srcId="{BBC4D113-E9FF-4C96-9160-3468AB093BC9}" destId="{B7369947-BD4A-4336-B139-BEE14572A94E}" srcOrd="4" destOrd="0" presId="urn:microsoft.com/office/officeart/2005/8/layout/list1"/>
    <dgm:cxn modelId="{B25647B2-FB44-4623-8801-99E5E9289A17}" type="presParOf" srcId="{B7369947-BD4A-4336-B139-BEE14572A94E}" destId="{F40910B2-96BA-48C1-A80A-4A3268350C6B}" srcOrd="0" destOrd="0" presId="urn:microsoft.com/office/officeart/2005/8/layout/list1"/>
    <dgm:cxn modelId="{6DD4D7F3-22D8-474B-A97C-44CA6933534F}" type="presParOf" srcId="{B7369947-BD4A-4336-B139-BEE14572A94E}" destId="{A26E24F9-D958-46C9-88AA-E1BF1FE4672E}" srcOrd="1" destOrd="0" presId="urn:microsoft.com/office/officeart/2005/8/layout/list1"/>
    <dgm:cxn modelId="{1974E1A3-9CF3-498E-9105-A2EC320C71C8}" type="presParOf" srcId="{BBC4D113-E9FF-4C96-9160-3468AB093BC9}" destId="{40A784EE-8E5E-486D-AF0B-7C5B2FA9EE35}" srcOrd="5" destOrd="0" presId="urn:microsoft.com/office/officeart/2005/8/layout/list1"/>
    <dgm:cxn modelId="{F3C0099E-68E9-45E9-A40C-62FA2E7CB595}" type="presParOf" srcId="{BBC4D113-E9FF-4C96-9160-3468AB093BC9}" destId="{6B1D13AC-5548-43B6-9F80-4AE0D1508C0A}" srcOrd="6" destOrd="0" presId="urn:microsoft.com/office/officeart/2005/8/layout/list1"/>
    <dgm:cxn modelId="{D84B221A-18A7-4155-9927-63473291FC4B}" type="presParOf" srcId="{BBC4D113-E9FF-4C96-9160-3468AB093BC9}" destId="{D8A9BCF1-2DBE-46B7-B84C-8CC9EBB012CD}" srcOrd="7" destOrd="0" presId="urn:microsoft.com/office/officeart/2005/8/layout/list1"/>
    <dgm:cxn modelId="{AC390909-7347-46E7-8744-4A2670DAEBED}" type="presParOf" srcId="{BBC4D113-E9FF-4C96-9160-3468AB093BC9}" destId="{46D298ED-6E18-4CE0-A0F1-24C79E25BE53}" srcOrd="8" destOrd="0" presId="urn:microsoft.com/office/officeart/2005/8/layout/list1"/>
    <dgm:cxn modelId="{E3CA1CC9-08DF-4A1A-B68F-5E1AC592C295}" type="presParOf" srcId="{46D298ED-6E18-4CE0-A0F1-24C79E25BE53}" destId="{403A9B70-EAD8-4842-AB05-ACA570804B9E}" srcOrd="0" destOrd="0" presId="urn:microsoft.com/office/officeart/2005/8/layout/list1"/>
    <dgm:cxn modelId="{42AAEFCA-EE16-4AEF-9D7D-20A78B157D24}" type="presParOf" srcId="{46D298ED-6E18-4CE0-A0F1-24C79E25BE53}" destId="{3913E843-6417-41CA-BFEA-CDAAB1ECF186}" srcOrd="1" destOrd="0" presId="urn:microsoft.com/office/officeart/2005/8/layout/list1"/>
    <dgm:cxn modelId="{BD94541B-2BA9-4FE0-B0B7-509131BB303A}" type="presParOf" srcId="{BBC4D113-E9FF-4C96-9160-3468AB093BC9}" destId="{EAB485CB-7D29-460F-8E6B-38E0BE36ECCC}" srcOrd="9" destOrd="0" presId="urn:microsoft.com/office/officeart/2005/8/layout/list1"/>
    <dgm:cxn modelId="{0F8E4222-A119-4FC9-8ABB-08D105EC2B69}" type="presParOf" srcId="{BBC4D113-E9FF-4C96-9160-3468AB093BC9}" destId="{A7B5636B-AF42-44BC-94D6-E7C35144C52C}" srcOrd="10" destOrd="0" presId="urn:microsoft.com/office/officeart/2005/8/layout/list1"/>
    <dgm:cxn modelId="{C7FD8271-2B4B-4384-8F2B-976B5C150600}" type="presParOf" srcId="{BBC4D113-E9FF-4C96-9160-3468AB093BC9}" destId="{2C14E50B-655E-4030-8E12-DCCEE6235A48}" srcOrd="11" destOrd="0" presId="urn:microsoft.com/office/officeart/2005/8/layout/list1"/>
    <dgm:cxn modelId="{0FE7C574-B508-4967-873B-F490188E9646}" type="presParOf" srcId="{BBC4D113-E9FF-4C96-9160-3468AB093BC9}" destId="{73C4ABC3-3F25-420C-A2D7-A840D6B0E8B1}" srcOrd="12" destOrd="0" presId="urn:microsoft.com/office/officeart/2005/8/layout/list1"/>
    <dgm:cxn modelId="{097A4786-D0D8-48E8-9000-BFECF4F995AD}" type="presParOf" srcId="{73C4ABC3-3F25-420C-A2D7-A840D6B0E8B1}" destId="{C857E8A2-D225-4D75-B23C-088FC6403249}" srcOrd="0" destOrd="0" presId="urn:microsoft.com/office/officeart/2005/8/layout/list1"/>
    <dgm:cxn modelId="{34E0C911-DF22-4C9F-8CF6-F7C41ED818F2}" type="presParOf" srcId="{73C4ABC3-3F25-420C-A2D7-A840D6B0E8B1}" destId="{A48B7C0F-EE34-4C8B-BA81-061B276A6B1D}" srcOrd="1" destOrd="0" presId="urn:microsoft.com/office/officeart/2005/8/layout/list1"/>
    <dgm:cxn modelId="{6F9A20B9-F7A5-4170-9B5A-9CE8687E9432}" type="presParOf" srcId="{BBC4D113-E9FF-4C96-9160-3468AB093BC9}" destId="{A2FA5A9C-1FCA-4656-AFF1-FAD2E86CB420}" srcOrd="13" destOrd="0" presId="urn:microsoft.com/office/officeart/2005/8/layout/list1"/>
    <dgm:cxn modelId="{36EC99AD-F7C8-422F-B622-31CA5B25AE1B}" type="presParOf" srcId="{BBC4D113-E9FF-4C96-9160-3468AB093BC9}" destId="{B4D9D5EC-569E-4DE2-B6F9-50F06E786AB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C582F7E5-DB29-4663-84F4-8F205BA7D30C}">
      <dgm:prSet phldrT="[Text]" custT="1"/>
      <dgm:spPr/>
      <dgm:t>
        <a:bodyPr/>
        <a:lstStyle/>
        <a:p>
          <a:r>
            <a:rPr lang="hu-HU" sz="21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</a:t>
          </a:r>
          <a:r>
            <a:rPr lang="hu-HU" sz="18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Keresztellenőrzések, összevetések</a:t>
          </a:r>
          <a:endParaRPr lang="hu-HU" sz="2000" dirty="0"/>
        </a:p>
      </dgm:t>
    </dgm:pt>
    <dgm:pt modelId="{E18D95F7-4907-4587-8F87-DDA0826893BB}" type="parTrans" cxnId="{80591BAB-E5D3-4DCC-9B35-7604C4F3B943}">
      <dgm:prSet/>
      <dgm:spPr/>
      <dgm:t>
        <a:bodyPr/>
        <a:lstStyle/>
        <a:p>
          <a:endParaRPr lang="hu-HU"/>
        </a:p>
      </dgm:t>
    </dgm:pt>
    <dgm:pt modelId="{9D81BC1C-4FBD-491A-BE88-0F0CF0F62FFA}" type="sibTrans" cxnId="{80591BAB-E5D3-4DCC-9B35-7604C4F3B943}">
      <dgm:prSet/>
      <dgm:spPr/>
      <dgm:t>
        <a:bodyPr/>
        <a:lstStyle/>
        <a:p>
          <a:endParaRPr lang="hu-HU"/>
        </a:p>
      </dgm:t>
    </dgm:pt>
    <dgm:pt modelId="{EC2604D9-4E30-4497-B0D7-C37B674CF30B}">
      <dgm:prSet custT="1"/>
      <dgm:spPr/>
      <dgm:t>
        <a:bodyPr/>
        <a:lstStyle/>
        <a:p>
          <a:r>
            <a:rPr lang="hu-HU" sz="2000" b="0" dirty="0"/>
            <a:t>4. Kérdések és válaszok  </a:t>
          </a:r>
        </a:p>
      </dgm:t>
    </dgm:pt>
    <dgm:pt modelId="{D72411CF-042A-4595-B77A-82D53766C182}" type="parTrans" cxnId="{098C2EC1-7754-41C1-8D98-032044852B42}">
      <dgm:prSet/>
      <dgm:spPr/>
      <dgm:t>
        <a:bodyPr/>
        <a:lstStyle/>
        <a:p>
          <a:endParaRPr lang="hu-HU"/>
        </a:p>
      </dgm:t>
    </dgm:pt>
    <dgm:pt modelId="{6D68189D-8BE9-4FE5-BA8D-7ED651364679}" type="sibTrans" cxnId="{098C2EC1-7754-41C1-8D98-032044852B42}">
      <dgm:prSet/>
      <dgm:spPr/>
      <dgm:t>
        <a:bodyPr/>
        <a:lstStyle/>
        <a:p>
          <a:endParaRPr lang="hu-HU"/>
        </a:p>
      </dgm:t>
    </dgm:pt>
    <dgm:pt modelId="{ACE68F72-B29C-4DE9-81EF-1AB661FAB7EB}">
      <dgm:prSet phldrT="[Text]" custT="1"/>
      <dgm:spPr>
        <a:solidFill>
          <a:schemeClr val="accent1">
            <a:lumMod val="60000"/>
            <a:lumOff val="40000"/>
            <a:alpha val="77000"/>
          </a:schemeClr>
        </a:solidFill>
      </dgm:spPr>
      <dgm:t>
        <a:bodyPr/>
        <a:lstStyle/>
        <a:p>
          <a:r>
            <a:rPr lang="hu-HU" sz="20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Szegmentálások</a:t>
          </a:r>
        </a:p>
      </dgm:t>
    </dgm:pt>
    <dgm:pt modelId="{759952EA-20D8-4C5C-9E60-4F3227641100}" type="sibTrans" cxnId="{8E4CC2D1-26DF-4250-875A-BA4725745520}">
      <dgm:prSet/>
      <dgm:spPr/>
      <dgm:t>
        <a:bodyPr/>
        <a:lstStyle/>
        <a:p>
          <a:endParaRPr lang="hu-HU"/>
        </a:p>
      </dgm:t>
    </dgm:pt>
    <dgm:pt modelId="{48620606-44A5-45A4-B5CE-1AA4909D6359}" type="parTrans" cxnId="{8E4CC2D1-26DF-4250-875A-BA4725745520}">
      <dgm:prSet/>
      <dgm:spPr/>
      <dgm:t>
        <a:bodyPr/>
        <a:lstStyle/>
        <a:p>
          <a:endParaRPr lang="hu-HU"/>
        </a:p>
      </dgm:t>
    </dgm:pt>
    <dgm:pt modelId="{29AC9EF9-237A-4355-8B64-D64E08DD6EAD}">
      <dgm:prSet custT="1"/>
      <dgm:spPr/>
      <dgm:t>
        <a:bodyPr/>
        <a:lstStyle/>
        <a:p>
          <a:r>
            <a:rPr lang="hu-HU" sz="2000" b="0" dirty="0"/>
            <a:t>3. Tipikus hibák</a:t>
          </a:r>
        </a:p>
      </dgm:t>
    </dgm:pt>
    <dgm:pt modelId="{C457D073-FD84-475B-8DE0-B107E85D76DA}" type="sibTrans" cxnId="{C44AF391-7D5D-44F0-B109-623E469EBA07}">
      <dgm:prSet/>
      <dgm:spPr/>
      <dgm:t>
        <a:bodyPr/>
        <a:lstStyle/>
        <a:p>
          <a:endParaRPr lang="hu-HU"/>
        </a:p>
      </dgm:t>
    </dgm:pt>
    <dgm:pt modelId="{E20191D8-F074-450A-B614-6248F0C5F1BB}" type="parTrans" cxnId="{C44AF391-7D5D-44F0-B109-623E469EBA07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16EEE072-78FF-49AE-9969-33DE2E89BB86}" type="pres">
      <dgm:prSet presAssocID="{C582F7E5-DB29-4663-84F4-8F205BA7D30C}" presName="parentLin" presStyleCnt="0"/>
      <dgm:spPr/>
    </dgm:pt>
    <dgm:pt modelId="{2B3CB9E6-731E-48BC-8FBE-CD96424C3092}" type="pres">
      <dgm:prSet presAssocID="{C582F7E5-DB29-4663-84F4-8F205BA7D30C}" presName="parentLeftMargin" presStyleLbl="node1" presStyleIdx="0" presStyleCnt="4"/>
      <dgm:spPr/>
    </dgm:pt>
    <dgm:pt modelId="{0D0BC86D-DA81-4D69-ADC3-77016805D1BE}" type="pres">
      <dgm:prSet presAssocID="{C582F7E5-DB29-4663-84F4-8F205BA7D30C}" presName="parentText" presStyleLbl="node1" presStyleIdx="0" presStyleCnt="4" custScaleX="149271">
        <dgm:presLayoutVars>
          <dgm:chMax val="0"/>
          <dgm:bulletEnabled val="1"/>
        </dgm:presLayoutVars>
      </dgm:prSet>
      <dgm:spPr/>
    </dgm:pt>
    <dgm:pt modelId="{12095C93-E8C1-41CB-B469-F1118C06366F}" type="pres">
      <dgm:prSet presAssocID="{C582F7E5-DB29-4663-84F4-8F205BA7D30C}" presName="negativeSpace" presStyleCnt="0"/>
      <dgm:spPr/>
    </dgm:pt>
    <dgm:pt modelId="{C6ABA200-24E6-419E-B66F-3981D51F27CC}" type="pres">
      <dgm:prSet presAssocID="{C582F7E5-DB29-4663-84F4-8F205BA7D30C}" presName="childText" presStyleLbl="conFgAcc1" presStyleIdx="0" presStyleCnt="4">
        <dgm:presLayoutVars>
          <dgm:bulletEnabled val="1"/>
        </dgm:presLayoutVars>
      </dgm:prSet>
      <dgm:spPr/>
    </dgm:pt>
    <dgm:pt modelId="{4C1FC2D2-F9C3-43E1-BCD6-05320763CB32}" type="pres">
      <dgm:prSet presAssocID="{9D81BC1C-4FBD-491A-BE88-0F0CF0F62FFA}" presName="spaceBetweenRectangles" presStyleCnt="0"/>
      <dgm:spPr/>
    </dgm:pt>
    <dgm:pt modelId="{B7369947-BD4A-4336-B139-BEE14572A94E}" type="pres">
      <dgm:prSet presAssocID="{ACE68F72-B29C-4DE9-81EF-1AB661FAB7EB}" presName="parentLin" presStyleCnt="0"/>
      <dgm:spPr/>
    </dgm:pt>
    <dgm:pt modelId="{F40910B2-96BA-48C1-A80A-4A3268350C6B}" type="pres">
      <dgm:prSet presAssocID="{ACE68F72-B29C-4DE9-81EF-1AB661FAB7EB}" presName="parentLeftMargin" presStyleLbl="node1" presStyleIdx="0" presStyleCnt="4" custScaleX="149271"/>
      <dgm:spPr/>
    </dgm:pt>
    <dgm:pt modelId="{A26E24F9-D958-46C9-88AA-E1BF1FE4672E}" type="pres">
      <dgm:prSet presAssocID="{ACE68F72-B29C-4DE9-81EF-1AB661FAB7EB}" presName="parentText" presStyleLbl="node1" presStyleIdx="1" presStyleCnt="4" custScaleX="226448">
        <dgm:presLayoutVars>
          <dgm:chMax val="0"/>
          <dgm:bulletEnabled val="1"/>
        </dgm:presLayoutVars>
      </dgm:prSet>
      <dgm:spPr/>
    </dgm:pt>
    <dgm:pt modelId="{40A784EE-8E5E-486D-AF0B-7C5B2FA9EE35}" type="pres">
      <dgm:prSet presAssocID="{ACE68F72-B29C-4DE9-81EF-1AB661FAB7EB}" presName="negativeSpace" presStyleCnt="0"/>
      <dgm:spPr/>
    </dgm:pt>
    <dgm:pt modelId="{6B1D13AC-5548-43B6-9F80-4AE0D1508C0A}" type="pres">
      <dgm:prSet presAssocID="{ACE68F72-B29C-4DE9-81EF-1AB661FAB7EB}" presName="childText" presStyleLbl="conFgAcc1" presStyleIdx="1" presStyleCnt="4">
        <dgm:presLayoutVars>
          <dgm:bulletEnabled val="1"/>
        </dgm:presLayoutVars>
      </dgm:prSet>
      <dgm:spPr/>
    </dgm:pt>
    <dgm:pt modelId="{D8A9BCF1-2DBE-46B7-B84C-8CC9EBB012CD}" type="pres">
      <dgm:prSet presAssocID="{759952EA-20D8-4C5C-9E60-4F3227641100}" presName="spaceBetweenRectangles" presStyleCnt="0"/>
      <dgm:spPr/>
    </dgm:pt>
    <dgm:pt modelId="{46D298ED-6E18-4CE0-A0F1-24C79E25BE53}" type="pres">
      <dgm:prSet presAssocID="{29AC9EF9-237A-4355-8B64-D64E08DD6EAD}" presName="parentLin" presStyleCnt="0"/>
      <dgm:spPr/>
    </dgm:pt>
    <dgm:pt modelId="{403A9B70-EAD8-4842-AB05-ACA570804B9E}" type="pres">
      <dgm:prSet presAssocID="{29AC9EF9-237A-4355-8B64-D64E08DD6EAD}" presName="parentLeftMargin" presStyleLbl="node1" presStyleIdx="1" presStyleCnt="4" custScaleX="136009"/>
      <dgm:spPr/>
    </dgm:pt>
    <dgm:pt modelId="{3913E843-6417-41CA-BFEA-CDAAB1ECF186}" type="pres">
      <dgm:prSet presAssocID="{29AC9EF9-237A-4355-8B64-D64E08DD6EAD}" presName="parentText" presStyleLbl="node1" presStyleIdx="2" presStyleCnt="4" custScaleX="201401">
        <dgm:presLayoutVars>
          <dgm:chMax val="0"/>
          <dgm:bulletEnabled val="1"/>
        </dgm:presLayoutVars>
      </dgm:prSet>
      <dgm:spPr/>
    </dgm:pt>
    <dgm:pt modelId="{EAB485CB-7D29-460F-8E6B-38E0BE36ECCC}" type="pres">
      <dgm:prSet presAssocID="{29AC9EF9-237A-4355-8B64-D64E08DD6EAD}" presName="negativeSpace" presStyleCnt="0"/>
      <dgm:spPr/>
    </dgm:pt>
    <dgm:pt modelId="{A7B5636B-AF42-44BC-94D6-E7C35144C52C}" type="pres">
      <dgm:prSet presAssocID="{29AC9EF9-237A-4355-8B64-D64E08DD6EAD}" presName="childText" presStyleLbl="conFgAcc1" presStyleIdx="2" presStyleCnt="4">
        <dgm:presLayoutVars>
          <dgm:bulletEnabled val="1"/>
        </dgm:presLayoutVars>
      </dgm:prSet>
      <dgm:spPr/>
    </dgm:pt>
    <dgm:pt modelId="{2C14E50B-655E-4030-8E12-DCCEE6235A48}" type="pres">
      <dgm:prSet presAssocID="{C457D073-FD84-475B-8DE0-B107E85D76DA}" presName="spaceBetweenRectangles" presStyleCnt="0"/>
      <dgm:spPr/>
    </dgm:pt>
    <dgm:pt modelId="{73C4ABC3-3F25-420C-A2D7-A840D6B0E8B1}" type="pres">
      <dgm:prSet presAssocID="{EC2604D9-4E30-4497-B0D7-C37B674CF30B}" presName="parentLin" presStyleCnt="0"/>
      <dgm:spPr/>
    </dgm:pt>
    <dgm:pt modelId="{C857E8A2-D225-4D75-B23C-088FC6403249}" type="pres">
      <dgm:prSet presAssocID="{EC2604D9-4E30-4497-B0D7-C37B674CF30B}" presName="parentLeftMargin" presStyleLbl="node1" presStyleIdx="2" presStyleCnt="4"/>
      <dgm:spPr/>
    </dgm:pt>
    <dgm:pt modelId="{A48B7C0F-EE34-4C8B-BA81-061B276A6B1D}" type="pres">
      <dgm:prSet presAssocID="{EC2604D9-4E30-4497-B0D7-C37B674CF30B}" presName="parentText" presStyleLbl="node1" presStyleIdx="3" presStyleCnt="4" custScaleX="142857">
        <dgm:presLayoutVars>
          <dgm:chMax val="0"/>
          <dgm:bulletEnabled val="1"/>
        </dgm:presLayoutVars>
      </dgm:prSet>
      <dgm:spPr/>
    </dgm:pt>
    <dgm:pt modelId="{A2FA5A9C-1FCA-4656-AFF1-FAD2E86CB420}" type="pres">
      <dgm:prSet presAssocID="{EC2604D9-4E30-4497-B0D7-C37B674CF30B}" presName="negativeSpace" presStyleCnt="0"/>
      <dgm:spPr/>
    </dgm:pt>
    <dgm:pt modelId="{B4D9D5EC-569E-4DE2-B6F9-50F06E786AB4}" type="pres">
      <dgm:prSet presAssocID="{EC2604D9-4E30-4497-B0D7-C37B674CF30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D8E7710A-3818-4A82-9479-16EB92EEA942}" type="presOf" srcId="{ACE68F72-B29C-4DE9-81EF-1AB661FAB7EB}" destId="{A26E24F9-D958-46C9-88AA-E1BF1FE4672E}" srcOrd="1" destOrd="0" presId="urn:microsoft.com/office/officeart/2005/8/layout/list1"/>
    <dgm:cxn modelId="{10885221-DC0D-4653-A34F-C515A8AD11A3}" type="presOf" srcId="{29AC9EF9-237A-4355-8B64-D64E08DD6EAD}" destId="{403A9B70-EAD8-4842-AB05-ACA570804B9E}" srcOrd="0" destOrd="0" presId="urn:microsoft.com/office/officeart/2005/8/layout/list1"/>
    <dgm:cxn modelId="{852A2C49-B94B-4899-B6A5-AAE81D607986}" type="presOf" srcId="{29AC9EF9-237A-4355-8B64-D64E08DD6EAD}" destId="{3913E843-6417-41CA-BFEA-CDAAB1ECF186}" srcOrd="1" destOrd="0" presId="urn:microsoft.com/office/officeart/2005/8/layout/list1"/>
    <dgm:cxn modelId="{FEC38275-4149-4BB9-974E-BB9619C08C36}" type="presOf" srcId="{EC2604D9-4E30-4497-B0D7-C37B674CF30B}" destId="{C857E8A2-D225-4D75-B23C-088FC6403249}" srcOrd="0" destOrd="0" presId="urn:microsoft.com/office/officeart/2005/8/layout/list1"/>
    <dgm:cxn modelId="{C44AF391-7D5D-44F0-B109-623E469EBA07}" srcId="{D2952556-6FC2-4D94-8ABF-52CBBF38D59F}" destId="{29AC9EF9-237A-4355-8B64-D64E08DD6EAD}" srcOrd="2" destOrd="0" parTransId="{E20191D8-F074-450A-B614-6248F0C5F1BB}" sibTransId="{C457D073-FD84-475B-8DE0-B107E85D76DA}"/>
    <dgm:cxn modelId="{F2A8239B-0FC5-46C9-BE6B-AEBA0D649A68}" type="presOf" srcId="{ACE68F72-B29C-4DE9-81EF-1AB661FAB7EB}" destId="{F40910B2-96BA-48C1-A80A-4A3268350C6B}" srcOrd="0" destOrd="0" presId="urn:microsoft.com/office/officeart/2005/8/layout/list1"/>
    <dgm:cxn modelId="{80591BAB-E5D3-4DCC-9B35-7604C4F3B943}" srcId="{D2952556-6FC2-4D94-8ABF-52CBBF38D59F}" destId="{C582F7E5-DB29-4663-84F4-8F205BA7D30C}" srcOrd="0" destOrd="0" parTransId="{E18D95F7-4907-4587-8F87-DDA0826893BB}" sibTransId="{9D81BC1C-4FBD-491A-BE88-0F0CF0F62FFA}"/>
    <dgm:cxn modelId="{098C2EC1-7754-41C1-8D98-032044852B42}" srcId="{D2952556-6FC2-4D94-8ABF-52CBBF38D59F}" destId="{EC2604D9-4E30-4497-B0D7-C37B674CF30B}" srcOrd="3" destOrd="0" parTransId="{D72411CF-042A-4595-B77A-82D53766C182}" sibTransId="{6D68189D-8BE9-4FE5-BA8D-7ED651364679}"/>
    <dgm:cxn modelId="{1A7ACDCB-7301-48C0-BF10-4DC588D42C93}" type="presOf" srcId="{C582F7E5-DB29-4663-84F4-8F205BA7D30C}" destId="{2B3CB9E6-731E-48BC-8FBE-CD96424C3092}" srcOrd="0" destOrd="0" presId="urn:microsoft.com/office/officeart/2005/8/layout/list1"/>
    <dgm:cxn modelId="{8E4CC2D1-26DF-4250-875A-BA4725745520}" srcId="{D2952556-6FC2-4D94-8ABF-52CBBF38D59F}" destId="{ACE68F72-B29C-4DE9-81EF-1AB661FAB7EB}" srcOrd="1" destOrd="0" parTransId="{48620606-44A5-45A4-B5CE-1AA4909D6359}" sibTransId="{759952EA-20D8-4C5C-9E60-4F3227641100}"/>
    <dgm:cxn modelId="{769285E7-F569-4A7E-AF4A-A57B3FCE9B16}" type="presOf" srcId="{EC2604D9-4E30-4497-B0D7-C37B674CF30B}" destId="{A48B7C0F-EE34-4C8B-BA81-061B276A6B1D}" srcOrd="1" destOrd="0" presId="urn:microsoft.com/office/officeart/2005/8/layout/list1"/>
    <dgm:cxn modelId="{05642DF4-4B70-40E3-8AC6-92DEECC588BA}" type="presOf" srcId="{C582F7E5-DB29-4663-84F4-8F205BA7D30C}" destId="{0D0BC86D-DA81-4D69-ADC3-77016805D1BE}" srcOrd="1" destOrd="0" presId="urn:microsoft.com/office/officeart/2005/8/layout/list1"/>
    <dgm:cxn modelId="{24EFAC1C-4AC6-4C98-9061-FE7B7D2A3E58}" type="presParOf" srcId="{BBC4D113-E9FF-4C96-9160-3468AB093BC9}" destId="{16EEE072-78FF-49AE-9969-33DE2E89BB86}" srcOrd="0" destOrd="0" presId="urn:microsoft.com/office/officeart/2005/8/layout/list1"/>
    <dgm:cxn modelId="{9CD20732-820E-441E-B43F-6A893B399E89}" type="presParOf" srcId="{16EEE072-78FF-49AE-9969-33DE2E89BB86}" destId="{2B3CB9E6-731E-48BC-8FBE-CD96424C3092}" srcOrd="0" destOrd="0" presId="urn:microsoft.com/office/officeart/2005/8/layout/list1"/>
    <dgm:cxn modelId="{AA0A3BAD-5907-4327-A6DA-8D8BC2642CBF}" type="presParOf" srcId="{16EEE072-78FF-49AE-9969-33DE2E89BB86}" destId="{0D0BC86D-DA81-4D69-ADC3-77016805D1BE}" srcOrd="1" destOrd="0" presId="urn:microsoft.com/office/officeart/2005/8/layout/list1"/>
    <dgm:cxn modelId="{ADC01270-E2BE-42AD-A93C-ED8BE61632FC}" type="presParOf" srcId="{BBC4D113-E9FF-4C96-9160-3468AB093BC9}" destId="{12095C93-E8C1-41CB-B469-F1118C06366F}" srcOrd="1" destOrd="0" presId="urn:microsoft.com/office/officeart/2005/8/layout/list1"/>
    <dgm:cxn modelId="{19C21C1A-0EED-49F6-BDD4-DF1C906FAD25}" type="presParOf" srcId="{BBC4D113-E9FF-4C96-9160-3468AB093BC9}" destId="{C6ABA200-24E6-419E-B66F-3981D51F27CC}" srcOrd="2" destOrd="0" presId="urn:microsoft.com/office/officeart/2005/8/layout/list1"/>
    <dgm:cxn modelId="{5B7B92A9-DCAC-4907-9360-91A60F3ADBE7}" type="presParOf" srcId="{BBC4D113-E9FF-4C96-9160-3468AB093BC9}" destId="{4C1FC2D2-F9C3-43E1-BCD6-05320763CB32}" srcOrd="3" destOrd="0" presId="urn:microsoft.com/office/officeart/2005/8/layout/list1"/>
    <dgm:cxn modelId="{43A0CC69-45C8-4E4E-AA17-AA22A2AA03FF}" type="presParOf" srcId="{BBC4D113-E9FF-4C96-9160-3468AB093BC9}" destId="{B7369947-BD4A-4336-B139-BEE14572A94E}" srcOrd="4" destOrd="0" presId="urn:microsoft.com/office/officeart/2005/8/layout/list1"/>
    <dgm:cxn modelId="{B25647B2-FB44-4623-8801-99E5E9289A17}" type="presParOf" srcId="{B7369947-BD4A-4336-B139-BEE14572A94E}" destId="{F40910B2-96BA-48C1-A80A-4A3268350C6B}" srcOrd="0" destOrd="0" presId="urn:microsoft.com/office/officeart/2005/8/layout/list1"/>
    <dgm:cxn modelId="{6DD4D7F3-22D8-474B-A97C-44CA6933534F}" type="presParOf" srcId="{B7369947-BD4A-4336-B139-BEE14572A94E}" destId="{A26E24F9-D958-46C9-88AA-E1BF1FE4672E}" srcOrd="1" destOrd="0" presId="urn:microsoft.com/office/officeart/2005/8/layout/list1"/>
    <dgm:cxn modelId="{1974E1A3-9CF3-498E-9105-A2EC320C71C8}" type="presParOf" srcId="{BBC4D113-E9FF-4C96-9160-3468AB093BC9}" destId="{40A784EE-8E5E-486D-AF0B-7C5B2FA9EE35}" srcOrd="5" destOrd="0" presId="urn:microsoft.com/office/officeart/2005/8/layout/list1"/>
    <dgm:cxn modelId="{F3C0099E-68E9-45E9-A40C-62FA2E7CB595}" type="presParOf" srcId="{BBC4D113-E9FF-4C96-9160-3468AB093BC9}" destId="{6B1D13AC-5548-43B6-9F80-4AE0D1508C0A}" srcOrd="6" destOrd="0" presId="urn:microsoft.com/office/officeart/2005/8/layout/list1"/>
    <dgm:cxn modelId="{D84B221A-18A7-4155-9927-63473291FC4B}" type="presParOf" srcId="{BBC4D113-E9FF-4C96-9160-3468AB093BC9}" destId="{D8A9BCF1-2DBE-46B7-B84C-8CC9EBB012CD}" srcOrd="7" destOrd="0" presId="urn:microsoft.com/office/officeart/2005/8/layout/list1"/>
    <dgm:cxn modelId="{AC390909-7347-46E7-8744-4A2670DAEBED}" type="presParOf" srcId="{BBC4D113-E9FF-4C96-9160-3468AB093BC9}" destId="{46D298ED-6E18-4CE0-A0F1-24C79E25BE53}" srcOrd="8" destOrd="0" presId="urn:microsoft.com/office/officeart/2005/8/layout/list1"/>
    <dgm:cxn modelId="{E3CA1CC9-08DF-4A1A-B68F-5E1AC592C295}" type="presParOf" srcId="{46D298ED-6E18-4CE0-A0F1-24C79E25BE53}" destId="{403A9B70-EAD8-4842-AB05-ACA570804B9E}" srcOrd="0" destOrd="0" presId="urn:microsoft.com/office/officeart/2005/8/layout/list1"/>
    <dgm:cxn modelId="{42AAEFCA-EE16-4AEF-9D7D-20A78B157D24}" type="presParOf" srcId="{46D298ED-6E18-4CE0-A0F1-24C79E25BE53}" destId="{3913E843-6417-41CA-BFEA-CDAAB1ECF186}" srcOrd="1" destOrd="0" presId="urn:microsoft.com/office/officeart/2005/8/layout/list1"/>
    <dgm:cxn modelId="{BD94541B-2BA9-4FE0-B0B7-509131BB303A}" type="presParOf" srcId="{BBC4D113-E9FF-4C96-9160-3468AB093BC9}" destId="{EAB485CB-7D29-460F-8E6B-38E0BE36ECCC}" srcOrd="9" destOrd="0" presId="urn:microsoft.com/office/officeart/2005/8/layout/list1"/>
    <dgm:cxn modelId="{0F8E4222-A119-4FC9-8ABB-08D105EC2B69}" type="presParOf" srcId="{BBC4D113-E9FF-4C96-9160-3468AB093BC9}" destId="{A7B5636B-AF42-44BC-94D6-E7C35144C52C}" srcOrd="10" destOrd="0" presId="urn:microsoft.com/office/officeart/2005/8/layout/list1"/>
    <dgm:cxn modelId="{C7FD8271-2B4B-4384-8F2B-976B5C150600}" type="presParOf" srcId="{BBC4D113-E9FF-4C96-9160-3468AB093BC9}" destId="{2C14E50B-655E-4030-8E12-DCCEE6235A48}" srcOrd="11" destOrd="0" presId="urn:microsoft.com/office/officeart/2005/8/layout/list1"/>
    <dgm:cxn modelId="{0FE7C574-B508-4967-873B-F490188E9646}" type="presParOf" srcId="{BBC4D113-E9FF-4C96-9160-3468AB093BC9}" destId="{73C4ABC3-3F25-420C-A2D7-A840D6B0E8B1}" srcOrd="12" destOrd="0" presId="urn:microsoft.com/office/officeart/2005/8/layout/list1"/>
    <dgm:cxn modelId="{097A4786-D0D8-48E8-9000-BFECF4F995AD}" type="presParOf" srcId="{73C4ABC3-3F25-420C-A2D7-A840D6B0E8B1}" destId="{C857E8A2-D225-4D75-B23C-088FC6403249}" srcOrd="0" destOrd="0" presId="urn:microsoft.com/office/officeart/2005/8/layout/list1"/>
    <dgm:cxn modelId="{34E0C911-DF22-4C9F-8CF6-F7C41ED818F2}" type="presParOf" srcId="{73C4ABC3-3F25-420C-A2D7-A840D6B0E8B1}" destId="{A48B7C0F-EE34-4C8B-BA81-061B276A6B1D}" srcOrd="1" destOrd="0" presId="urn:microsoft.com/office/officeart/2005/8/layout/list1"/>
    <dgm:cxn modelId="{6F9A20B9-F7A5-4170-9B5A-9CE8687E9432}" type="presParOf" srcId="{BBC4D113-E9FF-4C96-9160-3468AB093BC9}" destId="{A2FA5A9C-1FCA-4656-AFF1-FAD2E86CB420}" srcOrd="13" destOrd="0" presId="urn:microsoft.com/office/officeart/2005/8/layout/list1"/>
    <dgm:cxn modelId="{36EC99AD-F7C8-422F-B622-31CA5B25AE1B}" type="presParOf" srcId="{BBC4D113-E9FF-4C96-9160-3468AB093BC9}" destId="{B4D9D5EC-569E-4DE2-B6F9-50F06E786AB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C582F7E5-DB29-4663-84F4-8F205BA7D30C}">
      <dgm:prSet phldrT="[Text]" custT="1"/>
      <dgm:spPr/>
      <dgm:t>
        <a:bodyPr/>
        <a:lstStyle/>
        <a:p>
          <a:r>
            <a:rPr lang="hu-HU" sz="21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</a:t>
          </a:r>
          <a:r>
            <a:rPr lang="hu-HU" sz="18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Keresztellenőrzések, összevetések</a:t>
          </a:r>
          <a:endParaRPr lang="hu-HU" sz="2000" dirty="0"/>
        </a:p>
      </dgm:t>
    </dgm:pt>
    <dgm:pt modelId="{E18D95F7-4907-4587-8F87-DDA0826893BB}" type="parTrans" cxnId="{80591BAB-E5D3-4DCC-9B35-7604C4F3B943}">
      <dgm:prSet/>
      <dgm:spPr/>
      <dgm:t>
        <a:bodyPr/>
        <a:lstStyle/>
        <a:p>
          <a:endParaRPr lang="hu-HU"/>
        </a:p>
      </dgm:t>
    </dgm:pt>
    <dgm:pt modelId="{9D81BC1C-4FBD-491A-BE88-0F0CF0F62FFA}" type="sibTrans" cxnId="{80591BAB-E5D3-4DCC-9B35-7604C4F3B943}">
      <dgm:prSet/>
      <dgm:spPr/>
      <dgm:t>
        <a:bodyPr/>
        <a:lstStyle/>
        <a:p>
          <a:endParaRPr lang="hu-HU"/>
        </a:p>
      </dgm:t>
    </dgm:pt>
    <dgm:pt modelId="{EC2604D9-4E30-4497-B0D7-C37B674CF30B}">
      <dgm:prSet custT="1"/>
      <dgm:spPr/>
      <dgm:t>
        <a:bodyPr/>
        <a:lstStyle/>
        <a:p>
          <a:r>
            <a:rPr lang="hu-HU" sz="2000" b="0" dirty="0"/>
            <a:t>4. Kérdések és válaszok  </a:t>
          </a:r>
        </a:p>
      </dgm:t>
    </dgm:pt>
    <dgm:pt modelId="{D72411CF-042A-4595-B77A-82D53766C182}" type="parTrans" cxnId="{098C2EC1-7754-41C1-8D98-032044852B42}">
      <dgm:prSet/>
      <dgm:spPr/>
      <dgm:t>
        <a:bodyPr/>
        <a:lstStyle/>
        <a:p>
          <a:endParaRPr lang="hu-HU"/>
        </a:p>
      </dgm:t>
    </dgm:pt>
    <dgm:pt modelId="{6D68189D-8BE9-4FE5-BA8D-7ED651364679}" type="sibTrans" cxnId="{098C2EC1-7754-41C1-8D98-032044852B42}">
      <dgm:prSet/>
      <dgm:spPr/>
      <dgm:t>
        <a:bodyPr/>
        <a:lstStyle/>
        <a:p>
          <a:endParaRPr lang="hu-HU"/>
        </a:p>
      </dgm:t>
    </dgm:pt>
    <dgm:pt modelId="{ACE68F72-B29C-4DE9-81EF-1AB661FAB7EB}">
      <dgm:prSet phldrT="[Text]" custT="1"/>
      <dgm:spPr/>
      <dgm:t>
        <a:bodyPr/>
        <a:lstStyle/>
        <a:p>
          <a:r>
            <a:rPr lang="hu-HU" sz="20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Szegmentálások</a:t>
          </a:r>
        </a:p>
      </dgm:t>
    </dgm:pt>
    <dgm:pt modelId="{759952EA-20D8-4C5C-9E60-4F3227641100}" type="sibTrans" cxnId="{8E4CC2D1-26DF-4250-875A-BA4725745520}">
      <dgm:prSet/>
      <dgm:spPr/>
      <dgm:t>
        <a:bodyPr/>
        <a:lstStyle/>
        <a:p>
          <a:endParaRPr lang="hu-HU"/>
        </a:p>
      </dgm:t>
    </dgm:pt>
    <dgm:pt modelId="{48620606-44A5-45A4-B5CE-1AA4909D6359}" type="parTrans" cxnId="{8E4CC2D1-26DF-4250-875A-BA4725745520}">
      <dgm:prSet/>
      <dgm:spPr/>
      <dgm:t>
        <a:bodyPr/>
        <a:lstStyle/>
        <a:p>
          <a:endParaRPr lang="hu-HU"/>
        </a:p>
      </dgm:t>
    </dgm:pt>
    <dgm:pt modelId="{29AC9EF9-237A-4355-8B64-D64E08DD6EAD}">
      <dgm:prSet custT="1"/>
      <dgm:spPr>
        <a:solidFill>
          <a:schemeClr val="accent1">
            <a:lumMod val="60000"/>
            <a:lumOff val="40000"/>
            <a:alpha val="63000"/>
          </a:schemeClr>
        </a:solidFill>
      </dgm:spPr>
      <dgm:t>
        <a:bodyPr/>
        <a:lstStyle/>
        <a:p>
          <a:r>
            <a:rPr lang="hu-HU" sz="2000" b="0" dirty="0"/>
            <a:t>3. Tipikus hibák</a:t>
          </a:r>
        </a:p>
      </dgm:t>
    </dgm:pt>
    <dgm:pt modelId="{C457D073-FD84-475B-8DE0-B107E85D76DA}" type="sibTrans" cxnId="{C44AF391-7D5D-44F0-B109-623E469EBA07}">
      <dgm:prSet/>
      <dgm:spPr/>
      <dgm:t>
        <a:bodyPr/>
        <a:lstStyle/>
        <a:p>
          <a:endParaRPr lang="hu-HU"/>
        </a:p>
      </dgm:t>
    </dgm:pt>
    <dgm:pt modelId="{E20191D8-F074-450A-B614-6248F0C5F1BB}" type="parTrans" cxnId="{C44AF391-7D5D-44F0-B109-623E469EBA07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16EEE072-78FF-49AE-9969-33DE2E89BB86}" type="pres">
      <dgm:prSet presAssocID="{C582F7E5-DB29-4663-84F4-8F205BA7D30C}" presName="parentLin" presStyleCnt="0"/>
      <dgm:spPr/>
    </dgm:pt>
    <dgm:pt modelId="{2B3CB9E6-731E-48BC-8FBE-CD96424C3092}" type="pres">
      <dgm:prSet presAssocID="{C582F7E5-DB29-4663-84F4-8F205BA7D30C}" presName="parentLeftMargin" presStyleLbl="node1" presStyleIdx="0" presStyleCnt="4"/>
      <dgm:spPr/>
    </dgm:pt>
    <dgm:pt modelId="{0D0BC86D-DA81-4D69-ADC3-77016805D1BE}" type="pres">
      <dgm:prSet presAssocID="{C582F7E5-DB29-4663-84F4-8F205BA7D30C}" presName="parentText" presStyleLbl="node1" presStyleIdx="0" presStyleCnt="4" custScaleX="149271">
        <dgm:presLayoutVars>
          <dgm:chMax val="0"/>
          <dgm:bulletEnabled val="1"/>
        </dgm:presLayoutVars>
      </dgm:prSet>
      <dgm:spPr/>
    </dgm:pt>
    <dgm:pt modelId="{12095C93-E8C1-41CB-B469-F1118C06366F}" type="pres">
      <dgm:prSet presAssocID="{C582F7E5-DB29-4663-84F4-8F205BA7D30C}" presName="negativeSpace" presStyleCnt="0"/>
      <dgm:spPr/>
    </dgm:pt>
    <dgm:pt modelId="{C6ABA200-24E6-419E-B66F-3981D51F27CC}" type="pres">
      <dgm:prSet presAssocID="{C582F7E5-DB29-4663-84F4-8F205BA7D30C}" presName="childText" presStyleLbl="conFgAcc1" presStyleIdx="0" presStyleCnt="4">
        <dgm:presLayoutVars>
          <dgm:bulletEnabled val="1"/>
        </dgm:presLayoutVars>
      </dgm:prSet>
      <dgm:spPr/>
    </dgm:pt>
    <dgm:pt modelId="{4C1FC2D2-F9C3-43E1-BCD6-05320763CB32}" type="pres">
      <dgm:prSet presAssocID="{9D81BC1C-4FBD-491A-BE88-0F0CF0F62FFA}" presName="spaceBetweenRectangles" presStyleCnt="0"/>
      <dgm:spPr/>
    </dgm:pt>
    <dgm:pt modelId="{B7369947-BD4A-4336-B139-BEE14572A94E}" type="pres">
      <dgm:prSet presAssocID="{ACE68F72-B29C-4DE9-81EF-1AB661FAB7EB}" presName="parentLin" presStyleCnt="0"/>
      <dgm:spPr/>
    </dgm:pt>
    <dgm:pt modelId="{F40910B2-96BA-48C1-A80A-4A3268350C6B}" type="pres">
      <dgm:prSet presAssocID="{ACE68F72-B29C-4DE9-81EF-1AB661FAB7EB}" presName="parentLeftMargin" presStyleLbl="node1" presStyleIdx="0" presStyleCnt="4" custScaleX="149271"/>
      <dgm:spPr/>
    </dgm:pt>
    <dgm:pt modelId="{A26E24F9-D958-46C9-88AA-E1BF1FE4672E}" type="pres">
      <dgm:prSet presAssocID="{ACE68F72-B29C-4DE9-81EF-1AB661FAB7EB}" presName="parentText" presStyleLbl="node1" presStyleIdx="1" presStyleCnt="4" custScaleX="226448">
        <dgm:presLayoutVars>
          <dgm:chMax val="0"/>
          <dgm:bulletEnabled val="1"/>
        </dgm:presLayoutVars>
      </dgm:prSet>
      <dgm:spPr/>
    </dgm:pt>
    <dgm:pt modelId="{40A784EE-8E5E-486D-AF0B-7C5B2FA9EE35}" type="pres">
      <dgm:prSet presAssocID="{ACE68F72-B29C-4DE9-81EF-1AB661FAB7EB}" presName="negativeSpace" presStyleCnt="0"/>
      <dgm:spPr/>
    </dgm:pt>
    <dgm:pt modelId="{6B1D13AC-5548-43B6-9F80-4AE0D1508C0A}" type="pres">
      <dgm:prSet presAssocID="{ACE68F72-B29C-4DE9-81EF-1AB661FAB7EB}" presName="childText" presStyleLbl="conFgAcc1" presStyleIdx="1" presStyleCnt="4">
        <dgm:presLayoutVars>
          <dgm:bulletEnabled val="1"/>
        </dgm:presLayoutVars>
      </dgm:prSet>
      <dgm:spPr/>
    </dgm:pt>
    <dgm:pt modelId="{D8A9BCF1-2DBE-46B7-B84C-8CC9EBB012CD}" type="pres">
      <dgm:prSet presAssocID="{759952EA-20D8-4C5C-9E60-4F3227641100}" presName="spaceBetweenRectangles" presStyleCnt="0"/>
      <dgm:spPr/>
    </dgm:pt>
    <dgm:pt modelId="{46D298ED-6E18-4CE0-A0F1-24C79E25BE53}" type="pres">
      <dgm:prSet presAssocID="{29AC9EF9-237A-4355-8B64-D64E08DD6EAD}" presName="parentLin" presStyleCnt="0"/>
      <dgm:spPr/>
    </dgm:pt>
    <dgm:pt modelId="{403A9B70-EAD8-4842-AB05-ACA570804B9E}" type="pres">
      <dgm:prSet presAssocID="{29AC9EF9-237A-4355-8B64-D64E08DD6EAD}" presName="parentLeftMargin" presStyleLbl="node1" presStyleIdx="1" presStyleCnt="4" custScaleX="136009"/>
      <dgm:spPr/>
    </dgm:pt>
    <dgm:pt modelId="{3913E843-6417-41CA-BFEA-CDAAB1ECF186}" type="pres">
      <dgm:prSet presAssocID="{29AC9EF9-237A-4355-8B64-D64E08DD6EAD}" presName="parentText" presStyleLbl="node1" presStyleIdx="2" presStyleCnt="4" custScaleX="201401">
        <dgm:presLayoutVars>
          <dgm:chMax val="0"/>
          <dgm:bulletEnabled val="1"/>
        </dgm:presLayoutVars>
      </dgm:prSet>
      <dgm:spPr/>
    </dgm:pt>
    <dgm:pt modelId="{EAB485CB-7D29-460F-8E6B-38E0BE36ECCC}" type="pres">
      <dgm:prSet presAssocID="{29AC9EF9-237A-4355-8B64-D64E08DD6EAD}" presName="negativeSpace" presStyleCnt="0"/>
      <dgm:spPr/>
    </dgm:pt>
    <dgm:pt modelId="{A7B5636B-AF42-44BC-94D6-E7C35144C52C}" type="pres">
      <dgm:prSet presAssocID="{29AC9EF9-237A-4355-8B64-D64E08DD6EAD}" presName="childText" presStyleLbl="conFgAcc1" presStyleIdx="2" presStyleCnt="4">
        <dgm:presLayoutVars>
          <dgm:bulletEnabled val="1"/>
        </dgm:presLayoutVars>
      </dgm:prSet>
      <dgm:spPr/>
    </dgm:pt>
    <dgm:pt modelId="{2C14E50B-655E-4030-8E12-DCCEE6235A48}" type="pres">
      <dgm:prSet presAssocID="{C457D073-FD84-475B-8DE0-B107E85D76DA}" presName="spaceBetweenRectangles" presStyleCnt="0"/>
      <dgm:spPr/>
    </dgm:pt>
    <dgm:pt modelId="{73C4ABC3-3F25-420C-A2D7-A840D6B0E8B1}" type="pres">
      <dgm:prSet presAssocID="{EC2604D9-4E30-4497-B0D7-C37B674CF30B}" presName="parentLin" presStyleCnt="0"/>
      <dgm:spPr/>
    </dgm:pt>
    <dgm:pt modelId="{C857E8A2-D225-4D75-B23C-088FC6403249}" type="pres">
      <dgm:prSet presAssocID="{EC2604D9-4E30-4497-B0D7-C37B674CF30B}" presName="parentLeftMargin" presStyleLbl="node1" presStyleIdx="2" presStyleCnt="4"/>
      <dgm:spPr/>
    </dgm:pt>
    <dgm:pt modelId="{A48B7C0F-EE34-4C8B-BA81-061B276A6B1D}" type="pres">
      <dgm:prSet presAssocID="{EC2604D9-4E30-4497-B0D7-C37B674CF30B}" presName="parentText" presStyleLbl="node1" presStyleIdx="3" presStyleCnt="4" custScaleX="142857">
        <dgm:presLayoutVars>
          <dgm:chMax val="0"/>
          <dgm:bulletEnabled val="1"/>
        </dgm:presLayoutVars>
      </dgm:prSet>
      <dgm:spPr/>
    </dgm:pt>
    <dgm:pt modelId="{A2FA5A9C-1FCA-4656-AFF1-FAD2E86CB420}" type="pres">
      <dgm:prSet presAssocID="{EC2604D9-4E30-4497-B0D7-C37B674CF30B}" presName="negativeSpace" presStyleCnt="0"/>
      <dgm:spPr/>
    </dgm:pt>
    <dgm:pt modelId="{B4D9D5EC-569E-4DE2-B6F9-50F06E786AB4}" type="pres">
      <dgm:prSet presAssocID="{EC2604D9-4E30-4497-B0D7-C37B674CF30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D8E7710A-3818-4A82-9479-16EB92EEA942}" type="presOf" srcId="{ACE68F72-B29C-4DE9-81EF-1AB661FAB7EB}" destId="{A26E24F9-D958-46C9-88AA-E1BF1FE4672E}" srcOrd="1" destOrd="0" presId="urn:microsoft.com/office/officeart/2005/8/layout/list1"/>
    <dgm:cxn modelId="{10885221-DC0D-4653-A34F-C515A8AD11A3}" type="presOf" srcId="{29AC9EF9-237A-4355-8B64-D64E08DD6EAD}" destId="{403A9B70-EAD8-4842-AB05-ACA570804B9E}" srcOrd="0" destOrd="0" presId="urn:microsoft.com/office/officeart/2005/8/layout/list1"/>
    <dgm:cxn modelId="{852A2C49-B94B-4899-B6A5-AAE81D607986}" type="presOf" srcId="{29AC9EF9-237A-4355-8B64-D64E08DD6EAD}" destId="{3913E843-6417-41CA-BFEA-CDAAB1ECF186}" srcOrd="1" destOrd="0" presId="urn:microsoft.com/office/officeart/2005/8/layout/list1"/>
    <dgm:cxn modelId="{FEC38275-4149-4BB9-974E-BB9619C08C36}" type="presOf" srcId="{EC2604D9-4E30-4497-B0D7-C37B674CF30B}" destId="{C857E8A2-D225-4D75-B23C-088FC6403249}" srcOrd="0" destOrd="0" presId="urn:microsoft.com/office/officeart/2005/8/layout/list1"/>
    <dgm:cxn modelId="{C44AF391-7D5D-44F0-B109-623E469EBA07}" srcId="{D2952556-6FC2-4D94-8ABF-52CBBF38D59F}" destId="{29AC9EF9-237A-4355-8B64-D64E08DD6EAD}" srcOrd="2" destOrd="0" parTransId="{E20191D8-F074-450A-B614-6248F0C5F1BB}" sibTransId="{C457D073-FD84-475B-8DE0-B107E85D76DA}"/>
    <dgm:cxn modelId="{F2A8239B-0FC5-46C9-BE6B-AEBA0D649A68}" type="presOf" srcId="{ACE68F72-B29C-4DE9-81EF-1AB661FAB7EB}" destId="{F40910B2-96BA-48C1-A80A-4A3268350C6B}" srcOrd="0" destOrd="0" presId="urn:microsoft.com/office/officeart/2005/8/layout/list1"/>
    <dgm:cxn modelId="{80591BAB-E5D3-4DCC-9B35-7604C4F3B943}" srcId="{D2952556-6FC2-4D94-8ABF-52CBBF38D59F}" destId="{C582F7E5-DB29-4663-84F4-8F205BA7D30C}" srcOrd="0" destOrd="0" parTransId="{E18D95F7-4907-4587-8F87-DDA0826893BB}" sibTransId="{9D81BC1C-4FBD-491A-BE88-0F0CF0F62FFA}"/>
    <dgm:cxn modelId="{098C2EC1-7754-41C1-8D98-032044852B42}" srcId="{D2952556-6FC2-4D94-8ABF-52CBBF38D59F}" destId="{EC2604D9-4E30-4497-B0D7-C37B674CF30B}" srcOrd="3" destOrd="0" parTransId="{D72411CF-042A-4595-B77A-82D53766C182}" sibTransId="{6D68189D-8BE9-4FE5-BA8D-7ED651364679}"/>
    <dgm:cxn modelId="{1A7ACDCB-7301-48C0-BF10-4DC588D42C93}" type="presOf" srcId="{C582F7E5-DB29-4663-84F4-8F205BA7D30C}" destId="{2B3CB9E6-731E-48BC-8FBE-CD96424C3092}" srcOrd="0" destOrd="0" presId="urn:microsoft.com/office/officeart/2005/8/layout/list1"/>
    <dgm:cxn modelId="{8E4CC2D1-26DF-4250-875A-BA4725745520}" srcId="{D2952556-6FC2-4D94-8ABF-52CBBF38D59F}" destId="{ACE68F72-B29C-4DE9-81EF-1AB661FAB7EB}" srcOrd="1" destOrd="0" parTransId="{48620606-44A5-45A4-B5CE-1AA4909D6359}" sibTransId="{759952EA-20D8-4C5C-9E60-4F3227641100}"/>
    <dgm:cxn modelId="{769285E7-F569-4A7E-AF4A-A57B3FCE9B16}" type="presOf" srcId="{EC2604D9-4E30-4497-B0D7-C37B674CF30B}" destId="{A48B7C0F-EE34-4C8B-BA81-061B276A6B1D}" srcOrd="1" destOrd="0" presId="urn:microsoft.com/office/officeart/2005/8/layout/list1"/>
    <dgm:cxn modelId="{05642DF4-4B70-40E3-8AC6-92DEECC588BA}" type="presOf" srcId="{C582F7E5-DB29-4663-84F4-8F205BA7D30C}" destId="{0D0BC86D-DA81-4D69-ADC3-77016805D1BE}" srcOrd="1" destOrd="0" presId="urn:microsoft.com/office/officeart/2005/8/layout/list1"/>
    <dgm:cxn modelId="{24EFAC1C-4AC6-4C98-9061-FE7B7D2A3E58}" type="presParOf" srcId="{BBC4D113-E9FF-4C96-9160-3468AB093BC9}" destId="{16EEE072-78FF-49AE-9969-33DE2E89BB86}" srcOrd="0" destOrd="0" presId="urn:microsoft.com/office/officeart/2005/8/layout/list1"/>
    <dgm:cxn modelId="{9CD20732-820E-441E-B43F-6A893B399E89}" type="presParOf" srcId="{16EEE072-78FF-49AE-9969-33DE2E89BB86}" destId="{2B3CB9E6-731E-48BC-8FBE-CD96424C3092}" srcOrd="0" destOrd="0" presId="urn:microsoft.com/office/officeart/2005/8/layout/list1"/>
    <dgm:cxn modelId="{AA0A3BAD-5907-4327-A6DA-8D8BC2642CBF}" type="presParOf" srcId="{16EEE072-78FF-49AE-9969-33DE2E89BB86}" destId="{0D0BC86D-DA81-4D69-ADC3-77016805D1BE}" srcOrd="1" destOrd="0" presId="urn:microsoft.com/office/officeart/2005/8/layout/list1"/>
    <dgm:cxn modelId="{ADC01270-E2BE-42AD-A93C-ED8BE61632FC}" type="presParOf" srcId="{BBC4D113-E9FF-4C96-9160-3468AB093BC9}" destId="{12095C93-E8C1-41CB-B469-F1118C06366F}" srcOrd="1" destOrd="0" presId="urn:microsoft.com/office/officeart/2005/8/layout/list1"/>
    <dgm:cxn modelId="{19C21C1A-0EED-49F6-BDD4-DF1C906FAD25}" type="presParOf" srcId="{BBC4D113-E9FF-4C96-9160-3468AB093BC9}" destId="{C6ABA200-24E6-419E-B66F-3981D51F27CC}" srcOrd="2" destOrd="0" presId="urn:microsoft.com/office/officeart/2005/8/layout/list1"/>
    <dgm:cxn modelId="{5B7B92A9-DCAC-4907-9360-91A60F3ADBE7}" type="presParOf" srcId="{BBC4D113-E9FF-4C96-9160-3468AB093BC9}" destId="{4C1FC2D2-F9C3-43E1-BCD6-05320763CB32}" srcOrd="3" destOrd="0" presId="urn:microsoft.com/office/officeart/2005/8/layout/list1"/>
    <dgm:cxn modelId="{43A0CC69-45C8-4E4E-AA17-AA22A2AA03FF}" type="presParOf" srcId="{BBC4D113-E9FF-4C96-9160-3468AB093BC9}" destId="{B7369947-BD4A-4336-B139-BEE14572A94E}" srcOrd="4" destOrd="0" presId="urn:microsoft.com/office/officeart/2005/8/layout/list1"/>
    <dgm:cxn modelId="{B25647B2-FB44-4623-8801-99E5E9289A17}" type="presParOf" srcId="{B7369947-BD4A-4336-B139-BEE14572A94E}" destId="{F40910B2-96BA-48C1-A80A-4A3268350C6B}" srcOrd="0" destOrd="0" presId="urn:microsoft.com/office/officeart/2005/8/layout/list1"/>
    <dgm:cxn modelId="{6DD4D7F3-22D8-474B-A97C-44CA6933534F}" type="presParOf" srcId="{B7369947-BD4A-4336-B139-BEE14572A94E}" destId="{A26E24F9-D958-46C9-88AA-E1BF1FE4672E}" srcOrd="1" destOrd="0" presId="urn:microsoft.com/office/officeart/2005/8/layout/list1"/>
    <dgm:cxn modelId="{1974E1A3-9CF3-498E-9105-A2EC320C71C8}" type="presParOf" srcId="{BBC4D113-E9FF-4C96-9160-3468AB093BC9}" destId="{40A784EE-8E5E-486D-AF0B-7C5B2FA9EE35}" srcOrd="5" destOrd="0" presId="urn:microsoft.com/office/officeart/2005/8/layout/list1"/>
    <dgm:cxn modelId="{F3C0099E-68E9-45E9-A40C-62FA2E7CB595}" type="presParOf" srcId="{BBC4D113-E9FF-4C96-9160-3468AB093BC9}" destId="{6B1D13AC-5548-43B6-9F80-4AE0D1508C0A}" srcOrd="6" destOrd="0" presId="urn:microsoft.com/office/officeart/2005/8/layout/list1"/>
    <dgm:cxn modelId="{D84B221A-18A7-4155-9927-63473291FC4B}" type="presParOf" srcId="{BBC4D113-E9FF-4C96-9160-3468AB093BC9}" destId="{D8A9BCF1-2DBE-46B7-B84C-8CC9EBB012CD}" srcOrd="7" destOrd="0" presId="urn:microsoft.com/office/officeart/2005/8/layout/list1"/>
    <dgm:cxn modelId="{AC390909-7347-46E7-8744-4A2670DAEBED}" type="presParOf" srcId="{BBC4D113-E9FF-4C96-9160-3468AB093BC9}" destId="{46D298ED-6E18-4CE0-A0F1-24C79E25BE53}" srcOrd="8" destOrd="0" presId="urn:microsoft.com/office/officeart/2005/8/layout/list1"/>
    <dgm:cxn modelId="{E3CA1CC9-08DF-4A1A-B68F-5E1AC592C295}" type="presParOf" srcId="{46D298ED-6E18-4CE0-A0F1-24C79E25BE53}" destId="{403A9B70-EAD8-4842-AB05-ACA570804B9E}" srcOrd="0" destOrd="0" presId="urn:microsoft.com/office/officeart/2005/8/layout/list1"/>
    <dgm:cxn modelId="{42AAEFCA-EE16-4AEF-9D7D-20A78B157D24}" type="presParOf" srcId="{46D298ED-6E18-4CE0-A0F1-24C79E25BE53}" destId="{3913E843-6417-41CA-BFEA-CDAAB1ECF186}" srcOrd="1" destOrd="0" presId="urn:microsoft.com/office/officeart/2005/8/layout/list1"/>
    <dgm:cxn modelId="{BD94541B-2BA9-4FE0-B0B7-509131BB303A}" type="presParOf" srcId="{BBC4D113-E9FF-4C96-9160-3468AB093BC9}" destId="{EAB485CB-7D29-460F-8E6B-38E0BE36ECCC}" srcOrd="9" destOrd="0" presId="urn:microsoft.com/office/officeart/2005/8/layout/list1"/>
    <dgm:cxn modelId="{0F8E4222-A119-4FC9-8ABB-08D105EC2B69}" type="presParOf" srcId="{BBC4D113-E9FF-4C96-9160-3468AB093BC9}" destId="{A7B5636B-AF42-44BC-94D6-E7C35144C52C}" srcOrd="10" destOrd="0" presId="urn:microsoft.com/office/officeart/2005/8/layout/list1"/>
    <dgm:cxn modelId="{C7FD8271-2B4B-4384-8F2B-976B5C150600}" type="presParOf" srcId="{BBC4D113-E9FF-4C96-9160-3468AB093BC9}" destId="{2C14E50B-655E-4030-8E12-DCCEE6235A48}" srcOrd="11" destOrd="0" presId="urn:microsoft.com/office/officeart/2005/8/layout/list1"/>
    <dgm:cxn modelId="{0FE7C574-B508-4967-873B-F490188E9646}" type="presParOf" srcId="{BBC4D113-E9FF-4C96-9160-3468AB093BC9}" destId="{73C4ABC3-3F25-420C-A2D7-A840D6B0E8B1}" srcOrd="12" destOrd="0" presId="urn:microsoft.com/office/officeart/2005/8/layout/list1"/>
    <dgm:cxn modelId="{097A4786-D0D8-48E8-9000-BFECF4F995AD}" type="presParOf" srcId="{73C4ABC3-3F25-420C-A2D7-A840D6B0E8B1}" destId="{C857E8A2-D225-4D75-B23C-088FC6403249}" srcOrd="0" destOrd="0" presId="urn:microsoft.com/office/officeart/2005/8/layout/list1"/>
    <dgm:cxn modelId="{34E0C911-DF22-4C9F-8CF6-F7C41ED818F2}" type="presParOf" srcId="{73C4ABC3-3F25-420C-A2D7-A840D6B0E8B1}" destId="{A48B7C0F-EE34-4C8B-BA81-061B276A6B1D}" srcOrd="1" destOrd="0" presId="urn:microsoft.com/office/officeart/2005/8/layout/list1"/>
    <dgm:cxn modelId="{6F9A20B9-F7A5-4170-9B5A-9CE8687E9432}" type="presParOf" srcId="{BBC4D113-E9FF-4C96-9160-3468AB093BC9}" destId="{A2FA5A9C-1FCA-4656-AFF1-FAD2E86CB420}" srcOrd="13" destOrd="0" presId="urn:microsoft.com/office/officeart/2005/8/layout/list1"/>
    <dgm:cxn modelId="{36EC99AD-F7C8-422F-B622-31CA5B25AE1B}" type="presParOf" srcId="{BBC4D113-E9FF-4C96-9160-3468AB093BC9}" destId="{B4D9D5EC-569E-4DE2-B6F9-50F06E786AB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C582F7E5-DB29-4663-84F4-8F205BA7D30C}">
      <dgm:prSet phldrT="[Text]" custT="1"/>
      <dgm:spPr/>
      <dgm:t>
        <a:bodyPr/>
        <a:lstStyle/>
        <a:p>
          <a:r>
            <a:rPr lang="hu-HU" sz="21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</a:t>
          </a:r>
          <a:r>
            <a:rPr lang="hu-HU" sz="18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Keresztellenőrzések, összevetések</a:t>
          </a:r>
          <a:endParaRPr lang="hu-HU" sz="2000" dirty="0"/>
        </a:p>
      </dgm:t>
    </dgm:pt>
    <dgm:pt modelId="{E18D95F7-4907-4587-8F87-DDA0826893BB}" type="parTrans" cxnId="{80591BAB-E5D3-4DCC-9B35-7604C4F3B943}">
      <dgm:prSet/>
      <dgm:spPr/>
      <dgm:t>
        <a:bodyPr/>
        <a:lstStyle/>
        <a:p>
          <a:endParaRPr lang="hu-HU"/>
        </a:p>
      </dgm:t>
    </dgm:pt>
    <dgm:pt modelId="{9D81BC1C-4FBD-491A-BE88-0F0CF0F62FFA}" type="sibTrans" cxnId="{80591BAB-E5D3-4DCC-9B35-7604C4F3B943}">
      <dgm:prSet/>
      <dgm:spPr/>
      <dgm:t>
        <a:bodyPr/>
        <a:lstStyle/>
        <a:p>
          <a:endParaRPr lang="hu-HU"/>
        </a:p>
      </dgm:t>
    </dgm:pt>
    <dgm:pt modelId="{EC2604D9-4E30-4497-B0D7-C37B674CF30B}">
      <dgm:prSet custT="1"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hu-HU" sz="2000" b="0" dirty="0"/>
            <a:t>4. Kérdések és válaszok  </a:t>
          </a:r>
        </a:p>
      </dgm:t>
    </dgm:pt>
    <dgm:pt modelId="{D72411CF-042A-4595-B77A-82D53766C182}" type="parTrans" cxnId="{098C2EC1-7754-41C1-8D98-032044852B42}">
      <dgm:prSet/>
      <dgm:spPr/>
      <dgm:t>
        <a:bodyPr/>
        <a:lstStyle/>
        <a:p>
          <a:endParaRPr lang="hu-HU"/>
        </a:p>
      </dgm:t>
    </dgm:pt>
    <dgm:pt modelId="{6D68189D-8BE9-4FE5-BA8D-7ED651364679}" type="sibTrans" cxnId="{098C2EC1-7754-41C1-8D98-032044852B42}">
      <dgm:prSet/>
      <dgm:spPr/>
      <dgm:t>
        <a:bodyPr/>
        <a:lstStyle/>
        <a:p>
          <a:endParaRPr lang="hu-HU"/>
        </a:p>
      </dgm:t>
    </dgm:pt>
    <dgm:pt modelId="{ACE68F72-B29C-4DE9-81EF-1AB661FAB7EB}">
      <dgm:prSet phldrT="[Text]" custT="1"/>
      <dgm:spPr/>
      <dgm:t>
        <a:bodyPr/>
        <a:lstStyle/>
        <a:p>
          <a:r>
            <a:rPr lang="hu-HU" sz="20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Szegmentálások</a:t>
          </a:r>
        </a:p>
      </dgm:t>
    </dgm:pt>
    <dgm:pt modelId="{759952EA-20D8-4C5C-9E60-4F3227641100}" type="sibTrans" cxnId="{8E4CC2D1-26DF-4250-875A-BA4725745520}">
      <dgm:prSet/>
      <dgm:spPr/>
      <dgm:t>
        <a:bodyPr/>
        <a:lstStyle/>
        <a:p>
          <a:endParaRPr lang="hu-HU"/>
        </a:p>
      </dgm:t>
    </dgm:pt>
    <dgm:pt modelId="{48620606-44A5-45A4-B5CE-1AA4909D6359}" type="parTrans" cxnId="{8E4CC2D1-26DF-4250-875A-BA4725745520}">
      <dgm:prSet/>
      <dgm:spPr/>
      <dgm:t>
        <a:bodyPr/>
        <a:lstStyle/>
        <a:p>
          <a:endParaRPr lang="hu-HU"/>
        </a:p>
      </dgm:t>
    </dgm:pt>
    <dgm:pt modelId="{29AC9EF9-237A-4355-8B64-D64E08DD6EAD}">
      <dgm:prSet custT="1"/>
      <dgm:spPr/>
      <dgm:t>
        <a:bodyPr/>
        <a:lstStyle/>
        <a:p>
          <a:r>
            <a:rPr lang="hu-HU" sz="2000" b="0" dirty="0"/>
            <a:t>3. Tipikus hibák</a:t>
          </a:r>
        </a:p>
      </dgm:t>
    </dgm:pt>
    <dgm:pt modelId="{C457D073-FD84-475B-8DE0-B107E85D76DA}" type="sibTrans" cxnId="{C44AF391-7D5D-44F0-B109-623E469EBA07}">
      <dgm:prSet/>
      <dgm:spPr/>
      <dgm:t>
        <a:bodyPr/>
        <a:lstStyle/>
        <a:p>
          <a:endParaRPr lang="hu-HU"/>
        </a:p>
      </dgm:t>
    </dgm:pt>
    <dgm:pt modelId="{E20191D8-F074-450A-B614-6248F0C5F1BB}" type="parTrans" cxnId="{C44AF391-7D5D-44F0-B109-623E469EBA07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16EEE072-78FF-49AE-9969-33DE2E89BB86}" type="pres">
      <dgm:prSet presAssocID="{C582F7E5-DB29-4663-84F4-8F205BA7D30C}" presName="parentLin" presStyleCnt="0"/>
      <dgm:spPr/>
    </dgm:pt>
    <dgm:pt modelId="{2B3CB9E6-731E-48BC-8FBE-CD96424C3092}" type="pres">
      <dgm:prSet presAssocID="{C582F7E5-DB29-4663-84F4-8F205BA7D30C}" presName="parentLeftMargin" presStyleLbl="node1" presStyleIdx="0" presStyleCnt="4"/>
      <dgm:spPr/>
    </dgm:pt>
    <dgm:pt modelId="{0D0BC86D-DA81-4D69-ADC3-77016805D1BE}" type="pres">
      <dgm:prSet presAssocID="{C582F7E5-DB29-4663-84F4-8F205BA7D30C}" presName="parentText" presStyleLbl="node1" presStyleIdx="0" presStyleCnt="4" custScaleX="149271">
        <dgm:presLayoutVars>
          <dgm:chMax val="0"/>
          <dgm:bulletEnabled val="1"/>
        </dgm:presLayoutVars>
      </dgm:prSet>
      <dgm:spPr/>
    </dgm:pt>
    <dgm:pt modelId="{12095C93-E8C1-41CB-B469-F1118C06366F}" type="pres">
      <dgm:prSet presAssocID="{C582F7E5-DB29-4663-84F4-8F205BA7D30C}" presName="negativeSpace" presStyleCnt="0"/>
      <dgm:spPr/>
    </dgm:pt>
    <dgm:pt modelId="{C6ABA200-24E6-419E-B66F-3981D51F27CC}" type="pres">
      <dgm:prSet presAssocID="{C582F7E5-DB29-4663-84F4-8F205BA7D30C}" presName="childText" presStyleLbl="conFgAcc1" presStyleIdx="0" presStyleCnt="4">
        <dgm:presLayoutVars>
          <dgm:bulletEnabled val="1"/>
        </dgm:presLayoutVars>
      </dgm:prSet>
      <dgm:spPr/>
    </dgm:pt>
    <dgm:pt modelId="{4C1FC2D2-F9C3-43E1-BCD6-05320763CB32}" type="pres">
      <dgm:prSet presAssocID="{9D81BC1C-4FBD-491A-BE88-0F0CF0F62FFA}" presName="spaceBetweenRectangles" presStyleCnt="0"/>
      <dgm:spPr/>
    </dgm:pt>
    <dgm:pt modelId="{B7369947-BD4A-4336-B139-BEE14572A94E}" type="pres">
      <dgm:prSet presAssocID="{ACE68F72-B29C-4DE9-81EF-1AB661FAB7EB}" presName="parentLin" presStyleCnt="0"/>
      <dgm:spPr/>
    </dgm:pt>
    <dgm:pt modelId="{F40910B2-96BA-48C1-A80A-4A3268350C6B}" type="pres">
      <dgm:prSet presAssocID="{ACE68F72-B29C-4DE9-81EF-1AB661FAB7EB}" presName="parentLeftMargin" presStyleLbl="node1" presStyleIdx="0" presStyleCnt="4" custScaleX="149271"/>
      <dgm:spPr/>
    </dgm:pt>
    <dgm:pt modelId="{A26E24F9-D958-46C9-88AA-E1BF1FE4672E}" type="pres">
      <dgm:prSet presAssocID="{ACE68F72-B29C-4DE9-81EF-1AB661FAB7EB}" presName="parentText" presStyleLbl="node1" presStyleIdx="1" presStyleCnt="4" custScaleX="226448">
        <dgm:presLayoutVars>
          <dgm:chMax val="0"/>
          <dgm:bulletEnabled val="1"/>
        </dgm:presLayoutVars>
      </dgm:prSet>
      <dgm:spPr/>
    </dgm:pt>
    <dgm:pt modelId="{40A784EE-8E5E-486D-AF0B-7C5B2FA9EE35}" type="pres">
      <dgm:prSet presAssocID="{ACE68F72-B29C-4DE9-81EF-1AB661FAB7EB}" presName="negativeSpace" presStyleCnt="0"/>
      <dgm:spPr/>
    </dgm:pt>
    <dgm:pt modelId="{6B1D13AC-5548-43B6-9F80-4AE0D1508C0A}" type="pres">
      <dgm:prSet presAssocID="{ACE68F72-B29C-4DE9-81EF-1AB661FAB7EB}" presName="childText" presStyleLbl="conFgAcc1" presStyleIdx="1" presStyleCnt="4">
        <dgm:presLayoutVars>
          <dgm:bulletEnabled val="1"/>
        </dgm:presLayoutVars>
      </dgm:prSet>
      <dgm:spPr/>
    </dgm:pt>
    <dgm:pt modelId="{D8A9BCF1-2DBE-46B7-B84C-8CC9EBB012CD}" type="pres">
      <dgm:prSet presAssocID="{759952EA-20D8-4C5C-9E60-4F3227641100}" presName="spaceBetweenRectangles" presStyleCnt="0"/>
      <dgm:spPr/>
    </dgm:pt>
    <dgm:pt modelId="{46D298ED-6E18-4CE0-A0F1-24C79E25BE53}" type="pres">
      <dgm:prSet presAssocID="{29AC9EF9-237A-4355-8B64-D64E08DD6EAD}" presName="parentLin" presStyleCnt="0"/>
      <dgm:spPr/>
    </dgm:pt>
    <dgm:pt modelId="{403A9B70-EAD8-4842-AB05-ACA570804B9E}" type="pres">
      <dgm:prSet presAssocID="{29AC9EF9-237A-4355-8B64-D64E08DD6EAD}" presName="parentLeftMargin" presStyleLbl="node1" presStyleIdx="1" presStyleCnt="4" custScaleX="136009"/>
      <dgm:spPr/>
    </dgm:pt>
    <dgm:pt modelId="{3913E843-6417-41CA-BFEA-CDAAB1ECF186}" type="pres">
      <dgm:prSet presAssocID="{29AC9EF9-237A-4355-8B64-D64E08DD6EAD}" presName="parentText" presStyleLbl="node1" presStyleIdx="2" presStyleCnt="4" custScaleX="201401">
        <dgm:presLayoutVars>
          <dgm:chMax val="0"/>
          <dgm:bulletEnabled val="1"/>
        </dgm:presLayoutVars>
      </dgm:prSet>
      <dgm:spPr/>
    </dgm:pt>
    <dgm:pt modelId="{EAB485CB-7D29-460F-8E6B-38E0BE36ECCC}" type="pres">
      <dgm:prSet presAssocID="{29AC9EF9-237A-4355-8B64-D64E08DD6EAD}" presName="negativeSpace" presStyleCnt="0"/>
      <dgm:spPr/>
    </dgm:pt>
    <dgm:pt modelId="{A7B5636B-AF42-44BC-94D6-E7C35144C52C}" type="pres">
      <dgm:prSet presAssocID="{29AC9EF9-237A-4355-8B64-D64E08DD6EAD}" presName="childText" presStyleLbl="conFgAcc1" presStyleIdx="2" presStyleCnt="4">
        <dgm:presLayoutVars>
          <dgm:bulletEnabled val="1"/>
        </dgm:presLayoutVars>
      </dgm:prSet>
      <dgm:spPr/>
    </dgm:pt>
    <dgm:pt modelId="{2C14E50B-655E-4030-8E12-DCCEE6235A48}" type="pres">
      <dgm:prSet presAssocID="{C457D073-FD84-475B-8DE0-B107E85D76DA}" presName="spaceBetweenRectangles" presStyleCnt="0"/>
      <dgm:spPr/>
    </dgm:pt>
    <dgm:pt modelId="{73C4ABC3-3F25-420C-A2D7-A840D6B0E8B1}" type="pres">
      <dgm:prSet presAssocID="{EC2604D9-4E30-4497-B0D7-C37B674CF30B}" presName="parentLin" presStyleCnt="0"/>
      <dgm:spPr/>
    </dgm:pt>
    <dgm:pt modelId="{C857E8A2-D225-4D75-B23C-088FC6403249}" type="pres">
      <dgm:prSet presAssocID="{EC2604D9-4E30-4497-B0D7-C37B674CF30B}" presName="parentLeftMargin" presStyleLbl="node1" presStyleIdx="2" presStyleCnt="4"/>
      <dgm:spPr/>
    </dgm:pt>
    <dgm:pt modelId="{A48B7C0F-EE34-4C8B-BA81-061B276A6B1D}" type="pres">
      <dgm:prSet presAssocID="{EC2604D9-4E30-4497-B0D7-C37B674CF30B}" presName="parentText" presStyleLbl="node1" presStyleIdx="3" presStyleCnt="4" custScaleX="142857">
        <dgm:presLayoutVars>
          <dgm:chMax val="0"/>
          <dgm:bulletEnabled val="1"/>
        </dgm:presLayoutVars>
      </dgm:prSet>
      <dgm:spPr/>
    </dgm:pt>
    <dgm:pt modelId="{A2FA5A9C-1FCA-4656-AFF1-FAD2E86CB420}" type="pres">
      <dgm:prSet presAssocID="{EC2604D9-4E30-4497-B0D7-C37B674CF30B}" presName="negativeSpace" presStyleCnt="0"/>
      <dgm:spPr/>
    </dgm:pt>
    <dgm:pt modelId="{B4D9D5EC-569E-4DE2-B6F9-50F06E786AB4}" type="pres">
      <dgm:prSet presAssocID="{EC2604D9-4E30-4497-B0D7-C37B674CF30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D8E7710A-3818-4A82-9479-16EB92EEA942}" type="presOf" srcId="{ACE68F72-B29C-4DE9-81EF-1AB661FAB7EB}" destId="{A26E24F9-D958-46C9-88AA-E1BF1FE4672E}" srcOrd="1" destOrd="0" presId="urn:microsoft.com/office/officeart/2005/8/layout/list1"/>
    <dgm:cxn modelId="{10885221-DC0D-4653-A34F-C515A8AD11A3}" type="presOf" srcId="{29AC9EF9-237A-4355-8B64-D64E08DD6EAD}" destId="{403A9B70-EAD8-4842-AB05-ACA570804B9E}" srcOrd="0" destOrd="0" presId="urn:microsoft.com/office/officeart/2005/8/layout/list1"/>
    <dgm:cxn modelId="{852A2C49-B94B-4899-B6A5-AAE81D607986}" type="presOf" srcId="{29AC9EF9-237A-4355-8B64-D64E08DD6EAD}" destId="{3913E843-6417-41CA-BFEA-CDAAB1ECF186}" srcOrd="1" destOrd="0" presId="urn:microsoft.com/office/officeart/2005/8/layout/list1"/>
    <dgm:cxn modelId="{FEC38275-4149-4BB9-974E-BB9619C08C36}" type="presOf" srcId="{EC2604D9-4E30-4497-B0D7-C37B674CF30B}" destId="{C857E8A2-D225-4D75-B23C-088FC6403249}" srcOrd="0" destOrd="0" presId="urn:microsoft.com/office/officeart/2005/8/layout/list1"/>
    <dgm:cxn modelId="{C44AF391-7D5D-44F0-B109-623E469EBA07}" srcId="{D2952556-6FC2-4D94-8ABF-52CBBF38D59F}" destId="{29AC9EF9-237A-4355-8B64-D64E08DD6EAD}" srcOrd="2" destOrd="0" parTransId="{E20191D8-F074-450A-B614-6248F0C5F1BB}" sibTransId="{C457D073-FD84-475B-8DE0-B107E85D76DA}"/>
    <dgm:cxn modelId="{F2A8239B-0FC5-46C9-BE6B-AEBA0D649A68}" type="presOf" srcId="{ACE68F72-B29C-4DE9-81EF-1AB661FAB7EB}" destId="{F40910B2-96BA-48C1-A80A-4A3268350C6B}" srcOrd="0" destOrd="0" presId="urn:microsoft.com/office/officeart/2005/8/layout/list1"/>
    <dgm:cxn modelId="{80591BAB-E5D3-4DCC-9B35-7604C4F3B943}" srcId="{D2952556-6FC2-4D94-8ABF-52CBBF38D59F}" destId="{C582F7E5-DB29-4663-84F4-8F205BA7D30C}" srcOrd="0" destOrd="0" parTransId="{E18D95F7-4907-4587-8F87-DDA0826893BB}" sibTransId="{9D81BC1C-4FBD-491A-BE88-0F0CF0F62FFA}"/>
    <dgm:cxn modelId="{098C2EC1-7754-41C1-8D98-032044852B42}" srcId="{D2952556-6FC2-4D94-8ABF-52CBBF38D59F}" destId="{EC2604D9-4E30-4497-B0D7-C37B674CF30B}" srcOrd="3" destOrd="0" parTransId="{D72411CF-042A-4595-B77A-82D53766C182}" sibTransId="{6D68189D-8BE9-4FE5-BA8D-7ED651364679}"/>
    <dgm:cxn modelId="{1A7ACDCB-7301-48C0-BF10-4DC588D42C93}" type="presOf" srcId="{C582F7E5-DB29-4663-84F4-8F205BA7D30C}" destId="{2B3CB9E6-731E-48BC-8FBE-CD96424C3092}" srcOrd="0" destOrd="0" presId="urn:microsoft.com/office/officeart/2005/8/layout/list1"/>
    <dgm:cxn modelId="{8E4CC2D1-26DF-4250-875A-BA4725745520}" srcId="{D2952556-6FC2-4D94-8ABF-52CBBF38D59F}" destId="{ACE68F72-B29C-4DE9-81EF-1AB661FAB7EB}" srcOrd="1" destOrd="0" parTransId="{48620606-44A5-45A4-B5CE-1AA4909D6359}" sibTransId="{759952EA-20D8-4C5C-9E60-4F3227641100}"/>
    <dgm:cxn modelId="{769285E7-F569-4A7E-AF4A-A57B3FCE9B16}" type="presOf" srcId="{EC2604D9-4E30-4497-B0D7-C37B674CF30B}" destId="{A48B7C0F-EE34-4C8B-BA81-061B276A6B1D}" srcOrd="1" destOrd="0" presId="urn:microsoft.com/office/officeart/2005/8/layout/list1"/>
    <dgm:cxn modelId="{05642DF4-4B70-40E3-8AC6-92DEECC588BA}" type="presOf" srcId="{C582F7E5-DB29-4663-84F4-8F205BA7D30C}" destId="{0D0BC86D-DA81-4D69-ADC3-77016805D1BE}" srcOrd="1" destOrd="0" presId="urn:microsoft.com/office/officeart/2005/8/layout/list1"/>
    <dgm:cxn modelId="{24EFAC1C-4AC6-4C98-9061-FE7B7D2A3E58}" type="presParOf" srcId="{BBC4D113-E9FF-4C96-9160-3468AB093BC9}" destId="{16EEE072-78FF-49AE-9969-33DE2E89BB86}" srcOrd="0" destOrd="0" presId="urn:microsoft.com/office/officeart/2005/8/layout/list1"/>
    <dgm:cxn modelId="{9CD20732-820E-441E-B43F-6A893B399E89}" type="presParOf" srcId="{16EEE072-78FF-49AE-9969-33DE2E89BB86}" destId="{2B3CB9E6-731E-48BC-8FBE-CD96424C3092}" srcOrd="0" destOrd="0" presId="urn:microsoft.com/office/officeart/2005/8/layout/list1"/>
    <dgm:cxn modelId="{AA0A3BAD-5907-4327-A6DA-8D8BC2642CBF}" type="presParOf" srcId="{16EEE072-78FF-49AE-9969-33DE2E89BB86}" destId="{0D0BC86D-DA81-4D69-ADC3-77016805D1BE}" srcOrd="1" destOrd="0" presId="urn:microsoft.com/office/officeart/2005/8/layout/list1"/>
    <dgm:cxn modelId="{ADC01270-E2BE-42AD-A93C-ED8BE61632FC}" type="presParOf" srcId="{BBC4D113-E9FF-4C96-9160-3468AB093BC9}" destId="{12095C93-E8C1-41CB-B469-F1118C06366F}" srcOrd="1" destOrd="0" presId="urn:microsoft.com/office/officeart/2005/8/layout/list1"/>
    <dgm:cxn modelId="{19C21C1A-0EED-49F6-BDD4-DF1C906FAD25}" type="presParOf" srcId="{BBC4D113-E9FF-4C96-9160-3468AB093BC9}" destId="{C6ABA200-24E6-419E-B66F-3981D51F27CC}" srcOrd="2" destOrd="0" presId="urn:microsoft.com/office/officeart/2005/8/layout/list1"/>
    <dgm:cxn modelId="{5B7B92A9-DCAC-4907-9360-91A60F3ADBE7}" type="presParOf" srcId="{BBC4D113-E9FF-4C96-9160-3468AB093BC9}" destId="{4C1FC2D2-F9C3-43E1-BCD6-05320763CB32}" srcOrd="3" destOrd="0" presId="urn:microsoft.com/office/officeart/2005/8/layout/list1"/>
    <dgm:cxn modelId="{43A0CC69-45C8-4E4E-AA17-AA22A2AA03FF}" type="presParOf" srcId="{BBC4D113-E9FF-4C96-9160-3468AB093BC9}" destId="{B7369947-BD4A-4336-B139-BEE14572A94E}" srcOrd="4" destOrd="0" presId="urn:microsoft.com/office/officeart/2005/8/layout/list1"/>
    <dgm:cxn modelId="{B25647B2-FB44-4623-8801-99E5E9289A17}" type="presParOf" srcId="{B7369947-BD4A-4336-B139-BEE14572A94E}" destId="{F40910B2-96BA-48C1-A80A-4A3268350C6B}" srcOrd="0" destOrd="0" presId="urn:microsoft.com/office/officeart/2005/8/layout/list1"/>
    <dgm:cxn modelId="{6DD4D7F3-22D8-474B-A97C-44CA6933534F}" type="presParOf" srcId="{B7369947-BD4A-4336-B139-BEE14572A94E}" destId="{A26E24F9-D958-46C9-88AA-E1BF1FE4672E}" srcOrd="1" destOrd="0" presId="urn:microsoft.com/office/officeart/2005/8/layout/list1"/>
    <dgm:cxn modelId="{1974E1A3-9CF3-498E-9105-A2EC320C71C8}" type="presParOf" srcId="{BBC4D113-E9FF-4C96-9160-3468AB093BC9}" destId="{40A784EE-8E5E-486D-AF0B-7C5B2FA9EE35}" srcOrd="5" destOrd="0" presId="urn:microsoft.com/office/officeart/2005/8/layout/list1"/>
    <dgm:cxn modelId="{F3C0099E-68E9-45E9-A40C-62FA2E7CB595}" type="presParOf" srcId="{BBC4D113-E9FF-4C96-9160-3468AB093BC9}" destId="{6B1D13AC-5548-43B6-9F80-4AE0D1508C0A}" srcOrd="6" destOrd="0" presId="urn:microsoft.com/office/officeart/2005/8/layout/list1"/>
    <dgm:cxn modelId="{D84B221A-18A7-4155-9927-63473291FC4B}" type="presParOf" srcId="{BBC4D113-E9FF-4C96-9160-3468AB093BC9}" destId="{D8A9BCF1-2DBE-46B7-B84C-8CC9EBB012CD}" srcOrd="7" destOrd="0" presId="urn:microsoft.com/office/officeart/2005/8/layout/list1"/>
    <dgm:cxn modelId="{AC390909-7347-46E7-8744-4A2670DAEBED}" type="presParOf" srcId="{BBC4D113-E9FF-4C96-9160-3468AB093BC9}" destId="{46D298ED-6E18-4CE0-A0F1-24C79E25BE53}" srcOrd="8" destOrd="0" presId="urn:microsoft.com/office/officeart/2005/8/layout/list1"/>
    <dgm:cxn modelId="{E3CA1CC9-08DF-4A1A-B68F-5E1AC592C295}" type="presParOf" srcId="{46D298ED-6E18-4CE0-A0F1-24C79E25BE53}" destId="{403A9B70-EAD8-4842-AB05-ACA570804B9E}" srcOrd="0" destOrd="0" presId="urn:microsoft.com/office/officeart/2005/8/layout/list1"/>
    <dgm:cxn modelId="{42AAEFCA-EE16-4AEF-9D7D-20A78B157D24}" type="presParOf" srcId="{46D298ED-6E18-4CE0-A0F1-24C79E25BE53}" destId="{3913E843-6417-41CA-BFEA-CDAAB1ECF186}" srcOrd="1" destOrd="0" presId="urn:microsoft.com/office/officeart/2005/8/layout/list1"/>
    <dgm:cxn modelId="{BD94541B-2BA9-4FE0-B0B7-509131BB303A}" type="presParOf" srcId="{BBC4D113-E9FF-4C96-9160-3468AB093BC9}" destId="{EAB485CB-7D29-460F-8E6B-38E0BE36ECCC}" srcOrd="9" destOrd="0" presId="urn:microsoft.com/office/officeart/2005/8/layout/list1"/>
    <dgm:cxn modelId="{0F8E4222-A119-4FC9-8ABB-08D105EC2B69}" type="presParOf" srcId="{BBC4D113-E9FF-4C96-9160-3468AB093BC9}" destId="{A7B5636B-AF42-44BC-94D6-E7C35144C52C}" srcOrd="10" destOrd="0" presId="urn:microsoft.com/office/officeart/2005/8/layout/list1"/>
    <dgm:cxn modelId="{C7FD8271-2B4B-4384-8F2B-976B5C150600}" type="presParOf" srcId="{BBC4D113-E9FF-4C96-9160-3468AB093BC9}" destId="{2C14E50B-655E-4030-8E12-DCCEE6235A48}" srcOrd="11" destOrd="0" presId="urn:microsoft.com/office/officeart/2005/8/layout/list1"/>
    <dgm:cxn modelId="{0FE7C574-B508-4967-873B-F490188E9646}" type="presParOf" srcId="{BBC4D113-E9FF-4C96-9160-3468AB093BC9}" destId="{73C4ABC3-3F25-420C-A2D7-A840D6B0E8B1}" srcOrd="12" destOrd="0" presId="urn:microsoft.com/office/officeart/2005/8/layout/list1"/>
    <dgm:cxn modelId="{097A4786-D0D8-48E8-9000-BFECF4F995AD}" type="presParOf" srcId="{73C4ABC3-3F25-420C-A2D7-A840D6B0E8B1}" destId="{C857E8A2-D225-4D75-B23C-088FC6403249}" srcOrd="0" destOrd="0" presId="urn:microsoft.com/office/officeart/2005/8/layout/list1"/>
    <dgm:cxn modelId="{34E0C911-DF22-4C9F-8CF6-F7C41ED818F2}" type="presParOf" srcId="{73C4ABC3-3F25-420C-A2D7-A840D6B0E8B1}" destId="{A48B7C0F-EE34-4C8B-BA81-061B276A6B1D}" srcOrd="1" destOrd="0" presId="urn:microsoft.com/office/officeart/2005/8/layout/list1"/>
    <dgm:cxn modelId="{6F9A20B9-F7A5-4170-9B5A-9CE8687E9432}" type="presParOf" srcId="{BBC4D113-E9FF-4C96-9160-3468AB093BC9}" destId="{A2FA5A9C-1FCA-4656-AFF1-FAD2E86CB420}" srcOrd="13" destOrd="0" presId="urn:microsoft.com/office/officeart/2005/8/layout/list1"/>
    <dgm:cxn modelId="{36EC99AD-F7C8-422F-B622-31CA5B25AE1B}" type="presParOf" srcId="{BBC4D113-E9FF-4C96-9160-3468AB093BC9}" destId="{B4D9D5EC-569E-4DE2-B6F9-50F06E786AB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434248"/>
          <a:ext cx="871296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35728"/>
          <a:ext cx="8312875" cy="79704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Keresztellenőrzések, összevetések</a:t>
          </a:r>
          <a:endParaRPr lang="hu-HU" sz="2000" kern="1200" dirty="0"/>
        </a:p>
      </dsp:txBody>
      <dsp:txXfrm>
        <a:off x="436692" y="74636"/>
        <a:ext cx="8235059" cy="719224"/>
      </dsp:txXfrm>
    </dsp:sp>
    <dsp:sp modelId="{6B1D13AC-5548-43B6-9F80-4AE0D1508C0A}">
      <dsp:nvSpPr>
        <dsp:cNvPr id="0" name=""/>
        <dsp:cNvSpPr/>
      </dsp:nvSpPr>
      <dsp:spPr>
        <a:xfrm>
          <a:off x="0" y="1658968"/>
          <a:ext cx="871296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91194" y="1260448"/>
          <a:ext cx="8308323" cy="79704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13333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Szegmentálások</a:t>
          </a:r>
        </a:p>
      </dsp:txBody>
      <dsp:txXfrm>
        <a:off x="430102" y="1299356"/>
        <a:ext cx="8230507" cy="719224"/>
      </dsp:txXfrm>
    </dsp:sp>
    <dsp:sp modelId="{A7B5636B-AF42-44BC-94D6-E7C35144C52C}">
      <dsp:nvSpPr>
        <dsp:cNvPr id="0" name=""/>
        <dsp:cNvSpPr/>
      </dsp:nvSpPr>
      <dsp:spPr>
        <a:xfrm>
          <a:off x="0" y="2883688"/>
          <a:ext cx="871296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3E843-6417-41CA-BFEA-CDAAB1ECF186}">
      <dsp:nvSpPr>
        <dsp:cNvPr id="0" name=""/>
        <dsp:cNvSpPr/>
      </dsp:nvSpPr>
      <dsp:spPr>
        <a:xfrm>
          <a:off x="400414" y="2485168"/>
          <a:ext cx="8301028" cy="79704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6667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3. Tipikus hibák</a:t>
          </a:r>
        </a:p>
      </dsp:txBody>
      <dsp:txXfrm>
        <a:off x="439322" y="2524076"/>
        <a:ext cx="8223212" cy="719224"/>
      </dsp:txXfrm>
    </dsp:sp>
    <dsp:sp modelId="{B4D9D5EC-569E-4DE2-B6F9-50F06E786AB4}">
      <dsp:nvSpPr>
        <dsp:cNvPr id="0" name=""/>
        <dsp:cNvSpPr/>
      </dsp:nvSpPr>
      <dsp:spPr>
        <a:xfrm>
          <a:off x="0" y="4108408"/>
          <a:ext cx="871296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8B7C0F-EE34-4C8B-BA81-061B276A6B1D}">
      <dsp:nvSpPr>
        <dsp:cNvPr id="0" name=""/>
        <dsp:cNvSpPr/>
      </dsp:nvSpPr>
      <dsp:spPr>
        <a:xfrm>
          <a:off x="414801" y="3709888"/>
          <a:ext cx="8296030" cy="79704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4. Kérdések és válaszok  </a:t>
          </a:r>
        </a:p>
      </dsp:txBody>
      <dsp:txXfrm>
        <a:off x="453709" y="3748796"/>
        <a:ext cx="8218214" cy="719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434248"/>
          <a:ext cx="871296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35728"/>
          <a:ext cx="8312875" cy="797040"/>
        </a:xfrm>
        <a:prstGeom prst="round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</a:t>
          </a:r>
          <a:r>
            <a:rPr lang="hu-HU" sz="18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Keresztellenőrzések, összevetések</a:t>
          </a:r>
          <a:endParaRPr lang="hu-HU" sz="2000" kern="1200" dirty="0"/>
        </a:p>
      </dsp:txBody>
      <dsp:txXfrm>
        <a:off x="436692" y="74636"/>
        <a:ext cx="8235059" cy="719224"/>
      </dsp:txXfrm>
    </dsp:sp>
    <dsp:sp modelId="{6B1D13AC-5548-43B6-9F80-4AE0D1508C0A}">
      <dsp:nvSpPr>
        <dsp:cNvPr id="0" name=""/>
        <dsp:cNvSpPr/>
      </dsp:nvSpPr>
      <dsp:spPr>
        <a:xfrm>
          <a:off x="0" y="1658968"/>
          <a:ext cx="871296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91194" y="1260448"/>
          <a:ext cx="8308323" cy="79704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13333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Szegmentálások</a:t>
          </a:r>
        </a:p>
      </dsp:txBody>
      <dsp:txXfrm>
        <a:off x="430102" y="1299356"/>
        <a:ext cx="8230507" cy="719224"/>
      </dsp:txXfrm>
    </dsp:sp>
    <dsp:sp modelId="{A7B5636B-AF42-44BC-94D6-E7C35144C52C}">
      <dsp:nvSpPr>
        <dsp:cNvPr id="0" name=""/>
        <dsp:cNvSpPr/>
      </dsp:nvSpPr>
      <dsp:spPr>
        <a:xfrm>
          <a:off x="0" y="2883688"/>
          <a:ext cx="871296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3E843-6417-41CA-BFEA-CDAAB1ECF186}">
      <dsp:nvSpPr>
        <dsp:cNvPr id="0" name=""/>
        <dsp:cNvSpPr/>
      </dsp:nvSpPr>
      <dsp:spPr>
        <a:xfrm>
          <a:off x="400414" y="2485168"/>
          <a:ext cx="8301028" cy="79704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6667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3. Tipikus hibák</a:t>
          </a:r>
        </a:p>
      </dsp:txBody>
      <dsp:txXfrm>
        <a:off x="439322" y="2524076"/>
        <a:ext cx="8223212" cy="719224"/>
      </dsp:txXfrm>
    </dsp:sp>
    <dsp:sp modelId="{B4D9D5EC-569E-4DE2-B6F9-50F06E786AB4}">
      <dsp:nvSpPr>
        <dsp:cNvPr id="0" name=""/>
        <dsp:cNvSpPr/>
      </dsp:nvSpPr>
      <dsp:spPr>
        <a:xfrm>
          <a:off x="0" y="4108408"/>
          <a:ext cx="871296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8B7C0F-EE34-4C8B-BA81-061B276A6B1D}">
      <dsp:nvSpPr>
        <dsp:cNvPr id="0" name=""/>
        <dsp:cNvSpPr/>
      </dsp:nvSpPr>
      <dsp:spPr>
        <a:xfrm>
          <a:off x="414801" y="3709888"/>
          <a:ext cx="8296030" cy="79704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4. Kérdések és válaszok  </a:t>
          </a:r>
        </a:p>
      </dsp:txBody>
      <dsp:txXfrm>
        <a:off x="453709" y="3748796"/>
        <a:ext cx="8218214" cy="7192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434248"/>
          <a:ext cx="871296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35728"/>
          <a:ext cx="8312875" cy="79704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</a:t>
          </a:r>
          <a:r>
            <a:rPr lang="hu-HU" sz="18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Keresztellenőrzések, összevetések</a:t>
          </a:r>
          <a:endParaRPr lang="hu-HU" sz="2000" kern="1200" dirty="0"/>
        </a:p>
      </dsp:txBody>
      <dsp:txXfrm>
        <a:off x="436692" y="74636"/>
        <a:ext cx="8235059" cy="719224"/>
      </dsp:txXfrm>
    </dsp:sp>
    <dsp:sp modelId="{6B1D13AC-5548-43B6-9F80-4AE0D1508C0A}">
      <dsp:nvSpPr>
        <dsp:cNvPr id="0" name=""/>
        <dsp:cNvSpPr/>
      </dsp:nvSpPr>
      <dsp:spPr>
        <a:xfrm>
          <a:off x="0" y="1658968"/>
          <a:ext cx="871296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91194" y="1260448"/>
          <a:ext cx="8308323" cy="797040"/>
        </a:xfrm>
        <a:prstGeom prst="roundRect">
          <a:avLst/>
        </a:prstGeom>
        <a:solidFill>
          <a:schemeClr val="accent1">
            <a:lumMod val="60000"/>
            <a:lumOff val="40000"/>
            <a:alpha val="77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Szegmentálások</a:t>
          </a:r>
        </a:p>
      </dsp:txBody>
      <dsp:txXfrm>
        <a:off x="430102" y="1299356"/>
        <a:ext cx="8230507" cy="719224"/>
      </dsp:txXfrm>
    </dsp:sp>
    <dsp:sp modelId="{A7B5636B-AF42-44BC-94D6-E7C35144C52C}">
      <dsp:nvSpPr>
        <dsp:cNvPr id="0" name=""/>
        <dsp:cNvSpPr/>
      </dsp:nvSpPr>
      <dsp:spPr>
        <a:xfrm>
          <a:off x="0" y="2883688"/>
          <a:ext cx="871296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3E843-6417-41CA-BFEA-CDAAB1ECF186}">
      <dsp:nvSpPr>
        <dsp:cNvPr id="0" name=""/>
        <dsp:cNvSpPr/>
      </dsp:nvSpPr>
      <dsp:spPr>
        <a:xfrm>
          <a:off x="400414" y="2485168"/>
          <a:ext cx="8301028" cy="79704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6667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3. Tipikus hibák</a:t>
          </a:r>
        </a:p>
      </dsp:txBody>
      <dsp:txXfrm>
        <a:off x="439322" y="2524076"/>
        <a:ext cx="8223212" cy="719224"/>
      </dsp:txXfrm>
    </dsp:sp>
    <dsp:sp modelId="{B4D9D5EC-569E-4DE2-B6F9-50F06E786AB4}">
      <dsp:nvSpPr>
        <dsp:cNvPr id="0" name=""/>
        <dsp:cNvSpPr/>
      </dsp:nvSpPr>
      <dsp:spPr>
        <a:xfrm>
          <a:off x="0" y="4108408"/>
          <a:ext cx="871296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8B7C0F-EE34-4C8B-BA81-061B276A6B1D}">
      <dsp:nvSpPr>
        <dsp:cNvPr id="0" name=""/>
        <dsp:cNvSpPr/>
      </dsp:nvSpPr>
      <dsp:spPr>
        <a:xfrm>
          <a:off x="414801" y="3709888"/>
          <a:ext cx="8296030" cy="79704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4. Kérdések és válaszok  </a:t>
          </a:r>
        </a:p>
      </dsp:txBody>
      <dsp:txXfrm>
        <a:off x="453709" y="3748796"/>
        <a:ext cx="8218214" cy="7192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434248"/>
          <a:ext cx="871296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35728"/>
          <a:ext cx="8312875" cy="79704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</a:t>
          </a:r>
          <a:r>
            <a:rPr lang="hu-HU" sz="18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Keresztellenőrzések, összevetések</a:t>
          </a:r>
          <a:endParaRPr lang="hu-HU" sz="2000" kern="1200" dirty="0"/>
        </a:p>
      </dsp:txBody>
      <dsp:txXfrm>
        <a:off x="436692" y="74636"/>
        <a:ext cx="8235059" cy="719224"/>
      </dsp:txXfrm>
    </dsp:sp>
    <dsp:sp modelId="{6B1D13AC-5548-43B6-9F80-4AE0D1508C0A}">
      <dsp:nvSpPr>
        <dsp:cNvPr id="0" name=""/>
        <dsp:cNvSpPr/>
      </dsp:nvSpPr>
      <dsp:spPr>
        <a:xfrm>
          <a:off x="0" y="1658968"/>
          <a:ext cx="871296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91194" y="1260448"/>
          <a:ext cx="8308323" cy="79704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13333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Szegmentálások</a:t>
          </a:r>
        </a:p>
      </dsp:txBody>
      <dsp:txXfrm>
        <a:off x="430102" y="1299356"/>
        <a:ext cx="8230507" cy="719224"/>
      </dsp:txXfrm>
    </dsp:sp>
    <dsp:sp modelId="{A7B5636B-AF42-44BC-94D6-E7C35144C52C}">
      <dsp:nvSpPr>
        <dsp:cNvPr id="0" name=""/>
        <dsp:cNvSpPr/>
      </dsp:nvSpPr>
      <dsp:spPr>
        <a:xfrm>
          <a:off x="0" y="2883688"/>
          <a:ext cx="871296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3E843-6417-41CA-BFEA-CDAAB1ECF186}">
      <dsp:nvSpPr>
        <dsp:cNvPr id="0" name=""/>
        <dsp:cNvSpPr/>
      </dsp:nvSpPr>
      <dsp:spPr>
        <a:xfrm>
          <a:off x="400414" y="2485168"/>
          <a:ext cx="8301028" cy="797040"/>
        </a:xfrm>
        <a:prstGeom prst="roundRect">
          <a:avLst/>
        </a:prstGeom>
        <a:solidFill>
          <a:schemeClr val="accent1">
            <a:lumMod val="60000"/>
            <a:lumOff val="40000"/>
            <a:alpha val="63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3. Tipikus hibák</a:t>
          </a:r>
        </a:p>
      </dsp:txBody>
      <dsp:txXfrm>
        <a:off x="439322" y="2524076"/>
        <a:ext cx="8223212" cy="719224"/>
      </dsp:txXfrm>
    </dsp:sp>
    <dsp:sp modelId="{B4D9D5EC-569E-4DE2-B6F9-50F06E786AB4}">
      <dsp:nvSpPr>
        <dsp:cNvPr id="0" name=""/>
        <dsp:cNvSpPr/>
      </dsp:nvSpPr>
      <dsp:spPr>
        <a:xfrm>
          <a:off x="0" y="4108408"/>
          <a:ext cx="871296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8B7C0F-EE34-4C8B-BA81-061B276A6B1D}">
      <dsp:nvSpPr>
        <dsp:cNvPr id="0" name=""/>
        <dsp:cNvSpPr/>
      </dsp:nvSpPr>
      <dsp:spPr>
        <a:xfrm>
          <a:off x="414801" y="3709888"/>
          <a:ext cx="8296030" cy="79704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4. Kérdések és válaszok  </a:t>
          </a:r>
        </a:p>
      </dsp:txBody>
      <dsp:txXfrm>
        <a:off x="453709" y="3748796"/>
        <a:ext cx="8218214" cy="7192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434248"/>
          <a:ext cx="871296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35728"/>
          <a:ext cx="8312875" cy="79704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</a:t>
          </a:r>
          <a:r>
            <a:rPr lang="hu-HU" sz="18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Keresztellenőrzések, összevetések</a:t>
          </a:r>
          <a:endParaRPr lang="hu-HU" sz="2000" kern="1200" dirty="0"/>
        </a:p>
      </dsp:txBody>
      <dsp:txXfrm>
        <a:off x="436692" y="74636"/>
        <a:ext cx="8235059" cy="719224"/>
      </dsp:txXfrm>
    </dsp:sp>
    <dsp:sp modelId="{6B1D13AC-5548-43B6-9F80-4AE0D1508C0A}">
      <dsp:nvSpPr>
        <dsp:cNvPr id="0" name=""/>
        <dsp:cNvSpPr/>
      </dsp:nvSpPr>
      <dsp:spPr>
        <a:xfrm>
          <a:off x="0" y="1658968"/>
          <a:ext cx="871296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91194" y="1260448"/>
          <a:ext cx="8308323" cy="79704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13333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Szegmentálások</a:t>
          </a:r>
        </a:p>
      </dsp:txBody>
      <dsp:txXfrm>
        <a:off x="430102" y="1299356"/>
        <a:ext cx="8230507" cy="719224"/>
      </dsp:txXfrm>
    </dsp:sp>
    <dsp:sp modelId="{A7B5636B-AF42-44BC-94D6-E7C35144C52C}">
      <dsp:nvSpPr>
        <dsp:cNvPr id="0" name=""/>
        <dsp:cNvSpPr/>
      </dsp:nvSpPr>
      <dsp:spPr>
        <a:xfrm>
          <a:off x="0" y="2883688"/>
          <a:ext cx="871296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3E843-6417-41CA-BFEA-CDAAB1ECF186}">
      <dsp:nvSpPr>
        <dsp:cNvPr id="0" name=""/>
        <dsp:cNvSpPr/>
      </dsp:nvSpPr>
      <dsp:spPr>
        <a:xfrm>
          <a:off x="400414" y="2485168"/>
          <a:ext cx="8301028" cy="79704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6667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3. Tipikus hibák</a:t>
          </a:r>
        </a:p>
      </dsp:txBody>
      <dsp:txXfrm>
        <a:off x="439322" y="2524076"/>
        <a:ext cx="8223212" cy="719224"/>
      </dsp:txXfrm>
    </dsp:sp>
    <dsp:sp modelId="{B4D9D5EC-569E-4DE2-B6F9-50F06E786AB4}">
      <dsp:nvSpPr>
        <dsp:cNvPr id="0" name=""/>
        <dsp:cNvSpPr/>
      </dsp:nvSpPr>
      <dsp:spPr>
        <a:xfrm>
          <a:off x="0" y="4108408"/>
          <a:ext cx="871296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8B7C0F-EE34-4C8B-BA81-061B276A6B1D}">
      <dsp:nvSpPr>
        <dsp:cNvPr id="0" name=""/>
        <dsp:cNvSpPr/>
      </dsp:nvSpPr>
      <dsp:spPr>
        <a:xfrm>
          <a:off x="414801" y="3709888"/>
          <a:ext cx="8296030" cy="797040"/>
        </a:xfrm>
        <a:prstGeom prst="roundRect">
          <a:avLst/>
        </a:prstGeom>
        <a:solidFill>
          <a:schemeClr val="accent1">
            <a:lumMod val="60000"/>
            <a:lumOff val="40000"/>
            <a:alpha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4. Kérdések és válaszok  </a:t>
          </a:r>
        </a:p>
      </dsp:txBody>
      <dsp:txXfrm>
        <a:off x="453709" y="3748796"/>
        <a:ext cx="8218214" cy="719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2017.04.24.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2017.04.24.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478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címe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Előadó neve</a:t>
            </a:r>
          </a:p>
          <a:p>
            <a:pPr lvl="0"/>
            <a:r>
              <a:rPr lang="hu-HU" dirty="0"/>
              <a:t>Titulusa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7128792" cy="864095"/>
          </a:xfrm>
        </p:spPr>
        <p:txBody>
          <a:bodyPr>
            <a:normAutofit fontScale="90000"/>
          </a:bodyPr>
          <a:lstStyle/>
          <a:p>
            <a:br>
              <a:rPr lang="hu-HU" dirty="0"/>
            </a:br>
            <a:r>
              <a:rPr lang="hu-HU" dirty="0"/>
              <a:t>Piaci kockázat tőkekövetelménye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07704" y="1052736"/>
            <a:ext cx="7236296" cy="2232248"/>
          </a:xfrm>
        </p:spPr>
        <p:txBody>
          <a:bodyPr>
            <a:normAutofit/>
          </a:bodyPr>
          <a:lstStyle/>
          <a:p>
            <a:endParaRPr lang="hu-HU" dirty="0"/>
          </a:p>
          <a:p>
            <a:r>
              <a:rPr lang="hu-HU" dirty="0"/>
              <a:t>Magyar Nemzeti Bank</a:t>
            </a:r>
          </a:p>
          <a:p>
            <a:endParaRPr lang="hu-HU" sz="1600" dirty="0"/>
          </a:p>
          <a:p>
            <a:r>
              <a:rPr lang="hu-HU" sz="1800">
                <a:solidFill>
                  <a:schemeClr val="accent5"/>
                </a:solidFill>
              </a:rPr>
              <a:t>Csiszár Gábor</a:t>
            </a:r>
          </a:p>
          <a:p>
            <a:r>
              <a:rPr lang="hu-HU" sz="1800" dirty="0">
                <a:solidFill>
                  <a:schemeClr val="accent5"/>
                </a:solidFill>
              </a:rPr>
              <a:t>2017. április 27.</a:t>
            </a:r>
          </a:p>
        </p:txBody>
      </p:sp>
    </p:spTree>
    <p:extLst>
      <p:ext uri="{BB962C8B-B14F-4D97-AF65-F5344CB8AC3E}">
        <p14:creationId xmlns:p14="http://schemas.microsoft.com/office/powerpoint/2010/main" val="1226356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Tartalom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921221610"/>
              </p:ext>
            </p:extLst>
          </p:nvPr>
        </p:nvGraphicFramePr>
        <p:xfrm>
          <a:off x="323528" y="1268759"/>
          <a:ext cx="8712968" cy="4824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1924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Piaci kockázat – </a:t>
            </a:r>
            <a:r>
              <a:rPr lang="hu-HU" dirty="0" err="1"/>
              <a:t>Q&amp;A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4536504"/>
          </a:xfrm>
        </p:spPr>
        <p:txBody>
          <a:bodyPr>
            <a:noAutofit/>
          </a:bodyPr>
          <a:lstStyle/>
          <a:p>
            <a:pPr algn="just"/>
            <a:r>
              <a:rPr lang="hu-HU" sz="1900" b="1" dirty="0">
                <a:latin typeface="+mn-lt"/>
              </a:rPr>
              <a:t> Pozíciókockázatot érintően, külön egyedi, és konszolidált tőkekövetelmény számítás során számíthatók e tőkekövetelmény nettó módon olyan partnerek között, melyek összevont felügyelet, vagy közös intézményvédelmi rendszer alá tartoznak? (MNB 2/2017)</a:t>
            </a:r>
          </a:p>
          <a:p>
            <a:pPr algn="just"/>
            <a:endParaRPr lang="hu-HU" sz="800" b="1" dirty="0">
              <a:latin typeface="+mn-lt"/>
            </a:endParaRPr>
          </a:p>
          <a:p>
            <a:pPr marL="0" indent="0" algn="just">
              <a:buNone/>
            </a:pPr>
            <a:r>
              <a:rPr lang="hu-HU" sz="1900" b="1" dirty="0">
                <a:latin typeface="+mn-lt"/>
              </a:rPr>
              <a:t>Válasz:  </a:t>
            </a:r>
            <a:r>
              <a:rPr lang="hu-HU" sz="1900" dirty="0">
                <a:latin typeface="+mn-lt"/>
              </a:rPr>
              <a:t>Az egyedi szintű piaci kockázati tőkekövetelmény </a:t>
            </a:r>
            <a:r>
              <a:rPr lang="hu-HU" sz="1900" b="1" dirty="0">
                <a:latin typeface="+mn-lt"/>
              </a:rPr>
              <a:t>nem</a:t>
            </a:r>
            <a:r>
              <a:rPr lang="hu-HU" sz="1900" dirty="0">
                <a:latin typeface="+mn-lt"/>
              </a:rPr>
              <a:t> </a:t>
            </a:r>
            <a:r>
              <a:rPr lang="hu-HU" sz="1900" dirty="0" err="1">
                <a:latin typeface="+mn-lt"/>
              </a:rPr>
              <a:t>nettósítható</a:t>
            </a:r>
            <a:r>
              <a:rPr lang="hu-HU" sz="1900" dirty="0">
                <a:latin typeface="+mn-lt"/>
              </a:rPr>
              <a:t>. </a:t>
            </a:r>
          </a:p>
          <a:p>
            <a:pPr marL="0" indent="0" algn="just">
              <a:buNone/>
            </a:pPr>
            <a:endParaRPr lang="hu-HU" sz="800" dirty="0">
              <a:latin typeface="+mn-lt"/>
            </a:endParaRPr>
          </a:p>
          <a:p>
            <a:pPr marL="0" indent="0" algn="just">
              <a:buNone/>
            </a:pPr>
            <a:r>
              <a:rPr lang="hu-HU" sz="1900" dirty="0">
                <a:latin typeface="+mn-lt"/>
              </a:rPr>
              <a:t>A konszolidált szintű pozíciókockázat egyedi kockázat (</a:t>
            </a:r>
            <a:r>
              <a:rPr lang="hu-HU" sz="1900" dirty="0" err="1">
                <a:latin typeface="+mn-lt"/>
              </a:rPr>
              <a:t>specific</a:t>
            </a:r>
            <a:r>
              <a:rPr lang="hu-HU" sz="1900" dirty="0">
                <a:latin typeface="+mn-lt"/>
              </a:rPr>
              <a:t> </a:t>
            </a:r>
            <a:r>
              <a:rPr lang="hu-HU" sz="1900" dirty="0" err="1">
                <a:latin typeface="+mn-lt"/>
              </a:rPr>
              <a:t>risk</a:t>
            </a:r>
            <a:r>
              <a:rPr lang="hu-HU" sz="1900" dirty="0">
                <a:latin typeface="+mn-lt"/>
              </a:rPr>
              <a:t>, </a:t>
            </a:r>
            <a:r>
              <a:rPr lang="hu-HU" sz="1900" dirty="0" err="1">
                <a:latin typeface="+mn-lt"/>
              </a:rPr>
              <a:t>CRR</a:t>
            </a:r>
            <a:r>
              <a:rPr lang="hu-HU" sz="1900" dirty="0">
                <a:latin typeface="+mn-lt"/>
              </a:rPr>
              <a:t> 336. cikk) tőkekövetelményének számítása során a </a:t>
            </a:r>
            <a:r>
              <a:rPr lang="hu-HU" sz="1900" dirty="0" err="1">
                <a:latin typeface="+mn-lt"/>
              </a:rPr>
              <a:t>CRR</a:t>
            </a:r>
            <a:r>
              <a:rPr lang="hu-HU" sz="1900" dirty="0">
                <a:latin typeface="+mn-lt"/>
              </a:rPr>
              <a:t> 327. cikk (1) bekezdésben leírt – saját kibocsátású hitelviszonyt megtestesítő értékpapírokra vonatkozó – kizárás alkalmazható a csoporttag által birtokolt értékpapír esetében is. Az általános kockázat, illetve a tulajdonviszonyt megtestesítő értékpapírok esetében a </a:t>
            </a:r>
            <a:r>
              <a:rPr lang="hu-HU" sz="1900" dirty="0" err="1">
                <a:latin typeface="+mn-lt"/>
              </a:rPr>
              <a:t>CRR</a:t>
            </a:r>
            <a:r>
              <a:rPr lang="hu-HU" sz="1900" dirty="0">
                <a:latin typeface="+mn-lt"/>
              </a:rPr>
              <a:t> nem teszi lehetővé hasonló kizárás alkalmazását. </a:t>
            </a:r>
          </a:p>
          <a:p>
            <a:pPr marL="0" indent="0" algn="just">
              <a:buNone/>
            </a:pPr>
            <a:r>
              <a:rPr lang="hu-HU" sz="1900" dirty="0">
                <a:latin typeface="+mn-lt"/>
              </a:rPr>
              <a:t>A fenti megállapítások nem érintik a 325. cikkben leírt konszolidált követelményekre vonatkozó engedmények alkalmazhatóságát. 	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11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1491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268760"/>
            <a:ext cx="78867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2800" dirty="0">
              <a:solidFill>
                <a:srgbClr val="1E2452"/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rgbClr val="1E2452"/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rgbClr val="1E2452"/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rgbClr val="1E2452"/>
              </a:solidFill>
            </a:endParaRPr>
          </a:p>
          <a:p>
            <a:pPr marL="0" indent="0" algn="ctr">
              <a:buNone/>
            </a:pPr>
            <a:r>
              <a:rPr lang="hu-HU" sz="3600" dirty="0">
                <a:solidFill>
                  <a:srgbClr val="1E2452"/>
                </a:solidFill>
              </a:rPr>
              <a:t>Köszönjük a figyelmet!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12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1982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Tartalom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759734467"/>
              </p:ext>
            </p:extLst>
          </p:nvPr>
        </p:nvGraphicFramePr>
        <p:xfrm>
          <a:off x="323528" y="1268759"/>
          <a:ext cx="8712968" cy="4824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4357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Tartalom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466811018"/>
              </p:ext>
            </p:extLst>
          </p:nvPr>
        </p:nvGraphicFramePr>
        <p:xfrm>
          <a:off x="323528" y="1268759"/>
          <a:ext cx="8712968" cy="4824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4973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300" dirty="0"/>
              <a:t>Keresztellenőrzések, összevetések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7" name="Tartalom helye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1199119"/>
              </p:ext>
            </p:extLst>
          </p:nvPr>
        </p:nvGraphicFramePr>
        <p:xfrm>
          <a:off x="755576" y="1268760"/>
          <a:ext cx="7632848" cy="48245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35799">
                  <a:extLst>
                    <a:ext uri="{9D8B030D-6E8A-4147-A177-3AD203B41FA5}">
                      <a16:colId xmlns:a16="http://schemas.microsoft.com/office/drawing/2014/main" val="2988831030"/>
                    </a:ext>
                  </a:extLst>
                </a:gridCol>
                <a:gridCol w="1208416">
                  <a:extLst>
                    <a:ext uri="{9D8B030D-6E8A-4147-A177-3AD203B41FA5}">
                      <a16:colId xmlns:a16="http://schemas.microsoft.com/office/drawing/2014/main" val="3598333599"/>
                    </a:ext>
                  </a:extLst>
                </a:gridCol>
                <a:gridCol w="5688633">
                  <a:extLst>
                    <a:ext uri="{9D8B030D-6E8A-4147-A177-3AD203B41FA5}">
                      <a16:colId xmlns:a16="http://schemas.microsoft.com/office/drawing/2014/main" val="1878530598"/>
                    </a:ext>
                  </a:extLst>
                </a:gridCol>
              </a:tblGrid>
              <a:tr h="2055415">
                <a:tc rowSpan="2">
                  <a:txBody>
                    <a:bodyPr/>
                    <a:lstStyle/>
                    <a:p>
                      <a:pPr algn="ctr"/>
                      <a:r>
                        <a:rPr lang="hu-HU" sz="2400" dirty="0"/>
                        <a:t>Keresztellenőrzések</a:t>
                      </a:r>
                      <a:endParaRPr lang="hu-HU" sz="240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kern="1200" dirty="0">
                          <a:solidFill>
                            <a:schemeClr val="accent5"/>
                          </a:solidFill>
                          <a:effectLst/>
                        </a:rPr>
                        <a:t>C_18.00</a:t>
                      </a:r>
                      <a:endParaRPr lang="hu-HU" sz="1600" b="1" kern="1200" dirty="0">
                        <a:solidFill>
                          <a:schemeClr val="accent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solidFill>
                      <a:srgbClr val="E7E8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baseline="0" dirty="0">
                          <a:solidFill>
                            <a:schemeClr val="accent5"/>
                          </a:solidFill>
                        </a:rPr>
                        <a:t>Konzisztencia vizsgálat:</a:t>
                      </a:r>
                    </a:p>
                    <a:p>
                      <a:pPr marL="285750" marR="0" lvl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</a:rPr>
                        <a:t>Az értékpapírok az E04, E21, E22 jelentésekkel összevethető,</a:t>
                      </a:r>
                    </a:p>
                    <a:p>
                      <a:pPr marL="285750" marR="0" lvl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</a:rPr>
                        <a:t>A magyar értékpapírok vonatkozásában a futamidő megbontás csak korlátozottan áll rendelkezésre.</a:t>
                      </a:r>
                      <a:endParaRPr lang="hu-HU" sz="1600" b="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rgbClr val="E7E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54157"/>
                  </a:ext>
                </a:extLst>
              </a:tr>
              <a:tr h="2769121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chemeClr val="accent5"/>
                          </a:solidFill>
                        </a:rPr>
                        <a:t>C_22.00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baseline="0" dirty="0">
                          <a:solidFill>
                            <a:schemeClr val="accent5"/>
                          </a:solidFill>
                        </a:rPr>
                        <a:t>Konzisztencia vizsgálat:</a:t>
                      </a:r>
                    </a:p>
                    <a:p>
                      <a:pPr marL="285750" marR="0" lvl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</a:rPr>
                        <a:t>Az állományi adatok a D01 adatgyűjtés több táblájából előállítható. </a:t>
                      </a:r>
                    </a:p>
                    <a:p>
                      <a:pPr marL="285750" marR="0" lvl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</a:rPr>
                        <a:t>Az </a:t>
                      </a:r>
                      <a:r>
                        <a:rPr lang="hu-HU" sz="1600" b="0" kern="1200" baseline="0" dirty="0" err="1">
                          <a:solidFill>
                            <a:schemeClr val="accent5"/>
                          </a:solidFill>
                        </a:rPr>
                        <a:t>aggregált</a:t>
                      </a: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</a:rPr>
                        <a:t> adatok a D01 01-04 táblájában állnak rendelkezésre. </a:t>
                      </a:r>
                    </a:p>
                    <a:p>
                      <a:pPr marL="285750" marR="0" lvl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</a:rPr>
                        <a:t>A D01_05 táblában ügyletszintű adatok állnak rendelkezésre, ez feldolgozás és aggregálás után összevethető a C_22 sorral.</a:t>
                      </a:r>
                      <a:endParaRPr lang="hu-HU" sz="1600" b="0" kern="1200" baseline="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486061"/>
                  </a:ext>
                </a:extLst>
              </a:tr>
            </a:tbl>
          </a:graphicData>
        </a:graphic>
      </p:graphicFrame>
      <p:sp>
        <p:nvSpPr>
          <p:cNvPr id="8" name="Élőláb helye 4"/>
          <p:cNvSpPr>
            <a:spLocks noGrp="1"/>
          </p:cNvSpPr>
          <p:nvPr>
            <p:ph type="ftr" sz="quarter" idx="12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244864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Tartalom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117148780"/>
              </p:ext>
            </p:extLst>
          </p:nvPr>
        </p:nvGraphicFramePr>
        <p:xfrm>
          <a:off x="323528" y="1268759"/>
          <a:ext cx="8712968" cy="4824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201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300" dirty="0"/>
              <a:t>Szegmentálások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8" name="Tartalom helye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806096"/>
              </p:ext>
            </p:extLst>
          </p:nvPr>
        </p:nvGraphicFramePr>
        <p:xfrm>
          <a:off x="755576" y="1268760"/>
          <a:ext cx="7632848" cy="48245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988831030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val="3598333599"/>
                    </a:ext>
                  </a:extLst>
                </a:gridCol>
                <a:gridCol w="5688633">
                  <a:extLst>
                    <a:ext uri="{9D8B030D-6E8A-4147-A177-3AD203B41FA5}">
                      <a16:colId xmlns:a16="http://schemas.microsoft.com/office/drawing/2014/main" val="1878530598"/>
                    </a:ext>
                  </a:extLst>
                </a:gridCol>
              </a:tblGrid>
              <a:tr h="2055415">
                <a:tc rowSpan="2">
                  <a:txBody>
                    <a:bodyPr/>
                    <a:lstStyle/>
                    <a:p>
                      <a:pPr algn="ctr"/>
                      <a:r>
                        <a:rPr lang="hu-HU" sz="2400" dirty="0"/>
                        <a:t>Szegmentálások,</a:t>
                      </a:r>
                      <a:r>
                        <a:rPr lang="hu-HU" sz="2400" baseline="0" dirty="0"/>
                        <a:t> számolások</a:t>
                      </a:r>
                      <a:endParaRPr lang="hu-HU" sz="240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C_18.00</a:t>
                      </a:r>
                      <a:endParaRPr lang="hu-HU" sz="1600" b="1" kern="1200" dirty="0">
                        <a:solidFill>
                          <a:schemeClr val="accent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solidFill>
                      <a:srgbClr val="E7E8E9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</a:rPr>
                        <a:t>Devizabontás,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</a:rPr>
                        <a:t>Módszerbesorolás,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</a:rPr>
                        <a:t>Zónabontás,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</a:rPr>
                        <a:t>Futamidő megbontás (hosszú - rövid),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</a:rPr>
                        <a:t>Nettósítás,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</a:rPr>
                        <a:t>Tőkesúlyok számítása.</a:t>
                      </a:r>
                    </a:p>
                    <a:p>
                      <a:pPr marL="28575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hu-HU" sz="1600" b="0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solidFill>
                      <a:srgbClr val="E7E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54157"/>
                  </a:ext>
                </a:extLst>
              </a:tr>
              <a:tr h="2769121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chemeClr val="accent5"/>
                          </a:solidFill>
                        </a:rPr>
                        <a:t>C_22.00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285750" indent="-285750" algn="just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</a:rPr>
                        <a:t>Devizabontás, </a:t>
                      </a:r>
                    </a:p>
                    <a:p>
                      <a:pPr marL="285750" indent="-285750" algn="just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</a:rPr>
                        <a:t>Devizaopciók kockázattípus bontása</a:t>
                      </a:r>
                    </a:p>
                    <a:p>
                      <a:pPr marL="285750" indent="-285750" algn="just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</a:rPr>
                        <a:t>Futamidő, </a:t>
                      </a:r>
                    </a:p>
                    <a:p>
                      <a:pPr marL="285750" indent="-285750" algn="just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</a:rPr>
                        <a:t>Nettósítás, </a:t>
                      </a:r>
                    </a:p>
                    <a:p>
                      <a:pPr marL="285750" indent="-285750" algn="just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</a:rPr>
                        <a:t>Tőkesúlyok számítása.</a:t>
                      </a:r>
                      <a:endParaRPr lang="hu-HU" sz="1600" b="0" kern="1200" baseline="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4486061"/>
                  </a:ext>
                </a:extLst>
              </a:tr>
            </a:tbl>
          </a:graphicData>
        </a:graphic>
      </p:graphicFrame>
      <p:sp>
        <p:nvSpPr>
          <p:cNvPr id="7" name="Élőláb helye 4"/>
          <p:cNvSpPr>
            <a:spLocks noGrp="1"/>
          </p:cNvSpPr>
          <p:nvPr>
            <p:ph type="ftr" sz="quarter" idx="12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3967590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Tartalom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115864263"/>
              </p:ext>
            </p:extLst>
          </p:nvPr>
        </p:nvGraphicFramePr>
        <p:xfrm>
          <a:off x="323528" y="1268759"/>
          <a:ext cx="8712968" cy="4824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9458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300" dirty="0"/>
              <a:t>Tipikus hibák 1.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7" name="Tartalom helye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650729"/>
              </p:ext>
            </p:extLst>
          </p:nvPr>
        </p:nvGraphicFramePr>
        <p:xfrm>
          <a:off x="755576" y="1239253"/>
          <a:ext cx="7632848" cy="485404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35799">
                  <a:extLst>
                    <a:ext uri="{9D8B030D-6E8A-4147-A177-3AD203B41FA5}">
                      <a16:colId xmlns:a16="http://schemas.microsoft.com/office/drawing/2014/main" val="2988831030"/>
                    </a:ext>
                  </a:extLst>
                </a:gridCol>
                <a:gridCol w="1208416">
                  <a:extLst>
                    <a:ext uri="{9D8B030D-6E8A-4147-A177-3AD203B41FA5}">
                      <a16:colId xmlns:a16="http://schemas.microsoft.com/office/drawing/2014/main" val="3598333599"/>
                    </a:ext>
                  </a:extLst>
                </a:gridCol>
                <a:gridCol w="5688633">
                  <a:extLst>
                    <a:ext uri="{9D8B030D-6E8A-4147-A177-3AD203B41FA5}">
                      <a16:colId xmlns:a16="http://schemas.microsoft.com/office/drawing/2014/main" val="1878530598"/>
                    </a:ext>
                  </a:extLst>
                </a:gridCol>
              </a:tblGrid>
              <a:tr h="2067986">
                <a:tc rowSpan="2"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solidFill>
                            <a:schemeClr val="lt1"/>
                          </a:solidFill>
                        </a:rPr>
                        <a:t>Tipikus</a:t>
                      </a:r>
                      <a:r>
                        <a:rPr lang="hu-HU" sz="2400" baseline="0" dirty="0">
                          <a:solidFill>
                            <a:schemeClr val="lt1"/>
                          </a:solidFill>
                        </a:rPr>
                        <a:t> hibák</a:t>
                      </a:r>
                      <a:endParaRPr lang="hu-HU" sz="240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C_18.00 és</a:t>
                      </a:r>
                      <a:r>
                        <a:rPr lang="hu-HU" sz="160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hu-HU" sz="160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C_21.00</a:t>
                      </a:r>
                      <a:endParaRPr lang="hu-HU" sz="1600" b="1" kern="1200" dirty="0">
                        <a:solidFill>
                          <a:schemeClr val="accent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solidFill>
                      <a:srgbClr val="E7E8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u-HU" sz="1600" b="1" dirty="0">
                          <a:solidFill>
                            <a:schemeClr val="accent5"/>
                          </a:solidFill>
                        </a:rPr>
                        <a:t>Táblák</a:t>
                      </a:r>
                      <a:r>
                        <a:rPr lang="hu-HU" sz="1600" b="1" baseline="0" dirty="0">
                          <a:solidFill>
                            <a:schemeClr val="accent5"/>
                          </a:solidFill>
                        </a:rPr>
                        <a:t> közötti összefüggés megsértése.</a:t>
                      </a:r>
                    </a:p>
                    <a:p>
                      <a:pPr marL="0" indent="0" algn="just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u-HU" sz="1600" b="0" dirty="0">
                          <a:solidFill>
                            <a:schemeClr val="accent5"/>
                          </a:solidFill>
                        </a:rPr>
                        <a:t>Pl. Az egyes devizanemekben illetve országoknál értékpapírok/észvényeinek állománya nem egyezik meg az összesen táblában szereplő állománnyal</a:t>
                      </a:r>
                    </a:p>
                  </a:txBody>
                  <a:tcPr anchor="ctr">
                    <a:solidFill>
                      <a:srgbClr val="E7E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54157"/>
                  </a:ext>
                </a:extLst>
              </a:tr>
              <a:tr h="2786057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chemeClr val="accent5"/>
                          </a:solidFill>
                        </a:rPr>
                        <a:t>C_22.00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285750" indent="-285750" algn="just" defTabSz="6858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</a:rPr>
                        <a:t>Az intézmény folyamataiba nincs beépítve a deviza nyitott </a:t>
                      </a:r>
                      <a:r>
                        <a:rPr lang="hu-HU" sz="1600" b="0" kern="1200" baseline="0" dirty="0" err="1">
                          <a:solidFill>
                            <a:schemeClr val="accent5"/>
                          </a:solidFill>
                        </a:rPr>
                        <a:t>pozicióhoz</a:t>
                      </a: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</a:rPr>
                        <a:t> kapcsolódó tőkelimit.</a:t>
                      </a:r>
                    </a:p>
                    <a:p>
                      <a:pPr marL="285750" indent="-285750" algn="just" defTabSz="6858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</a:rPr>
                        <a:t>Ha a teljes nettó  devizapozíciója nem haladja meg a szavatoló tőke 2%-át:</a:t>
                      </a:r>
                    </a:p>
                    <a:p>
                      <a:pPr marL="0" indent="0" algn="ctr" defTabSz="6858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</a:rPr>
                        <a:t>C_22.00 020-050. oszlopait kell kitölteni, a többi üres!</a:t>
                      </a:r>
                    </a:p>
                    <a:p>
                      <a:pPr marL="285750" indent="-285750" algn="just" defTabSz="6858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</a:rPr>
                        <a:t>Számszaki hiba a részletező sorok és az összesen között.</a:t>
                      </a:r>
                    </a:p>
                    <a:p>
                      <a:pPr marL="0" indent="0" algn="just" defTabSz="6858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</a:rPr>
                        <a:t>Pl. ∑ C_22.00100 – 120 sorok 030 nem egyezik a </a:t>
                      </a:r>
                    </a:p>
                    <a:p>
                      <a:pPr marL="0" indent="0" algn="just" defTabSz="6858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</a:rPr>
                        <a:t>     ∑ C_22.00130 és C_22.00480 sor</a:t>
                      </a:r>
                      <a:endParaRPr lang="hu-HU" sz="1600" b="0" kern="1200" baseline="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486061"/>
                  </a:ext>
                </a:extLst>
              </a:tr>
            </a:tbl>
          </a:graphicData>
        </a:graphic>
      </p:graphicFrame>
      <p:sp>
        <p:nvSpPr>
          <p:cNvPr id="8" name="Élőláb helye 4"/>
          <p:cNvSpPr>
            <a:spLocks noGrp="1"/>
          </p:cNvSpPr>
          <p:nvPr>
            <p:ph type="ftr" sz="quarter" idx="12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3863549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300" dirty="0"/>
              <a:t>Tipikus hibák 2.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7" name="Tartalom helye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716374"/>
              </p:ext>
            </p:extLst>
          </p:nvPr>
        </p:nvGraphicFramePr>
        <p:xfrm>
          <a:off x="755576" y="1239253"/>
          <a:ext cx="7632848" cy="406195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35799">
                  <a:extLst>
                    <a:ext uri="{9D8B030D-6E8A-4147-A177-3AD203B41FA5}">
                      <a16:colId xmlns:a16="http://schemas.microsoft.com/office/drawing/2014/main" val="2988831030"/>
                    </a:ext>
                  </a:extLst>
                </a:gridCol>
                <a:gridCol w="1208416">
                  <a:extLst>
                    <a:ext uri="{9D8B030D-6E8A-4147-A177-3AD203B41FA5}">
                      <a16:colId xmlns:a16="http://schemas.microsoft.com/office/drawing/2014/main" val="3598333599"/>
                    </a:ext>
                  </a:extLst>
                </a:gridCol>
                <a:gridCol w="5688633">
                  <a:extLst>
                    <a:ext uri="{9D8B030D-6E8A-4147-A177-3AD203B41FA5}">
                      <a16:colId xmlns:a16="http://schemas.microsoft.com/office/drawing/2014/main" val="1878530598"/>
                    </a:ext>
                  </a:extLst>
                </a:gridCol>
              </a:tblGrid>
              <a:tr h="2477779">
                <a:tc rowSpan="2"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solidFill>
                            <a:schemeClr val="lt1"/>
                          </a:solidFill>
                        </a:rPr>
                        <a:t>Tipikus</a:t>
                      </a:r>
                      <a:r>
                        <a:rPr lang="hu-HU" sz="2400" baseline="0" dirty="0">
                          <a:solidFill>
                            <a:schemeClr val="lt1"/>
                          </a:solidFill>
                        </a:rPr>
                        <a:t> hibák</a:t>
                      </a:r>
                      <a:endParaRPr lang="hu-HU" sz="240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C_23.00</a:t>
                      </a:r>
                      <a:endParaRPr lang="hu-HU" sz="1600" b="1" kern="1200" dirty="0">
                        <a:solidFill>
                          <a:schemeClr val="accent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solidFill>
                      <a:srgbClr val="E7E8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Táblán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 belüli inkonzisztencia:</a:t>
                      </a:r>
                    </a:p>
                    <a:p>
                      <a:pPr marL="28575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b="0" dirty="0">
                          <a:solidFill>
                            <a:schemeClr val="accent5"/>
                          </a:solidFill>
                        </a:rPr>
                        <a:t>Az árupozíciók összesen soron több esetben magasabb érték szerepelt, mint a részletező 20-40 sorokban szereplő tételek értékeinek összege.</a:t>
                      </a:r>
                    </a:p>
                    <a:p>
                      <a:pPr marL="28575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b="0" dirty="0">
                          <a:solidFill>
                            <a:schemeClr val="accent5"/>
                          </a:solidFill>
                        </a:rPr>
                        <a:t>A részletező sorokban egyáltalán nem szerepel érték.</a:t>
                      </a:r>
                    </a:p>
                    <a:p>
                      <a:pPr marL="28575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b="0" dirty="0">
                          <a:solidFill>
                            <a:schemeClr val="accent5"/>
                          </a:solidFill>
                        </a:rPr>
                        <a:t>A 030. és 040. oszlopokban nulla forint nettó rövid és hosszú pozíciót jelentettek,</a:t>
                      </a:r>
                      <a:r>
                        <a:rPr lang="hu-HU" sz="1600" b="0" baseline="0" dirty="0">
                          <a:solidFill>
                            <a:schemeClr val="accent5"/>
                          </a:solidFill>
                        </a:rPr>
                        <a:t> de ennek ellenére a 050. oszlop nem üres.</a:t>
                      </a:r>
                      <a:endParaRPr lang="hu-HU" sz="1600" b="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rgbClr val="E7E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54157"/>
                  </a:ext>
                </a:extLst>
              </a:tr>
              <a:tr h="1584176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chemeClr val="accent5"/>
                          </a:solidFill>
                        </a:rPr>
                        <a:t>C_24.00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indent="0" algn="just" defTabSz="6858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hu-HU" sz="1600" kern="1200" baseline="0" dirty="0">
                          <a:solidFill>
                            <a:schemeClr val="accent5"/>
                          </a:solidFill>
                        </a:rPr>
                        <a:t>Az intézmény nem rendelkezik a piaci kockázati kategóriák szabályozói tőkekövetelmény számításához a </a:t>
                      </a:r>
                      <a:r>
                        <a:rPr lang="hu-HU" sz="1600" kern="1200" baseline="0" dirty="0" err="1">
                          <a:solidFill>
                            <a:schemeClr val="accent5"/>
                          </a:solidFill>
                        </a:rPr>
                        <a:t>CRR</a:t>
                      </a:r>
                      <a:r>
                        <a:rPr lang="hu-HU" sz="1600" kern="1200" baseline="0" dirty="0">
                          <a:solidFill>
                            <a:schemeClr val="accent5"/>
                          </a:solidFill>
                        </a:rPr>
                        <a:t> 363. cikk szerinti belső modell módszer használatára vonatkozó hatósági engedéllyel.</a:t>
                      </a:r>
                      <a:endParaRPr lang="hu-HU" sz="1600" b="0" kern="1200" baseline="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4486061"/>
                  </a:ext>
                </a:extLst>
              </a:tr>
            </a:tbl>
          </a:graphicData>
        </a:graphic>
      </p:graphicFrame>
      <p:sp>
        <p:nvSpPr>
          <p:cNvPr id="8" name="Élőláb helye 4"/>
          <p:cNvSpPr>
            <a:spLocks noGrp="1"/>
          </p:cNvSpPr>
          <p:nvPr>
            <p:ph type="ftr" sz="quarter" idx="12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3606763033"/>
      </p:ext>
    </p:extLst>
  </p:cSld>
  <p:clrMapOvr>
    <a:masterClrMapping/>
  </p:clrMapOvr>
</p:sld>
</file>

<file path=ppt/theme/theme1.xml><?xml version="1.0" encoding="utf-8"?>
<a:theme xmlns:a="http://schemas.openxmlformats.org/drawingml/2006/main" name="Bemutató1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2585CA7FBDAFB64D8EA3C7881CCB39ED" ma:contentTypeVersion="0" ma:contentTypeDescription="Új dokumentum létrehozása." ma:contentTypeScope="" ma:versionID="4bac603d3298edd474f6ef1a90db48c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AD02B7-FBC3-482D-859F-3CDF8CD042F4}">
  <ds:schemaRefs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33C5B6A-3D81-40FF-AAA5-5CAB63AFA1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940A84-A7C6-415D-946A-54893EB7D55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5839</TotalTime>
  <Words>595</Words>
  <Application>Microsoft Office PowerPoint</Application>
  <PresentationFormat>Diavetítés a képernyőre (4:3 oldalarány)</PresentationFormat>
  <Paragraphs>109</Paragraphs>
  <Slides>12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Verdana</vt:lpstr>
      <vt:lpstr>Bemutató1</vt:lpstr>
      <vt:lpstr> Piaci kockázat tőkekövetelménye</vt:lpstr>
      <vt:lpstr>Tartalom</vt:lpstr>
      <vt:lpstr>Tartalom</vt:lpstr>
      <vt:lpstr>Keresztellenőrzések, összevetések</vt:lpstr>
      <vt:lpstr>Tartalom</vt:lpstr>
      <vt:lpstr>Szegmentálások</vt:lpstr>
      <vt:lpstr>Tartalom</vt:lpstr>
      <vt:lpstr>Tipikus hibák 1.</vt:lpstr>
      <vt:lpstr>Tipikus hibák 2.</vt:lpstr>
      <vt:lpstr>Tartalom</vt:lpstr>
      <vt:lpstr>Piaci kockázat – Q&amp;A</vt:lpstr>
      <vt:lpstr>PowerPoint-bemutató</vt:lpstr>
    </vt:vector>
  </TitlesOfParts>
  <Company>Magyar Nemzeti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biharipa@mnb.hu</dc:creator>
  <cp:lastModifiedBy>Bihari Patrícia</cp:lastModifiedBy>
  <cp:revision>396</cp:revision>
  <cp:lastPrinted>2017-02-22T15:58:47Z</cp:lastPrinted>
  <dcterms:created xsi:type="dcterms:W3CDTF">2016-12-21T07:19:05Z</dcterms:created>
  <dcterms:modified xsi:type="dcterms:W3CDTF">2017-04-24T15:34:18Z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0x0101002585CA7FBDAFB64D8EA3C7881CCB39ED</vt:lpwstr>
  </property>
</Properties>
</file>