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drawings/drawing17.xml" ContentType="application/vnd.openxmlformats-officedocument.drawingml.chartshape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rawings/drawing15.xml" ContentType="application/vnd.openxmlformats-officedocument.drawingml.chartshapes+xml"/>
  <Override PartName="/ppt/charts/chart31.xml" ContentType="application/vnd.openxmlformats-officedocument.drawingml.chart+xml"/>
  <Override PartName="/ppt/commentAuthors.xml" ContentType="application/vnd.openxmlformats-officedocument.presentationml.commentAuthors+xml"/>
  <Override PartName="/ppt/charts/chart7.xml" ContentType="application/vnd.openxmlformats-officedocument.drawingml.chart+xml"/>
  <Override PartName="/ppt/drawings/drawing9.xml" ContentType="application/vnd.openxmlformats-officedocument.drawingml.chartshapes+xml"/>
  <Override PartName="/ppt/charts/chart20.xml" ContentType="application/vnd.openxmlformats-officedocument.drawingml.chart+xml"/>
  <Override PartName="/ppt/drawings/drawing13.xml" ContentType="application/vnd.openxmlformats-officedocument.drawingml.chartshapes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drawings/drawing18.xml" ContentType="application/vnd.openxmlformats-officedocument.drawingml.chartshape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drawings/drawing16.xml" ContentType="application/vnd.openxmlformats-officedocument.drawingml.chartshapes+xml"/>
  <Override PartName="/ppt/charts/chart30.xml" ContentType="application/vnd.openxmlformats-officedocument.drawingml.char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rawings/drawing14.xml" ContentType="application/vnd.openxmlformats-officedocument.drawingml.chartshapes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charts/chart26.xml" ContentType="application/vnd.openxmlformats-officedocument.drawingml.char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38"/>
  </p:notesMasterIdLst>
  <p:handoutMasterIdLst>
    <p:handoutMasterId r:id="rId39"/>
  </p:handoutMasterIdLst>
  <p:sldIdLst>
    <p:sldId id="260" r:id="rId2"/>
    <p:sldId id="262" r:id="rId3"/>
    <p:sldId id="293" r:id="rId4"/>
    <p:sldId id="263" r:id="rId5"/>
    <p:sldId id="264" r:id="rId6"/>
    <p:sldId id="265" r:id="rId7"/>
    <p:sldId id="266" r:id="rId8"/>
    <p:sldId id="291" r:id="rId9"/>
    <p:sldId id="286" r:id="rId10"/>
    <p:sldId id="287" r:id="rId11"/>
    <p:sldId id="288" r:id="rId12"/>
    <p:sldId id="267" r:id="rId13"/>
    <p:sldId id="296" r:id="rId14"/>
    <p:sldId id="268" r:id="rId15"/>
    <p:sldId id="270" r:id="rId16"/>
    <p:sldId id="269" r:id="rId17"/>
    <p:sldId id="295" r:id="rId18"/>
    <p:sldId id="294" r:id="rId19"/>
    <p:sldId id="289" r:id="rId20"/>
    <p:sldId id="272" r:id="rId21"/>
    <p:sldId id="273" r:id="rId22"/>
    <p:sldId id="274" r:id="rId23"/>
    <p:sldId id="275" r:id="rId24"/>
    <p:sldId id="297" r:id="rId25"/>
    <p:sldId id="277" r:id="rId26"/>
    <p:sldId id="278" r:id="rId27"/>
    <p:sldId id="279" r:id="rId28"/>
    <p:sldId id="280" r:id="rId29"/>
    <p:sldId id="298" r:id="rId30"/>
    <p:sldId id="299" r:id="rId31"/>
    <p:sldId id="281" r:id="rId32"/>
    <p:sldId id="282" r:id="rId33"/>
    <p:sldId id="283" r:id="rId34"/>
    <p:sldId id="284" r:id="rId35"/>
    <p:sldId id="285" r:id="rId36"/>
    <p:sldId id="292" r:id="rId37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0000"/>
    <a:srgbClr val="5DB4DF"/>
    <a:srgbClr val="1E2452"/>
    <a:srgbClr val="92B93B"/>
    <a:srgbClr val="777063"/>
    <a:srgbClr val="A69F94"/>
    <a:srgbClr val="EAB92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755" autoAdjust="0"/>
    <p:restoredTop sz="90357" autoAdjust="0"/>
  </p:normalViewPr>
  <p:slideViewPr>
    <p:cSldViewPr>
      <p:cViewPr>
        <p:scale>
          <a:sx n="70" d="100"/>
          <a:sy n="70" d="100"/>
        </p:scale>
        <p:origin x="-1152" y="-24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5%20projektek\IR\m&#225;rcius%202015\&#225;br&#225;k\M_3.%20fejezet%20-%203rd%20chapter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ext\Kgf\Pell&#233;nyig\2015\IR_2015m&#225;rc\elemz&#337;i_extr&#225;k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ext\Kgf\Pell&#233;nyig\2015\IR_2015m&#225;rc\elemz&#337;i_extr&#225;k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Macro%20monitoring%20team\Stance%20elemz&#233;s\08-GDP\GDP_termel&#233;s.xlsm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ext\Kgf\Pell&#233;nyig\2015\IR_2015m&#225;rc\elemz&#337;i_extr&#225;k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srv2\mnb\KKF\_Common\2015%20projektek\IR\m&#225;rcius%202015\&#225;br&#225;k\M_3.%20fejezet%20-%203rd%20chapter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http://www.eia.gov/petroleum/drilling/xls/dpr-data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5%20projektek\IR\m&#225;rcius%202015\&#225;br&#225;k\M_3.%20fejezet%20-%203rd%20chapter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\\srv2\mnb\KKF\_Common\2015%20projektek\IR\m&#225;rcius%202015\&#225;br&#225;k\M_1.%20fejezet%20-%201st%20chapter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\\srv2\mnb\KKF\_Common\2015%20projektek\IR\m&#225;rcius%202015\&#225;br&#225;k\M_1.%20fejezet%20-%201st%20chapter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\\srv2\mnb\KKF\_Common\2015%20projektek\IR\m&#225;rcius%202015\&#225;br&#225;k\M_1.%20fejezet%20-%201st%20chapter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://www.eia.gov/petroleum/drilling/xls/dpr-data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\\srv2\mnb\KKF\_Common\2015%20projektek\IR\m&#225;rcius%202015\&#225;br&#225;k\M_5.%20fejezet%20-%205th%20chapter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\\srv2\mnb\KKF\_Common\2015%20projektek\IR\m&#225;rcius%202015\&#225;br&#225;k\M_1.%20fejezet%20-%201st%20chapter.xlsx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\\srv2\mnbext\Kgf\Pell&#233;nyig\2015\IR_2015m&#225;rc\elemz&#337;i_extr&#225;k.xlsx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\\srv2\mnb\KKF\_Common\2015%20projektek\IR\m&#225;rcius%202015\&#225;br&#225;k\M_1.%20fejezet%20-%201st%20chapter.xlsx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\\srv2\mnb\KKF\_Common\2015%20projektek\IR\m&#225;rcius%202015\&#225;br&#225;k\M_1.%20fejezet%20-%201st%20chapter.xlsx" TargetMode="Externa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\\srv2\mnbext\Kgf\Pell&#233;nyig\2015\IR_2015m&#225;rc\elemz&#337;i_extr&#225;k.xlsx" TargetMode="Externa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\\srv2\mnb\KKF\_Common\2015%20projektek\IR\m&#225;rcius%202015\&#225;br&#225;k\M_1.%20fejezet%20-%201st%20chapter.xlsx" TargetMode="Externa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file:///\\srv2\mnb\KKF\_Common\2015%20projektek\IR\m&#225;rcius%202015\&#225;br&#225;k\M_5.%20fejezet%20-%205th%20chapter.xlsx" TargetMode="Externa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oleObject" Target="file:///\\srv2\mnb\KKF\_Common\2015%20projektek\IR\m&#225;rcius%202015\&#225;br&#225;k\M_5.%20fejezet%20-%205th%20chapter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ext\Kgf\Pell&#233;nyig\2015\IR_2015m&#225;rc\elemz&#337;i_extr&#225;k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srv2\mnb\KKF\_Common\2015%20projektek\IR\m&#225;rcius%202015\&#225;br&#225;k\M_1.%20fejezet%20-%201st%20chapter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Konjunktura%20elemzo%20osztaly\_Common\Infl&#225;ci&#243;s%20csoport\IR\2015_m&#225;rc\k&#252;ld&#233;s\forecast%20v&#225;ltoz&#225;s%20decIR-hez%20k&#233;pest_m&#225;rcII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5%20projektek\IR\m&#225;rcius%202015\&#225;br&#225;k\M_2.%20fejezet%20-%202nd%20chapter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srv2\mnbext\Kgf\Pell&#233;nyig\2015\IR_2015m&#225;rc\elemz&#337;i_extr&#225;k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srv2\mnb\KKF\_Common\2015%20projektek\IR\m&#225;rcius%202015\&#225;br&#225;k\M_6.%20fejezet%20-%206th%20chapter_c&#233;l.xlsx" TargetMode="External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5%20projektek\IR\m&#225;rcius%202015\&#225;br&#225;k\M_6.%20fejezet%20-%206th%20chapter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srv2\mnb\KKF\_Common\2015%20projektek\IR\m&#225;rcius%202015\&#225;br&#225;k\M_6.%20fejezet%20-%206th%20chapter_c&#233;l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llenyig\AppData\Local\Microsoft\Windows\Temporary%20Internet%20Files\Content.Outlook\WWUZ4FW6\rendszeres%20b&#233;r%20MoM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2015%20projektek\IR\m&#225;rcius%202015\&#225;br&#225;k\M_3.%20fejezet%20-%203rd%20chapt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21442972638741417"/>
          <c:y val="6.5528472222222231E-2"/>
          <c:w val="0.75501697443453464"/>
          <c:h val="0.61179930555555573"/>
        </c:manualLayout>
      </c:layout>
      <c:lineChart>
        <c:grouping val="standard"/>
        <c:ser>
          <c:idx val="0"/>
          <c:order val="0"/>
          <c:tx>
            <c:strRef>
              <c:f>'c3-6'!$E$13</c:f>
              <c:strCache>
                <c:ptCount val="1"/>
                <c:pt idx="0">
                  <c:v>Élelmiszer</c:v>
                </c:pt>
              </c:strCache>
            </c:strRef>
          </c:tx>
          <c:spPr>
            <a:ln>
              <a:solidFill>
                <a:srgbClr val="92B93B"/>
              </a:solidFill>
              <a:prstDash val="sysDash"/>
            </a:ln>
          </c:spPr>
          <c:marker>
            <c:symbol val="none"/>
          </c:marker>
          <c:cat>
            <c:numRef>
              <c:f>'c3-6'!$A$14:$A$195</c:f>
              <c:numCache>
                <c:formatCode>yyyy/mm/dd</c:formatCode>
                <c:ptCount val="182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  <c:pt idx="138">
                  <c:v>40725</c:v>
                </c:pt>
                <c:pt idx="139">
                  <c:v>40756</c:v>
                </c:pt>
                <c:pt idx="140">
                  <c:v>40787</c:v>
                </c:pt>
                <c:pt idx="141">
                  <c:v>40817</c:v>
                </c:pt>
                <c:pt idx="142">
                  <c:v>40848</c:v>
                </c:pt>
                <c:pt idx="143">
                  <c:v>40878</c:v>
                </c:pt>
                <c:pt idx="144">
                  <c:v>40909</c:v>
                </c:pt>
                <c:pt idx="145">
                  <c:v>40940</c:v>
                </c:pt>
                <c:pt idx="146">
                  <c:v>40969</c:v>
                </c:pt>
                <c:pt idx="147">
                  <c:v>41000</c:v>
                </c:pt>
                <c:pt idx="148">
                  <c:v>41030</c:v>
                </c:pt>
                <c:pt idx="149">
                  <c:v>41061</c:v>
                </c:pt>
                <c:pt idx="150">
                  <c:v>41091</c:v>
                </c:pt>
                <c:pt idx="151">
                  <c:v>41122</c:v>
                </c:pt>
                <c:pt idx="152">
                  <c:v>41153</c:v>
                </c:pt>
                <c:pt idx="153">
                  <c:v>41183</c:v>
                </c:pt>
                <c:pt idx="154">
                  <c:v>41214</c:v>
                </c:pt>
                <c:pt idx="155">
                  <c:v>41244</c:v>
                </c:pt>
                <c:pt idx="156">
                  <c:v>41275</c:v>
                </c:pt>
                <c:pt idx="157">
                  <c:v>41306</c:v>
                </c:pt>
                <c:pt idx="158">
                  <c:v>41334</c:v>
                </c:pt>
                <c:pt idx="159">
                  <c:v>41365</c:v>
                </c:pt>
                <c:pt idx="160">
                  <c:v>41395</c:v>
                </c:pt>
                <c:pt idx="161">
                  <c:v>41426</c:v>
                </c:pt>
                <c:pt idx="162">
                  <c:v>41456</c:v>
                </c:pt>
                <c:pt idx="163">
                  <c:v>41487</c:v>
                </c:pt>
                <c:pt idx="164">
                  <c:v>41518</c:v>
                </c:pt>
                <c:pt idx="165">
                  <c:v>41548</c:v>
                </c:pt>
                <c:pt idx="166">
                  <c:v>41579</c:v>
                </c:pt>
                <c:pt idx="167">
                  <c:v>41609</c:v>
                </c:pt>
                <c:pt idx="168">
                  <c:v>41640</c:v>
                </c:pt>
                <c:pt idx="169">
                  <c:v>41671</c:v>
                </c:pt>
                <c:pt idx="170">
                  <c:v>41699</c:v>
                </c:pt>
                <c:pt idx="171">
                  <c:v>41730</c:v>
                </c:pt>
                <c:pt idx="172">
                  <c:v>41760</c:v>
                </c:pt>
                <c:pt idx="173">
                  <c:v>41791</c:v>
                </c:pt>
                <c:pt idx="174">
                  <c:v>41821</c:v>
                </c:pt>
                <c:pt idx="175">
                  <c:v>41852</c:v>
                </c:pt>
                <c:pt idx="176">
                  <c:v>41883</c:v>
                </c:pt>
                <c:pt idx="177">
                  <c:v>41913</c:v>
                </c:pt>
                <c:pt idx="178">
                  <c:v>41944</c:v>
                </c:pt>
                <c:pt idx="179">
                  <c:v>41974</c:v>
                </c:pt>
                <c:pt idx="180">
                  <c:v>42005</c:v>
                </c:pt>
                <c:pt idx="181">
                  <c:v>42036</c:v>
                </c:pt>
              </c:numCache>
            </c:numRef>
          </c:cat>
          <c:val>
            <c:numRef>
              <c:f>'c3-6'!$E$14:$E$195</c:f>
              <c:numCache>
                <c:formatCode>0.00</c:formatCode>
                <c:ptCount val="182"/>
                <c:pt idx="0">
                  <c:v>79.778378809515203</c:v>
                </c:pt>
                <c:pt idx="1">
                  <c:v>80.645859469282925</c:v>
                </c:pt>
                <c:pt idx="2">
                  <c:v>80.559276369225003</c:v>
                </c:pt>
                <c:pt idx="3">
                  <c:v>82.947224746003641</c:v>
                </c:pt>
                <c:pt idx="4">
                  <c:v>83.485668519095285</c:v>
                </c:pt>
                <c:pt idx="5">
                  <c:v>82.275598590246588</c:v>
                </c:pt>
                <c:pt idx="6">
                  <c:v>79.854529162753309</c:v>
                </c:pt>
                <c:pt idx="7">
                  <c:v>78.321290499823903</c:v>
                </c:pt>
                <c:pt idx="8">
                  <c:v>77.066780585097916</c:v>
                </c:pt>
                <c:pt idx="9">
                  <c:v>76.310124362358266</c:v>
                </c:pt>
                <c:pt idx="10">
                  <c:v>76.301053099213078</c:v>
                </c:pt>
                <c:pt idx="11">
                  <c:v>78.860617913591014</c:v>
                </c:pt>
                <c:pt idx="12">
                  <c:v>78.784641995540127</c:v>
                </c:pt>
                <c:pt idx="13">
                  <c:v>78.436384721599509</c:v>
                </c:pt>
                <c:pt idx="14">
                  <c:v>79.967572710159203</c:v>
                </c:pt>
                <c:pt idx="15">
                  <c:v>78.815410811971759</c:v>
                </c:pt>
                <c:pt idx="16">
                  <c:v>80.962385047660092</c:v>
                </c:pt>
                <c:pt idx="17">
                  <c:v>81.296238054843968</c:v>
                </c:pt>
                <c:pt idx="18">
                  <c:v>84.458866576709553</c:v>
                </c:pt>
                <c:pt idx="19">
                  <c:v>84.242922631303401</c:v>
                </c:pt>
                <c:pt idx="20">
                  <c:v>80.652596085630421</c:v>
                </c:pt>
                <c:pt idx="21">
                  <c:v>76.685919892496116</c:v>
                </c:pt>
                <c:pt idx="22">
                  <c:v>76.452620855336917</c:v>
                </c:pt>
                <c:pt idx="23">
                  <c:v>75.651827683876732</c:v>
                </c:pt>
                <c:pt idx="24">
                  <c:v>76.2731428798389</c:v>
                </c:pt>
                <c:pt idx="25">
                  <c:v>75.728845481973522</c:v>
                </c:pt>
                <c:pt idx="26">
                  <c:v>77.393997378937101</c:v>
                </c:pt>
                <c:pt idx="27">
                  <c:v>76.004674471608467</c:v>
                </c:pt>
                <c:pt idx="28">
                  <c:v>77.993414647088727</c:v>
                </c:pt>
                <c:pt idx="29">
                  <c:v>80.373726553351688</c:v>
                </c:pt>
                <c:pt idx="30">
                  <c:v>84.127344461149605</c:v>
                </c:pt>
                <c:pt idx="31">
                  <c:v>84.245049967339199</c:v>
                </c:pt>
                <c:pt idx="32">
                  <c:v>85.777524021225418</c:v>
                </c:pt>
                <c:pt idx="33">
                  <c:v>85.761869424063818</c:v>
                </c:pt>
                <c:pt idx="34">
                  <c:v>84.631689985103506</c:v>
                </c:pt>
                <c:pt idx="35">
                  <c:v>85.564855511828142</c:v>
                </c:pt>
                <c:pt idx="36">
                  <c:v>86.064738674725149</c:v>
                </c:pt>
                <c:pt idx="37">
                  <c:v>86.008435481738303</c:v>
                </c:pt>
                <c:pt idx="38">
                  <c:v>84.887054290573573</c:v>
                </c:pt>
                <c:pt idx="39">
                  <c:v>84.699121750796593</c:v>
                </c:pt>
                <c:pt idx="40">
                  <c:v>86.815227477943267</c:v>
                </c:pt>
                <c:pt idx="41">
                  <c:v>84.813579186581933</c:v>
                </c:pt>
                <c:pt idx="42">
                  <c:v>81.800418995588331</c:v>
                </c:pt>
                <c:pt idx="43">
                  <c:v>82.830585828606758</c:v>
                </c:pt>
                <c:pt idx="44">
                  <c:v>86.437329902946274</c:v>
                </c:pt>
                <c:pt idx="45">
                  <c:v>91.013672950750177</c:v>
                </c:pt>
                <c:pt idx="46">
                  <c:v>93.118078288019888</c:v>
                </c:pt>
                <c:pt idx="47">
                  <c:v>93.57543178857064</c:v>
                </c:pt>
                <c:pt idx="48">
                  <c:v>96.856782752906554</c:v>
                </c:pt>
                <c:pt idx="49">
                  <c:v>99.874693346072434</c:v>
                </c:pt>
                <c:pt idx="50">
                  <c:v>105.47046956640823</c:v>
                </c:pt>
                <c:pt idx="51">
                  <c:v>107.15668455849725</c:v>
                </c:pt>
                <c:pt idx="52">
                  <c:v>107.3766006550257</c:v>
                </c:pt>
                <c:pt idx="53">
                  <c:v>103.41073337842788</c:v>
                </c:pt>
                <c:pt idx="54">
                  <c:v>100.62826685943644</c:v>
                </c:pt>
                <c:pt idx="55">
                  <c:v>95.865360113589489</c:v>
                </c:pt>
                <c:pt idx="56">
                  <c:v>94.261149469265192</c:v>
                </c:pt>
                <c:pt idx="57">
                  <c:v>91.514367815639758</c:v>
                </c:pt>
                <c:pt idx="58">
                  <c:v>92.078808104934282</c:v>
                </c:pt>
                <c:pt idx="59">
                  <c:v>93.603522156547086</c:v>
                </c:pt>
                <c:pt idx="60">
                  <c:v>94.017212801073242</c:v>
                </c:pt>
                <c:pt idx="61">
                  <c:v>96.457540188139774</c:v>
                </c:pt>
                <c:pt idx="62">
                  <c:v>100.82432661080341</c:v>
                </c:pt>
                <c:pt idx="63">
                  <c:v>98.57390121777874</c:v>
                </c:pt>
                <c:pt idx="64">
                  <c:v>99.37703492632221</c:v>
                </c:pt>
                <c:pt idx="65">
                  <c:v>99.528021154361127</c:v>
                </c:pt>
                <c:pt idx="66">
                  <c:v>99.868567496173156</c:v>
                </c:pt>
                <c:pt idx="67">
                  <c:v>98.719659269394043</c:v>
                </c:pt>
                <c:pt idx="68">
                  <c:v>98.448120874149822</c:v>
                </c:pt>
                <c:pt idx="69">
                  <c:v>98.734015937497347</c:v>
                </c:pt>
                <c:pt idx="70">
                  <c:v>96.907272343231099</c:v>
                </c:pt>
                <c:pt idx="71">
                  <c:v>99.563714232055503</c:v>
                </c:pt>
                <c:pt idx="72">
                  <c:v>100</c:v>
                </c:pt>
                <c:pt idx="73">
                  <c:v>102.80562654317006</c:v>
                </c:pt>
                <c:pt idx="74">
                  <c:v>103.67109666121287</c:v>
                </c:pt>
                <c:pt idx="75">
                  <c:v>106.16428668379528</c:v>
                </c:pt>
                <c:pt idx="76">
                  <c:v>113.13536952757717</c:v>
                </c:pt>
                <c:pt idx="77">
                  <c:v>113.94590107018703</c:v>
                </c:pt>
                <c:pt idx="78">
                  <c:v>112.7445175443781</c:v>
                </c:pt>
                <c:pt idx="79">
                  <c:v>110.78600543230344</c:v>
                </c:pt>
                <c:pt idx="80">
                  <c:v>106.42733823388966</c:v>
                </c:pt>
                <c:pt idx="81">
                  <c:v>107.99182779107254</c:v>
                </c:pt>
                <c:pt idx="82">
                  <c:v>111.43631306644336</c:v>
                </c:pt>
                <c:pt idx="83">
                  <c:v>112.08972201176276</c:v>
                </c:pt>
                <c:pt idx="84">
                  <c:v>112.39174010014196</c:v>
                </c:pt>
                <c:pt idx="85">
                  <c:v>116.17492068011103</c:v>
                </c:pt>
                <c:pt idx="86">
                  <c:v>115.79183371792465</c:v>
                </c:pt>
                <c:pt idx="87">
                  <c:v>115.81111402079327</c:v>
                </c:pt>
                <c:pt idx="88">
                  <c:v>117.4634410764866</c:v>
                </c:pt>
                <c:pt idx="89">
                  <c:v>121.85914421399805</c:v>
                </c:pt>
                <c:pt idx="90">
                  <c:v>123.52597434721244</c:v>
                </c:pt>
                <c:pt idx="91">
                  <c:v>125.68262562554919</c:v>
                </c:pt>
                <c:pt idx="92">
                  <c:v>131.66518387501341</c:v>
                </c:pt>
                <c:pt idx="93">
                  <c:v>133.07287315923998</c:v>
                </c:pt>
                <c:pt idx="94">
                  <c:v>136.15309948811785</c:v>
                </c:pt>
                <c:pt idx="95">
                  <c:v>143.86289866605094</c:v>
                </c:pt>
                <c:pt idx="96">
                  <c:v>150.85373710484873</c:v>
                </c:pt>
                <c:pt idx="97">
                  <c:v>163.28305393719751</c:v>
                </c:pt>
                <c:pt idx="98">
                  <c:v>170.04004276557862</c:v>
                </c:pt>
                <c:pt idx="99">
                  <c:v>169.59594921973613</c:v>
                </c:pt>
                <c:pt idx="100">
                  <c:v>171.02492494002303</c:v>
                </c:pt>
                <c:pt idx="101">
                  <c:v>176.97698562155617</c:v>
                </c:pt>
                <c:pt idx="102">
                  <c:v>176.14240301387022</c:v>
                </c:pt>
                <c:pt idx="103">
                  <c:v>163.05083214609499</c:v>
                </c:pt>
                <c:pt idx="104">
                  <c:v>152.00297915529438</c:v>
                </c:pt>
                <c:pt idx="105">
                  <c:v>127.99590641302946</c:v>
                </c:pt>
                <c:pt idx="106">
                  <c:v>120.56096850248716</c:v>
                </c:pt>
                <c:pt idx="107">
                  <c:v>117.37825211191296</c:v>
                </c:pt>
                <c:pt idx="108">
                  <c:v>125.26900745113706</c:v>
                </c:pt>
                <c:pt idx="109">
                  <c:v>122.06969438394412</c:v>
                </c:pt>
                <c:pt idx="110">
                  <c:v>123.56822814585611</c:v>
                </c:pt>
                <c:pt idx="111">
                  <c:v>129.65626011572246</c:v>
                </c:pt>
                <c:pt idx="112">
                  <c:v>139.74098167678923</c:v>
                </c:pt>
                <c:pt idx="113">
                  <c:v>141.35895406581554</c:v>
                </c:pt>
                <c:pt idx="114">
                  <c:v>135.5728342459544</c:v>
                </c:pt>
                <c:pt idx="115">
                  <c:v>134.01386129077167</c:v>
                </c:pt>
                <c:pt idx="116">
                  <c:v>129.80505354200463</c:v>
                </c:pt>
                <c:pt idx="117">
                  <c:v>130.7646024049308</c:v>
                </c:pt>
                <c:pt idx="118">
                  <c:v>135.14300651512798</c:v>
                </c:pt>
                <c:pt idx="119">
                  <c:v>137.27839355614887</c:v>
                </c:pt>
                <c:pt idx="120">
                  <c:v>136.59269606651185</c:v>
                </c:pt>
                <c:pt idx="121">
                  <c:v>136.09601013967637</c:v>
                </c:pt>
                <c:pt idx="122">
                  <c:v>137.40095597141757</c:v>
                </c:pt>
                <c:pt idx="123">
                  <c:v>141.15489599686271</c:v>
                </c:pt>
                <c:pt idx="124">
                  <c:v>139.31307988966697</c:v>
                </c:pt>
                <c:pt idx="125">
                  <c:v>135.17811283555326</c:v>
                </c:pt>
                <c:pt idx="126">
                  <c:v>142.33145400302197</c:v>
                </c:pt>
                <c:pt idx="127">
                  <c:v>149.64162680325194</c:v>
                </c:pt>
                <c:pt idx="128">
                  <c:v>154.315305659865</c:v>
                </c:pt>
                <c:pt idx="129">
                  <c:v>161.71819130260297</c:v>
                </c:pt>
                <c:pt idx="130">
                  <c:v>163.75080094607534</c:v>
                </c:pt>
                <c:pt idx="131">
                  <c:v>175.10735020030936</c:v>
                </c:pt>
                <c:pt idx="132">
                  <c:v>181.70941138751704</c:v>
                </c:pt>
                <c:pt idx="133">
                  <c:v>187.75894048033084</c:v>
                </c:pt>
                <c:pt idx="134">
                  <c:v>182.83088893252133</c:v>
                </c:pt>
                <c:pt idx="135">
                  <c:v>189.30843018584622</c:v>
                </c:pt>
                <c:pt idx="136">
                  <c:v>185.43683381272038</c:v>
                </c:pt>
                <c:pt idx="137">
                  <c:v>180.05262823465054</c:v>
                </c:pt>
                <c:pt idx="138">
                  <c:v>178.4772192554949</c:v>
                </c:pt>
                <c:pt idx="139">
                  <c:v>180.00326946755476</c:v>
                </c:pt>
                <c:pt idx="140">
                  <c:v>173.34289096656218</c:v>
                </c:pt>
                <c:pt idx="141">
                  <c:v>163.57388517429587</c:v>
                </c:pt>
                <c:pt idx="142">
                  <c:v>162.35643804645744</c:v>
                </c:pt>
                <c:pt idx="143">
                  <c:v>159.71337383234678</c:v>
                </c:pt>
                <c:pt idx="144">
                  <c:v>161.68083910129201</c:v>
                </c:pt>
                <c:pt idx="145">
                  <c:v>167.06433176434959</c:v>
                </c:pt>
                <c:pt idx="146">
                  <c:v>171.39192360867401</c:v>
                </c:pt>
                <c:pt idx="147">
                  <c:v>171.60836799911928</c:v>
                </c:pt>
                <c:pt idx="148">
                  <c:v>167.31298778171646</c:v>
                </c:pt>
                <c:pt idx="149">
                  <c:v>166.07555579608552</c:v>
                </c:pt>
                <c:pt idx="150">
                  <c:v>181.41129351321064</c:v>
                </c:pt>
                <c:pt idx="151">
                  <c:v>182.63942274861324</c:v>
                </c:pt>
                <c:pt idx="152">
                  <c:v>178.85378320108114</c:v>
                </c:pt>
                <c:pt idx="153">
                  <c:v>175.51483512697286</c:v>
                </c:pt>
                <c:pt idx="154">
                  <c:v>174.33843176305729</c:v>
                </c:pt>
                <c:pt idx="155">
                  <c:v>176.15813422440618</c:v>
                </c:pt>
                <c:pt idx="156">
                  <c:v>178.02718566057968</c:v>
                </c:pt>
                <c:pt idx="157">
                  <c:v>178.84699142618635</c:v>
                </c:pt>
                <c:pt idx="158">
                  <c:v>177.704155568712</c:v>
                </c:pt>
                <c:pt idx="159">
                  <c:v>177.23809392938998</c:v>
                </c:pt>
                <c:pt idx="160">
                  <c:v>181.80272488937987</c:v>
                </c:pt>
                <c:pt idx="161">
                  <c:v>182.44071104775864</c:v>
                </c:pt>
                <c:pt idx="162">
                  <c:v>180.67683734685693</c:v>
                </c:pt>
                <c:pt idx="163">
                  <c:v>172.23264925425963</c:v>
                </c:pt>
                <c:pt idx="164">
                  <c:v>165.63869734695089</c:v>
                </c:pt>
                <c:pt idx="165">
                  <c:v>166.96625550834827</c:v>
                </c:pt>
                <c:pt idx="166">
                  <c:v>165.46492526950618</c:v>
                </c:pt>
                <c:pt idx="167">
                  <c:v>169.99120085381102</c:v>
                </c:pt>
                <c:pt idx="168">
                  <c:v>168.44903283306741</c:v>
                </c:pt>
                <c:pt idx="169">
                  <c:v>172.80150778117763</c:v>
                </c:pt>
                <c:pt idx="170">
                  <c:v>180.16965824033139</c:v>
                </c:pt>
                <c:pt idx="171">
                  <c:v>182.20750636411972</c:v>
                </c:pt>
                <c:pt idx="172">
                  <c:v>179.46202169808208</c:v>
                </c:pt>
                <c:pt idx="173">
                  <c:v>173.14189042034502</c:v>
                </c:pt>
                <c:pt idx="174">
                  <c:v>169.80077232278722</c:v>
                </c:pt>
                <c:pt idx="175">
                  <c:v>163.87671557014892</c:v>
                </c:pt>
                <c:pt idx="176">
                  <c:v>155.30144520458171</c:v>
                </c:pt>
                <c:pt idx="177">
                  <c:v>153.46964751613501</c:v>
                </c:pt>
                <c:pt idx="178">
                  <c:v>155.58580379302748</c:v>
                </c:pt>
                <c:pt idx="179">
                  <c:v>155.08726248928014</c:v>
                </c:pt>
                <c:pt idx="180">
                  <c:v>150.56077957255653</c:v>
                </c:pt>
                <c:pt idx="181">
                  <c:v>144.96899860367094</c:v>
                </c:pt>
              </c:numCache>
            </c:numRef>
          </c:val>
        </c:ser>
        <c:ser>
          <c:idx val="1"/>
          <c:order val="1"/>
          <c:tx>
            <c:strRef>
              <c:f>'c3-6'!$F$13</c:f>
              <c:strCache>
                <c:ptCount val="1"/>
                <c:pt idx="0">
                  <c:v>Fémek</c:v>
                </c:pt>
              </c:strCache>
            </c:strRef>
          </c:tx>
          <c:spPr>
            <a:ln w="28575" cap="sq">
              <a:solidFill>
                <a:schemeClr val="accent6">
                  <a:lumMod val="50000"/>
                </a:schemeClr>
              </a:solidFill>
              <a:prstDash val="sysDot"/>
            </a:ln>
          </c:spPr>
          <c:marker>
            <c:symbol val="none"/>
          </c:marker>
          <c:cat>
            <c:numRef>
              <c:f>'c3-6'!$A$14:$A$195</c:f>
              <c:numCache>
                <c:formatCode>yyyy/mm/dd</c:formatCode>
                <c:ptCount val="182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  <c:pt idx="138">
                  <c:v>40725</c:v>
                </c:pt>
                <c:pt idx="139">
                  <c:v>40756</c:v>
                </c:pt>
                <c:pt idx="140">
                  <c:v>40787</c:v>
                </c:pt>
                <c:pt idx="141">
                  <c:v>40817</c:v>
                </c:pt>
                <c:pt idx="142">
                  <c:v>40848</c:v>
                </c:pt>
                <c:pt idx="143">
                  <c:v>40878</c:v>
                </c:pt>
                <c:pt idx="144">
                  <c:v>40909</c:v>
                </c:pt>
                <c:pt idx="145">
                  <c:v>40940</c:v>
                </c:pt>
                <c:pt idx="146">
                  <c:v>40969</c:v>
                </c:pt>
                <c:pt idx="147">
                  <c:v>41000</c:v>
                </c:pt>
                <c:pt idx="148">
                  <c:v>41030</c:v>
                </c:pt>
                <c:pt idx="149">
                  <c:v>41061</c:v>
                </c:pt>
                <c:pt idx="150">
                  <c:v>41091</c:v>
                </c:pt>
                <c:pt idx="151">
                  <c:v>41122</c:v>
                </c:pt>
                <c:pt idx="152">
                  <c:v>41153</c:v>
                </c:pt>
                <c:pt idx="153">
                  <c:v>41183</c:v>
                </c:pt>
                <c:pt idx="154">
                  <c:v>41214</c:v>
                </c:pt>
                <c:pt idx="155">
                  <c:v>41244</c:v>
                </c:pt>
                <c:pt idx="156">
                  <c:v>41275</c:v>
                </c:pt>
                <c:pt idx="157">
                  <c:v>41306</c:v>
                </c:pt>
                <c:pt idx="158">
                  <c:v>41334</c:v>
                </c:pt>
                <c:pt idx="159">
                  <c:v>41365</c:v>
                </c:pt>
                <c:pt idx="160">
                  <c:v>41395</c:v>
                </c:pt>
                <c:pt idx="161">
                  <c:v>41426</c:v>
                </c:pt>
                <c:pt idx="162">
                  <c:v>41456</c:v>
                </c:pt>
                <c:pt idx="163">
                  <c:v>41487</c:v>
                </c:pt>
                <c:pt idx="164">
                  <c:v>41518</c:v>
                </c:pt>
                <c:pt idx="165">
                  <c:v>41548</c:v>
                </c:pt>
                <c:pt idx="166">
                  <c:v>41579</c:v>
                </c:pt>
                <c:pt idx="167">
                  <c:v>41609</c:v>
                </c:pt>
                <c:pt idx="168">
                  <c:v>41640</c:v>
                </c:pt>
                <c:pt idx="169">
                  <c:v>41671</c:v>
                </c:pt>
                <c:pt idx="170">
                  <c:v>41699</c:v>
                </c:pt>
                <c:pt idx="171">
                  <c:v>41730</c:v>
                </c:pt>
                <c:pt idx="172">
                  <c:v>41760</c:v>
                </c:pt>
                <c:pt idx="173">
                  <c:v>41791</c:v>
                </c:pt>
                <c:pt idx="174">
                  <c:v>41821</c:v>
                </c:pt>
                <c:pt idx="175">
                  <c:v>41852</c:v>
                </c:pt>
                <c:pt idx="176">
                  <c:v>41883</c:v>
                </c:pt>
                <c:pt idx="177">
                  <c:v>41913</c:v>
                </c:pt>
                <c:pt idx="178">
                  <c:v>41944</c:v>
                </c:pt>
                <c:pt idx="179">
                  <c:v>41974</c:v>
                </c:pt>
                <c:pt idx="180">
                  <c:v>42005</c:v>
                </c:pt>
                <c:pt idx="181">
                  <c:v>42036</c:v>
                </c:pt>
              </c:numCache>
            </c:numRef>
          </c:cat>
          <c:val>
            <c:numRef>
              <c:f>'c3-6'!$F$14:$F$195</c:f>
              <c:numCache>
                <c:formatCode>0.00</c:formatCode>
                <c:ptCount val="182"/>
                <c:pt idx="0">
                  <c:v>52.859761652382737</c:v>
                </c:pt>
                <c:pt idx="1">
                  <c:v>52.975013858705623</c:v>
                </c:pt>
                <c:pt idx="2">
                  <c:v>51.403516932069408</c:v>
                </c:pt>
                <c:pt idx="3">
                  <c:v>48.918627506566693</c:v>
                </c:pt>
                <c:pt idx="4">
                  <c:v>49.850920577973902</c:v>
                </c:pt>
                <c:pt idx="5">
                  <c:v>49.175885685170691</c:v>
                </c:pt>
                <c:pt idx="6">
                  <c:v>50.290694273307906</c:v>
                </c:pt>
                <c:pt idx="7">
                  <c:v>50.141866690926669</c:v>
                </c:pt>
                <c:pt idx="8">
                  <c:v>52.358483039420626</c:v>
                </c:pt>
                <c:pt idx="9">
                  <c:v>49.356356997988506</c:v>
                </c:pt>
                <c:pt idx="10">
                  <c:v>48.034186641589081</c:v>
                </c:pt>
                <c:pt idx="11">
                  <c:v>49.782861139360975</c:v>
                </c:pt>
                <c:pt idx="12">
                  <c:v>50.106424826167192</c:v>
                </c:pt>
                <c:pt idx="13">
                  <c:v>49.579388370735032</c:v>
                </c:pt>
                <c:pt idx="14">
                  <c:v>47.734130545848288</c:v>
                </c:pt>
                <c:pt idx="15">
                  <c:v>47.101364349417175</c:v>
                </c:pt>
                <c:pt idx="16">
                  <c:v>48.251009584410639</c:v>
                </c:pt>
                <c:pt idx="17">
                  <c:v>46.256513541562001</c:v>
                </c:pt>
                <c:pt idx="18">
                  <c:v>44.361700078463826</c:v>
                </c:pt>
                <c:pt idx="19">
                  <c:v>43.051901200683588</c:v>
                </c:pt>
                <c:pt idx="20">
                  <c:v>41.925651337168517</c:v>
                </c:pt>
                <c:pt idx="21">
                  <c:v>40.470740711404304</c:v>
                </c:pt>
                <c:pt idx="22">
                  <c:v>41.877338989661304</c:v>
                </c:pt>
                <c:pt idx="23">
                  <c:v>42.365814146825969</c:v>
                </c:pt>
                <c:pt idx="24">
                  <c:v>43.384459078665728</c:v>
                </c:pt>
                <c:pt idx="25">
                  <c:v>43.549906669309934</c:v>
                </c:pt>
                <c:pt idx="26">
                  <c:v>44.832709384498656</c:v>
                </c:pt>
                <c:pt idx="27">
                  <c:v>44.365187921750739</c:v>
                </c:pt>
                <c:pt idx="28">
                  <c:v>43.78068771207824</c:v>
                </c:pt>
                <c:pt idx="29">
                  <c:v>44.507643356413929</c:v>
                </c:pt>
                <c:pt idx="30">
                  <c:v>43.942737681304536</c:v>
                </c:pt>
                <c:pt idx="31">
                  <c:v>42.13625283632939</c:v>
                </c:pt>
                <c:pt idx="32">
                  <c:v>42.234762104566492</c:v>
                </c:pt>
                <c:pt idx="33">
                  <c:v>42.558404708279504</c:v>
                </c:pt>
                <c:pt idx="34">
                  <c:v>44.414975193121656</c:v>
                </c:pt>
                <c:pt idx="35">
                  <c:v>44.567275672650212</c:v>
                </c:pt>
                <c:pt idx="36">
                  <c:v>45.86186496148612</c:v>
                </c:pt>
                <c:pt idx="37">
                  <c:v>47.095813357490648</c:v>
                </c:pt>
                <c:pt idx="38">
                  <c:v>46.237433662864298</c:v>
                </c:pt>
                <c:pt idx="39">
                  <c:v>44.659356962692058</c:v>
                </c:pt>
                <c:pt idx="40">
                  <c:v>46.52407509581549</c:v>
                </c:pt>
                <c:pt idx="41">
                  <c:v>47.202766112861532</c:v>
                </c:pt>
                <c:pt idx="42">
                  <c:v>48.052522327309248</c:v>
                </c:pt>
                <c:pt idx="43">
                  <c:v>48.826295827383454</c:v>
                </c:pt>
                <c:pt idx="44">
                  <c:v>48.857864729815688</c:v>
                </c:pt>
                <c:pt idx="45">
                  <c:v>51.732182514017062</c:v>
                </c:pt>
                <c:pt idx="46">
                  <c:v>53.811338037260249</c:v>
                </c:pt>
                <c:pt idx="47">
                  <c:v>57.049996172349665</c:v>
                </c:pt>
                <c:pt idx="48">
                  <c:v>61.041590242452031</c:v>
                </c:pt>
                <c:pt idx="49">
                  <c:v>64.824240658435215</c:v>
                </c:pt>
                <c:pt idx="50">
                  <c:v>65.461028652792635</c:v>
                </c:pt>
                <c:pt idx="51">
                  <c:v>65.414388144191719</c:v>
                </c:pt>
                <c:pt idx="52">
                  <c:v>61.964823995689251</c:v>
                </c:pt>
                <c:pt idx="53">
                  <c:v>63.970928277493215</c:v>
                </c:pt>
                <c:pt idx="54">
                  <c:v>65.897919892942198</c:v>
                </c:pt>
                <c:pt idx="55">
                  <c:v>64.981479784980294</c:v>
                </c:pt>
                <c:pt idx="56">
                  <c:v>65.940348692972194</c:v>
                </c:pt>
                <c:pt idx="57">
                  <c:v>69.123022486102812</c:v>
                </c:pt>
                <c:pt idx="58">
                  <c:v>69.653955461029085</c:v>
                </c:pt>
                <c:pt idx="59">
                  <c:v>70.312938735878831</c:v>
                </c:pt>
                <c:pt idx="60">
                  <c:v>74.912111139202125</c:v>
                </c:pt>
                <c:pt idx="61">
                  <c:v>77.020109349448333</c:v>
                </c:pt>
                <c:pt idx="62">
                  <c:v>80.229868839803146</c:v>
                </c:pt>
                <c:pt idx="63">
                  <c:v>78.591574800398433</c:v>
                </c:pt>
                <c:pt idx="64">
                  <c:v>76.399026132853365</c:v>
                </c:pt>
                <c:pt idx="65">
                  <c:v>77.54642066554058</c:v>
                </c:pt>
                <c:pt idx="66">
                  <c:v>77.439195506897761</c:v>
                </c:pt>
                <c:pt idx="67">
                  <c:v>80.540475455690313</c:v>
                </c:pt>
                <c:pt idx="68">
                  <c:v>80.349856542140301</c:v>
                </c:pt>
                <c:pt idx="69">
                  <c:v>82.739347666973543</c:v>
                </c:pt>
                <c:pt idx="70">
                  <c:v>86.355507782770516</c:v>
                </c:pt>
                <c:pt idx="71">
                  <c:v>93.043555332604143</c:v>
                </c:pt>
                <c:pt idx="72">
                  <c:v>100</c:v>
                </c:pt>
                <c:pt idx="73">
                  <c:v>103.30507751215849</c:v>
                </c:pt>
                <c:pt idx="74">
                  <c:v>104.71538559544744</c:v>
                </c:pt>
                <c:pt idx="75">
                  <c:v>119.35761993404067</c:v>
                </c:pt>
                <c:pt idx="76">
                  <c:v>136.04186864497115</c:v>
                </c:pt>
                <c:pt idx="77">
                  <c:v>123.84751801779355</c:v>
                </c:pt>
                <c:pt idx="78">
                  <c:v>131.20669930272334</c:v>
                </c:pt>
                <c:pt idx="79">
                  <c:v>133.02811109524347</c:v>
                </c:pt>
                <c:pt idx="80">
                  <c:v>133.79207253768035</c:v>
                </c:pt>
                <c:pt idx="81">
                  <c:v>139.73249900598114</c:v>
                </c:pt>
                <c:pt idx="82">
                  <c:v>140.13295011622978</c:v>
                </c:pt>
                <c:pt idx="83">
                  <c:v>142.39419047556578</c:v>
                </c:pt>
                <c:pt idx="84">
                  <c:v>137.35731793595704</c:v>
                </c:pt>
                <c:pt idx="85">
                  <c:v>139.95448879616143</c:v>
                </c:pt>
                <c:pt idx="86">
                  <c:v>147.80200552152172</c:v>
                </c:pt>
                <c:pt idx="87">
                  <c:v>162.42981293982348</c:v>
                </c:pt>
                <c:pt idx="88">
                  <c:v>165.18667938023657</c:v>
                </c:pt>
                <c:pt idx="89">
                  <c:v>158.73414554672064</c:v>
                </c:pt>
                <c:pt idx="90">
                  <c:v>158.07347901891183</c:v>
                </c:pt>
                <c:pt idx="91">
                  <c:v>144.72863215579957</c:v>
                </c:pt>
                <c:pt idx="92">
                  <c:v>140.62770533502433</c:v>
                </c:pt>
                <c:pt idx="93">
                  <c:v>144.66179811274333</c:v>
                </c:pt>
                <c:pt idx="94">
                  <c:v>138.96181752702685</c:v>
                </c:pt>
                <c:pt idx="95">
                  <c:v>130.75152756609464</c:v>
                </c:pt>
                <c:pt idx="96">
                  <c:v>143.48918493251321</c:v>
                </c:pt>
                <c:pt idx="97">
                  <c:v>153.48436916993299</c:v>
                </c:pt>
                <c:pt idx="98">
                  <c:v>161.71922318192412</c:v>
                </c:pt>
                <c:pt idx="99">
                  <c:v>160.01850435633531</c:v>
                </c:pt>
                <c:pt idx="100">
                  <c:v>153.18534783296863</c:v>
                </c:pt>
                <c:pt idx="101">
                  <c:v>149.82008699012016</c:v>
                </c:pt>
                <c:pt idx="102">
                  <c:v>151.17938494911394</c:v>
                </c:pt>
                <c:pt idx="103">
                  <c:v>140.74575139546832</c:v>
                </c:pt>
                <c:pt idx="104">
                  <c:v>131.98790865498859</c:v>
                </c:pt>
                <c:pt idx="105">
                  <c:v>105.75024843418151</c:v>
                </c:pt>
                <c:pt idx="106">
                  <c:v>93.411191479731983</c:v>
                </c:pt>
                <c:pt idx="107">
                  <c:v>86.46738869001733</c:v>
                </c:pt>
                <c:pt idx="108">
                  <c:v>88.202269563454919</c:v>
                </c:pt>
                <c:pt idx="109">
                  <c:v>86.742584531517167</c:v>
                </c:pt>
                <c:pt idx="110">
                  <c:v>84.884510116623076</c:v>
                </c:pt>
                <c:pt idx="111">
                  <c:v>90.375803497836898</c:v>
                </c:pt>
                <c:pt idx="112">
                  <c:v>95.349062572743932</c:v>
                </c:pt>
                <c:pt idx="113">
                  <c:v>105.27830119696365</c:v>
                </c:pt>
                <c:pt idx="114">
                  <c:v>112.62276610754573</c:v>
                </c:pt>
                <c:pt idx="115">
                  <c:v>129.74364431317423</c:v>
                </c:pt>
                <c:pt idx="116">
                  <c:v>121.66510720261164</c:v>
                </c:pt>
                <c:pt idx="117">
                  <c:v>126.65596667986945</c:v>
                </c:pt>
                <c:pt idx="118">
                  <c:v>134.03861466661522</c:v>
                </c:pt>
                <c:pt idx="119">
                  <c:v>142.18686318321986</c:v>
                </c:pt>
                <c:pt idx="120">
                  <c:v>153.77038271180291</c:v>
                </c:pt>
                <c:pt idx="121">
                  <c:v>147.37599980375214</c:v>
                </c:pt>
                <c:pt idx="122">
                  <c:v>160.04085673501561</c:v>
                </c:pt>
                <c:pt idx="123">
                  <c:v>177.57459746298409</c:v>
                </c:pt>
                <c:pt idx="124">
                  <c:v>159.76604596053519</c:v>
                </c:pt>
                <c:pt idx="125">
                  <c:v>147.08857520090601</c:v>
                </c:pt>
                <c:pt idx="126">
                  <c:v>144.26770851810045</c:v>
                </c:pt>
                <c:pt idx="127">
                  <c:v>159.26900841362709</c:v>
                </c:pt>
                <c:pt idx="128">
                  <c:v>162.66055455717972</c:v>
                </c:pt>
                <c:pt idx="129">
                  <c:v>173.9577367952526</c:v>
                </c:pt>
                <c:pt idx="130">
                  <c:v>179.0804373480251</c:v>
                </c:pt>
                <c:pt idx="131">
                  <c:v>187.87179725935763</c:v>
                </c:pt>
                <c:pt idx="132">
                  <c:v>197.44164763096575</c:v>
                </c:pt>
                <c:pt idx="133">
                  <c:v>206.09215950916504</c:v>
                </c:pt>
                <c:pt idx="134">
                  <c:v>196.41924466750081</c:v>
                </c:pt>
                <c:pt idx="135">
                  <c:v>201.14412946573808</c:v>
                </c:pt>
                <c:pt idx="136">
                  <c:v>192.60207913798237</c:v>
                </c:pt>
                <c:pt idx="137">
                  <c:v>189.58338551394593</c:v>
                </c:pt>
                <c:pt idx="138">
                  <c:v>194.82641698254119</c:v>
                </c:pt>
                <c:pt idx="139">
                  <c:v>187.26632603465654</c:v>
                </c:pt>
                <c:pt idx="140">
                  <c:v>180.24696188354417</c:v>
                </c:pt>
                <c:pt idx="141">
                  <c:v>161.58427929235214</c:v>
                </c:pt>
                <c:pt idx="142">
                  <c:v>155.45230682272148</c:v>
                </c:pt>
                <c:pt idx="143">
                  <c:v>154.51451968184037</c:v>
                </c:pt>
                <c:pt idx="144">
                  <c:v>162.5023917637499</c:v>
                </c:pt>
                <c:pt idx="145">
                  <c:v>166.57378738133562</c:v>
                </c:pt>
                <c:pt idx="146">
                  <c:v>166.42965366752045</c:v>
                </c:pt>
                <c:pt idx="147">
                  <c:v>163.66454547535838</c:v>
                </c:pt>
                <c:pt idx="148">
                  <c:v>155.50208692732767</c:v>
                </c:pt>
                <c:pt idx="149">
                  <c:v>149.35142102200388</c:v>
                </c:pt>
                <c:pt idx="150">
                  <c:v>147.31001871802124</c:v>
                </c:pt>
                <c:pt idx="151">
                  <c:v>138.73747850386957</c:v>
                </c:pt>
                <c:pt idx="152">
                  <c:v>144.71018164267178</c:v>
                </c:pt>
                <c:pt idx="153">
                  <c:v>147.51269139660508</c:v>
                </c:pt>
                <c:pt idx="154">
                  <c:v>146.48140710937966</c:v>
                </c:pt>
                <c:pt idx="155">
                  <c:v>155.02290710325687</c:v>
                </c:pt>
                <c:pt idx="156">
                  <c:v>162.74394334165959</c:v>
                </c:pt>
                <c:pt idx="157">
                  <c:v>165.03208495437923</c:v>
                </c:pt>
                <c:pt idx="158">
                  <c:v>153.32988276011054</c:v>
                </c:pt>
                <c:pt idx="159">
                  <c:v>147.62689864616382</c:v>
                </c:pt>
                <c:pt idx="160">
                  <c:v>141.87761699498736</c:v>
                </c:pt>
                <c:pt idx="161">
                  <c:v>136.46078479266242</c:v>
                </c:pt>
                <c:pt idx="162">
                  <c:v>138.87515862814732</c:v>
                </c:pt>
                <c:pt idx="163">
                  <c:v>145.42820849762964</c:v>
                </c:pt>
                <c:pt idx="164">
                  <c:v>142.88501680674247</c:v>
                </c:pt>
                <c:pt idx="165">
                  <c:v>143.88653731629654</c:v>
                </c:pt>
                <c:pt idx="166">
                  <c:v>143.03143334564979</c:v>
                </c:pt>
                <c:pt idx="167">
                  <c:v>144.0800814833776</c:v>
                </c:pt>
                <c:pt idx="168">
                  <c:v>141.86782887228742</c:v>
                </c:pt>
                <c:pt idx="169">
                  <c:v>138.30447587573559</c:v>
                </c:pt>
                <c:pt idx="170">
                  <c:v>132.72749626703524</c:v>
                </c:pt>
                <c:pt idx="171">
                  <c:v>136.33462778968348</c:v>
                </c:pt>
                <c:pt idx="172">
                  <c:v>132.34640572503079</c:v>
                </c:pt>
                <c:pt idx="173">
                  <c:v>130.17626356743369</c:v>
                </c:pt>
                <c:pt idx="174">
                  <c:v>135.72918799081557</c:v>
                </c:pt>
                <c:pt idx="175">
                  <c:v>135.2631326720836</c:v>
                </c:pt>
                <c:pt idx="176">
                  <c:v>129.85320401489017</c:v>
                </c:pt>
                <c:pt idx="177">
                  <c:v>126.13608534695783</c:v>
                </c:pt>
                <c:pt idx="178">
                  <c:v>125.79699882299411</c:v>
                </c:pt>
                <c:pt idx="179">
                  <c:v>119.6241415658619</c:v>
                </c:pt>
                <c:pt idx="180">
                  <c:v>112.84901118766167</c:v>
                </c:pt>
                <c:pt idx="181">
                  <c:v>110.40992557596763</c:v>
                </c:pt>
              </c:numCache>
            </c:numRef>
          </c:val>
        </c:ser>
        <c:ser>
          <c:idx val="2"/>
          <c:order val="2"/>
          <c:tx>
            <c:strRef>
              <c:f>'c3-6'!$G$13</c:f>
              <c:strCache>
                <c:ptCount val="1"/>
                <c:pt idx="0">
                  <c:v>Kőolaj (aggregált)</c:v>
                </c:pt>
              </c:strCache>
            </c:strRef>
          </c:tx>
          <c:spPr>
            <a:ln w="28575">
              <a:solidFill>
                <a:srgbClr val="9C0000"/>
              </a:solidFill>
              <a:prstDash val="solid"/>
            </a:ln>
          </c:spPr>
          <c:marker>
            <c:symbol val="none"/>
          </c:marker>
          <c:cat>
            <c:numRef>
              <c:f>'c3-6'!$A$14:$A$195</c:f>
              <c:numCache>
                <c:formatCode>yyyy/mm/dd</c:formatCode>
                <c:ptCount val="182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  <c:pt idx="138">
                  <c:v>40725</c:v>
                </c:pt>
                <c:pt idx="139">
                  <c:v>40756</c:v>
                </c:pt>
                <c:pt idx="140">
                  <c:v>40787</c:v>
                </c:pt>
                <c:pt idx="141">
                  <c:v>40817</c:v>
                </c:pt>
                <c:pt idx="142">
                  <c:v>40848</c:v>
                </c:pt>
                <c:pt idx="143">
                  <c:v>40878</c:v>
                </c:pt>
                <c:pt idx="144">
                  <c:v>40909</c:v>
                </c:pt>
                <c:pt idx="145">
                  <c:v>40940</c:v>
                </c:pt>
                <c:pt idx="146">
                  <c:v>40969</c:v>
                </c:pt>
                <c:pt idx="147">
                  <c:v>41000</c:v>
                </c:pt>
                <c:pt idx="148">
                  <c:v>41030</c:v>
                </c:pt>
                <c:pt idx="149">
                  <c:v>41061</c:v>
                </c:pt>
                <c:pt idx="150">
                  <c:v>41091</c:v>
                </c:pt>
                <c:pt idx="151">
                  <c:v>41122</c:v>
                </c:pt>
                <c:pt idx="152">
                  <c:v>41153</c:v>
                </c:pt>
                <c:pt idx="153">
                  <c:v>41183</c:v>
                </c:pt>
                <c:pt idx="154">
                  <c:v>41214</c:v>
                </c:pt>
                <c:pt idx="155">
                  <c:v>41244</c:v>
                </c:pt>
                <c:pt idx="156">
                  <c:v>41275</c:v>
                </c:pt>
                <c:pt idx="157">
                  <c:v>41306</c:v>
                </c:pt>
                <c:pt idx="158">
                  <c:v>41334</c:v>
                </c:pt>
                <c:pt idx="159">
                  <c:v>41365</c:v>
                </c:pt>
                <c:pt idx="160">
                  <c:v>41395</c:v>
                </c:pt>
                <c:pt idx="161">
                  <c:v>41426</c:v>
                </c:pt>
                <c:pt idx="162">
                  <c:v>41456</c:v>
                </c:pt>
                <c:pt idx="163">
                  <c:v>41487</c:v>
                </c:pt>
                <c:pt idx="164">
                  <c:v>41518</c:v>
                </c:pt>
                <c:pt idx="165">
                  <c:v>41548</c:v>
                </c:pt>
                <c:pt idx="166">
                  <c:v>41579</c:v>
                </c:pt>
                <c:pt idx="167">
                  <c:v>41609</c:v>
                </c:pt>
                <c:pt idx="168">
                  <c:v>41640</c:v>
                </c:pt>
                <c:pt idx="169">
                  <c:v>41671</c:v>
                </c:pt>
                <c:pt idx="170">
                  <c:v>41699</c:v>
                </c:pt>
                <c:pt idx="171">
                  <c:v>41730</c:v>
                </c:pt>
                <c:pt idx="172">
                  <c:v>41760</c:v>
                </c:pt>
                <c:pt idx="173">
                  <c:v>41791</c:v>
                </c:pt>
                <c:pt idx="174">
                  <c:v>41821</c:v>
                </c:pt>
                <c:pt idx="175">
                  <c:v>41852</c:v>
                </c:pt>
                <c:pt idx="176">
                  <c:v>41883</c:v>
                </c:pt>
                <c:pt idx="177">
                  <c:v>41913</c:v>
                </c:pt>
                <c:pt idx="178">
                  <c:v>41944</c:v>
                </c:pt>
                <c:pt idx="179">
                  <c:v>41974</c:v>
                </c:pt>
                <c:pt idx="180">
                  <c:v>42005</c:v>
                </c:pt>
                <c:pt idx="181">
                  <c:v>42036</c:v>
                </c:pt>
              </c:numCache>
            </c:numRef>
          </c:cat>
          <c:val>
            <c:numRef>
              <c:f>'c3-6'!$G$14:$G$195</c:f>
              <c:numCache>
                <c:formatCode>0.00</c:formatCode>
                <c:ptCount val="182"/>
                <c:pt idx="0">
                  <c:v>40.336436880994484</c:v>
                </c:pt>
                <c:pt idx="1">
                  <c:v>43.423299650199674</c:v>
                </c:pt>
                <c:pt idx="2">
                  <c:v>43.963821551018938</c:v>
                </c:pt>
                <c:pt idx="3">
                  <c:v>37.533358751474601</c:v>
                </c:pt>
                <c:pt idx="4">
                  <c:v>43.601076836720303</c:v>
                </c:pt>
                <c:pt idx="5">
                  <c:v>47.393804566221021</c:v>
                </c:pt>
                <c:pt idx="6">
                  <c:v>45.070933388350014</c:v>
                </c:pt>
                <c:pt idx="7">
                  <c:v>47.070042480773111</c:v>
                </c:pt>
                <c:pt idx="8">
                  <c:v>51.355054109909595</c:v>
                </c:pt>
                <c:pt idx="9">
                  <c:v>50.325379607468491</c:v>
                </c:pt>
                <c:pt idx="10">
                  <c:v>51.753106060392589</c:v>
                </c:pt>
                <c:pt idx="11">
                  <c:v>40.362696934688437</c:v>
                </c:pt>
                <c:pt idx="12">
                  <c:v>41.422408969757448</c:v>
                </c:pt>
                <c:pt idx="13">
                  <c:v>43.5592316967928</c:v>
                </c:pt>
                <c:pt idx="14">
                  <c:v>40.052268734769861</c:v>
                </c:pt>
                <c:pt idx="15">
                  <c:v>41.083684443557544</c:v>
                </c:pt>
                <c:pt idx="16">
                  <c:v>44.104921023181831</c:v>
                </c:pt>
                <c:pt idx="17">
                  <c:v>43.211010999558248</c:v>
                </c:pt>
                <c:pt idx="18">
                  <c:v>39.722030954751965</c:v>
                </c:pt>
                <c:pt idx="19">
                  <c:v>41.331417383057996</c:v>
                </c:pt>
                <c:pt idx="20">
                  <c:v>40.122928185148773</c:v>
                </c:pt>
                <c:pt idx="21">
                  <c:v>33.200024122012174</c:v>
                </c:pt>
                <c:pt idx="22">
                  <c:v>29.925669288731189</c:v>
                </c:pt>
                <c:pt idx="23">
                  <c:v>29.670305393673516</c:v>
                </c:pt>
                <c:pt idx="24">
                  <c:v>30.698177900954104</c:v>
                </c:pt>
                <c:pt idx="25">
                  <c:v>31.999890537950744</c:v>
                </c:pt>
                <c:pt idx="26">
                  <c:v>37.90310316121024</c:v>
                </c:pt>
                <c:pt idx="27">
                  <c:v>40.76859770542351</c:v>
                </c:pt>
                <c:pt idx="28">
                  <c:v>41.161139009113526</c:v>
                </c:pt>
                <c:pt idx="29">
                  <c:v>39.270038121788431</c:v>
                </c:pt>
                <c:pt idx="30">
                  <c:v>41.26684781034664</c:v>
                </c:pt>
                <c:pt idx="31">
                  <c:v>42.881728256211069</c:v>
                </c:pt>
                <c:pt idx="32">
                  <c:v>45.305148703201475</c:v>
                </c:pt>
                <c:pt idx="33">
                  <c:v>44.102443535360095</c:v>
                </c:pt>
                <c:pt idx="34">
                  <c:v>39.697990960943258</c:v>
                </c:pt>
                <c:pt idx="35">
                  <c:v>44.635314722593542</c:v>
                </c:pt>
                <c:pt idx="36">
                  <c:v>49.219332424500799</c:v>
                </c:pt>
                <c:pt idx="37">
                  <c:v>52.600105556111423</c:v>
                </c:pt>
                <c:pt idx="38">
                  <c:v>48.533087432525832</c:v>
                </c:pt>
                <c:pt idx="39">
                  <c:v>40.776223246212176</c:v>
                </c:pt>
                <c:pt idx="40">
                  <c:v>41.712846233284942</c:v>
                </c:pt>
                <c:pt idx="41">
                  <c:v>44.629693856179635</c:v>
                </c:pt>
                <c:pt idx="42">
                  <c:v>45.765470822530979</c:v>
                </c:pt>
                <c:pt idx="43">
                  <c:v>47.504600992147466</c:v>
                </c:pt>
                <c:pt idx="44">
                  <c:v>43.053191202883973</c:v>
                </c:pt>
                <c:pt idx="45">
                  <c:v>46.460179169287208</c:v>
                </c:pt>
                <c:pt idx="46">
                  <c:v>46.63375539787743</c:v>
                </c:pt>
                <c:pt idx="47">
                  <c:v>47.941925993206119</c:v>
                </c:pt>
                <c:pt idx="48">
                  <c:v>50.165282691326716</c:v>
                </c:pt>
                <c:pt idx="49">
                  <c:v>50.088293190296348</c:v>
                </c:pt>
                <c:pt idx="50">
                  <c:v>53.820907903874833</c:v>
                </c:pt>
                <c:pt idx="51">
                  <c:v>53.938687083144671</c:v>
                </c:pt>
                <c:pt idx="52">
                  <c:v>60.090698816486771</c:v>
                </c:pt>
                <c:pt idx="53">
                  <c:v>56.910094840526632</c:v>
                </c:pt>
                <c:pt idx="54">
                  <c:v>60.59908824092706</c:v>
                </c:pt>
                <c:pt idx="55">
                  <c:v>67.313666579910617</c:v>
                </c:pt>
                <c:pt idx="56">
                  <c:v>66.374549427106373</c:v>
                </c:pt>
                <c:pt idx="57">
                  <c:v>74.622582416741579</c:v>
                </c:pt>
                <c:pt idx="58">
                  <c:v>67.125716911263169</c:v>
                </c:pt>
                <c:pt idx="59">
                  <c:v>62.356549506358334</c:v>
                </c:pt>
                <c:pt idx="60">
                  <c:v>68.642034449000207</c:v>
                </c:pt>
                <c:pt idx="61">
                  <c:v>71.049176894213772</c:v>
                </c:pt>
                <c:pt idx="62">
                  <c:v>81.445813433805327</c:v>
                </c:pt>
                <c:pt idx="63">
                  <c:v>81.077009020189408</c:v>
                </c:pt>
                <c:pt idx="64">
                  <c:v>76.605333226219955</c:v>
                </c:pt>
                <c:pt idx="65">
                  <c:v>86.332731982560261</c:v>
                </c:pt>
                <c:pt idx="66">
                  <c:v>90.274426991755021</c:v>
                </c:pt>
                <c:pt idx="67">
                  <c:v>99.037727763537021</c:v>
                </c:pt>
                <c:pt idx="68">
                  <c:v>98.697703992687863</c:v>
                </c:pt>
                <c:pt idx="69">
                  <c:v>93.101295364100594</c:v>
                </c:pt>
                <c:pt idx="70">
                  <c:v>88.1147756766931</c:v>
                </c:pt>
                <c:pt idx="71">
                  <c:v>90.375575538349963</c:v>
                </c:pt>
                <c:pt idx="72">
                  <c:v>100</c:v>
                </c:pt>
                <c:pt idx="73">
                  <c:v>95.722321685632963</c:v>
                </c:pt>
                <c:pt idx="74">
                  <c:v>97.621725988738973</c:v>
                </c:pt>
                <c:pt idx="75">
                  <c:v>108.9666778975288</c:v>
                </c:pt>
                <c:pt idx="76">
                  <c:v>110.02869949210363</c:v>
                </c:pt>
                <c:pt idx="77">
                  <c:v>109.43155233035908</c:v>
                </c:pt>
                <c:pt idx="78">
                  <c:v>116.11391112434922</c:v>
                </c:pt>
                <c:pt idx="79">
                  <c:v>115.12019155473438</c:v>
                </c:pt>
                <c:pt idx="80">
                  <c:v>99.589174744830729</c:v>
                </c:pt>
                <c:pt idx="81">
                  <c:v>92.895237831420417</c:v>
                </c:pt>
                <c:pt idx="82">
                  <c:v>93.273872348262458</c:v>
                </c:pt>
                <c:pt idx="83">
                  <c:v>97.794381594309172</c:v>
                </c:pt>
                <c:pt idx="84">
                  <c:v>85.839136733805375</c:v>
                </c:pt>
                <c:pt idx="85">
                  <c:v>92.298337123540506</c:v>
                </c:pt>
                <c:pt idx="86">
                  <c:v>97.219295718443135</c:v>
                </c:pt>
                <c:pt idx="87">
                  <c:v>104.42554614161489</c:v>
                </c:pt>
                <c:pt idx="88">
                  <c:v>104.62525013638333</c:v>
                </c:pt>
                <c:pt idx="89">
                  <c:v>109.37654847756141</c:v>
                </c:pt>
                <c:pt idx="90">
                  <c:v>117.94567010009341</c:v>
                </c:pt>
                <c:pt idx="91">
                  <c:v>112.40959163004875</c:v>
                </c:pt>
                <c:pt idx="92">
                  <c:v>123.01162113604968</c:v>
                </c:pt>
                <c:pt idx="93">
                  <c:v>131.37350943663299</c:v>
                </c:pt>
                <c:pt idx="94">
                  <c:v>146.35257215928516</c:v>
                </c:pt>
                <c:pt idx="95">
                  <c:v>143.50617608549953</c:v>
                </c:pt>
                <c:pt idx="96">
                  <c:v>145.39047088407258</c:v>
                </c:pt>
                <c:pt idx="97">
                  <c:v>149.73145962009872</c:v>
                </c:pt>
                <c:pt idx="98">
                  <c:v>163.18963429837834</c:v>
                </c:pt>
                <c:pt idx="99">
                  <c:v>174.41011383016766</c:v>
                </c:pt>
                <c:pt idx="100">
                  <c:v>196.85553192971966</c:v>
                </c:pt>
                <c:pt idx="101">
                  <c:v>210.93496957001969</c:v>
                </c:pt>
                <c:pt idx="102">
                  <c:v>213.2022095579112</c:v>
                </c:pt>
                <c:pt idx="103">
                  <c:v>183.85566846369218</c:v>
                </c:pt>
                <c:pt idx="104">
                  <c:v>159.74264417130587</c:v>
                </c:pt>
                <c:pt idx="105">
                  <c:v>116.42535454881789</c:v>
                </c:pt>
                <c:pt idx="106">
                  <c:v>86.458491860382509</c:v>
                </c:pt>
                <c:pt idx="107">
                  <c:v>66.362486342087976</c:v>
                </c:pt>
                <c:pt idx="108">
                  <c:v>70.523411198451953</c:v>
                </c:pt>
                <c:pt idx="109">
                  <c:v>67.314185007063571</c:v>
                </c:pt>
                <c:pt idx="110">
                  <c:v>75.055900974616563</c:v>
                </c:pt>
                <c:pt idx="111">
                  <c:v>80.739218011884688</c:v>
                </c:pt>
                <c:pt idx="112">
                  <c:v>93.320543660482102</c:v>
                </c:pt>
                <c:pt idx="113">
                  <c:v>111.00342308678727</c:v>
                </c:pt>
                <c:pt idx="114">
                  <c:v>103.87984640036311</c:v>
                </c:pt>
                <c:pt idx="115">
                  <c:v>115.01567623088651</c:v>
                </c:pt>
                <c:pt idx="116">
                  <c:v>109.70454682617333</c:v>
                </c:pt>
                <c:pt idx="117">
                  <c:v>118.88143545948576</c:v>
                </c:pt>
                <c:pt idx="118">
                  <c:v>124.5283318895099</c:v>
                </c:pt>
                <c:pt idx="119">
                  <c:v>120.28538458333901</c:v>
                </c:pt>
                <c:pt idx="120">
                  <c:v>123.78110823286501</c:v>
                </c:pt>
                <c:pt idx="121">
                  <c:v>119.89252193184623</c:v>
                </c:pt>
                <c:pt idx="122">
                  <c:v>127.19153980904198</c:v>
                </c:pt>
                <c:pt idx="123">
                  <c:v>135.03388089654172</c:v>
                </c:pt>
                <c:pt idx="124">
                  <c:v>121.39076100196075</c:v>
                </c:pt>
                <c:pt idx="125">
                  <c:v>119.93951293213283</c:v>
                </c:pt>
                <c:pt idx="126">
                  <c:v>119.52200181405388</c:v>
                </c:pt>
                <c:pt idx="127">
                  <c:v>121.74835125863311</c:v>
                </c:pt>
                <c:pt idx="128">
                  <c:v>122.18817732636796</c:v>
                </c:pt>
                <c:pt idx="129">
                  <c:v>131.14389940823696</c:v>
                </c:pt>
                <c:pt idx="130">
                  <c:v>135.7068161617627</c:v>
                </c:pt>
                <c:pt idx="131">
                  <c:v>144.59708969411827</c:v>
                </c:pt>
                <c:pt idx="132">
                  <c:v>148.83033612469703</c:v>
                </c:pt>
                <c:pt idx="133">
                  <c:v>157.21205773994703</c:v>
                </c:pt>
                <c:pt idx="134">
                  <c:v>174.56409955743928</c:v>
                </c:pt>
                <c:pt idx="135">
                  <c:v>186.8660915991567</c:v>
                </c:pt>
                <c:pt idx="136">
                  <c:v>173.88455300479583</c:v>
                </c:pt>
                <c:pt idx="137">
                  <c:v>170.2372997125884</c:v>
                </c:pt>
                <c:pt idx="138">
                  <c:v>173.54683435065084</c:v>
                </c:pt>
                <c:pt idx="139">
                  <c:v>161.82287391358184</c:v>
                </c:pt>
                <c:pt idx="140">
                  <c:v>162.48651504287349</c:v>
                </c:pt>
                <c:pt idx="141">
                  <c:v>160.9219098218785</c:v>
                </c:pt>
                <c:pt idx="142">
                  <c:v>169.51958049667815</c:v>
                </c:pt>
                <c:pt idx="143">
                  <c:v>167.63865372518285</c:v>
                </c:pt>
                <c:pt idx="144">
                  <c:v>171.92011752793334</c:v>
                </c:pt>
                <c:pt idx="145">
                  <c:v>181.36424307978899</c:v>
                </c:pt>
                <c:pt idx="146">
                  <c:v>189.60409391005933</c:v>
                </c:pt>
                <c:pt idx="147">
                  <c:v>183.05618402663444</c:v>
                </c:pt>
                <c:pt idx="148">
                  <c:v>167.61835607090239</c:v>
                </c:pt>
                <c:pt idx="149">
                  <c:v>146.04122695486834</c:v>
                </c:pt>
                <c:pt idx="150">
                  <c:v>155.66300210637431</c:v>
                </c:pt>
                <c:pt idx="151">
                  <c:v>169.43899616371661</c:v>
                </c:pt>
                <c:pt idx="152">
                  <c:v>171.20010045583564</c:v>
                </c:pt>
                <c:pt idx="153">
                  <c:v>166.57308965306476</c:v>
                </c:pt>
                <c:pt idx="154">
                  <c:v>163.0500788534502</c:v>
                </c:pt>
                <c:pt idx="155">
                  <c:v>162.94415896890951</c:v>
                </c:pt>
                <c:pt idx="156">
                  <c:v>169.00683026363518</c:v>
                </c:pt>
                <c:pt idx="157">
                  <c:v>173.30267623202602</c:v>
                </c:pt>
                <c:pt idx="158">
                  <c:v>165.11183555617265</c:v>
                </c:pt>
                <c:pt idx="159">
                  <c:v>159.01874017051446</c:v>
                </c:pt>
                <c:pt idx="160">
                  <c:v>159.67129086683761</c:v>
                </c:pt>
                <c:pt idx="161">
                  <c:v>160.27172631354964</c:v>
                </c:pt>
                <c:pt idx="162">
                  <c:v>168.85111327054753</c:v>
                </c:pt>
                <c:pt idx="163">
                  <c:v>173.46960608146895</c:v>
                </c:pt>
                <c:pt idx="164">
                  <c:v>174.70262547358251</c:v>
                </c:pt>
                <c:pt idx="165">
                  <c:v>169.4872613630049</c:v>
                </c:pt>
                <c:pt idx="166">
                  <c:v>165.06826571240171</c:v>
                </c:pt>
                <c:pt idx="167">
                  <c:v>169.67700715160851</c:v>
                </c:pt>
                <c:pt idx="168">
                  <c:v>164.43762095160386</c:v>
                </c:pt>
                <c:pt idx="169">
                  <c:v>168.40103623137782</c:v>
                </c:pt>
                <c:pt idx="170">
                  <c:v>167.14126447977583</c:v>
                </c:pt>
                <c:pt idx="171">
                  <c:v>168.55965872090778</c:v>
                </c:pt>
                <c:pt idx="172">
                  <c:v>169.83923625668081</c:v>
                </c:pt>
                <c:pt idx="173">
                  <c:v>174.06127772766442</c:v>
                </c:pt>
                <c:pt idx="174">
                  <c:v>169.03682432350735</c:v>
                </c:pt>
                <c:pt idx="175">
                  <c:v>160.83165798357021</c:v>
                </c:pt>
                <c:pt idx="176">
                  <c:v>154.08925807349226</c:v>
                </c:pt>
                <c:pt idx="177">
                  <c:v>138.36901685611343</c:v>
                </c:pt>
                <c:pt idx="178">
                  <c:v>123.58916632503106</c:v>
                </c:pt>
                <c:pt idx="179">
                  <c:v>97.250917548448811</c:v>
                </c:pt>
                <c:pt idx="180">
                  <c:v>76.13260183434511</c:v>
                </c:pt>
                <c:pt idx="181">
                  <c:v>88.356385078825468</c:v>
                </c:pt>
              </c:numCache>
            </c:numRef>
          </c:val>
        </c:ser>
        <c:marker val="1"/>
        <c:axId val="93888896"/>
        <c:axId val="93890432"/>
      </c:lineChart>
      <c:dateAx>
        <c:axId val="93888896"/>
        <c:scaling>
          <c:orientation val="minMax"/>
          <c:min val="38718"/>
        </c:scaling>
        <c:axPos val="b"/>
        <c:numFmt formatCode="yyyy" sourceLinked="0"/>
        <c:tickLblPos val="nextTo"/>
        <c:txPr>
          <a:bodyPr rot="-5400000" vert="horz"/>
          <a:lstStyle/>
          <a:p>
            <a:pPr>
              <a:defRPr/>
            </a:pPr>
            <a:endParaRPr lang="hu-HU"/>
          </a:p>
        </c:txPr>
        <c:crossAx val="93890432"/>
        <c:crosses val="autoZero"/>
        <c:auto val="1"/>
        <c:lblOffset val="100"/>
        <c:baseTimeUnit val="months"/>
        <c:majorUnit val="1"/>
        <c:majorTimeUnit val="years"/>
      </c:dateAx>
      <c:valAx>
        <c:axId val="93890432"/>
        <c:scaling>
          <c:orientation val="minMax"/>
          <c:max val="240"/>
          <c:min val="40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 dirty="0" smtClean="0"/>
                  <a:t>2006. január = 100</a:t>
                </a:r>
                <a:endParaRPr lang="hu-HU" dirty="0"/>
              </a:p>
            </c:rich>
          </c:tx>
          <c:layout>
            <c:manualLayout>
              <c:xMode val="edge"/>
              <c:yMode val="edge"/>
              <c:x val="7.0858985016990462E-3"/>
              <c:y val="0.14001064814814818"/>
            </c:manualLayout>
          </c:layout>
        </c:title>
        <c:numFmt formatCode="0" sourceLinked="0"/>
        <c:tickLblPos val="nextTo"/>
        <c:crossAx val="93888896"/>
        <c:crosses val="autoZero"/>
        <c:crossBetween val="between"/>
        <c:majorUnit val="40"/>
      </c:valAx>
      <c:spPr>
        <a:pattFill>
          <a:fgClr>
            <a:srgbClr val="FFFFFF"/>
          </a:fgClr>
          <a:bgClr>
            <a:srgbClr val="FFFFFF"/>
          </a:bgClr>
        </a:pattFill>
      </c:spPr>
    </c:plotArea>
    <c:legend>
      <c:legendPos val="r"/>
      <c:layout>
        <c:manualLayout>
          <c:xMode val="edge"/>
          <c:yMode val="edge"/>
          <c:x val="0"/>
          <c:y val="0.83209490740740755"/>
          <c:w val="1"/>
          <c:h val="0.16641944444444448"/>
        </c:manualLayout>
      </c:layout>
    </c:legend>
    <c:plotVisOnly val="1"/>
    <c:dispBlanksAs val="gap"/>
  </c:chart>
  <c:spPr>
    <a:pattFill>
      <a:fgClr>
        <a:srgbClr val="FFFFFF"/>
      </a:fgClr>
      <a:bgClr>
        <a:srgbClr val="FFFFFF"/>
      </a:bgClr>
    </a:pattFill>
    <a:ln w="3175">
      <a:solidFill>
        <a:srgbClr val="FEFFFF"/>
      </a:solidFill>
      <a:prstDash val="solid"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1424682539682542"/>
          <c:y val="4.2009953703703702E-2"/>
          <c:w val="0.86727433862433878"/>
          <c:h val="0.69815393518518531"/>
        </c:manualLayout>
      </c:layout>
      <c:barChart>
        <c:barDir val="col"/>
        <c:grouping val="clustered"/>
        <c:ser>
          <c:idx val="1"/>
          <c:order val="0"/>
          <c:tx>
            <c:strRef>
              <c:f>Sheet4!$N$35</c:f>
              <c:strCache>
                <c:ptCount val="1"/>
                <c:pt idx="0">
                  <c:v>Cserearány</c:v>
                </c:pt>
              </c:strCache>
            </c:strRef>
          </c:tx>
          <c:cat>
            <c:numRef>
              <c:f>Sheet4!$A$36:$A$48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Sheet4!$N$36:$N$48</c:f>
              <c:numCache>
                <c:formatCode>0.0</c:formatCode>
                <c:ptCount val="13"/>
                <c:pt idx="0">
                  <c:v>1.209023025185388</c:v>
                </c:pt>
                <c:pt idx="1">
                  <c:v>-0.29394806672115692</c:v>
                </c:pt>
                <c:pt idx="2">
                  <c:v>-0.12980067665432668</c:v>
                </c:pt>
                <c:pt idx="3">
                  <c:v>-1.6707626715549964</c:v>
                </c:pt>
                <c:pt idx="4">
                  <c:v>-1.4850479227219042</c:v>
                </c:pt>
                <c:pt idx="5">
                  <c:v>0.35862167135177014</c:v>
                </c:pt>
                <c:pt idx="6">
                  <c:v>-0.74530455401330198</c:v>
                </c:pt>
                <c:pt idx="7">
                  <c:v>0.73102074909974135</c:v>
                </c:pt>
                <c:pt idx="8">
                  <c:v>9.6962881043651805E-3</c:v>
                </c:pt>
                <c:pt idx="9">
                  <c:v>-1.5059427686155544</c:v>
                </c:pt>
                <c:pt idx="10">
                  <c:v>-1.0020124553786047</c:v>
                </c:pt>
                <c:pt idx="11">
                  <c:v>0.63428773621886603</c:v>
                </c:pt>
                <c:pt idx="12">
                  <c:v>1.1301545584718868</c:v>
                </c:pt>
              </c:numCache>
            </c:numRef>
          </c:val>
        </c:ser>
        <c:axId val="96497664"/>
        <c:axId val="96499200"/>
      </c:barChart>
      <c:lineChart>
        <c:grouping val="standard"/>
        <c:ser>
          <c:idx val="2"/>
          <c:order val="1"/>
          <c:tx>
            <c:v>GDP deflátor</c:v>
          </c:tx>
          <c:spPr>
            <a:ln>
              <a:solidFill>
                <a:srgbClr val="9C0000"/>
              </a:solidFill>
            </a:ln>
          </c:spPr>
          <c:marker>
            <c:symbol val="none"/>
          </c:marker>
          <c:cat>
            <c:numRef>
              <c:f>Sheet4!$A$36:$A$48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Sheet4!$O$36:$O$48</c:f>
              <c:numCache>
                <c:formatCode>0.0</c:formatCode>
                <c:ptCount val="13"/>
                <c:pt idx="0">
                  <c:v>8.4571523350915498</c:v>
                </c:pt>
                <c:pt idx="1">
                  <c:v>5.3976672911395127</c:v>
                </c:pt>
                <c:pt idx="2">
                  <c:v>5.2344574871482337</c:v>
                </c:pt>
                <c:pt idx="3">
                  <c:v>2.4856063517583209</c:v>
                </c:pt>
                <c:pt idx="4">
                  <c:v>3.4946601435633506</c:v>
                </c:pt>
                <c:pt idx="5">
                  <c:v>5.4374719379791694</c:v>
                </c:pt>
                <c:pt idx="6">
                  <c:v>5.2757887023582981</c:v>
                </c:pt>
                <c:pt idx="7">
                  <c:v>3.553824004248753</c:v>
                </c:pt>
                <c:pt idx="8">
                  <c:v>2.3804268307779211</c:v>
                </c:pt>
                <c:pt idx="9">
                  <c:v>2.6213803049938207</c:v>
                </c:pt>
                <c:pt idx="10">
                  <c:v>3.2110840466621089</c:v>
                </c:pt>
                <c:pt idx="11">
                  <c:v>2.6595380372391304</c:v>
                </c:pt>
                <c:pt idx="12">
                  <c:v>2.9173837197282491</c:v>
                </c:pt>
              </c:numCache>
            </c:numRef>
          </c:val>
        </c:ser>
        <c:ser>
          <c:idx val="0"/>
          <c:order val="2"/>
          <c:tx>
            <c:v>Fogyasztás deflátor</c:v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Sheet4!$A$36:$A$48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Sheet4!$B$36:$B$48</c:f>
              <c:numCache>
                <c:formatCode>0.0</c:formatCode>
                <c:ptCount val="13"/>
                <c:pt idx="0">
                  <c:v>5.8226842726853771</c:v>
                </c:pt>
                <c:pt idx="1">
                  <c:v>4.155901435126836</c:v>
                </c:pt>
                <c:pt idx="2">
                  <c:v>5.5962056027103424</c:v>
                </c:pt>
                <c:pt idx="3">
                  <c:v>3.5611979201887887</c:v>
                </c:pt>
                <c:pt idx="4">
                  <c:v>3.3708408826019536</c:v>
                </c:pt>
                <c:pt idx="5">
                  <c:v>6.9370943974077761</c:v>
                </c:pt>
                <c:pt idx="6">
                  <c:v>5.2415166606018024</c:v>
                </c:pt>
                <c:pt idx="7">
                  <c:v>3.9660758546784787</c:v>
                </c:pt>
                <c:pt idx="8">
                  <c:v>4.0092282658999361</c:v>
                </c:pt>
                <c:pt idx="9">
                  <c:v>4.222153225807701</c:v>
                </c:pt>
                <c:pt idx="10">
                  <c:v>6.148736493733268</c:v>
                </c:pt>
                <c:pt idx="11">
                  <c:v>1.5698721801482096</c:v>
                </c:pt>
                <c:pt idx="12">
                  <c:v>0.77125233969719897</c:v>
                </c:pt>
              </c:numCache>
            </c:numRef>
          </c:val>
        </c:ser>
        <c:ser>
          <c:idx val="3"/>
          <c:order val="3"/>
          <c:tx>
            <c:strRef>
              <c:f>Sheet4!$G$12</c:f>
              <c:strCache>
                <c:ptCount val="1"/>
                <c:pt idx="0">
                  <c:v>Fogyasztóiár-index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  <a:prstDash val="sysDash"/>
            </a:ln>
          </c:spPr>
          <c:marker>
            <c:symbol val="none"/>
          </c:marker>
          <c:cat>
            <c:numRef>
              <c:f>Sheet4!$A$36:$A$48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Sheet4!$G$13:$G$25</c:f>
              <c:numCache>
                <c:formatCode>0.0</c:formatCode>
                <c:ptCount val="13"/>
                <c:pt idx="0">
                  <c:v>5.2523028059434154</c:v>
                </c:pt>
                <c:pt idx="1">
                  <c:v>4.677410902712694</c:v>
                </c:pt>
                <c:pt idx="2">
                  <c:v>6.7092028524788265</c:v>
                </c:pt>
                <c:pt idx="3">
                  <c:v>3.5675693007292328</c:v>
                </c:pt>
                <c:pt idx="4">
                  <c:v>4.0030643499999021</c:v>
                </c:pt>
                <c:pt idx="5">
                  <c:v>7.9551706497382488</c:v>
                </c:pt>
                <c:pt idx="6">
                  <c:v>5.9937327496243435</c:v>
                </c:pt>
                <c:pt idx="7">
                  <c:v>4.2216502888161651</c:v>
                </c:pt>
                <c:pt idx="8">
                  <c:v>4.8698869206410071</c:v>
                </c:pt>
                <c:pt idx="9">
                  <c:v>3.9059580844928083</c:v>
                </c:pt>
                <c:pt idx="10">
                  <c:v>5.6268274829847096</c:v>
                </c:pt>
                <c:pt idx="11">
                  <c:v>1.7490711333044542</c:v>
                </c:pt>
                <c:pt idx="12">
                  <c:v>-0.21893183965114821</c:v>
                </c:pt>
              </c:numCache>
            </c:numRef>
          </c:val>
        </c:ser>
        <c:marker val="1"/>
        <c:axId val="96497664"/>
        <c:axId val="96499200"/>
      </c:lineChart>
      <c:catAx>
        <c:axId val="96497664"/>
        <c:scaling>
          <c:orientation val="minMax"/>
        </c:scaling>
        <c:axPos val="b"/>
        <c:numFmt formatCode="General" sourceLinked="1"/>
        <c:majorTickMark val="none"/>
        <c:tickLblPos val="low"/>
        <c:crossAx val="96499200"/>
        <c:crosses val="autoZero"/>
        <c:auto val="1"/>
        <c:lblAlgn val="ctr"/>
        <c:lblOffset val="100"/>
      </c:catAx>
      <c:valAx>
        <c:axId val="96499200"/>
        <c:scaling>
          <c:orientation val="minMax"/>
          <c:max val="8"/>
          <c:min val="-2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1.007936507936508E-2"/>
              <c:y val="0.35054675925925938"/>
            </c:manualLayout>
          </c:layout>
        </c:title>
        <c:numFmt formatCode="General" sourceLinked="0"/>
        <c:tickLblPos val="nextTo"/>
        <c:crossAx val="964976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8449907407407447"/>
          <c:w val="1"/>
          <c:h val="0.10668148148148157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600">
          <a:latin typeface="Trebuchet MS" pitchFamily="34" charset="0"/>
        </a:defRPr>
      </a:pPr>
      <a:endParaRPr lang="hu-H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1696726190476191"/>
          <c:y val="4.5067274305555564E-2"/>
          <c:w val="0.88184656084655888"/>
          <c:h val="0.59896527777777753"/>
        </c:manualLayout>
      </c:layout>
      <c:lineChart>
        <c:grouping val="standard"/>
        <c:ser>
          <c:idx val="2"/>
          <c:order val="0"/>
          <c:tx>
            <c:strRef>
              <c:f>Sheet8!$K$10</c:f>
              <c:strCache>
                <c:ptCount val="1"/>
                <c:pt idx="0">
                  <c:v>Versenyszféra hozzáadottérték-deflátorral számított reálbér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Sheet8!$A$11:$A$29</c:f>
              <c:numCache>
                <c:formatCode>yyyy/mm/dd</c:formatCode>
                <c:ptCount val="19"/>
                <c:pt idx="0">
                  <c:v>35065</c:v>
                </c:pt>
                <c:pt idx="1">
                  <c:v>35431</c:v>
                </c:pt>
                <c:pt idx="2">
                  <c:v>35796</c:v>
                </c:pt>
                <c:pt idx="3">
                  <c:v>36161</c:v>
                </c:pt>
                <c:pt idx="4">
                  <c:v>36526</c:v>
                </c:pt>
                <c:pt idx="5">
                  <c:v>36892</c:v>
                </c:pt>
                <c:pt idx="6">
                  <c:v>37257</c:v>
                </c:pt>
                <c:pt idx="7">
                  <c:v>37622</c:v>
                </c:pt>
                <c:pt idx="8">
                  <c:v>37987</c:v>
                </c:pt>
                <c:pt idx="9">
                  <c:v>38353</c:v>
                </c:pt>
                <c:pt idx="10">
                  <c:v>38718</c:v>
                </c:pt>
                <c:pt idx="11">
                  <c:v>39083</c:v>
                </c:pt>
                <c:pt idx="12">
                  <c:v>39448</c:v>
                </c:pt>
                <c:pt idx="13">
                  <c:v>39814</c:v>
                </c:pt>
                <c:pt idx="14">
                  <c:v>40179</c:v>
                </c:pt>
                <c:pt idx="15">
                  <c:v>40544</c:v>
                </c:pt>
                <c:pt idx="16">
                  <c:v>40909</c:v>
                </c:pt>
                <c:pt idx="17">
                  <c:v>41275</c:v>
                </c:pt>
                <c:pt idx="18">
                  <c:v>41640</c:v>
                </c:pt>
              </c:numCache>
            </c:numRef>
          </c:cat>
          <c:val>
            <c:numRef>
              <c:f>Sheet8!$K$11:$K$29</c:f>
              <c:numCache>
                <c:formatCode>0.0</c:formatCode>
                <c:ptCount val="19"/>
                <c:pt idx="0">
                  <c:v>-1.2330493278520436</c:v>
                </c:pt>
                <c:pt idx="1">
                  <c:v>-2.3419715665091694</c:v>
                </c:pt>
                <c:pt idx="2">
                  <c:v>-3.1548302884362798</c:v>
                </c:pt>
                <c:pt idx="3">
                  <c:v>6.9754825360903308</c:v>
                </c:pt>
                <c:pt idx="4">
                  <c:v>4.4330611080328435</c:v>
                </c:pt>
                <c:pt idx="5">
                  <c:v>4.6348544151482258</c:v>
                </c:pt>
                <c:pt idx="6">
                  <c:v>5.1431314773331387</c:v>
                </c:pt>
                <c:pt idx="7">
                  <c:v>6.7038008740577526</c:v>
                </c:pt>
                <c:pt idx="8">
                  <c:v>4.0514691353293575</c:v>
                </c:pt>
                <c:pt idx="9">
                  <c:v>3.218309789899414</c:v>
                </c:pt>
                <c:pt idx="10">
                  <c:v>3.8443906332951077</c:v>
                </c:pt>
                <c:pt idx="11">
                  <c:v>3.312498079563118</c:v>
                </c:pt>
                <c:pt idx="12">
                  <c:v>3.8049131687150268</c:v>
                </c:pt>
                <c:pt idx="13">
                  <c:v>-0.72812080968134829</c:v>
                </c:pt>
                <c:pt idx="14">
                  <c:v>0.99118608193622126</c:v>
                </c:pt>
                <c:pt idx="15">
                  <c:v>1.7259684376795663</c:v>
                </c:pt>
                <c:pt idx="16">
                  <c:v>4.1698158296971748</c:v>
                </c:pt>
                <c:pt idx="17">
                  <c:v>0.3641065711089384</c:v>
                </c:pt>
                <c:pt idx="18">
                  <c:v>2.3852031240610314</c:v>
                </c:pt>
              </c:numCache>
            </c:numRef>
          </c:val>
        </c:ser>
        <c:ser>
          <c:idx val="0"/>
          <c:order val="1"/>
          <c:tx>
            <c:strRef>
              <c:f>Sheet8!$C$10</c:f>
              <c:strCache>
                <c:ptCount val="1"/>
                <c:pt idx="0">
                  <c:v>Fogyasztói árindexszel számított reálbér</c:v>
                </c:pt>
              </c:strCache>
            </c:strRef>
          </c:tx>
          <c:spPr>
            <a:ln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Sheet8!$A$11:$A$29</c:f>
              <c:numCache>
                <c:formatCode>yyyy/mm/dd</c:formatCode>
                <c:ptCount val="19"/>
                <c:pt idx="0">
                  <c:v>35065</c:v>
                </c:pt>
                <c:pt idx="1">
                  <c:v>35431</c:v>
                </c:pt>
                <c:pt idx="2">
                  <c:v>35796</c:v>
                </c:pt>
                <c:pt idx="3">
                  <c:v>36161</c:v>
                </c:pt>
                <c:pt idx="4">
                  <c:v>36526</c:v>
                </c:pt>
                <c:pt idx="5">
                  <c:v>36892</c:v>
                </c:pt>
                <c:pt idx="6">
                  <c:v>37257</c:v>
                </c:pt>
                <c:pt idx="7">
                  <c:v>37622</c:v>
                </c:pt>
                <c:pt idx="8">
                  <c:v>37987</c:v>
                </c:pt>
                <c:pt idx="9">
                  <c:v>38353</c:v>
                </c:pt>
                <c:pt idx="10">
                  <c:v>38718</c:v>
                </c:pt>
                <c:pt idx="11">
                  <c:v>39083</c:v>
                </c:pt>
                <c:pt idx="12">
                  <c:v>39448</c:v>
                </c:pt>
                <c:pt idx="13">
                  <c:v>39814</c:v>
                </c:pt>
                <c:pt idx="14">
                  <c:v>40179</c:v>
                </c:pt>
                <c:pt idx="15">
                  <c:v>40544</c:v>
                </c:pt>
                <c:pt idx="16">
                  <c:v>40909</c:v>
                </c:pt>
                <c:pt idx="17">
                  <c:v>41275</c:v>
                </c:pt>
                <c:pt idx="18">
                  <c:v>41640</c:v>
                </c:pt>
              </c:numCache>
            </c:numRef>
          </c:cat>
          <c:val>
            <c:numRef>
              <c:f>Sheet8!$C$11:$C$29</c:f>
              <c:numCache>
                <c:formatCode>0.0</c:formatCode>
                <c:ptCount val="19"/>
                <c:pt idx="0">
                  <c:v>-1.6294889710395353</c:v>
                </c:pt>
                <c:pt idx="1">
                  <c:v>2.9265451874904755</c:v>
                </c:pt>
                <c:pt idx="2">
                  <c:v>-1.6183449266833492</c:v>
                </c:pt>
                <c:pt idx="3">
                  <c:v>4.3345491421001867</c:v>
                </c:pt>
                <c:pt idx="4">
                  <c:v>4.0684160160061538</c:v>
                </c:pt>
                <c:pt idx="5">
                  <c:v>6.6151840712178824</c:v>
                </c:pt>
                <c:pt idx="6">
                  <c:v>7.617149917551842</c:v>
                </c:pt>
                <c:pt idx="7">
                  <c:v>4.0710384039948053</c:v>
                </c:pt>
                <c:pt idx="8">
                  <c:v>2.4604597611788535</c:v>
                </c:pt>
                <c:pt idx="9">
                  <c:v>3.243169202728339</c:v>
                </c:pt>
                <c:pt idx="10">
                  <c:v>4.0772646589610986</c:v>
                </c:pt>
                <c:pt idx="11">
                  <c:v>-0.52890528391293401</c:v>
                </c:pt>
                <c:pt idx="12">
                  <c:v>2.1044177269915849</c:v>
                </c:pt>
                <c:pt idx="13">
                  <c:v>7.655800833920523E-2</c:v>
                </c:pt>
                <c:pt idx="14">
                  <c:v>-1.6257686736945658</c:v>
                </c:pt>
                <c:pt idx="15">
                  <c:v>1.4062062936229296</c:v>
                </c:pt>
                <c:pt idx="16">
                  <c:v>1.4085412222092799</c:v>
                </c:pt>
                <c:pt idx="17">
                  <c:v>1.8344084913712209</c:v>
                </c:pt>
                <c:pt idx="18">
                  <c:v>4.5</c:v>
                </c:pt>
              </c:numCache>
            </c:numRef>
          </c:val>
        </c:ser>
        <c:marker val="1"/>
        <c:axId val="100658176"/>
        <c:axId val="116491392"/>
      </c:lineChart>
      <c:dateAx>
        <c:axId val="100658176"/>
        <c:scaling>
          <c:orientation val="minMax"/>
        </c:scaling>
        <c:axPos val="b"/>
        <c:numFmt formatCode="yyyy" sourceLinked="0"/>
        <c:maj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116491392"/>
        <c:crosses val="autoZero"/>
        <c:lblOffset val="100"/>
        <c:baseTimeUnit val="years"/>
      </c:dateAx>
      <c:valAx>
        <c:axId val="116491392"/>
        <c:scaling>
          <c:orientation val="minMax"/>
          <c:max val="8"/>
          <c:min val="-4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4.199735449735509E-4"/>
              <c:y val="0.29819661458333324"/>
            </c:manualLayout>
          </c:layout>
        </c:title>
        <c:numFmt formatCode="General" sourceLinked="0"/>
        <c:tickLblPos val="nextTo"/>
        <c:crossAx val="100658176"/>
        <c:crosses val="autoZero"/>
        <c:crossBetween val="between"/>
        <c:majorUnit val="2"/>
      </c:valAx>
    </c:plotArea>
    <c:legend>
      <c:legendPos val="b"/>
      <c:layout>
        <c:manualLayout>
          <c:xMode val="edge"/>
          <c:yMode val="edge"/>
          <c:x val="0"/>
          <c:y val="0.82251605902777758"/>
          <c:w val="1"/>
          <c:h val="0.17748394097222397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600" b="0"/>
      </a:pPr>
      <a:endParaRPr lang="hu-H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plotArea>
      <c:layout>
        <c:manualLayout>
          <c:layoutTarget val="inner"/>
          <c:xMode val="edge"/>
          <c:yMode val="edge"/>
          <c:x val="0.10893174603174605"/>
          <c:y val="7.7321847308271421E-2"/>
          <c:w val="0.77119431216931245"/>
          <c:h val="0.67213240740740754"/>
        </c:manualLayout>
      </c:layout>
      <c:lineChart>
        <c:grouping val="standard"/>
        <c:ser>
          <c:idx val="0"/>
          <c:order val="0"/>
          <c:tx>
            <c:v>Havi termelési indikátorok</c:v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'underlying yoy (M)'!$A$6:$A$200</c:f>
              <c:numCache>
                <c:formatCode>mmm/yy</c:formatCode>
                <c:ptCount val="195"/>
                <c:pt idx="0">
                  <c:v>36646</c:v>
                </c:pt>
                <c:pt idx="1">
                  <c:v>36677</c:v>
                </c:pt>
                <c:pt idx="2">
                  <c:v>36707</c:v>
                </c:pt>
                <c:pt idx="3">
                  <c:v>36738</c:v>
                </c:pt>
                <c:pt idx="4">
                  <c:v>36769</c:v>
                </c:pt>
                <c:pt idx="5">
                  <c:v>36799</c:v>
                </c:pt>
                <c:pt idx="6">
                  <c:v>36830</c:v>
                </c:pt>
                <c:pt idx="7">
                  <c:v>36860</c:v>
                </c:pt>
                <c:pt idx="8">
                  <c:v>36891</c:v>
                </c:pt>
                <c:pt idx="9">
                  <c:v>36922</c:v>
                </c:pt>
                <c:pt idx="10">
                  <c:v>36950</c:v>
                </c:pt>
                <c:pt idx="11">
                  <c:v>36981</c:v>
                </c:pt>
                <c:pt idx="12">
                  <c:v>37011</c:v>
                </c:pt>
                <c:pt idx="13">
                  <c:v>37042</c:v>
                </c:pt>
                <c:pt idx="14">
                  <c:v>37072</c:v>
                </c:pt>
                <c:pt idx="15">
                  <c:v>37103</c:v>
                </c:pt>
                <c:pt idx="16">
                  <c:v>37134</c:v>
                </c:pt>
                <c:pt idx="17">
                  <c:v>37164</c:v>
                </c:pt>
                <c:pt idx="18">
                  <c:v>37195</c:v>
                </c:pt>
                <c:pt idx="19">
                  <c:v>37225</c:v>
                </c:pt>
                <c:pt idx="20">
                  <c:v>37256</c:v>
                </c:pt>
                <c:pt idx="21">
                  <c:v>37287</c:v>
                </c:pt>
                <c:pt idx="22">
                  <c:v>37315</c:v>
                </c:pt>
                <c:pt idx="23">
                  <c:v>37346</c:v>
                </c:pt>
                <c:pt idx="24">
                  <c:v>37376</c:v>
                </c:pt>
                <c:pt idx="25">
                  <c:v>37407</c:v>
                </c:pt>
                <c:pt idx="26">
                  <c:v>37437</c:v>
                </c:pt>
                <c:pt idx="27">
                  <c:v>37468</c:v>
                </c:pt>
                <c:pt idx="28">
                  <c:v>37499</c:v>
                </c:pt>
                <c:pt idx="29">
                  <c:v>37529</c:v>
                </c:pt>
                <c:pt idx="30">
                  <c:v>37560</c:v>
                </c:pt>
                <c:pt idx="31">
                  <c:v>37590</c:v>
                </c:pt>
                <c:pt idx="32">
                  <c:v>37621</c:v>
                </c:pt>
                <c:pt idx="33">
                  <c:v>37652</c:v>
                </c:pt>
                <c:pt idx="34">
                  <c:v>37680</c:v>
                </c:pt>
                <c:pt idx="35">
                  <c:v>37711</c:v>
                </c:pt>
                <c:pt idx="36">
                  <c:v>37741</c:v>
                </c:pt>
                <c:pt idx="37">
                  <c:v>37772</c:v>
                </c:pt>
                <c:pt idx="38">
                  <c:v>37802</c:v>
                </c:pt>
                <c:pt idx="39">
                  <c:v>37833</c:v>
                </c:pt>
                <c:pt idx="40">
                  <c:v>37864</c:v>
                </c:pt>
                <c:pt idx="41">
                  <c:v>37894</c:v>
                </c:pt>
                <c:pt idx="42">
                  <c:v>37925</c:v>
                </c:pt>
                <c:pt idx="43">
                  <c:v>37955</c:v>
                </c:pt>
                <c:pt idx="44">
                  <c:v>37986</c:v>
                </c:pt>
                <c:pt idx="45">
                  <c:v>38017</c:v>
                </c:pt>
                <c:pt idx="46">
                  <c:v>38046</c:v>
                </c:pt>
                <c:pt idx="47">
                  <c:v>38077</c:v>
                </c:pt>
                <c:pt idx="48">
                  <c:v>38107</c:v>
                </c:pt>
                <c:pt idx="49">
                  <c:v>38138</c:v>
                </c:pt>
                <c:pt idx="50">
                  <c:v>38168</c:v>
                </c:pt>
                <c:pt idx="51">
                  <c:v>38199</c:v>
                </c:pt>
                <c:pt idx="52">
                  <c:v>38230</c:v>
                </c:pt>
                <c:pt idx="53">
                  <c:v>38260</c:v>
                </c:pt>
                <c:pt idx="54">
                  <c:v>38291</c:v>
                </c:pt>
                <c:pt idx="55">
                  <c:v>38321</c:v>
                </c:pt>
                <c:pt idx="56">
                  <c:v>38352</c:v>
                </c:pt>
                <c:pt idx="57">
                  <c:v>38383</c:v>
                </c:pt>
                <c:pt idx="58">
                  <c:v>38411</c:v>
                </c:pt>
                <c:pt idx="59">
                  <c:v>38442</c:v>
                </c:pt>
                <c:pt idx="60">
                  <c:v>38472</c:v>
                </c:pt>
                <c:pt idx="61">
                  <c:v>38503</c:v>
                </c:pt>
                <c:pt idx="62">
                  <c:v>38533</c:v>
                </c:pt>
                <c:pt idx="63">
                  <c:v>38564</c:v>
                </c:pt>
                <c:pt idx="64">
                  <c:v>38595</c:v>
                </c:pt>
                <c:pt idx="65">
                  <c:v>38625</c:v>
                </c:pt>
                <c:pt idx="66">
                  <c:v>38656</c:v>
                </c:pt>
                <c:pt idx="67">
                  <c:v>38686</c:v>
                </c:pt>
                <c:pt idx="68">
                  <c:v>38717</c:v>
                </c:pt>
                <c:pt idx="69">
                  <c:v>38748</c:v>
                </c:pt>
                <c:pt idx="70">
                  <c:v>38776</c:v>
                </c:pt>
                <c:pt idx="71">
                  <c:v>38807</c:v>
                </c:pt>
                <c:pt idx="72">
                  <c:v>38837</c:v>
                </c:pt>
                <c:pt idx="73">
                  <c:v>38868</c:v>
                </c:pt>
                <c:pt idx="74">
                  <c:v>38898</c:v>
                </c:pt>
                <c:pt idx="75">
                  <c:v>38929</c:v>
                </c:pt>
                <c:pt idx="76">
                  <c:v>38960</c:v>
                </c:pt>
                <c:pt idx="77">
                  <c:v>38990</c:v>
                </c:pt>
                <c:pt idx="78">
                  <c:v>39021</c:v>
                </c:pt>
                <c:pt idx="79">
                  <c:v>39051</c:v>
                </c:pt>
                <c:pt idx="80">
                  <c:v>39082</c:v>
                </c:pt>
                <c:pt idx="81">
                  <c:v>39113</c:v>
                </c:pt>
                <c:pt idx="82">
                  <c:v>39141</c:v>
                </c:pt>
                <c:pt idx="83">
                  <c:v>39172</c:v>
                </c:pt>
                <c:pt idx="84">
                  <c:v>39202</c:v>
                </c:pt>
                <c:pt idx="85">
                  <c:v>39233</c:v>
                </c:pt>
                <c:pt idx="86">
                  <c:v>39263</c:v>
                </c:pt>
                <c:pt idx="87">
                  <c:v>39294</c:v>
                </c:pt>
                <c:pt idx="88">
                  <c:v>39325</c:v>
                </c:pt>
                <c:pt idx="89">
                  <c:v>39355</c:v>
                </c:pt>
                <c:pt idx="90">
                  <c:v>39386</c:v>
                </c:pt>
                <c:pt idx="91">
                  <c:v>39416</c:v>
                </c:pt>
                <c:pt idx="92">
                  <c:v>39447</c:v>
                </c:pt>
                <c:pt idx="93">
                  <c:v>39478</c:v>
                </c:pt>
                <c:pt idx="94">
                  <c:v>39507</c:v>
                </c:pt>
                <c:pt idx="95">
                  <c:v>39538</c:v>
                </c:pt>
                <c:pt idx="96">
                  <c:v>39568</c:v>
                </c:pt>
                <c:pt idx="97">
                  <c:v>39599</c:v>
                </c:pt>
                <c:pt idx="98">
                  <c:v>39629</c:v>
                </c:pt>
                <c:pt idx="99">
                  <c:v>39660</c:v>
                </c:pt>
                <c:pt idx="100">
                  <c:v>39691</c:v>
                </c:pt>
                <c:pt idx="101">
                  <c:v>39721</c:v>
                </c:pt>
                <c:pt idx="102">
                  <c:v>39752</c:v>
                </c:pt>
                <c:pt idx="103">
                  <c:v>39782</c:v>
                </c:pt>
                <c:pt idx="104">
                  <c:v>39813</c:v>
                </c:pt>
                <c:pt idx="105">
                  <c:v>39844</c:v>
                </c:pt>
                <c:pt idx="106">
                  <c:v>39872</c:v>
                </c:pt>
                <c:pt idx="107">
                  <c:v>39903</c:v>
                </c:pt>
                <c:pt idx="108">
                  <c:v>39933</c:v>
                </c:pt>
                <c:pt idx="109">
                  <c:v>39964</c:v>
                </c:pt>
                <c:pt idx="110">
                  <c:v>39994</c:v>
                </c:pt>
                <c:pt idx="111">
                  <c:v>40025</c:v>
                </c:pt>
                <c:pt idx="112">
                  <c:v>40056</c:v>
                </c:pt>
                <c:pt idx="113">
                  <c:v>40086</c:v>
                </c:pt>
                <c:pt idx="114">
                  <c:v>40117</c:v>
                </c:pt>
                <c:pt idx="115">
                  <c:v>40147</c:v>
                </c:pt>
                <c:pt idx="116">
                  <c:v>40178</c:v>
                </c:pt>
                <c:pt idx="117">
                  <c:v>40209</c:v>
                </c:pt>
                <c:pt idx="118">
                  <c:v>40237</c:v>
                </c:pt>
                <c:pt idx="119">
                  <c:v>40268</c:v>
                </c:pt>
                <c:pt idx="120">
                  <c:v>40298</c:v>
                </c:pt>
                <c:pt idx="121">
                  <c:v>40329</c:v>
                </c:pt>
                <c:pt idx="122">
                  <c:v>40359</c:v>
                </c:pt>
                <c:pt idx="123">
                  <c:v>40390</c:v>
                </c:pt>
                <c:pt idx="124">
                  <c:v>40421</c:v>
                </c:pt>
                <c:pt idx="125">
                  <c:v>40451</c:v>
                </c:pt>
                <c:pt idx="126">
                  <c:v>40482</c:v>
                </c:pt>
                <c:pt idx="127">
                  <c:v>40512</c:v>
                </c:pt>
                <c:pt idx="128">
                  <c:v>40543</c:v>
                </c:pt>
                <c:pt idx="129">
                  <c:v>40574</c:v>
                </c:pt>
                <c:pt idx="130">
                  <c:v>40602</c:v>
                </c:pt>
                <c:pt idx="131">
                  <c:v>40633</c:v>
                </c:pt>
                <c:pt idx="132">
                  <c:v>40663</c:v>
                </c:pt>
                <c:pt idx="133">
                  <c:v>40694</c:v>
                </c:pt>
                <c:pt idx="134">
                  <c:v>40724</c:v>
                </c:pt>
                <c:pt idx="135">
                  <c:v>40755</c:v>
                </c:pt>
                <c:pt idx="136">
                  <c:v>40786</c:v>
                </c:pt>
                <c:pt idx="137">
                  <c:v>40816</c:v>
                </c:pt>
                <c:pt idx="138">
                  <c:v>40847</c:v>
                </c:pt>
                <c:pt idx="139">
                  <c:v>40877</c:v>
                </c:pt>
                <c:pt idx="140">
                  <c:v>40908</c:v>
                </c:pt>
                <c:pt idx="141">
                  <c:v>40939</c:v>
                </c:pt>
                <c:pt idx="142">
                  <c:v>40968</c:v>
                </c:pt>
                <c:pt idx="143">
                  <c:v>40999</c:v>
                </c:pt>
                <c:pt idx="144">
                  <c:v>41029</c:v>
                </c:pt>
                <c:pt idx="145">
                  <c:v>41060</c:v>
                </c:pt>
                <c:pt idx="146">
                  <c:v>41090</c:v>
                </c:pt>
                <c:pt idx="147">
                  <c:v>41121</c:v>
                </c:pt>
                <c:pt idx="148">
                  <c:v>41152</c:v>
                </c:pt>
                <c:pt idx="149">
                  <c:v>41182</c:v>
                </c:pt>
                <c:pt idx="150">
                  <c:v>41213</c:v>
                </c:pt>
                <c:pt idx="151">
                  <c:v>41243</c:v>
                </c:pt>
                <c:pt idx="152">
                  <c:v>41274</c:v>
                </c:pt>
                <c:pt idx="153">
                  <c:v>41305</c:v>
                </c:pt>
                <c:pt idx="154">
                  <c:v>41333</c:v>
                </c:pt>
                <c:pt idx="155">
                  <c:v>41364</c:v>
                </c:pt>
                <c:pt idx="156">
                  <c:v>41394</c:v>
                </c:pt>
                <c:pt idx="157">
                  <c:v>41425</c:v>
                </c:pt>
                <c:pt idx="158">
                  <c:v>41455</c:v>
                </c:pt>
                <c:pt idx="159">
                  <c:v>41486</c:v>
                </c:pt>
                <c:pt idx="160">
                  <c:v>41517</c:v>
                </c:pt>
                <c:pt idx="161">
                  <c:v>41547</c:v>
                </c:pt>
                <c:pt idx="162">
                  <c:v>41578</c:v>
                </c:pt>
                <c:pt idx="163">
                  <c:v>41608</c:v>
                </c:pt>
                <c:pt idx="164">
                  <c:v>41639</c:v>
                </c:pt>
                <c:pt idx="165">
                  <c:v>41670</c:v>
                </c:pt>
                <c:pt idx="166">
                  <c:v>41698</c:v>
                </c:pt>
                <c:pt idx="167">
                  <c:v>41729</c:v>
                </c:pt>
                <c:pt idx="168">
                  <c:v>41759</c:v>
                </c:pt>
                <c:pt idx="169">
                  <c:v>41790</c:v>
                </c:pt>
                <c:pt idx="170">
                  <c:v>41820</c:v>
                </c:pt>
                <c:pt idx="171">
                  <c:v>41851</c:v>
                </c:pt>
                <c:pt idx="172">
                  <c:v>41882</c:v>
                </c:pt>
                <c:pt idx="173">
                  <c:v>41912</c:v>
                </c:pt>
                <c:pt idx="174">
                  <c:v>41943</c:v>
                </c:pt>
                <c:pt idx="175">
                  <c:v>41973</c:v>
                </c:pt>
                <c:pt idx="176">
                  <c:v>42004</c:v>
                </c:pt>
                <c:pt idx="177">
                  <c:v>42035</c:v>
                </c:pt>
              </c:numCache>
            </c:numRef>
          </c:cat>
          <c:val>
            <c:numRef>
              <c:f>'underlying yoy (M)'!$H$6:$H$200</c:f>
              <c:numCache>
                <c:formatCode>General</c:formatCode>
                <c:ptCount val="195"/>
                <c:pt idx="9" formatCode="0.0000">
                  <c:v>7.0318573703187575</c:v>
                </c:pt>
                <c:pt idx="10" formatCode="0.0000">
                  <c:v>4.1147027869453758</c:v>
                </c:pt>
                <c:pt idx="11" formatCode="0.0000">
                  <c:v>2.7248244963710717</c:v>
                </c:pt>
                <c:pt idx="12" formatCode="0.0000">
                  <c:v>4.3855901821253278</c:v>
                </c:pt>
                <c:pt idx="13" formatCode="0.0000">
                  <c:v>3.59243267569973</c:v>
                </c:pt>
                <c:pt idx="14" formatCode="0.0000">
                  <c:v>1.5625848639270659</c:v>
                </c:pt>
                <c:pt idx="15" formatCode="0.0000">
                  <c:v>2.490035339458867</c:v>
                </c:pt>
                <c:pt idx="16" formatCode="0.0000">
                  <c:v>2.6072697157830289</c:v>
                </c:pt>
                <c:pt idx="17" formatCode="0.0000">
                  <c:v>0.2794607237177259</c:v>
                </c:pt>
                <c:pt idx="18" formatCode="0.0000">
                  <c:v>3.2701442230759583</c:v>
                </c:pt>
                <c:pt idx="19" formatCode="0.0000">
                  <c:v>1.0725848378762579</c:v>
                </c:pt>
                <c:pt idx="20" formatCode="0.0000">
                  <c:v>0.74942679515227806</c:v>
                </c:pt>
                <c:pt idx="21" formatCode="0.0000">
                  <c:v>4.0092032192847009</c:v>
                </c:pt>
                <c:pt idx="22" formatCode="0.0000">
                  <c:v>4.7453951263793801</c:v>
                </c:pt>
                <c:pt idx="23" formatCode="0.0000">
                  <c:v>7.1384778351889508</c:v>
                </c:pt>
                <c:pt idx="24" formatCode="0.0000">
                  <c:v>5.6323886135224344</c:v>
                </c:pt>
                <c:pt idx="25" formatCode="0.0000">
                  <c:v>3.8648645395410575</c:v>
                </c:pt>
                <c:pt idx="26" formatCode="0.0000">
                  <c:v>5.5675047555761692</c:v>
                </c:pt>
                <c:pt idx="27" formatCode="0.0000">
                  <c:v>5.0428307361389146</c:v>
                </c:pt>
                <c:pt idx="28" formatCode="0.0000">
                  <c:v>2.4480677394963601</c:v>
                </c:pt>
                <c:pt idx="29" formatCode="0.0000">
                  <c:v>5.4621276066006406</c:v>
                </c:pt>
                <c:pt idx="30" formatCode="0.0000">
                  <c:v>3.278794193795818</c:v>
                </c:pt>
                <c:pt idx="31" formatCode="0.0000">
                  <c:v>3.6009182571846643</c:v>
                </c:pt>
                <c:pt idx="32" formatCode="0.0000">
                  <c:v>5.4759247246100911</c:v>
                </c:pt>
                <c:pt idx="33" formatCode="0.0000">
                  <c:v>5.3724287680584721</c:v>
                </c:pt>
                <c:pt idx="34" formatCode="0.0000">
                  <c:v>1.8649031302849988</c:v>
                </c:pt>
                <c:pt idx="35" formatCode="0.0000">
                  <c:v>2.6299290611562092</c:v>
                </c:pt>
                <c:pt idx="36" formatCode="0.0000">
                  <c:v>4.4531261659809376</c:v>
                </c:pt>
                <c:pt idx="37" formatCode="0.0000">
                  <c:v>2.7042056640076515</c:v>
                </c:pt>
                <c:pt idx="38" formatCode="0.0000">
                  <c:v>3.2624989548350953</c:v>
                </c:pt>
                <c:pt idx="39" formatCode="0.0000">
                  <c:v>4.4722061073291561</c:v>
                </c:pt>
                <c:pt idx="40" formatCode="0.0000">
                  <c:v>3.4569679745344977</c:v>
                </c:pt>
                <c:pt idx="41" formatCode="0.0000">
                  <c:v>4.9003416139912721</c:v>
                </c:pt>
                <c:pt idx="42" formatCode="0.0000">
                  <c:v>4.7220857863488375</c:v>
                </c:pt>
                <c:pt idx="43" formatCode="0.0000">
                  <c:v>3.547270159192724</c:v>
                </c:pt>
                <c:pt idx="44" formatCode="0.0000">
                  <c:v>6.0828229606351529</c:v>
                </c:pt>
                <c:pt idx="45" formatCode="0.0000">
                  <c:v>3.8288316375091322</c:v>
                </c:pt>
                <c:pt idx="46" formatCode="0.0000">
                  <c:v>3.9677504962534207</c:v>
                </c:pt>
                <c:pt idx="47" formatCode="0.0000">
                  <c:v>4.2674093378077576</c:v>
                </c:pt>
                <c:pt idx="48" formatCode="0.0000">
                  <c:v>5.1079314085304999</c:v>
                </c:pt>
                <c:pt idx="49" formatCode="0.0000">
                  <c:v>3.1968819271910407</c:v>
                </c:pt>
                <c:pt idx="50" formatCode="0.0000">
                  <c:v>6.0025106815236509</c:v>
                </c:pt>
                <c:pt idx="51" formatCode="0.0000">
                  <c:v>2.5893329779144989</c:v>
                </c:pt>
                <c:pt idx="52" formatCode="0.0000">
                  <c:v>2.5470811030209366</c:v>
                </c:pt>
                <c:pt idx="53" formatCode="0.0000">
                  <c:v>2.4039300068384901</c:v>
                </c:pt>
                <c:pt idx="54" formatCode="0.0000">
                  <c:v>1.8299643550568483</c:v>
                </c:pt>
                <c:pt idx="55" formatCode="0.0000">
                  <c:v>3.1021756864725756</c:v>
                </c:pt>
                <c:pt idx="56" formatCode="0.0000">
                  <c:v>1.8279028664627934</c:v>
                </c:pt>
                <c:pt idx="57" formatCode="0.0000">
                  <c:v>1.3366664418720751</c:v>
                </c:pt>
                <c:pt idx="58" formatCode="0.0000">
                  <c:v>1.1007331606594146</c:v>
                </c:pt>
                <c:pt idx="59" formatCode="0.0000">
                  <c:v>1.8412236909982471</c:v>
                </c:pt>
                <c:pt idx="60" formatCode="0.0000">
                  <c:v>2.2119779707028271</c:v>
                </c:pt>
                <c:pt idx="61" formatCode="0.0000">
                  <c:v>4.0909203671376204</c:v>
                </c:pt>
                <c:pt idx="62" formatCode="0.0000">
                  <c:v>3.9983015347185704</c:v>
                </c:pt>
                <c:pt idx="63" formatCode="0.0000">
                  <c:v>2.5332584428222717</c:v>
                </c:pt>
                <c:pt idx="64" formatCode="0.0000">
                  <c:v>4.5216486261540636</c:v>
                </c:pt>
                <c:pt idx="65" formatCode="0.0000">
                  <c:v>4.4982204840710178</c:v>
                </c:pt>
                <c:pt idx="66" formatCode="0.0000">
                  <c:v>3.9845894542309086</c:v>
                </c:pt>
                <c:pt idx="67" formatCode="0.0000">
                  <c:v>4.35540511365899</c:v>
                </c:pt>
                <c:pt idx="68" formatCode="0.0000">
                  <c:v>2.5134789602523542</c:v>
                </c:pt>
                <c:pt idx="69" formatCode="0.0000">
                  <c:v>5.3564777914167658</c:v>
                </c:pt>
                <c:pt idx="70" formatCode="0.0000">
                  <c:v>4.5112506306199078</c:v>
                </c:pt>
                <c:pt idx="71" formatCode="0.0000">
                  <c:v>4.9209808305045781</c:v>
                </c:pt>
                <c:pt idx="72" formatCode="0.0000">
                  <c:v>1.9452005624654181</c:v>
                </c:pt>
                <c:pt idx="73" formatCode="0.0000">
                  <c:v>3.5697512126359423</c:v>
                </c:pt>
                <c:pt idx="74" formatCode="0.0000">
                  <c:v>2.4764349940331569</c:v>
                </c:pt>
                <c:pt idx="75" formatCode="0.0000">
                  <c:v>3.2382993986577531</c:v>
                </c:pt>
                <c:pt idx="76" formatCode="0.0000">
                  <c:v>3.0329131719007081</c:v>
                </c:pt>
                <c:pt idx="77" formatCode="0.0000">
                  <c:v>2.2244725215893593</c:v>
                </c:pt>
                <c:pt idx="78" formatCode="0.0000">
                  <c:v>2.5831273392035778</c:v>
                </c:pt>
                <c:pt idx="79" formatCode="0.0000">
                  <c:v>2.1673381422129654</c:v>
                </c:pt>
                <c:pt idx="80" formatCode="0.0000">
                  <c:v>1.5842239303086565</c:v>
                </c:pt>
                <c:pt idx="81" formatCode="0.0000">
                  <c:v>2.7789225729418261</c:v>
                </c:pt>
                <c:pt idx="82" formatCode="0.0000">
                  <c:v>1.9502416085594674</c:v>
                </c:pt>
                <c:pt idx="83" formatCode="0.0000">
                  <c:v>0.22838811452625421</c:v>
                </c:pt>
                <c:pt idx="84" formatCode="0.0000">
                  <c:v>0.49071211486302002</c:v>
                </c:pt>
                <c:pt idx="85" formatCode="0.0000">
                  <c:v>-0.42941615070729727</c:v>
                </c:pt>
                <c:pt idx="86" formatCode="0.0000">
                  <c:v>-0.73625676830212483</c:v>
                </c:pt>
                <c:pt idx="87" formatCode="0.0000">
                  <c:v>0.66119440611236124</c:v>
                </c:pt>
                <c:pt idx="88" formatCode="0.0000">
                  <c:v>0.38652022467501174</c:v>
                </c:pt>
                <c:pt idx="89" formatCode="0.0000">
                  <c:v>-0.85380961744591921</c:v>
                </c:pt>
                <c:pt idx="90" formatCode="0.0000">
                  <c:v>0.46542727444404941</c:v>
                </c:pt>
                <c:pt idx="91" formatCode="0.0000">
                  <c:v>-0.89947762620291083</c:v>
                </c:pt>
                <c:pt idx="92" formatCode="0.0000">
                  <c:v>-0.69646146404257703</c:v>
                </c:pt>
                <c:pt idx="93" formatCode="0.0000">
                  <c:v>-7.7863800757960192E-2</c:v>
                </c:pt>
                <c:pt idx="94" formatCode="0.0000">
                  <c:v>2.0827865222497493</c:v>
                </c:pt>
                <c:pt idx="95" formatCode="0.0000">
                  <c:v>-0.18374231261786006</c:v>
                </c:pt>
                <c:pt idx="96" formatCode="0.0000">
                  <c:v>1.8094609802796737</c:v>
                </c:pt>
                <c:pt idx="97" formatCode="0.0000">
                  <c:v>-0.32497699142583231</c:v>
                </c:pt>
                <c:pt idx="98" formatCode="0.0000">
                  <c:v>-0.89576605074299642</c:v>
                </c:pt>
                <c:pt idx="99" formatCode="0.0000">
                  <c:v>-0.59941363669273973</c:v>
                </c:pt>
                <c:pt idx="100" formatCode="0.0000">
                  <c:v>-2.4311020959212595</c:v>
                </c:pt>
                <c:pt idx="101" formatCode="0.0000">
                  <c:v>0.12874675360165513</c:v>
                </c:pt>
                <c:pt idx="102" formatCode="0.0000">
                  <c:v>-2.0214177879716018</c:v>
                </c:pt>
                <c:pt idx="103" formatCode="0.0000">
                  <c:v>-3.5866131715477851</c:v>
                </c:pt>
                <c:pt idx="104" formatCode="0.0000">
                  <c:v>-4.6345714634607527</c:v>
                </c:pt>
                <c:pt idx="105" formatCode="0.0000">
                  <c:v>-6.9738109405397681</c:v>
                </c:pt>
                <c:pt idx="106" formatCode="0.0000">
                  <c:v>-7.7022745783886748</c:v>
                </c:pt>
                <c:pt idx="107" formatCode="0.0000">
                  <c:v>-4.9818362174944717</c:v>
                </c:pt>
                <c:pt idx="108" formatCode="0.0000">
                  <c:v>-6.7770594793772005</c:v>
                </c:pt>
                <c:pt idx="109" formatCode="0.0000">
                  <c:v>-7.1183114213431269</c:v>
                </c:pt>
                <c:pt idx="110" formatCode="0.0000">
                  <c:v>-5.185402770178503</c:v>
                </c:pt>
                <c:pt idx="111" formatCode="0.0000">
                  <c:v>-7.4522236965459889</c:v>
                </c:pt>
                <c:pt idx="112" formatCode="0.0000">
                  <c:v>-7.5290594227974204</c:v>
                </c:pt>
                <c:pt idx="113" formatCode="0.0000">
                  <c:v>-6.6288935060811625</c:v>
                </c:pt>
                <c:pt idx="114" formatCode="0.0000">
                  <c:v>-6.6922525381504707</c:v>
                </c:pt>
                <c:pt idx="115" formatCode="0.0000">
                  <c:v>-5.5888771848362673</c:v>
                </c:pt>
                <c:pt idx="116" formatCode="0.0000">
                  <c:v>-3.3601865741870593</c:v>
                </c:pt>
                <c:pt idx="117" formatCode="0.0000">
                  <c:v>-2.6766845296558994</c:v>
                </c:pt>
                <c:pt idx="118" formatCode="0.0000">
                  <c:v>-1.2155046807706946</c:v>
                </c:pt>
                <c:pt idx="119" formatCode="0.0000">
                  <c:v>-1.6470495445346585</c:v>
                </c:pt>
                <c:pt idx="120" formatCode="0.0000">
                  <c:v>-1.5347283439078192</c:v>
                </c:pt>
                <c:pt idx="121" formatCode="0.0000">
                  <c:v>0.43192738866724179</c:v>
                </c:pt>
                <c:pt idx="122" formatCode="0.0000">
                  <c:v>0.72295557089427731</c:v>
                </c:pt>
                <c:pt idx="123" formatCode="0.0000">
                  <c:v>2.4294110155353801</c:v>
                </c:pt>
                <c:pt idx="124" formatCode="0.0000">
                  <c:v>3.7107286075185026</c:v>
                </c:pt>
                <c:pt idx="125" formatCode="0.0000">
                  <c:v>2.1505812941827762</c:v>
                </c:pt>
                <c:pt idx="126" formatCode="0.0000">
                  <c:v>1.1547559398298295</c:v>
                </c:pt>
                <c:pt idx="127" formatCode="0.0000">
                  <c:v>2.680337614230095</c:v>
                </c:pt>
                <c:pt idx="128" formatCode="0.0000">
                  <c:v>0.76590435701944781</c:v>
                </c:pt>
                <c:pt idx="129" formatCode="0.0000">
                  <c:v>2.5174493493323031</c:v>
                </c:pt>
                <c:pt idx="130" formatCode="0.0000">
                  <c:v>2.4568317883128916</c:v>
                </c:pt>
                <c:pt idx="131" formatCode="0.0000">
                  <c:v>0.46882530418457463</c:v>
                </c:pt>
                <c:pt idx="132" formatCode="0.0000">
                  <c:v>0.84325298719660258</c:v>
                </c:pt>
                <c:pt idx="133" formatCode="0.0000">
                  <c:v>1.7132456529566498</c:v>
                </c:pt>
                <c:pt idx="134" formatCode="0.0000">
                  <c:v>-1.0814087742422207</c:v>
                </c:pt>
                <c:pt idx="135" formatCode="0.0000">
                  <c:v>-1.2811776435585407</c:v>
                </c:pt>
                <c:pt idx="136" formatCode="0.0000">
                  <c:v>0.89429879284107472</c:v>
                </c:pt>
                <c:pt idx="137" formatCode="0.0000">
                  <c:v>0.15781333673939366</c:v>
                </c:pt>
                <c:pt idx="138" formatCode="0.0000">
                  <c:v>0.26332468260727615</c:v>
                </c:pt>
                <c:pt idx="139" formatCode="0.0000">
                  <c:v>1.1674540088728746</c:v>
                </c:pt>
                <c:pt idx="140" formatCode="0.0000">
                  <c:v>0.52221011212937851</c:v>
                </c:pt>
                <c:pt idx="141" formatCode="0.0000">
                  <c:v>0.8048213783217778</c:v>
                </c:pt>
                <c:pt idx="142" formatCode="0.0000">
                  <c:v>-0.20303427937855698</c:v>
                </c:pt>
                <c:pt idx="143" formatCode="0.0000">
                  <c:v>-0.46640535470579475</c:v>
                </c:pt>
                <c:pt idx="144" formatCode="0.0000">
                  <c:v>-1.5414712726955166</c:v>
                </c:pt>
                <c:pt idx="145" formatCode="0.0000">
                  <c:v>-1.2494774384257723</c:v>
                </c:pt>
                <c:pt idx="146" formatCode="0.0000">
                  <c:v>-0.79602589281615532</c:v>
                </c:pt>
                <c:pt idx="147" formatCode="0.0000">
                  <c:v>-0.36545060541197333</c:v>
                </c:pt>
                <c:pt idx="148" formatCode="0.0000">
                  <c:v>-1.2680020010471762</c:v>
                </c:pt>
                <c:pt idx="149" formatCode="0.0000">
                  <c:v>-1.900285612226416</c:v>
                </c:pt>
                <c:pt idx="150" formatCode="0.0000">
                  <c:v>-1.201436802183627</c:v>
                </c:pt>
                <c:pt idx="151" formatCode="0.0000">
                  <c:v>-3.1854093801882679</c:v>
                </c:pt>
                <c:pt idx="152" formatCode="0.0000">
                  <c:v>-2.4940716989776015</c:v>
                </c:pt>
                <c:pt idx="153" formatCode="0.0000">
                  <c:v>-1.7538478418521262</c:v>
                </c:pt>
                <c:pt idx="154" formatCode="0.0000">
                  <c:v>-1.7800418764730066</c:v>
                </c:pt>
                <c:pt idx="155" formatCode="0.0000">
                  <c:v>-0.88422318223545027</c:v>
                </c:pt>
                <c:pt idx="156" formatCode="0.0000">
                  <c:v>1.0503892933561136</c:v>
                </c:pt>
                <c:pt idx="157" formatCode="0.0000">
                  <c:v>0.47806371842123913</c:v>
                </c:pt>
                <c:pt idx="158" formatCode="0.0000">
                  <c:v>-3.5960367599159222E-2</c:v>
                </c:pt>
                <c:pt idx="159" formatCode="0.0000">
                  <c:v>1.5547273247432705</c:v>
                </c:pt>
                <c:pt idx="160" formatCode="0.0000">
                  <c:v>0.4655120468973139</c:v>
                </c:pt>
                <c:pt idx="161" formatCode="0.0000">
                  <c:v>1.5829114269932731</c:v>
                </c:pt>
                <c:pt idx="162" formatCode="0.0000">
                  <c:v>2.220502009454</c:v>
                </c:pt>
                <c:pt idx="163" formatCode="0.0000">
                  <c:v>2.6466114905967757</c:v>
                </c:pt>
                <c:pt idx="164" formatCode="0.0000">
                  <c:v>2.3100775546482621</c:v>
                </c:pt>
                <c:pt idx="165" formatCode="0.0000">
                  <c:v>2.7069483539669013</c:v>
                </c:pt>
                <c:pt idx="166" formatCode="0.0000">
                  <c:v>3.603987732956742</c:v>
                </c:pt>
                <c:pt idx="167" formatCode="0.0000">
                  <c:v>4.3838863734757911</c:v>
                </c:pt>
                <c:pt idx="168" formatCode="0.0000">
                  <c:v>4.616971548757804</c:v>
                </c:pt>
                <c:pt idx="169" formatCode="0.0000">
                  <c:v>3.268135291359568</c:v>
                </c:pt>
                <c:pt idx="170" formatCode="0.0000">
                  <c:v>2.7511241660786432</c:v>
                </c:pt>
                <c:pt idx="171" formatCode="0.0000">
                  <c:v>3.4740516011087603</c:v>
                </c:pt>
                <c:pt idx="172" formatCode="0.0000">
                  <c:v>1.2531388509872621</c:v>
                </c:pt>
                <c:pt idx="173" formatCode="0.0000">
                  <c:v>3.2054276301028906</c:v>
                </c:pt>
                <c:pt idx="174" formatCode="0.0000">
                  <c:v>2.3608856286340583</c:v>
                </c:pt>
                <c:pt idx="175" formatCode="0.0000">
                  <c:v>2.7925842918078447</c:v>
                </c:pt>
                <c:pt idx="176" formatCode="0.0000">
                  <c:v>3.0495828436328734</c:v>
                </c:pt>
                <c:pt idx="177" formatCode="0.0000">
                  <c:v>3.6382913121705012</c:v>
                </c:pt>
              </c:numCache>
            </c:numRef>
          </c:val>
        </c:ser>
        <c:marker val="1"/>
        <c:axId val="96705536"/>
        <c:axId val="96711808"/>
      </c:lineChart>
      <c:lineChart>
        <c:grouping val="standard"/>
        <c:ser>
          <c:idx val="1"/>
          <c:order val="1"/>
          <c:tx>
            <c:v>GDP éves változása</c:v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numRef>
              <c:f>'underlying yoy (M)'!$A$6:$A$200</c:f>
              <c:numCache>
                <c:formatCode>mmm/yy</c:formatCode>
                <c:ptCount val="195"/>
                <c:pt idx="0">
                  <c:v>36646</c:v>
                </c:pt>
                <c:pt idx="1">
                  <c:v>36677</c:v>
                </c:pt>
                <c:pt idx="2">
                  <c:v>36707</c:v>
                </c:pt>
                <c:pt idx="3">
                  <c:v>36738</c:v>
                </c:pt>
                <c:pt idx="4">
                  <c:v>36769</c:v>
                </c:pt>
                <c:pt idx="5">
                  <c:v>36799</c:v>
                </c:pt>
                <c:pt idx="6">
                  <c:v>36830</c:v>
                </c:pt>
                <c:pt idx="7">
                  <c:v>36860</c:v>
                </c:pt>
                <c:pt idx="8">
                  <c:v>36891</c:v>
                </c:pt>
                <c:pt idx="9">
                  <c:v>36922</c:v>
                </c:pt>
                <c:pt idx="10">
                  <c:v>36950</c:v>
                </c:pt>
                <c:pt idx="11">
                  <c:v>36981</c:v>
                </c:pt>
                <c:pt idx="12">
                  <c:v>37011</c:v>
                </c:pt>
                <c:pt idx="13">
                  <c:v>37042</c:v>
                </c:pt>
                <c:pt idx="14">
                  <c:v>37072</c:v>
                </c:pt>
                <c:pt idx="15">
                  <c:v>37103</c:v>
                </c:pt>
                <c:pt idx="16">
                  <c:v>37134</c:v>
                </c:pt>
                <c:pt idx="17">
                  <c:v>37164</c:v>
                </c:pt>
                <c:pt idx="18">
                  <c:v>37195</c:v>
                </c:pt>
                <c:pt idx="19">
                  <c:v>37225</c:v>
                </c:pt>
                <c:pt idx="20">
                  <c:v>37256</c:v>
                </c:pt>
                <c:pt idx="21">
                  <c:v>37287</c:v>
                </c:pt>
                <c:pt idx="22">
                  <c:v>37315</c:v>
                </c:pt>
                <c:pt idx="23">
                  <c:v>37346</c:v>
                </c:pt>
                <c:pt idx="24">
                  <c:v>37376</c:v>
                </c:pt>
                <c:pt idx="25">
                  <c:v>37407</c:v>
                </c:pt>
                <c:pt idx="26">
                  <c:v>37437</c:v>
                </c:pt>
                <c:pt idx="27">
                  <c:v>37468</c:v>
                </c:pt>
                <c:pt idx="28">
                  <c:v>37499</c:v>
                </c:pt>
                <c:pt idx="29">
                  <c:v>37529</c:v>
                </c:pt>
                <c:pt idx="30">
                  <c:v>37560</c:v>
                </c:pt>
                <c:pt idx="31">
                  <c:v>37590</c:v>
                </c:pt>
                <c:pt idx="32">
                  <c:v>37621</c:v>
                </c:pt>
                <c:pt idx="33">
                  <c:v>37652</c:v>
                </c:pt>
                <c:pt idx="34">
                  <c:v>37680</c:v>
                </c:pt>
                <c:pt idx="35">
                  <c:v>37711</c:v>
                </c:pt>
                <c:pt idx="36">
                  <c:v>37741</c:v>
                </c:pt>
                <c:pt idx="37">
                  <c:v>37772</c:v>
                </c:pt>
                <c:pt idx="38">
                  <c:v>37802</c:v>
                </c:pt>
                <c:pt idx="39">
                  <c:v>37833</c:v>
                </c:pt>
                <c:pt idx="40">
                  <c:v>37864</c:v>
                </c:pt>
                <c:pt idx="41">
                  <c:v>37894</c:v>
                </c:pt>
                <c:pt idx="42">
                  <c:v>37925</c:v>
                </c:pt>
                <c:pt idx="43">
                  <c:v>37955</c:v>
                </c:pt>
                <c:pt idx="44">
                  <c:v>37986</c:v>
                </c:pt>
                <c:pt idx="45">
                  <c:v>38017</c:v>
                </c:pt>
                <c:pt idx="46">
                  <c:v>38046</c:v>
                </c:pt>
                <c:pt idx="47">
                  <c:v>38077</c:v>
                </c:pt>
                <c:pt idx="48">
                  <c:v>38107</c:v>
                </c:pt>
                <c:pt idx="49">
                  <c:v>38138</c:v>
                </c:pt>
                <c:pt idx="50">
                  <c:v>38168</c:v>
                </c:pt>
                <c:pt idx="51">
                  <c:v>38199</c:v>
                </c:pt>
                <c:pt idx="52">
                  <c:v>38230</c:v>
                </c:pt>
                <c:pt idx="53">
                  <c:v>38260</c:v>
                </c:pt>
                <c:pt idx="54">
                  <c:v>38291</c:v>
                </c:pt>
                <c:pt idx="55">
                  <c:v>38321</c:v>
                </c:pt>
                <c:pt idx="56">
                  <c:v>38352</c:v>
                </c:pt>
                <c:pt idx="57">
                  <c:v>38383</c:v>
                </c:pt>
                <c:pt idx="58">
                  <c:v>38411</c:v>
                </c:pt>
                <c:pt idx="59">
                  <c:v>38442</c:v>
                </c:pt>
                <c:pt idx="60">
                  <c:v>38472</c:v>
                </c:pt>
                <c:pt idx="61">
                  <c:v>38503</c:v>
                </c:pt>
                <c:pt idx="62">
                  <c:v>38533</c:v>
                </c:pt>
                <c:pt idx="63">
                  <c:v>38564</c:v>
                </c:pt>
                <c:pt idx="64">
                  <c:v>38595</c:v>
                </c:pt>
                <c:pt idx="65">
                  <c:v>38625</c:v>
                </c:pt>
                <c:pt idx="66">
                  <c:v>38656</c:v>
                </c:pt>
                <c:pt idx="67">
                  <c:v>38686</c:v>
                </c:pt>
                <c:pt idx="68">
                  <c:v>38717</c:v>
                </c:pt>
                <c:pt idx="69">
                  <c:v>38748</c:v>
                </c:pt>
                <c:pt idx="70">
                  <c:v>38776</c:v>
                </c:pt>
                <c:pt idx="71">
                  <c:v>38807</c:v>
                </c:pt>
                <c:pt idx="72">
                  <c:v>38837</c:v>
                </c:pt>
                <c:pt idx="73">
                  <c:v>38868</c:v>
                </c:pt>
                <c:pt idx="74">
                  <c:v>38898</c:v>
                </c:pt>
                <c:pt idx="75">
                  <c:v>38929</c:v>
                </c:pt>
                <c:pt idx="76">
                  <c:v>38960</c:v>
                </c:pt>
                <c:pt idx="77">
                  <c:v>38990</c:v>
                </c:pt>
                <c:pt idx="78">
                  <c:v>39021</c:v>
                </c:pt>
                <c:pt idx="79">
                  <c:v>39051</c:v>
                </c:pt>
                <c:pt idx="80">
                  <c:v>39082</c:v>
                </c:pt>
                <c:pt idx="81">
                  <c:v>39113</c:v>
                </c:pt>
                <c:pt idx="82">
                  <c:v>39141</c:v>
                </c:pt>
                <c:pt idx="83">
                  <c:v>39172</c:v>
                </c:pt>
                <c:pt idx="84">
                  <c:v>39202</c:v>
                </c:pt>
                <c:pt idx="85">
                  <c:v>39233</c:v>
                </c:pt>
                <c:pt idx="86">
                  <c:v>39263</c:v>
                </c:pt>
                <c:pt idx="87">
                  <c:v>39294</c:v>
                </c:pt>
                <c:pt idx="88">
                  <c:v>39325</c:v>
                </c:pt>
                <c:pt idx="89">
                  <c:v>39355</c:v>
                </c:pt>
                <c:pt idx="90">
                  <c:v>39386</c:v>
                </c:pt>
                <c:pt idx="91">
                  <c:v>39416</c:v>
                </c:pt>
                <c:pt idx="92">
                  <c:v>39447</c:v>
                </c:pt>
                <c:pt idx="93">
                  <c:v>39478</c:v>
                </c:pt>
                <c:pt idx="94">
                  <c:v>39507</c:v>
                </c:pt>
                <c:pt idx="95">
                  <c:v>39538</c:v>
                </c:pt>
                <c:pt idx="96">
                  <c:v>39568</c:v>
                </c:pt>
                <c:pt idx="97">
                  <c:v>39599</c:v>
                </c:pt>
                <c:pt idx="98">
                  <c:v>39629</c:v>
                </c:pt>
                <c:pt idx="99">
                  <c:v>39660</c:v>
                </c:pt>
                <c:pt idx="100">
                  <c:v>39691</c:v>
                </c:pt>
                <c:pt idx="101">
                  <c:v>39721</c:v>
                </c:pt>
                <c:pt idx="102">
                  <c:v>39752</c:v>
                </c:pt>
                <c:pt idx="103">
                  <c:v>39782</c:v>
                </c:pt>
                <c:pt idx="104">
                  <c:v>39813</c:v>
                </c:pt>
                <c:pt idx="105">
                  <c:v>39844</c:v>
                </c:pt>
                <c:pt idx="106">
                  <c:v>39872</c:v>
                </c:pt>
                <c:pt idx="107">
                  <c:v>39903</c:v>
                </c:pt>
                <c:pt idx="108">
                  <c:v>39933</c:v>
                </c:pt>
                <c:pt idx="109">
                  <c:v>39964</c:v>
                </c:pt>
                <c:pt idx="110">
                  <c:v>39994</c:v>
                </c:pt>
                <c:pt idx="111">
                  <c:v>40025</c:v>
                </c:pt>
                <c:pt idx="112">
                  <c:v>40056</c:v>
                </c:pt>
                <c:pt idx="113">
                  <c:v>40086</c:v>
                </c:pt>
                <c:pt idx="114">
                  <c:v>40117</c:v>
                </c:pt>
                <c:pt idx="115">
                  <c:v>40147</c:v>
                </c:pt>
                <c:pt idx="116">
                  <c:v>40178</c:v>
                </c:pt>
                <c:pt idx="117">
                  <c:v>40209</c:v>
                </c:pt>
                <c:pt idx="118">
                  <c:v>40237</c:v>
                </c:pt>
                <c:pt idx="119">
                  <c:v>40268</c:v>
                </c:pt>
                <c:pt idx="120">
                  <c:v>40298</c:v>
                </c:pt>
                <c:pt idx="121">
                  <c:v>40329</c:v>
                </c:pt>
                <c:pt idx="122">
                  <c:v>40359</c:v>
                </c:pt>
                <c:pt idx="123">
                  <c:v>40390</c:v>
                </c:pt>
                <c:pt idx="124">
                  <c:v>40421</c:v>
                </c:pt>
                <c:pt idx="125">
                  <c:v>40451</c:v>
                </c:pt>
                <c:pt idx="126">
                  <c:v>40482</c:v>
                </c:pt>
                <c:pt idx="127">
                  <c:v>40512</c:v>
                </c:pt>
                <c:pt idx="128">
                  <c:v>40543</c:v>
                </c:pt>
                <c:pt idx="129">
                  <c:v>40574</c:v>
                </c:pt>
                <c:pt idx="130">
                  <c:v>40602</c:v>
                </c:pt>
                <c:pt idx="131">
                  <c:v>40633</c:v>
                </c:pt>
                <c:pt idx="132">
                  <c:v>40663</c:v>
                </c:pt>
                <c:pt idx="133">
                  <c:v>40694</c:v>
                </c:pt>
                <c:pt idx="134">
                  <c:v>40724</c:v>
                </c:pt>
                <c:pt idx="135">
                  <c:v>40755</c:v>
                </c:pt>
                <c:pt idx="136">
                  <c:v>40786</c:v>
                </c:pt>
                <c:pt idx="137">
                  <c:v>40816</c:v>
                </c:pt>
                <c:pt idx="138">
                  <c:v>40847</c:v>
                </c:pt>
                <c:pt idx="139">
                  <c:v>40877</c:v>
                </c:pt>
                <c:pt idx="140">
                  <c:v>40908</c:v>
                </c:pt>
                <c:pt idx="141">
                  <c:v>40939</c:v>
                </c:pt>
                <c:pt idx="142">
                  <c:v>40968</c:v>
                </c:pt>
                <c:pt idx="143">
                  <c:v>40999</c:v>
                </c:pt>
                <c:pt idx="144">
                  <c:v>41029</c:v>
                </c:pt>
                <c:pt idx="145">
                  <c:v>41060</c:v>
                </c:pt>
                <c:pt idx="146">
                  <c:v>41090</c:v>
                </c:pt>
                <c:pt idx="147">
                  <c:v>41121</c:v>
                </c:pt>
                <c:pt idx="148">
                  <c:v>41152</c:v>
                </c:pt>
                <c:pt idx="149">
                  <c:v>41182</c:v>
                </c:pt>
                <c:pt idx="150">
                  <c:v>41213</c:v>
                </c:pt>
                <c:pt idx="151">
                  <c:v>41243</c:v>
                </c:pt>
                <c:pt idx="152">
                  <c:v>41274</c:v>
                </c:pt>
                <c:pt idx="153">
                  <c:v>41305</c:v>
                </c:pt>
                <c:pt idx="154">
                  <c:v>41333</c:v>
                </c:pt>
                <c:pt idx="155">
                  <c:v>41364</c:v>
                </c:pt>
                <c:pt idx="156">
                  <c:v>41394</c:v>
                </c:pt>
                <c:pt idx="157">
                  <c:v>41425</c:v>
                </c:pt>
                <c:pt idx="158">
                  <c:v>41455</c:v>
                </c:pt>
                <c:pt idx="159">
                  <c:v>41486</c:v>
                </c:pt>
                <c:pt idx="160">
                  <c:v>41517</c:v>
                </c:pt>
                <c:pt idx="161">
                  <c:v>41547</c:v>
                </c:pt>
                <c:pt idx="162">
                  <c:v>41578</c:v>
                </c:pt>
                <c:pt idx="163">
                  <c:v>41608</c:v>
                </c:pt>
                <c:pt idx="164">
                  <c:v>41639</c:v>
                </c:pt>
                <c:pt idx="165">
                  <c:v>41670</c:v>
                </c:pt>
                <c:pt idx="166">
                  <c:v>41698</c:v>
                </c:pt>
                <c:pt idx="167">
                  <c:v>41729</c:v>
                </c:pt>
                <c:pt idx="168">
                  <c:v>41759</c:v>
                </c:pt>
                <c:pt idx="169">
                  <c:v>41790</c:v>
                </c:pt>
                <c:pt idx="170">
                  <c:v>41820</c:v>
                </c:pt>
                <c:pt idx="171">
                  <c:v>41851</c:v>
                </c:pt>
                <c:pt idx="172">
                  <c:v>41882</c:v>
                </c:pt>
                <c:pt idx="173">
                  <c:v>41912</c:v>
                </c:pt>
                <c:pt idx="174">
                  <c:v>41943</c:v>
                </c:pt>
                <c:pt idx="175">
                  <c:v>41973</c:v>
                </c:pt>
                <c:pt idx="176">
                  <c:v>42004</c:v>
                </c:pt>
                <c:pt idx="177">
                  <c:v>42035</c:v>
                </c:pt>
              </c:numCache>
            </c:numRef>
          </c:cat>
          <c:val>
            <c:numRef>
              <c:f>'underlying yoy (M)'!$J$6:$J$200</c:f>
              <c:numCache>
                <c:formatCode>General</c:formatCode>
                <c:ptCount val="195"/>
                <c:pt idx="10" formatCode="0.00">
                  <c:v>3.9897403639571611</c:v>
                </c:pt>
                <c:pt idx="13" formatCode="0.00">
                  <c:v>4.1582817049339527</c:v>
                </c:pt>
                <c:pt idx="16" formatCode="0.00">
                  <c:v>3.6937810271180815</c:v>
                </c:pt>
                <c:pt idx="19" formatCode="0.00">
                  <c:v>3.1680832434198836</c:v>
                </c:pt>
                <c:pt idx="22" formatCode="0.00">
                  <c:v>4.3673206373600939</c:v>
                </c:pt>
                <c:pt idx="25" formatCode="0.00">
                  <c:v>4.3958154192795353</c:v>
                </c:pt>
                <c:pt idx="28" formatCode="0.00">
                  <c:v>4.6863028532052589</c:v>
                </c:pt>
                <c:pt idx="31" formatCode="0.00">
                  <c:v>4.4987126351723203</c:v>
                </c:pt>
                <c:pt idx="34" formatCode="0.00">
                  <c:v>2.8736069656724261</c:v>
                </c:pt>
                <c:pt idx="37" formatCode="0.00">
                  <c:v>3.8243319196770824</c:v>
                </c:pt>
                <c:pt idx="40" formatCode="0.00">
                  <c:v>3.9950888881938202</c:v>
                </c:pt>
                <c:pt idx="43" formatCode="0.00">
                  <c:v>4.3003632982268734</c:v>
                </c:pt>
                <c:pt idx="46" formatCode="0.00">
                  <c:v>4.5567306606363767</c:v>
                </c:pt>
                <c:pt idx="49" formatCode="0.00">
                  <c:v>5.0691307741445915</c:v>
                </c:pt>
                <c:pt idx="52" formatCode="0.00">
                  <c:v>4.9037826395670558</c:v>
                </c:pt>
                <c:pt idx="55" formatCode="0.00">
                  <c:v>4.6166838440951921</c:v>
                </c:pt>
                <c:pt idx="58" formatCode="0.00">
                  <c:v>3.1268817471304287</c:v>
                </c:pt>
                <c:pt idx="61" formatCode="0.00">
                  <c:v>4.6740810549015688</c:v>
                </c:pt>
                <c:pt idx="64" formatCode="0.00">
                  <c:v>4.3519144896146065</c:v>
                </c:pt>
                <c:pt idx="67" formatCode="0.00">
                  <c:v>4.7395737846393189</c:v>
                </c:pt>
                <c:pt idx="70" formatCode="0.00">
                  <c:v>4.7221352724470895</c:v>
                </c:pt>
                <c:pt idx="73" formatCode="0.00">
                  <c:v>3.5723037142801446</c:v>
                </c:pt>
                <c:pt idx="76" formatCode="0.00">
                  <c:v>3.908189729077205</c:v>
                </c:pt>
                <c:pt idx="79" formatCode="0.00">
                  <c:v>3.7489424044045978</c:v>
                </c:pt>
                <c:pt idx="82" formatCode="0.00">
                  <c:v>1.8065329030641175</c:v>
                </c:pt>
                <c:pt idx="85" formatCode="0.00">
                  <c:v>0.23892139218328892</c:v>
                </c:pt>
                <c:pt idx="88" formatCode="0.00">
                  <c:v>0.13331351872045705</c:v>
                </c:pt>
                <c:pt idx="91" formatCode="0.00">
                  <c:v>4.2098274211310752E-2</c:v>
                </c:pt>
                <c:pt idx="94" formatCode="0.00">
                  <c:v>2.0767720203216817</c:v>
                </c:pt>
                <c:pt idx="97" formatCode="0.00">
                  <c:v>2.3972427381109718</c:v>
                </c:pt>
                <c:pt idx="100" formatCode="0.00">
                  <c:v>1.6652700141091437</c:v>
                </c:pt>
                <c:pt idx="103" formatCode="0.00">
                  <c:v>-2.3086276367477954</c:v>
                </c:pt>
                <c:pt idx="106" formatCode="0.00">
                  <c:v>-6.9623473916641272</c:v>
                </c:pt>
                <c:pt idx="109" formatCode="0.00">
                  <c:v>-7.8183211368760608</c:v>
                </c:pt>
                <c:pt idx="112" formatCode="0.00">
                  <c:v>-7.3665874677153109</c:v>
                </c:pt>
                <c:pt idx="115" formatCode="0.00">
                  <c:v>-4.1357743703583578</c:v>
                </c:pt>
                <c:pt idx="118" formatCode="0.00">
                  <c:v>-0.31357063474322106</c:v>
                </c:pt>
                <c:pt idx="121" formatCode="0.00">
                  <c:v>0.58756808293789475</c:v>
                </c:pt>
                <c:pt idx="124" formatCode="0.00">
                  <c:v>1.2873911867573582</c:v>
                </c:pt>
                <c:pt idx="127" formatCode="0.00">
                  <c:v>1.4498662869328436</c:v>
                </c:pt>
                <c:pt idx="130" formatCode="0.00">
                  <c:v>2.7779141748251361</c:v>
                </c:pt>
                <c:pt idx="133" formatCode="0.00">
                  <c:v>1.5025124797784175</c:v>
                </c:pt>
                <c:pt idx="136" formatCode="0.00">
                  <c:v>1.5472996851295657</c:v>
                </c:pt>
                <c:pt idx="139" formatCode="0.00">
                  <c:v>1.5144714889665289</c:v>
                </c:pt>
                <c:pt idx="142" formatCode="0.00">
                  <c:v>-0.37371481735439815</c:v>
                </c:pt>
                <c:pt idx="145" formatCode="0.00">
                  <c:v>-1.4020044172888932</c:v>
                </c:pt>
                <c:pt idx="148" formatCode="0.00">
                  <c:v>-1.4636272378081956</c:v>
                </c:pt>
                <c:pt idx="151" formatCode="0.00">
                  <c:v>-2.5111502704420534</c:v>
                </c:pt>
                <c:pt idx="154" formatCode="0.00">
                  <c:v>-0.74916554448125616</c:v>
                </c:pt>
                <c:pt idx="157" formatCode="0.00">
                  <c:v>1.1551153917892079</c:v>
                </c:pt>
                <c:pt idx="160" formatCode="0.00">
                  <c:v>2.1655217819927195</c:v>
                </c:pt>
                <c:pt idx="163" formatCode="0.00">
                  <c:v>3.2465845257003694</c:v>
                </c:pt>
                <c:pt idx="166" formatCode="0.00">
                  <c:v>3.7825330095771164</c:v>
                </c:pt>
                <c:pt idx="169" formatCode="0.00">
                  <c:v>4.1396569203185249</c:v>
                </c:pt>
                <c:pt idx="172" formatCode="0.00">
                  <c:v>3.2</c:v>
                </c:pt>
                <c:pt idx="175" formatCode="0.00">
                  <c:v>3.4</c:v>
                </c:pt>
              </c:numCache>
            </c:numRef>
          </c:val>
        </c:ser>
        <c:marker val="1"/>
        <c:axId val="96728192"/>
        <c:axId val="96713728"/>
      </c:lineChart>
      <c:dateAx>
        <c:axId val="96705536"/>
        <c:scaling>
          <c:orientation val="minMax"/>
          <c:max val="42005"/>
          <c:min val="40179"/>
        </c:scaling>
        <c:axPos val="b"/>
        <c:numFmt formatCode="yyyy" sourceLinked="0"/>
        <c:tickLblPos val="low"/>
        <c:txPr>
          <a:bodyPr rot="0" vert="horz"/>
          <a:lstStyle/>
          <a:p>
            <a:pPr>
              <a:defRPr/>
            </a:pPr>
            <a:endParaRPr lang="hu-HU"/>
          </a:p>
        </c:txPr>
        <c:crossAx val="96711808"/>
        <c:crossesAt val="0"/>
        <c:auto val="1"/>
        <c:lblOffset val="100"/>
        <c:baseTimeUnit val="months"/>
        <c:majorUnit val="1"/>
        <c:majorTimeUnit val="years"/>
      </c:dateAx>
      <c:valAx>
        <c:axId val="96711808"/>
        <c:scaling>
          <c:orientation val="minMax"/>
          <c:max val="5"/>
          <c:min val="-4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1.0436507936507937E-3"/>
              <c:y val="0.3507643518518519"/>
            </c:manualLayout>
          </c:layout>
        </c:title>
        <c:numFmt formatCode="General" sourceLinked="0"/>
        <c:tickLblPos val="nextTo"/>
        <c:spPr>
          <a:noFill/>
          <a:ln w="9525">
            <a:solidFill>
              <a:schemeClr val="tx1"/>
            </a:solidFill>
          </a:ln>
        </c:spPr>
        <c:crossAx val="96705536"/>
        <c:crosses val="autoZero"/>
        <c:crossBetween val="between"/>
        <c:majorUnit val="1"/>
        <c:minorUnit val="0.2"/>
      </c:valAx>
      <c:valAx>
        <c:axId val="96713728"/>
        <c:scaling>
          <c:orientation val="minMax"/>
          <c:max val="5"/>
          <c:min val="-4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9631346560846562"/>
              <c:y val="0.38253078703703708"/>
            </c:manualLayout>
          </c:layout>
        </c:title>
        <c:numFmt formatCode="General" sourceLinked="0"/>
        <c:tickLblPos val="nextTo"/>
        <c:crossAx val="96728192"/>
        <c:crosses val="max"/>
        <c:crossBetween val="between"/>
        <c:majorUnit val="1"/>
      </c:valAx>
      <c:dateAx>
        <c:axId val="96728192"/>
        <c:scaling>
          <c:orientation val="minMax"/>
        </c:scaling>
        <c:delete val="1"/>
        <c:axPos val="b"/>
        <c:numFmt formatCode="mmm/yy" sourceLinked="1"/>
        <c:tickLblPos val="none"/>
        <c:crossAx val="96713728"/>
        <c:crosses val="autoZero"/>
        <c:auto val="1"/>
        <c:lblOffset val="100"/>
        <c:baseTimeUnit val="months"/>
      </c:dateAx>
    </c:plotArea>
    <c:legend>
      <c:legendPos val="b"/>
      <c:layout>
        <c:manualLayout>
          <c:xMode val="edge"/>
          <c:yMode val="edge"/>
          <c:x val="1.0186729047939165E-2"/>
          <c:y val="0.88915960287477813"/>
          <c:w val="0.98338909015065556"/>
          <c:h val="9.7016858621555943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600"/>
      </a:pPr>
      <a:endParaRPr lang="hu-H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0.10472364867435051"/>
          <c:y val="4.1635782747603829E-2"/>
          <c:w val="0.77122903115371466"/>
          <c:h val="0.60760601851851881"/>
        </c:manualLayout>
      </c:layout>
      <c:barChart>
        <c:barDir val="col"/>
        <c:grouping val="clustered"/>
        <c:ser>
          <c:idx val="0"/>
          <c:order val="0"/>
          <c:tx>
            <c:strRef>
              <c:f>Sheet5!$B$1</c:f>
              <c:strCache>
                <c:ptCount val="1"/>
                <c:pt idx="0">
                  <c:v>Kiskereskedelmi forgalom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cat>
            <c:numRef>
              <c:f>Sheet5!$A$2:$A$64</c:f>
              <c:numCache>
                <c:formatCode>yyyy/mm/dd</c:formatCode>
                <c:ptCount val="63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</c:numCache>
            </c:numRef>
          </c:cat>
          <c:val>
            <c:numRef>
              <c:f>Sheet5!$B$2:$B$64</c:f>
              <c:numCache>
                <c:formatCode>General</c:formatCode>
                <c:ptCount val="63"/>
                <c:pt idx="0">
                  <c:v>-9.0154875844494491</c:v>
                </c:pt>
                <c:pt idx="1">
                  <c:v>-7.2457241693556815</c:v>
                </c:pt>
                <c:pt idx="2">
                  <c:v>-6.5250247548720912</c:v>
                </c:pt>
                <c:pt idx="3">
                  <c:v>-8.7317661516389347</c:v>
                </c:pt>
                <c:pt idx="4">
                  <c:v>-5.7418279632234865</c:v>
                </c:pt>
                <c:pt idx="5">
                  <c:v>-4.6605464827594423</c:v>
                </c:pt>
                <c:pt idx="6">
                  <c:v>2.7163408220800704</c:v>
                </c:pt>
                <c:pt idx="7">
                  <c:v>1.7487812329257935</c:v>
                </c:pt>
                <c:pt idx="8">
                  <c:v>1.5525346760852441</c:v>
                </c:pt>
                <c:pt idx="9">
                  <c:v>0.20485660610395937</c:v>
                </c:pt>
                <c:pt idx="10">
                  <c:v>0.49760110526872836</c:v>
                </c:pt>
                <c:pt idx="11">
                  <c:v>-0.5900610960026853</c:v>
                </c:pt>
                <c:pt idx="12">
                  <c:v>0.99064813471521518</c:v>
                </c:pt>
                <c:pt idx="13">
                  <c:v>-3.0680192813733246E-2</c:v>
                </c:pt>
                <c:pt idx="14">
                  <c:v>-2.9577293949003267</c:v>
                </c:pt>
                <c:pt idx="15">
                  <c:v>0.1600505716922811</c:v>
                </c:pt>
                <c:pt idx="16">
                  <c:v>1.5432190854262444</c:v>
                </c:pt>
                <c:pt idx="17">
                  <c:v>-1.3509878589056967</c:v>
                </c:pt>
                <c:pt idx="18">
                  <c:v>-2.8163412589271961</c:v>
                </c:pt>
                <c:pt idx="19">
                  <c:v>1.2202133747197339</c:v>
                </c:pt>
                <c:pt idx="20">
                  <c:v>-9.9598337553459287E-2</c:v>
                </c:pt>
                <c:pt idx="21">
                  <c:v>-0.11466069299299875</c:v>
                </c:pt>
                <c:pt idx="22">
                  <c:v>1.182342706998512</c:v>
                </c:pt>
                <c:pt idx="23">
                  <c:v>0.31663890750270701</c:v>
                </c:pt>
                <c:pt idx="24">
                  <c:v>2.0138074881620298</c:v>
                </c:pt>
                <c:pt idx="25">
                  <c:v>0.10107068058944436</c:v>
                </c:pt>
                <c:pt idx="26">
                  <c:v>0.77947042894402341</c:v>
                </c:pt>
                <c:pt idx="27">
                  <c:v>-2.8604792809363886</c:v>
                </c:pt>
                <c:pt idx="28">
                  <c:v>-2.4976767691255475</c:v>
                </c:pt>
                <c:pt idx="29">
                  <c:v>-1.4818150889224737</c:v>
                </c:pt>
                <c:pt idx="30">
                  <c:v>-1.9633719930521494</c:v>
                </c:pt>
                <c:pt idx="31">
                  <c:v>-3.1301747550850374</c:v>
                </c:pt>
                <c:pt idx="32">
                  <c:v>-4.3413343450629327</c:v>
                </c:pt>
                <c:pt idx="33">
                  <c:v>-2.6652052824732664</c:v>
                </c:pt>
                <c:pt idx="34">
                  <c:v>-4.5262446653355815</c:v>
                </c:pt>
                <c:pt idx="35">
                  <c:v>-3.4520200056270052</c:v>
                </c:pt>
                <c:pt idx="36">
                  <c:v>-3.9278718787339959</c:v>
                </c:pt>
                <c:pt idx="37">
                  <c:v>-2.599874648027495</c:v>
                </c:pt>
                <c:pt idx="38">
                  <c:v>-1.1796559181027393</c:v>
                </c:pt>
                <c:pt idx="39">
                  <c:v>2.1525649861999344E-2</c:v>
                </c:pt>
                <c:pt idx="40">
                  <c:v>1.9487673743147129</c:v>
                </c:pt>
                <c:pt idx="41">
                  <c:v>-0.72263747896937514</c:v>
                </c:pt>
                <c:pt idx="42">
                  <c:v>1.7623506463137633</c:v>
                </c:pt>
                <c:pt idx="43">
                  <c:v>1.1497005489713958</c:v>
                </c:pt>
                <c:pt idx="44">
                  <c:v>1.4778949702772759</c:v>
                </c:pt>
                <c:pt idx="45">
                  <c:v>3.2333896946004046</c:v>
                </c:pt>
                <c:pt idx="46">
                  <c:v>4.33315581123746</c:v>
                </c:pt>
                <c:pt idx="47">
                  <c:v>2.5347559380007842</c:v>
                </c:pt>
                <c:pt idx="48">
                  <c:v>3.6197998342468338</c:v>
                </c:pt>
                <c:pt idx="49">
                  <c:v>4.0347517845121113</c:v>
                </c:pt>
                <c:pt idx="50">
                  <c:v>4.4765497934380978</c:v>
                </c:pt>
                <c:pt idx="51">
                  <c:v>6.385567959377525</c:v>
                </c:pt>
                <c:pt idx="52">
                  <c:v>1.636044135543486</c:v>
                </c:pt>
                <c:pt idx="53">
                  <c:v>1.3575602543423881</c:v>
                </c:pt>
                <c:pt idx="54">
                  <c:v>2.4014222499296949</c:v>
                </c:pt>
                <c:pt idx="55">
                  <c:v>2.2908036408644539</c:v>
                </c:pt>
                <c:pt idx="56">
                  <c:v>5.0136709345073598</c:v>
                </c:pt>
                <c:pt idx="57">
                  <c:v>4.9942808166941575</c:v>
                </c:pt>
                <c:pt idx="58">
                  <c:v>4.830455856311672</c:v>
                </c:pt>
                <c:pt idx="59">
                  <c:v>5.9144948300229014</c:v>
                </c:pt>
                <c:pt idx="60">
                  <c:v>7.7</c:v>
                </c:pt>
              </c:numCache>
            </c:numRef>
          </c:val>
        </c:ser>
        <c:gapWidth val="0"/>
        <c:axId val="96649600"/>
        <c:axId val="96651136"/>
      </c:barChart>
      <c:lineChart>
        <c:grouping val="standard"/>
        <c:ser>
          <c:idx val="1"/>
          <c:order val="1"/>
          <c:tx>
            <c:strRef>
              <c:f>Sheet5!$C$1</c:f>
              <c:strCache>
                <c:ptCount val="1"/>
                <c:pt idx="0">
                  <c:v>Reál nettó keresettömeg</c:v>
                </c:pt>
              </c:strCache>
            </c:strRef>
          </c:tx>
          <c:marker>
            <c:symbol val="none"/>
          </c:marker>
          <c:cat>
            <c:numRef>
              <c:f>Sheet5!$A$2:$A$64</c:f>
              <c:numCache>
                <c:formatCode>yyyy/mm/dd</c:formatCode>
                <c:ptCount val="63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</c:numCache>
            </c:numRef>
          </c:cat>
          <c:val>
            <c:numRef>
              <c:f>Sheet5!$C$2:$C$64</c:f>
              <c:numCache>
                <c:formatCode>0.0</c:formatCode>
                <c:ptCount val="63"/>
                <c:pt idx="0">
                  <c:v>-0.37557014138430145</c:v>
                </c:pt>
                <c:pt idx="1">
                  <c:v>-3.7130641765462258</c:v>
                </c:pt>
                <c:pt idx="2">
                  <c:v>5.4918868302808761</c:v>
                </c:pt>
                <c:pt idx="3">
                  <c:v>-1.1966902023200985</c:v>
                </c:pt>
                <c:pt idx="4">
                  <c:v>-0.3256273047924908</c:v>
                </c:pt>
                <c:pt idx="5">
                  <c:v>1.2651008532149175</c:v>
                </c:pt>
                <c:pt idx="6">
                  <c:v>1.9698628985776736</c:v>
                </c:pt>
                <c:pt idx="7">
                  <c:v>3.9646901481347641</c:v>
                </c:pt>
                <c:pt idx="8">
                  <c:v>3.7660000915838765</c:v>
                </c:pt>
                <c:pt idx="9">
                  <c:v>2.7792002624394745</c:v>
                </c:pt>
                <c:pt idx="10">
                  <c:v>2.2094010469012209</c:v>
                </c:pt>
                <c:pt idx="11">
                  <c:v>0.98417260105765059</c:v>
                </c:pt>
                <c:pt idx="12">
                  <c:v>-0.39952703120127364</c:v>
                </c:pt>
                <c:pt idx="13">
                  <c:v>5.0228659920650491</c:v>
                </c:pt>
                <c:pt idx="14">
                  <c:v>-1.6268364164828029</c:v>
                </c:pt>
                <c:pt idx="15">
                  <c:v>6.3815331191722038</c:v>
                </c:pt>
                <c:pt idx="16">
                  <c:v>6.3884227127833686</c:v>
                </c:pt>
                <c:pt idx="17">
                  <c:v>5.7009554023642437</c:v>
                </c:pt>
                <c:pt idx="18">
                  <c:v>6.9914647315322904</c:v>
                </c:pt>
                <c:pt idx="19">
                  <c:v>6.4735166043418966</c:v>
                </c:pt>
                <c:pt idx="20">
                  <c:v>5.2911379003677865</c:v>
                </c:pt>
                <c:pt idx="21">
                  <c:v>5.4993219286611188</c:v>
                </c:pt>
                <c:pt idx="22">
                  <c:v>5.0960173992558415</c:v>
                </c:pt>
                <c:pt idx="23">
                  <c:v>5.5565889338325292</c:v>
                </c:pt>
                <c:pt idx="24">
                  <c:v>-3.8383338697286007</c:v>
                </c:pt>
                <c:pt idx="25">
                  <c:v>-3.8152850380810577</c:v>
                </c:pt>
                <c:pt idx="26">
                  <c:v>-5.2631661086672912</c:v>
                </c:pt>
                <c:pt idx="27">
                  <c:v>-6.4807781200805445</c:v>
                </c:pt>
                <c:pt idx="28">
                  <c:v>-4.5239643097160904</c:v>
                </c:pt>
                <c:pt idx="29">
                  <c:v>-5.6892527555568799</c:v>
                </c:pt>
                <c:pt idx="30">
                  <c:v>-3.664139434074059</c:v>
                </c:pt>
                <c:pt idx="31">
                  <c:v>-5.9023807677819908</c:v>
                </c:pt>
                <c:pt idx="32">
                  <c:v>-5.935921316389809</c:v>
                </c:pt>
                <c:pt idx="33">
                  <c:v>-5.1547655948670297</c:v>
                </c:pt>
                <c:pt idx="34">
                  <c:v>-3.6776835625296802</c:v>
                </c:pt>
                <c:pt idx="35">
                  <c:v>-3.4130194593056729</c:v>
                </c:pt>
                <c:pt idx="36">
                  <c:v>-0.70205792828076596</c:v>
                </c:pt>
                <c:pt idx="37">
                  <c:v>-1.2876926497213643</c:v>
                </c:pt>
                <c:pt idx="38">
                  <c:v>0.4115266737666447</c:v>
                </c:pt>
                <c:pt idx="39">
                  <c:v>3.8585504440199681</c:v>
                </c:pt>
                <c:pt idx="40">
                  <c:v>2.5104769436602643</c:v>
                </c:pt>
                <c:pt idx="41">
                  <c:v>3.9512350621014605</c:v>
                </c:pt>
                <c:pt idx="42">
                  <c:v>2.4065507207270684</c:v>
                </c:pt>
                <c:pt idx="43">
                  <c:v>5.4598692605884196</c:v>
                </c:pt>
                <c:pt idx="44">
                  <c:v>6.1006176688963754</c:v>
                </c:pt>
                <c:pt idx="45">
                  <c:v>6.7021087922473308</c:v>
                </c:pt>
                <c:pt idx="46">
                  <c:v>8.4370375822236667</c:v>
                </c:pt>
                <c:pt idx="47">
                  <c:v>6.0024359664136275</c:v>
                </c:pt>
                <c:pt idx="48">
                  <c:v>9.64030090220467</c:v>
                </c:pt>
                <c:pt idx="49">
                  <c:v>11.17475779971646</c:v>
                </c:pt>
                <c:pt idx="50">
                  <c:v>10.604112213800533</c:v>
                </c:pt>
                <c:pt idx="51">
                  <c:v>9.6284031094974818</c:v>
                </c:pt>
                <c:pt idx="52">
                  <c:v>5.5616085743190675</c:v>
                </c:pt>
                <c:pt idx="53">
                  <c:v>6.9104029430685054</c:v>
                </c:pt>
                <c:pt idx="54">
                  <c:v>7.4452988518041545</c:v>
                </c:pt>
                <c:pt idx="55">
                  <c:v>6.5709218316577553</c:v>
                </c:pt>
                <c:pt idx="56">
                  <c:v>8.1353196245728281</c:v>
                </c:pt>
                <c:pt idx="57">
                  <c:v>8.0676592255834851</c:v>
                </c:pt>
                <c:pt idx="58">
                  <c:v>4.4457035408184566</c:v>
                </c:pt>
                <c:pt idx="59">
                  <c:v>8.8257713850582462</c:v>
                </c:pt>
                <c:pt idx="60">
                  <c:v>7.3369713593701258</c:v>
                </c:pt>
              </c:numCache>
            </c:numRef>
          </c:val>
        </c:ser>
        <c:marker val="1"/>
        <c:axId val="96649600"/>
        <c:axId val="96651136"/>
      </c:lineChart>
      <c:lineChart>
        <c:grouping val="standard"/>
        <c:ser>
          <c:idx val="2"/>
          <c:order val="2"/>
          <c:tx>
            <c:strRef>
              <c:f>Sheet5!$D$1</c:f>
              <c:strCache>
                <c:ptCount val="1"/>
                <c:pt idx="0">
                  <c:v>Lakossági bizalmi indikátor (jobb tengely)</c:v>
                </c:pt>
              </c:strCache>
            </c:strRef>
          </c:tx>
          <c:spPr>
            <a:ln>
              <a:solidFill>
                <a:schemeClr val="accent5"/>
              </a:solidFill>
              <a:prstDash val="sysDash"/>
            </a:ln>
          </c:spPr>
          <c:marker>
            <c:symbol val="none"/>
          </c:marker>
          <c:cat>
            <c:numRef>
              <c:f>Sheet5!$A$2:$A$64</c:f>
              <c:numCache>
                <c:formatCode>yyyy/mm/dd</c:formatCode>
                <c:ptCount val="63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</c:numCache>
            </c:numRef>
          </c:cat>
          <c:val>
            <c:numRef>
              <c:f>Sheet5!$D$2:$D$64</c:f>
              <c:numCache>
                <c:formatCode>0.0</c:formatCode>
                <c:ptCount val="63"/>
                <c:pt idx="0">
                  <c:v>-50.550000000000004</c:v>
                </c:pt>
                <c:pt idx="1">
                  <c:v>-47.875</c:v>
                </c:pt>
                <c:pt idx="2">
                  <c:v>-42.775000000000013</c:v>
                </c:pt>
                <c:pt idx="3">
                  <c:v>-37.700000000000003</c:v>
                </c:pt>
                <c:pt idx="4">
                  <c:v>-30.85</c:v>
                </c:pt>
                <c:pt idx="5">
                  <c:v>-26.75</c:v>
                </c:pt>
                <c:pt idx="6">
                  <c:v>-29.2</c:v>
                </c:pt>
                <c:pt idx="7">
                  <c:v>-23.199999999999996</c:v>
                </c:pt>
                <c:pt idx="8">
                  <c:v>-25.524999999999999</c:v>
                </c:pt>
                <c:pt idx="9">
                  <c:v>-22.1</c:v>
                </c:pt>
                <c:pt idx="10">
                  <c:v>-23</c:v>
                </c:pt>
                <c:pt idx="11">
                  <c:v>-25.85</c:v>
                </c:pt>
                <c:pt idx="12">
                  <c:v>-25.7</c:v>
                </c:pt>
                <c:pt idx="13">
                  <c:v>-26.524999999999999</c:v>
                </c:pt>
                <c:pt idx="14">
                  <c:v>-36.050000000000004</c:v>
                </c:pt>
                <c:pt idx="15">
                  <c:v>-34.825000000000003</c:v>
                </c:pt>
                <c:pt idx="16">
                  <c:v>-35.9</c:v>
                </c:pt>
                <c:pt idx="17">
                  <c:v>-38.449999999999996</c:v>
                </c:pt>
                <c:pt idx="18">
                  <c:v>-38.275000000000013</c:v>
                </c:pt>
                <c:pt idx="19">
                  <c:v>-36.25</c:v>
                </c:pt>
                <c:pt idx="20">
                  <c:v>-42.875</c:v>
                </c:pt>
                <c:pt idx="21">
                  <c:v>-43.775000000000013</c:v>
                </c:pt>
                <c:pt idx="22">
                  <c:v>-46.275000000000006</c:v>
                </c:pt>
                <c:pt idx="23">
                  <c:v>-51.925000000000011</c:v>
                </c:pt>
                <c:pt idx="24">
                  <c:v>-52.449999999999996</c:v>
                </c:pt>
                <c:pt idx="25">
                  <c:v>-48.9</c:v>
                </c:pt>
                <c:pt idx="26">
                  <c:v>-46.825000000000003</c:v>
                </c:pt>
                <c:pt idx="27">
                  <c:v>-44.375</c:v>
                </c:pt>
                <c:pt idx="28">
                  <c:v>-48.875</c:v>
                </c:pt>
                <c:pt idx="29">
                  <c:v>-49.600000000000009</c:v>
                </c:pt>
                <c:pt idx="30">
                  <c:v>-48.400000000000006</c:v>
                </c:pt>
                <c:pt idx="31">
                  <c:v>-48.275000000000013</c:v>
                </c:pt>
                <c:pt idx="32">
                  <c:v>-44.55</c:v>
                </c:pt>
                <c:pt idx="33">
                  <c:v>-49.949999999999996</c:v>
                </c:pt>
                <c:pt idx="34">
                  <c:v>-49.1</c:v>
                </c:pt>
                <c:pt idx="35">
                  <c:v>-47.525000000000006</c:v>
                </c:pt>
                <c:pt idx="36">
                  <c:v>-42.150000000000006</c:v>
                </c:pt>
                <c:pt idx="37">
                  <c:v>-37.775000000000006</c:v>
                </c:pt>
                <c:pt idx="38">
                  <c:v>-33.975000000000001</c:v>
                </c:pt>
                <c:pt idx="39">
                  <c:v>-35.875</c:v>
                </c:pt>
                <c:pt idx="40">
                  <c:v>-28.85</c:v>
                </c:pt>
                <c:pt idx="41">
                  <c:v>-31.625</c:v>
                </c:pt>
                <c:pt idx="42">
                  <c:v>-27.224999999999998</c:v>
                </c:pt>
                <c:pt idx="43">
                  <c:v>-30.624999999999996</c:v>
                </c:pt>
                <c:pt idx="44">
                  <c:v>-24.325000000000003</c:v>
                </c:pt>
                <c:pt idx="45">
                  <c:v>-21.5</c:v>
                </c:pt>
                <c:pt idx="46">
                  <c:v>-17.474999999999998</c:v>
                </c:pt>
                <c:pt idx="47">
                  <c:v>-16.899999999999999</c:v>
                </c:pt>
                <c:pt idx="48">
                  <c:v>-11.325000000000003</c:v>
                </c:pt>
                <c:pt idx="49">
                  <c:v>-15.55</c:v>
                </c:pt>
                <c:pt idx="50">
                  <c:v>-9.9500000000000011</c:v>
                </c:pt>
                <c:pt idx="51">
                  <c:v>-7.6749999999999989</c:v>
                </c:pt>
                <c:pt idx="52">
                  <c:v>-8.9500000000000011</c:v>
                </c:pt>
                <c:pt idx="53">
                  <c:v>-8.4</c:v>
                </c:pt>
                <c:pt idx="54">
                  <c:v>-7.424999999999998</c:v>
                </c:pt>
                <c:pt idx="55">
                  <c:v>-11.825000000000001</c:v>
                </c:pt>
                <c:pt idx="56">
                  <c:v>-7.25</c:v>
                </c:pt>
                <c:pt idx="57">
                  <c:v>-7.5500000000000007</c:v>
                </c:pt>
                <c:pt idx="58">
                  <c:v>-9.2249999999999996</c:v>
                </c:pt>
                <c:pt idx="59">
                  <c:v>-12.575000000000001</c:v>
                </c:pt>
                <c:pt idx="60">
                  <c:v>-12.8</c:v>
                </c:pt>
                <c:pt idx="61">
                  <c:v>-11.5</c:v>
                </c:pt>
                <c:pt idx="62">
                  <c:v>-13.245535714285717</c:v>
                </c:pt>
              </c:numCache>
            </c:numRef>
          </c:val>
        </c:ser>
        <c:marker val="1"/>
        <c:axId val="96659328"/>
        <c:axId val="96657408"/>
      </c:lineChart>
      <c:dateAx>
        <c:axId val="96649600"/>
        <c:scaling>
          <c:orientation val="minMax"/>
        </c:scaling>
        <c:axPos val="b"/>
        <c:numFmt formatCode="yyyy" sourceLinked="0"/>
        <c:tickLblPos val="low"/>
        <c:crossAx val="96651136"/>
        <c:crosses val="autoZero"/>
        <c:auto val="1"/>
        <c:lblOffset val="100"/>
        <c:majorUnit val="12"/>
        <c:majorTimeUnit val="months"/>
      </c:dateAx>
      <c:valAx>
        <c:axId val="96651136"/>
        <c:scaling>
          <c:orientation val="minMax"/>
          <c:max val="12"/>
          <c:min val="-12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Éves változás (%)</a:t>
                </a:r>
              </a:p>
            </c:rich>
          </c:tx>
          <c:layout>
            <c:manualLayout>
              <c:xMode val="edge"/>
              <c:yMode val="edge"/>
              <c:x val="3.2206349206349216E-3"/>
              <c:y val="0.21252199074074071"/>
            </c:manualLayout>
          </c:layout>
        </c:title>
        <c:numFmt formatCode="General" sourceLinked="1"/>
        <c:tickLblPos val="nextTo"/>
        <c:crossAx val="96649600"/>
        <c:crosses val="autoZero"/>
        <c:crossBetween val="between"/>
        <c:majorUnit val="4"/>
      </c:valAx>
      <c:valAx>
        <c:axId val="96657408"/>
        <c:scaling>
          <c:orientation val="minMax"/>
          <c:max val="0"/>
          <c:min val="-60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Egyenlegmutató</a:t>
                </a:r>
              </a:p>
            </c:rich>
          </c:tx>
          <c:layout>
            <c:manualLayout>
              <c:xMode val="edge"/>
              <c:yMode val="edge"/>
              <c:x val="0.96374788359788377"/>
              <c:y val="0.17191527777777779"/>
            </c:manualLayout>
          </c:layout>
        </c:title>
        <c:numFmt formatCode="General" sourceLinked="0"/>
        <c:tickLblPos val="nextTo"/>
        <c:crossAx val="96659328"/>
        <c:crosses val="max"/>
        <c:crossBetween val="between"/>
        <c:majorUnit val="10"/>
      </c:valAx>
      <c:dateAx>
        <c:axId val="96659328"/>
        <c:scaling>
          <c:orientation val="minMax"/>
        </c:scaling>
        <c:delete val="1"/>
        <c:axPos val="b"/>
        <c:numFmt formatCode="yyyy/mm/dd" sourceLinked="1"/>
        <c:tickLblPos val="none"/>
        <c:crossAx val="96657408"/>
        <c:crosses val="autoZero"/>
        <c:auto val="1"/>
        <c:lblOffset val="100"/>
      </c:dateAx>
    </c:plotArea>
    <c:legend>
      <c:legendPos val="b"/>
      <c:layout>
        <c:manualLayout>
          <c:xMode val="edge"/>
          <c:yMode val="edge"/>
          <c:x val="0"/>
          <c:y val="0.77162708333333352"/>
          <c:w val="1"/>
          <c:h val="0.22837291666666668"/>
        </c:manualLayout>
      </c:layout>
    </c:legend>
    <c:plotVisOnly val="1"/>
    <c:dispBlanksAs val="gap"/>
  </c:chart>
  <c:txPr>
    <a:bodyPr/>
    <a:lstStyle/>
    <a:p>
      <a:pPr>
        <a:defRPr sz="1600" b="0">
          <a:latin typeface="Trebuchet MS" pitchFamily="34" charset="0"/>
        </a:defRPr>
      </a:pPr>
      <a:endParaRPr lang="hu-H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0.1351824291902502"/>
          <c:y val="3.7015294321626292E-2"/>
          <c:w val="0.84735299789961738"/>
          <c:h val="0.6159793610471419"/>
        </c:manualLayout>
      </c:layout>
      <c:lineChart>
        <c:grouping val="standard"/>
        <c:ser>
          <c:idx val="0"/>
          <c:order val="0"/>
          <c:spPr>
            <a:ln>
              <a:solidFill>
                <a:schemeClr val="accent6">
                  <a:lumMod val="50000"/>
                </a:schemeClr>
              </a:solidFill>
            </a:ln>
          </c:spPr>
          <c:marker>
            <c:symbol val="circle"/>
            <c:size val="5"/>
            <c:spPr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c:spPr>
          </c:marker>
          <c:cat>
            <c:multiLvlStrRef>
              <c:f>'c3-20'!$C$11:$AZ$12</c:f>
              <c:multiLvlStrCache>
                <c:ptCount val="50"/>
                <c:lvl>
                  <c:pt idx="2">
                    <c:v>2013.II.</c:v>
                  </c:pt>
                  <c:pt idx="4">
                    <c:v>2013.IV.</c:v>
                  </c:pt>
                  <c:pt idx="6">
                    <c:v>2014.II.</c:v>
                  </c:pt>
                  <c:pt idx="8">
                    <c:v>2014.IV.</c:v>
                  </c:pt>
                  <c:pt idx="12">
                    <c:v>2013.II.</c:v>
                  </c:pt>
                  <c:pt idx="14">
                    <c:v>2013.IV.</c:v>
                  </c:pt>
                  <c:pt idx="16">
                    <c:v>2014.II.</c:v>
                  </c:pt>
                  <c:pt idx="18">
                    <c:v>2014.IV.</c:v>
                  </c:pt>
                  <c:pt idx="22">
                    <c:v>2013.II.</c:v>
                  </c:pt>
                  <c:pt idx="24">
                    <c:v>2013.IV.</c:v>
                  </c:pt>
                  <c:pt idx="26">
                    <c:v>2014.II.</c:v>
                  </c:pt>
                  <c:pt idx="28">
                    <c:v>2014.IV.</c:v>
                  </c:pt>
                  <c:pt idx="32">
                    <c:v>2013.II.</c:v>
                  </c:pt>
                  <c:pt idx="34">
                    <c:v>2013.IV.</c:v>
                  </c:pt>
                  <c:pt idx="36">
                    <c:v>2014.II.</c:v>
                  </c:pt>
                  <c:pt idx="38">
                    <c:v>2014.IV.</c:v>
                  </c:pt>
                  <c:pt idx="42">
                    <c:v>2013.II.</c:v>
                  </c:pt>
                  <c:pt idx="44">
                    <c:v>2013.IV.</c:v>
                  </c:pt>
                  <c:pt idx="46">
                    <c:v>2014.II.</c:v>
                  </c:pt>
                  <c:pt idx="48">
                    <c:v>2014.IV.</c:v>
                  </c:pt>
                  <c:pt idx="49">
                    <c:v> </c:v>
                  </c:pt>
                </c:lvl>
                <c:lvl>
                  <c:pt idx="0">
                    <c:v>Exportáló
vállalatok</c:v>
                  </c:pt>
                  <c:pt idx="10">
                    <c:v>Nem
exportáló
vállalatok</c:v>
                  </c:pt>
                  <c:pt idx="20">
                    <c:v>Szűk állam</c:v>
                  </c:pt>
                  <c:pt idx="30">
                    <c:v>Kvázifiskális
kör</c:v>
                  </c:pt>
                  <c:pt idx="40">
                    <c:v>Lakosság</c:v>
                  </c:pt>
                </c:lvl>
              </c:multiLvlStrCache>
            </c:multiLvlStrRef>
          </c:cat>
          <c:val>
            <c:numRef>
              <c:f>'c3-20'!$C$13:$AZ$13</c:f>
              <c:numCache>
                <c:formatCode>0.0</c:formatCode>
                <c:ptCount val="50"/>
                <c:pt idx="1">
                  <c:v>-7.3172887212386808</c:v>
                </c:pt>
                <c:pt idx="2">
                  <c:v>0.53827927382705354</c:v>
                </c:pt>
                <c:pt idx="3">
                  <c:v>5.4418243421078927</c:v>
                </c:pt>
                <c:pt idx="4">
                  <c:v>11.601900277968184</c:v>
                </c:pt>
                <c:pt idx="5" formatCode="General">
                  <c:v>20.600095986925716</c:v>
                </c:pt>
                <c:pt idx="6">
                  <c:v>35.277836472183544</c:v>
                </c:pt>
                <c:pt idx="7">
                  <c:v>13.741996516038173</c:v>
                </c:pt>
                <c:pt idx="8">
                  <c:v>-2.1244091012920454</c:v>
                </c:pt>
                <c:pt idx="11">
                  <c:v>-8.4357918748574345</c:v>
                </c:pt>
                <c:pt idx="12">
                  <c:v>-3.9670913411082922</c:v>
                </c:pt>
                <c:pt idx="13">
                  <c:v>11.912905223694617</c:v>
                </c:pt>
                <c:pt idx="14">
                  <c:v>6.921156715716636</c:v>
                </c:pt>
                <c:pt idx="15">
                  <c:v>7.9322884261801514</c:v>
                </c:pt>
                <c:pt idx="16">
                  <c:v>11.644657617176284</c:v>
                </c:pt>
                <c:pt idx="17">
                  <c:v>8.4080496343475168</c:v>
                </c:pt>
                <c:pt idx="18">
                  <c:v>6.7816419931626921</c:v>
                </c:pt>
                <c:pt idx="21">
                  <c:v>11.884831323231701</c:v>
                </c:pt>
                <c:pt idx="22">
                  <c:v>22.506179966213004</c:v>
                </c:pt>
                <c:pt idx="23">
                  <c:v>18.908663160269729</c:v>
                </c:pt>
                <c:pt idx="24">
                  <c:v>37.887242251132818</c:v>
                </c:pt>
                <c:pt idx="25">
                  <c:v>23.633159289038616</c:v>
                </c:pt>
                <c:pt idx="26">
                  <c:v>14.569892840723703</c:v>
                </c:pt>
                <c:pt idx="27">
                  <c:v>28.604066594265387</c:v>
                </c:pt>
                <c:pt idx="28">
                  <c:v>-19.739790444097221</c:v>
                </c:pt>
                <c:pt idx="31">
                  <c:v>4.4347199693684605</c:v>
                </c:pt>
                <c:pt idx="32">
                  <c:v>18.044815602830624</c:v>
                </c:pt>
                <c:pt idx="33">
                  <c:v>15.503549046242302</c:v>
                </c:pt>
                <c:pt idx="34">
                  <c:v>39.887619185639579</c:v>
                </c:pt>
                <c:pt idx="35">
                  <c:v>41.956331815193643</c:v>
                </c:pt>
                <c:pt idx="36">
                  <c:v>24.660766082651417</c:v>
                </c:pt>
                <c:pt idx="37">
                  <c:v>26.237677793229075</c:v>
                </c:pt>
                <c:pt idx="38">
                  <c:v>13.928842330440359</c:v>
                </c:pt>
                <c:pt idx="41">
                  <c:v>-28.450445466126112</c:v>
                </c:pt>
                <c:pt idx="42">
                  <c:v>-32.762988376879051</c:v>
                </c:pt>
                <c:pt idx="43">
                  <c:v>-10.532933137413494</c:v>
                </c:pt>
                <c:pt idx="44">
                  <c:v>-12.392011406962698</c:v>
                </c:pt>
                <c:pt idx="45">
                  <c:v>13.124511561910492</c:v>
                </c:pt>
                <c:pt idx="46">
                  <c:v>42.435671463583894</c:v>
                </c:pt>
                <c:pt idx="47">
                  <c:v>-6.2125223578775302</c:v>
                </c:pt>
                <c:pt idx="48">
                  <c:v>-1.0994204219075243</c:v>
                </c:pt>
              </c:numCache>
            </c:numRef>
          </c:val>
        </c:ser>
        <c:marker val="1"/>
        <c:axId val="97285248"/>
        <c:axId val="97287168"/>
      </c:lineChart>
      <c:catAx>
        <c:axId val="97285248"/>
        <c:scaling>
          <c:orientation val="minMax"/>
        </c:scaling>
        <c:axPos val="b"/>
        <c:majorTickMark val="none"/>
        <c:tickLblPos val="low"/>
        <c:crossAx val="97287168"/>
        <c:crosses val="autoZero"/>
        <c:auto val="1"/>
        <c:lblAlgn val="ctr"/>
        <c:lblOffset val="100"/>
        <c:tickLblSkip val="1"/>
      </c:catAx>
      <c:valAx>
        <c:axId val="97287168"/>
        <c:scaling>
          <c:orientation val="minMax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Éves változás (%)</a:t>
                </a:r>
              </a:p>
            </c:rich>
          </c:tx>
          <c:layout>
            <c:manualLayout>
              <c:xMode val="edge"/>
              <c:yMode val="edge"/>
              <c:x val="2.787894266041147E-3"/>
              <c:y val="0.14653214473292531"/>
            </c:manualLayout>
          </c:layout>
        </c:title>
        <c:numFmt formatCode="General" sourceLinked="1"/>
        <c:tickLblPos val="nextTo"/>
        <c:crossAx val="97285248"/>
        <c:crosses val="autoZero"/>
        <c:crossBetween val="between"/>
      </c:valAx>
      <c:spPr>
        <a:noFill/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0.1474237373737374"/>
          <c:y val="0.10080625000000006"/>
          <c:w val="0.77881363636363721"/>
          <c:h val="0.68320277777777749"/>
        </c:manualLayout>
      </c:layout>
      <c:lineChart>
        <c:grouping val="standard"/>
        <c:ser>
          <c:idx val="0"/>
          <c:order val="0"/>
          <c:tx>
            <c:strRef>
              <c:f>alapfeltevés!$B$1</c:f>
              <c:strCache>
                <c:ptCount val="1"/>
                <c:pt idx="0">
                  <c:v>Aktuális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numRef>
              <c:f>alapfeltevés!$A$2:$A$301</c:f>
              <c:numCache>
                <c:formatCode>mmm/yy</c:formatCode>
                <c:ptCount val="300"/>
                <c:pt idx="0">
                  <c:v>33604</c:v>
                </c:pt>
                <c:pt idx="1">
                  <c:v>33635</c:v>
                </c:pt>
                <c:pt idx="2">
                  <c:v>33664</c:v>
                </c:pt>
                <c:pt idx="3">
                  <c:v>33695</c:v>
                </c:pt>
                <c:pt idx="4">
                  <c:v>33725</c:v>
                </c:pt>
                <c:pt idx="5">
                  <c:v>33756</c:v>
                </c:pt>
                <c:pt idx="6">
                  <c:v>33786</c:v>
                </c:pt>
                <c:pt idx="7">
                  <c:v>33817</c:v>
                </c:pt>
                <c:pt idx="8">
                  <c:v>33848</c:v>
                </c:pt>
                <c:pt idx="9">
                  <c:v>33878</c:v>
                </c:pt>
                <c:pt idx="10">
                  <c:v>33909</c:v>
                </c:pt>
                <c:pt idx="11">
                  <c:v>33939</c:v>
                </c:pt>
                <c:pt idx="12">
                  <c:v>33970</c:v>
                </c:pt>
                <c:pt idx="13">
                  <c:v>34001</c:v>
                </c:pt>
                <c:pt idx="14">
                  <c:v>34029</c:v>
                </c:pt>
                <c:pt idx="15">
                  <c:v>34060</c:v>
                </c:pt>
                <c:pt idx="16">
                  <c:v>34090</c:v>
                </c:pt>
                <c:pt idx="17">
                  <c:v>34121</c:v>
                </c:pt>
                <c:pt idx="18">
                  <c:v>34151</c:v>
                </c:pt>
                <c:pt idx="19">
                  <c:v>34182</c:v>
                </c:pt>
                <c:pt idx="20">
                  <c:v>34213</c:v>
                </c:pt>
                <c:pt idx="21">
                  <c:v>34243</c:v>
                </c:pt>
                <c:pt idx="22">
                  <c:v>34274</c:v>
                </c:pt>
                <c:pt idx="23">
                  <c:v>34304</c:v>
                </c:pt>
                <c:pt idx="24">
                  <c:v>34335</c:v>
                </c:pt>
                <c:pt idx="25">
                  <c:v>34366</c:v>
                </c:pt>
                <c:pt idx="26">
                  <c:v>34394</c:v>
                </c:pt>
                <c:pt idx="27">
                  <c:v>34425</c:v>
                </c:pt>
                <c:pt idx="28">
                  <c:v>34455</c:v>
                </c:pt>
                <c:pt idx="29">
                  <c:v>34486</c:v>
                </c:pt>
                <c:pt idx="30">
                  <c:v>34516</c:v>
                </c:pt>
                <c:pt idx="31">
                  <c:v>34547</c:v>
                </c:pt>
                <c:pt idx="32">
                  <c:v>34578</c:v>
                </c:pt>
                <c:pt idx="33">
                  <c:v>34608</c:v>
                </c:pt>
                <c:pt idx="34">
                  <c:v>34639</c:v>
                </c:pt>
                <c:pt idx="35">
                  <c:v>34669</c:v>
                </c:pt>
                <c:pt idx="36">
                  <c:v>34700</c:v>
                </c:pt>
                <c:pt idx="37">
                  <c:v>34731</c:v>
                </c:pt>
                <c:pt idx="38">
                  <c:v>34759</c:v>
                </c:pt>
                <c:pt idx="39">
                  <c:v>34790</c:v>
                </c:pt>
                <c:pt idx="40">
                  <c:v>34820</c:v>
                </c:pt>
                <c:pt idx="41">
                  <c:v>34851</c:v>
                </c:pt>
                <c:pt idx="42">
                  <c:v>34881</c:v>
                </c:pt>
                <c:pt idx="43">
                  <c:v>34912</c:v>
                </c:pt>
                <c:pt idx="44">
                  <c:v>34943</c:v>
                </c:pt>
                <c:pt idx="45">
                  <c:v>34973</c:v>
                </c:pt>
                <c:pt idx="46">
                  <c:v>35004</c:v>
                </c:pt>
                <c:pt idx="47">
                  <c:v>35034</c:v>
                </c:pt>
                <c:pt idx="48">
                  <c:v>35065</c:v>
                </c:pt>
                <c:pt idx="49">
                  <c:v>35096</c:v>
                </c:pt>
                <c:pt idx="50">
                  <c:v>35125</c:v>
                </c:pt>
                <c:pt idx="51">
                  <c:v>35156</c:v>
                </c:pt>
                <c:pt idx="52">
                  <c:v>35186</c:v>
                </c:pt>
                <c:pt idx="53">
                  <c:v>35217</c:v>
                </c:pt>
                <c:pt idx="54">
                  <c:v>35247</c:v>
                </c:pt>
                <c:pt idx="55">
                  <c:v>35278</c:v>
                </c:pt>
                <c:pt idx="56">
                  <c:v>35309</c:v>
                </c:pt>
                <c:pt idx="57">
                  <c:v>35339</c:v>
                </c:pt>
                <c:pt idx="58">
                  <c:v>35370</c:v>
                </c:pt>
                <c:pt idx="59">
                  <c:v>35400</c:v>
                </c:pt>
                <c:pt idx="60">
                  <c:v>35431</c:v>
                </c:pt>
                <c:pt idx="61">
                  <c:v>35462</c:v>
                </c:pt>
                <c:pt idx="62">
                  <c:v>35490</c:v>
                </c:pt>
                <c:pt idx="63">
                  <c:v>35521</c:v>
                </c:pt>
                <c:pt idx="64">
                  <c:v>35551</c:v>
                </c:pt>
                <c:pt idx="65">
                  <c:v>35582</c:v>
                </c:pt>
                <c:pt idx="66">
                  <c:v>35612</c:v>
                </c:pt>
                <c:pt idx="67">
                  <c:v>35643</c:v>
                </c:pt>
                <c:pt idx="68">
                  <c:v>35674</c:v>
                </c:pt>
                <c:pt idx="69">
                  <c:v>35704</c:v>
                </c:pt>
                <c:pt idx="70">
                  <c:v>35735</c:v>
                </c:pt>
                <c:pt idx="71">
                  <c:v>35765</c:v>
                </c:pt>
                <c:pt idx="72">
                  <c:v>35796</c:v>
                </c:pt>
                <c:pt idx="73">
                  <c:v>35827</c:v>
                </c:pt>
                <c:pt idx="74">
                  <c:v>35855</c:v>
                </c:pt>
                <c:pt idx="75">
                  <c:v>35886</c:v>
                </c:pt>
                <c:pt idx="76">
                  <c:v>35916</c:v>
                </c:pt>
                <c:pt idx="77">
                  <c:v>35947</c:v>
                </c:pt>
                <c:pt idx="78">
                  <c:v>35977</c:v>
                </c:pt>
                <c:pt idx="79">
                  <c:v>36008</c:v>
                </c:pt>
                <c:pt idx="80">
                  <c:v>36039</c:v>
                </c:pt>
                <c:pt idx="81">
                  <c:v>36069</c:v>
                </c:pt>
                <c:pt idx="82">
                  <c:v>36100</c:v>
                </c:pt>
                <c:pt idx="83">
                  <c:v>36130</c:v>
                </c:pt>
                <c:pt idx="84">
                  <c:v>36161</c:v>
                </c:pt>
                <c:pt idx="85">
                  <c:v>36192</c:v>
                </c:pt>
                <c:pt idx="86">
                  <c:v>36220</c:v>
                </c:pt>
                <c:pt idx="87">
                  <c:v>36251</c:v>
                </c:pt>
                <c:pt idx="88">
                  <c:v>36281</c:v>
                </c:pt>
                <c:pt idx="89">
                  <c:v>36312</c:v>
                </c:pt>
                <c:pt idx="90">
                  <c:v>36342</c:v>
                </c:pt>
                <c:pt idx="91">
                  <c:v>36373</c:v>
                </c:pt>
                <c:pt idx="92">
                  <c:v>36404</c:v>
                </c:pt>
                <c:pt idx="93">
                  <c:v>36434</c:v>
                </c:pt>
                <c:pt idx="94">
                  <c:v>36465</c:v>
                </c:pt>
                <c:pt idx="95">
                  <c:v>36495</c:v>
                </c:pt>
                <c:pt idx="96">
                  <c:v>36526</c:v>
                </c:pt>
                <c:pt idx="97">
                  <c:v>36557</c:v>
                </c:pt>
                <c:pt idx="98">
                  <c:v>36586</c:v>
                </c:pt>
                <c:pt idx="99">
                  <c:v>36617</c:v>
                </c:pt>
                <c:pt idx="100">
                  <c:v>36647</c:v>
                </c:pt>
                <c:pt idx="101">
                  <c:v>36678</c:v>
                </c:pt>
                <c:pt idx="102">
                  <c:v>36708</c:v>
                </c:pt>
                <c:pt idx="103">
                  <c:v>36739</c:v>
                </c:pt>
                <c:pt idx="104">
                  <c:v>36770</c:v>
                </c:pt>
                <c:pt idx="105">
                  <c:v>36800</c:v>
                </c:pt>
                <c:pt idx="106">
                  <c:v>36831</c:v>
                </c:pt>
                <c:pt idx="107">
                  <c:v>36861</c:v>
                </c:pt>
                <c:pt idx="108">
                  <c:v>36892</c:v>
                </c:pt>
                <c:pt idx="109">
                  <c:v>36923</c:v>
                </c:pt>
                <c:pt idx="110">
                  <c:v>36951</c:v>
                </c:pt>
                <c:pt idx="111">
                  <c:v>36982</c:v>
                </c:pt>
                <c:pt idx="112">
                  <c:v>37012</c:v>
                </c:pt>
                <c:pt idx="113">
                  <c:v>37043</c:v>
                </c:pt>
                <c:pt idx="114">
                  <c:v>37073</c:v>
                </c:pt>
                <c:pt idx="115">
                  <c:v>37104</c:v>
                </c:pt>
                <c:pt idx="116">
                  <c:v>37135</c:v>
                </c:pt>
                <c:pt idx="117">
                  <c:v>37165</c:v>
                </c:pt>
                <c:pt idx="118">
                  <c:v>37196</c:v>
                </c:pt>
                <c:pt idx="119">
                  <c:v>37226</c:v>
                </c:pt>
                <c:pt idx="120">
                  <c:v>37257</c:v>
                </c:pt>
                <c:pt idx="121">
                  <c:v>37288</c:v>
                </c:pt>
                <c:pt idx="122">
                  <c:v>37316</c:v>
                </c:pt>
                <c:pt idx="123">
                  <c:v>37347</c:v>
                </c:pt>
                <c:pt idx="124">
                  <c:v>37377</c:v>
                </c:pt>
                <c:pt idx="125">
                  <c:v>37408</c:v>
                </c:pt>
                <c:pt idx="126">
                  <c:v>37438</c:v>
                </c:pt>
                <c:pt idx="127">
                  <c:v>37469</c:v>
                </c:pt>
                <c:pt idx="128">
                  <c:v>37500</c:v>
                </c:pt>
                <c:pt idx="129">
                  <c:v>37530</c:v>
                </c:pt>
                <c:pt idx="130">
                  <c:v>37561</c:v>
                </c:pt>
                <c:pt idx="131">
                  <c:v>37591</c:v>
                </c:pt>
                <c:pt idx="132">
                  <c:v>37622</c:v>
                </c:pt>
                <c:pt idx="133">
                  <c:v>37653</c:v>
                </c:pt>
                <c:pt idx="134">
                  <c:v>37681</c:v>
                </c:pt>
                <c:pt idx="135">
                  <c:v>37712</c:v>
                </c:pt>
                <c:pt idx="136">
                  <c:v>37742</c:v>
                </c:pt>
                <c:pt idx="137">
                  <c:v>37773</c:v>
                </c:pt>
                <c:pt idx="138">
                  <c:v>37803</c:v>
                </c:pt>
                <c:pt idx="139">
                  <c:v>37834</c:v>
                </c:pt>
                <c:pt idx="140">
                  <c:v>37865</c:v>
                </c:pt>
                <c:pt idx="141">
                  <c:v>37895</c:v>
                </c:pt>
                <c:pt idx="142">
                  <c:v>37926</c:v>
                </c:pt>
                <c:pt idx="143">
                  <c:v>37956</c:v>
                </c:pt>
                <c:pt idx="144">
                  <c:v>37987</c:v>
                </c:pt>
                <c:pt idx="145">
                  <c:v>38018</c:v>
                </c:pt>
                <c:pt idx="146">
                  <c:v>38047</c:v>
                </c:pt>
                <c:pt idx="147">
                  <c:v>38078</c:v>
                </c:pt>
                <c:pt idx="148">
                  <c:v>38108</c:v>
                </c:pt>
                <c:pt idx="149">
                  <c:v>38139</c:v>
                </c:pt>
                <c:pt idx="150">
                  <c:v>38169</c:v>
                </c:pt>
                <c:pt idx="151">
                  <c:v>38200</c:v>
                </c:pt>
                <c:pt idx="152">
                  <c:v>38231</c:v>
                </c:pt>
                <c:pt idx="153">
                  <c:v>38261</c:v>
                </c:pt>
                <c:pt idx="154">
                  <c:v>38292</c:v>
                </c:pt>
                <c:pt idx="155">
                  <c:v>38322</c:v>
                </c:pt>
                <c:pt idx="156">
                  <c:v>38353</c:v>
                </c:pt>
                <c:pt idx="157">
                  <c:v>38384</c:v>
                </c:pt>
                <c:pt idx="158">
                  <c:v>38412</c:v>
                </c:pt>
                <c:pt idx="159">
                  <c:v>38443</c:v>
                </c:pt>
                <c:pt idx="160">
                  <c:v>38473</c:v>
                </c:pt>
                <c:pt idx="161">
                  <c:v>38504</c:v>
                </c:pt>
                <c:pt idx="162">
                  <c:v>38534</c:v>
                </c:pt>
                <c:pt idx="163">
                  <c:v>38565</c:v>
                </c:pt>
                <c:pt idx="164">
                  <c:v>38596</c:v>
                </c:pt>
                <c:pt idx="165">
                  <c:v>38626</c:v>
                </c:pt>
                <c:pt idx="166">
                  <c:v>38657</c:v>
                </c:pt>
                <c:pt idx="167">
                  <c:v>38687</c:v>
                </c:pt>
                <c:pt idx="168">
                  <c:v>38718</c:v>
                </c:pt>
                <c:pt idx="169">
                  <c:v>38749</c:v>
                </c:pt>
                <c:pt idx="170">
                  <c:v>38777</c:v>
                </c:pt>
                <c:pt idx="171">
                  <c:v>38808</c:v>
                </c:pt>
                <c:pt idx="172">
                  <c:v>38838</c:v>
                </c:pt>
                <c:pt idx="173">
                  <c:v>38869</c:v>
                </c:pt>
                <c:pt idx="174">
                  <c:v>38899</c:v>
                </c:pt>
                <c:pt idx="175">
                  <c:v>38930</c:v>
                </c:pt>
                <c:pt idx="176">
                  <c:v>38961</c:v>
                </c:pt>
                <c:pt idx="177">
                  <c:v>38991</c:v>
                </c:pt>
                <c:pt idx="178">
                  <c:v>39022</c:v>
                </c:pt>
                <c:pt idx="179">
                  <c:v>39052</c:v>
                </c:pt>
                <c:pt idx="180">
                  <c:v>39083</c:v>
                </c:pt>
                <c:pt idx="181">
                  <c:v>39114</c:v>
                </c:pt>
                <c:pt idx="182">
                  <c:v>39142</c:v>
                </c:pt>
                <c:pt idx="183">
                  <c:v>39173</c:v>
                </c:pt>
                <c:pt idx="184">
                  <c:v>39203</c:v>
                </c:pt>
                <c:pt idx="185">
                  <c:v>39234</c:v>
                </c:pt>
                <c:pt idx="186">
                  <c:v>39264</c:v>
                </c:pt>
                <c:pt idx="187">
                  <c:v>39295</c:v>
                </c:pt>
                <c:pt idx="188">
                  <c:v>39326</c:v>
                </c:pt>
                <c:pt idx="189">
                  <c:v>39356</c:v>
                </c:pt>
                <c:pt idx="190">
                  <c:v>39387</c:v>
                </c:pt>
                <c:pt idx="191">
                  <c:v>39417</c:v>
                </c:pt>
                <c:pt idx="192">
                  <c:v>39448</c:v>
                </c:pt>
                <c:pt idx="193">
                  <c:v>39479</c:v>
                </c:pt>
                <c:pt idx="194">
                  <c:v>39508</c:v>
                </c:pt>
                <c:pt idx="195">
                  <c:v>39539</c:v>
                </c:pt>
                <c:pt idx="196">
                  <c:v>39569</c:v>
                </c:pt>
                <c:pt idx="197">
                  <c:v>39600</c:v>
                </c:pt>
                <c:pt idx="198">
                  <c:v>39630</c:v>
                </c:pt>
                <c:pt idx="199">
                  <c:v>39661</c:v>
                </c:pt>
                <c:pt idx="200">
                  <c:v>39692</c:v>
                </c:pt>
                <c:pt idx="201">
                  <c:v>39722</c:v>
                </c:pt>
                <c:pt idx="202">
                  <c:v>39753</c:v>
                </c:pt>
                <c:pt idx="203">
                  <c:v>39783</c:v>
                </c:pt>
                <c:pt idx="204">
                  <c:v>39814</c:v>
                </c:pt>
                <c:pt idx="205">
                  <c:v>39845</c:v>
                </c:pt>
                <c:pt idx="206">
                  <c:v>39873</c:v>
                </c:pt>
                <c:pt idx="207">
                  <c:v>39904</c:v>
                </c:pt>
                <c:pt idx="208">
                  <c:v>39934</c:v>
                </c:pt>
                <c:pt idx="209">
                  <c:v>39965</c:v>
                </c:pt>
                <c:pt idx="210">
                  <c:v>39995</c:v>
                </c:pt>
                <c:pt idx="211">
                  <c:v>40026</c:v>
                </c:pt>
                <c:pt idx="212">
                  <c:v>40057</c:v>
                </c:pt>
                <c:pt idx="213">
                  <c:v>40087</c:v>
                </c:pt>
                <c:pt idx="214">
                  <c:v>40118</c:v>
                </c:pt>
                <c:pt idx="215">
                  <c:v>40148</c:v>
                </c:pt>
                <c:pt idx="216">
                  <c:v>40179</c:v>
                </c:pt>
                <c:pt idx="217">
                  <c:v>40210</c:v>
                </c:pt>
                <c:pt idx="218">
                  <c:v>40238</c:v>
                </c:pt>
                <c:pt idx="219">
                  <c:v>40269</c:v>
                </c:pt>
                <c:pt idx="220">
                  <c:v>40299</c:v>
                </c:pt>
                <c:pt idx="221">
                  <c:v>40330</c:v>
                </c:pt>
                <c:pt idx="222">
                  <c:v>40360</c:v>
                </c:pt>
                <c:pt idx="223">
                  <c:v>40391</c:v>
                </c:pt>
                <c:pt idx="224">
                  <c:v>40422</c:v>
                </c:pt>
                <c:pt idx="225">
                  <c:v>40452</c:v>
                </c:pt>
                <c:pt idx="226">
                  <c:v>40483</c:v>
                </c:pt>
                <c:pt idx="227">
                  <c:v>40513</c:v>
                </c:pt>
                <c:pt idx="228">
                  <c:v>40544</c:v>
                </c:pt>
                <c:pt idx="229">
                  <c:v>40575</c:v>
                </c:pt>
                <c:pt idx="230">
                  <c:v>40603</c:v>
                </c:pt>
                <c:pt idx="231">
                  <c:v>40634</c:v>
                </c:pt>
                <c:pt idx="232">
                  <c:v>40664</c:v>
                </c:pt>
                <c:pt idx="233">
                  <c:v>40695</c:v>
                </c:pt>
                <c:pt idx="234">
                  <c:v>40725</c:v>
                </c:pt>
                <c:pt idx="235">
                  <c:v>40756</c:v>
                </c:pt>
                <c:pt idx="236">
                  <c:v>40787</c:v>
                </c:pt>
                <c:pt idx="237">
                  <c:v>40817</c:v>
                </c:pt>
                <c:pt idx="238">
                  <c:v>40848</c:v>
                </c:pt>
                <c:pt idx="239">
                  <c:v>40878</c:v>
                </c:pt>
                <c:pt idx="240">
                  <c:v>40909</c:v>
                </c:pt>
                <c:pt idx="241">
                  <c:v>40940</c:v>
                </c:pt>
                <c:pt idx="242">
                  <c:v>40969</c:v>
                </c:pt>
                <c:pt idx="243">
                  <c:v>41000</c:v>
                </c:pt>
                <c:pt idx="244">
                  <c:v>41030</c:v>
                </c:pt>
                <c:pt idx="245">
                  <c:v>41061</c:v>
                </c:pt>
                <c:pt idx="246">
                  <c:v>41091</c:v>
                </c:pt>
                <c:pt idx="247">
                  <c:v>41122</c:v>
                </c:pt>
                <c:pt idx="248">
                  <c:v>41153</c:v>
                </c:pt>
                <c:pt idx="249">
                  <c:v>41183</c:v>
                </c:pt>
                <c:pt idx="250">
                  <c:v>41214</c:v>
                </c:pt>
                <c:pt idx="251">
                  <c:v>41244</c:v>
                </c:pt>
                <c:pt idx="252">
                  <c:v>41275</c:v>
                </c:pt>
                <c:pt idx="253">
                  <c:v>41306</c:v>
                </c:pt>
                <c:pt idx="254">
                  <c:v>41334</c:v>
                </c:pt>
                <c:pt idx="255">
                  <c:v>41365</c:v>
                </c:pt>
                <c:pt idx="256">
                  <c:v>41395</c:v>
                </c:pt>
                <c:pt idx="257">
                  <c:v>41426</c:v>
                </c:pt>
                <c:pt idx="258">
                  <c:v>41456</c:v>
                </c:pt>
                <c:pt idx="259">
                  <c:v>41487</c:v>
                </c:pt>
                <c:pt idx="260">
                  <c:v>41518</c:v>
                </c:pt>
                <c:pt idx="261">
                  <c:v>41548</c:v>
                </c:pt>
                <c:pt idx="262">
                  <c:v>41579</c:v>
                </c:pt>
                <c:pt idx="263">
                  <c:v>41609</c:v>
                </c:pt>
                <c:pt idx="264">
                  <c:v>41640</c:v>
                </c:pt>
                <c:pt idx="265">
                  <c:v>41671</c:v>
                </c:pt>
                <c:pt idx="266">
                  <c:v>41699</c:v>
                </c:pt>
                <c:pt idx="267">
                  <c:v>41730</c:v>
                </c:pt>
                <c:pt idx="268">
                  <c:v>41760</c:v>
                </c:pt>
                <c:pt idx="269">
                  <c:v>41791</c:v>
                </c:pt>
                <c:pt idx="270">
                  <c:v>41821</c:v>
                </c:pt>
                <c:pt idx="271">
                  <c:v>41852</c:v>
                </c:pt>
                <c:pt idx="272">
                  <c:v>41883</c:v>
                </c:pt>
                <c:pt idx="273">
                  <c:v>41913</c:v>
                </c:pt>
                <c:pt idx="274">
                  <c:v>41944</c:v>
                </c:pt>
                <c:pt idx="275">
                  <c:v>41974</c:v>
                </c:pt>
                <c:pt idx="276">
                  <c:v>42005</c:v>
                </c:pt>
                <c:pt idx="277">
                  <c:v>42036</c:v>
                </c:pt>
                <c:pt idx="278">
                  <c:v>42064</c:v>
                </c:pt>
                <c:pt idx="279">
                  <c:v>42095</c:v>
                </c:pt>
                <c:pt idx="280">
                  <c:v>42125</c:v>
                </c:pt>
                <c:pt idx="281">
                  <c:v>42156</c:v>
                </c:pt>
                <c:pt idx="282">
                  <c:v>42186</c:v>
                </c:pt>
                <c:pt idx="283">
                  <c:v>42217</c:v>
                </c:pt>
                <c:pt idx="284">
                  <c:v>42248</c:v>
                </c:pt>
                <c:pt idx="285">
                  <c:v>42278</c:v>
                </c:pt>
                <c:pt idx="286">
                  <c:v>42309</c:v>
                </c:pt>
                <c:pt idx="287">
                  <c:v>42339</c:v>
                </c:pt>
                <c:pt idx="288">
                  <c:v>42370</c:v>
                </c:pt>
                <c:pt idx="289">
                  <c:v>42401</c:v>
                </c:pt>
                <c:pt idx="290">
                  <c:v>42430</c:v>
                </c:pt>
                <c:pt idx="291">
                  <c:v>42461</c:v>
                </c:pt>
                <c:pt idx="292">
                  <c:v>42491</c:v>
                </c:pt>
                <c:pt idx="293">
                  <c:v>42522</c:v>
                </c:pt>
                <c:pt idx="294">
                  <c:v>42552</c:v>
                </c:pt>
                <c:pt idx="295">
                  <c:v>42583</c:v>
                </c:pt>
                <c:pt idx="296">
                  <c:v>42614</c:v>
                </c:pt>
                <c:pt idx="297">
                  <c:v>42644</c:v>
                </c:pt>
                <c:pt idx="298">
                  <c:v>42675</c:v>
                </c:pt>
                <c:pt idx="299">
                  <c:v>42705</c:v>
                </c:pt>
              </c:numCache>
            </c:numRef>
          </c:cat>
          <c:val>
            <c:numRef>
              <c:f>alapfeltevés!$B$2:$B$301</c:f>
              <c:numCache>
                <c:formatCode>0.00000</c:formatCode>
                <c:ptCount val="300"/>
                <c:pt idx="0">
                  <c:v>18.553636363636347</c:v>
                </c:pt>
                <c:pt idx="1">
                  <c:v>18.481999999999989</c:v>
                </c:pt>
                <c:pt idx="2">
                  <c:v>17.58909090909091</c:v>
                </c:pt>
                <c:pt idx="3">
                  <c:v>19.056666666666668</c:v>
                </c:pt>
                <c:pt idx="4">
                  <c:v>20.028499999999976</c:v>
                </c:pt>
                <c:pt idx="5">
                  <c:v>21.277727272727233</c:v>
                </c:pt>
                <c:pt idx="6">
                  <c:v>20.336521739130433</c:v>
                </c:pt>
                <c:pt idx="7">
                  <c:v>19.774761904761885</c:v>
                </c:pt>
                <c:pt idx="8">
                  <c:v>20.312272727272731</c:v>
                </c:pt>
                <c:pt idx="9">
                  <c:v>20.264545454545452</c:v>
                </c:pt>
                <c:pt idx="10">
                  <c:v>19.151428571428568</c:v>
                </c:pt>
                <c:pt idx="11">
                  <c:v>18.145454545454541</c:v>
                </c:pt>
                <c:pt idx="12">
                  <c:v>17.351999999999997</c:v>
                </c:pt>
                <c:pt idx="13">
                  <c:v>18.481999999999989</c:v>
                </c:pt>
                <c:pt idx="14">
                  <c:v>18.746086956521719</c:v>
                </c:pt>
                <c:pt idx="15">
                  <c:v>18.627619047619049</c:v>
                </c:pt>
                <c:pt idx="16">
                  <c:v>18.511000000000017</c:v>
                </c:pt>
                <c:pt idx="17">
                  <c:v>17.593636363636346</c:v>
                </c:pt>
                <c:pt idx="18">
                  <c:v>16.764999999999986</c:v>
                </c:pt>
                <c:pt idx="19">
                  <c:v>16.706190476190471</c:v>
                </c:pt>
                <c:pt idx="20">
                  <c:v>15.992272727272722</c:v>
                </c:pt>
                <c:pt idx="21">
                  <c:v>16.55857142857143</c:v>
                </c:pt>
                <c:pt idx="22">
                  <c:v>15.084545454545456</c:v>
                </c:pt>
                <c:pt idx="23">
                  <c:v>13.557391304347821</c:v>
                </c:pt>
                <c:pt idx="24">
                  <c:v>14.131904761904751</c:v>
                </c:pt>
                <c:pt idx="25">
                  <c:v>13.752000000000002</c:v>
                </c:pt>
                <c:pt idx="26">
                  <c:v>13.877391304347825</c:v>
                </c:pt>
                <c:pt idx="27">
                  <c:v>15.151500000000002</c:v>
                </c:pt>
                <c:pt idx="28">
                  <c:v>16.258571428571432</c:v>
                </c:pt>
                <c:pt idx="29">
                  <c:v>16.744090909090911</c:v>
                </c:pt>
                <c:pt idx="30">
                  <c:v>17.627142857142843</c:v>
                </c:pt>
                <c:pt idx="31">
                  <c:v>16.816363636363629</c:v>
                </c:pt>
                <c:pt idx="32">
                  <c:v>15.855000000000006</c:v>
                </c:pt>
                <c:pt idx="33">
                  <c:v>16.42714285714283</c:v>
                </c:pt>
                <c:pt idx="34">
                  <c:v>17.30409090909092</c:v>
                </c:pt>
                <c:pt idx="35">
                  <c:v>15.88190476190476</c:v>
                </c:pt>
                <c:pt idx="36">
                  <c:v>16.54904761904762</c:v>
                </c:pt>
                <c:pt idx="37">
                  <c:v>17.138999999999999</c:v>
                </c:pt>
                <c:pt idx="38">
                  <c:v>17.016521739130436</c:v>
                </c:pt>
                <c:pt idx="39">
                  <c:v>18.742222222222193</c:v>
                </c:pt>
                <c:pt idx="40">
                  <c:v>18.317619047619047</c:v>
                </c:pt>
                <c:pt idx="41">
                  <c:v>17.345909090909082</c:v>
                </c:pt>
                <c:pt idx="42">
                  <c:v>15.859523809523816</c:v>
                </c:pt>
                <c:pt idx="43">
                  <c:v>16.071304347826093</c:v>
                </c:pt>
                <c:pt idx="44">
                  <c:v>16.658095238095239</c:v>
                </c:pt>
                <c:pt idx="45">
                  <c:v>16.116363636363626</c:v>
                </c:pt>
                <c:pt idx="46">
                  <c:v>16.877272727272743</c:v>
                </c:pt>
                <c:pt idx="47">
                  <c:v>17.959999999999987</c:v>
                </c:pt>
                <c:pt idx="48">
                  <c:v>17.943181818181802</c:v>
                </c:pt>
                <c:pt idx="49">
                  <c:v>17.974285714285728</c:v>
                </c:pt>
                <c:pt idx="50">
                  <c:v>19.988571428571429</c:v>
                </c:pt>
                <c:pt idx="51">
                  <c:v>21.014285714285737</c:v>
                </c:pt>
                <c:pt idx="52">
                  <c:v>19.145454545454548</c:v>
                </c:pt>
                <c:pt idx="53">
                  <c:v>18.266999999999989</c:v>
                </c:pt>
                <c:pt idx="54">
                  <c:v>19.61043478260871</c:v>
                </c:pt>
                <c:pt idx="55">
                  <c:v>19.956190476190475</c:v>
                </c:pt>
                <c:pt idx="56">
                  <c:v>22.055714285714274</c:v>
                </c:pt>
                <c:pt idx="57">
                  <c:v>23.683478260869567</c:v>
                </c:pt>
                <c:pt idx="58">
                  <c:v>22.275714285714272</c:v>
                </c:pt>
                <c:pt idx="59">
                  <c:v>23.521428571428579</c:v>
                </c:pt>
                <c:pt idx="60">
                  <c:v>23.468181818181801</c:v>
                </c:pt>
                <c:pt idx="61">
                  <c:v>20.830499999999986</c:v>
                </c:pt>
                <c:pt idx="62">
                  <c:v>19.212631578947335</c:v>
                </c:pt>
                <c:pt idx="63">
                  <c:v>17.469090909090909</c:v>
                </c:pt>
                <c:pt idx="64">
                  <c:v>19.142499999999977</c:v>
                </c:pt>
                <c:pt idx="65">
                  <c:v>17.55380952380953</c:v>
                </c:pt>
                <c:pt idx="66">
                  <c:v>18.434347826086952</c:v>
                </c:pt>
                <c:pt idx="67">
                  <c:v>18.69142857142857</c:v>
                </c:pt>
                <c:pt idx="68">
                  <c:v>18.452272727272728</c:v>
                </c:pt>
                <c:pt idx="69">
                  <c:v>20.051739130434786</c:v>
                </c:pt>
                <c:pt idx="70">
                  <c:v>19.002499999999976</c:v>
                </c:pt>
                <c:pt idx="71">
                  <c:v>17.10238095238094</c:v>
                </c:pt>
                <c:pt idx="72">
                  <c:v>15.09238095238096</c:v>
                </c:pt>
                <c:pt idx="73">
                  <c:v>14.059500000000007</c:v>
                </c:pt>
                <c:pt idx="74">
                  <c:v>13.078636363636369</c:v>
                </c:pt>
                <c:pt idx="75">
                  <c:v>13.379000000000007</c:v>
                </c:pt>
                <c:pt idx="76">
                  <c:v>14.389500000000009</c:v>
                </c:pt>
                <c:pt idx="77">
                  <c:v>12.05818181818182</c:v>
                </c:pt>
                <c:pt idx="78">
                  <c:v>12.018695652173914</c:v>
                </c:pt>
                <c:pt idx="79">
                  <c:v>11.880476190476189</c:v>
                </c:pt>
                <c:pt idx="80">
                  <c:v>13.359090909090922</c:v>
                </c:pt>
                <c:pt idx="81">
                  <c:v>12.562272727272719</c:v>
                </c:pt>
                <c:pt idx="82">
                  <c:v>10.924761904761905</c:v>
                </c:pt>
                <c:pt idx="83">
                  <c:v>9.798181818181817</c:v>
                </c:pt>
                <c:pt idx="84">
                  <c:v>11.064000000000002</c:v>
                </c:pt>
                <c:pt idx="85">
                  <c:v>10.200000000000001</c:v>
                </c:pt>
                <c:pt idx="86">
                  <c:v>12.465217391304357</c:v>
                </c:pt>
                <c:pt idx="87">
                  <c:v>15.246190476190465</c:v>
                </c:pt>
                <c:pt idx="88">
                  <c:v>15.217500000000001</c:v>
                </c:pt>
                <c:pt idx="89">
                  <c:v>15.770909090909097</c:v>
                </c:pt>
                <c:pt idx="90">
                  <c:v>19.013636363636362</c:v>
                </c:pt>
                <c:pt idx="91">
                  <c:v>20.227727272727233</c:v>
                </c:pt>
                <c:pt idx="92">
                  <c:v>22.397727272727241</c:v>
                </c:pt>
                <c:pt idx="93">
                  <c:v>21.949523809523775</c:v>
                </c:pt>
                <c:pt idx="94">
                  <c:v>24.589090909090906</c:v>
                </c:pt>
                <c:pt idx="95">
                  <c:v>25.591999999999992</c:v>
                </c:pt>
                <c:pt idx="96">
                  <c:v>25.400000000000006</c:v>
                </c:pt>
                <c:pt idx="97">
                  <c:v>27.766190476190477</c:v>
                </c:pt>
                <c:pt idx="98">
                  <c:v>27.355217391304336</c:v>
                </c:pt>
                <c:pt idx="99">
                  <c:v>22.536111111111111</c:v>
                </c:pt>
                <c:pt idx="100">
                  <c:v>27.4</c:v>
                </c:pt>
                <c:pt idx="101">
                  <c:v>29.677272727272744</c:v>
                </c:pt>
                <c:pt idx="102">
                  <c:v>28.510952380952393</c:v>
                </c:pt>
                <c:pt idx="103">
                  <c:v>30.040434782608688</c:v>
                </c:pt>
                <c:pt idx="104">
                  <c:v>32.783809523809524</c:v>
                </c:pt>
                <c:pt idx="105">
                  <c:v>30.932272727272721</c:v>
                </c:pt>
                <c:pt idx="106">
                  <c:v>32.524090909090916</c:v>
                </c:pt>
                <c:pt idx="107">
                  <c:v>25.125499999999981</c:v>
                </c:pt>
                <c:pt idx="108">
                  <c:v>25.636363636363626</c:v>
                </c:pt>
                <c:pt idx="109">
                  <c:v>27.405999999999977</c:v>
                </c:pt>
                <c:pt idx="110">
                  <c:v>24.395454545454548</c:v>
                </c:pt>
                <c:pt idx="111">
                  <c:v>25.641000000000023</c:v>
                </c:pt>
                <c:pt idx="112">
                  <c:v>28.450476190476188</c:v>
                </c:pt>
                <c:pt idx="113">
                  <c:v>27.724285714285731</c:v>
                </c:pt>
                <c:pt idx="114">
                  <c:v>24.538181818181819</c:v>
                </c:pt>
                <c:pt idx="115">
                  <c:v>25.673181818181817</c:v>
                </c:pt>
                <c:pt idx="116">
                  <c:v>25.532499999999981</c:v>
                </c:pt>
                <c:pt idx="117">
                  <c:v>20.478260869565194</c:v>
                </c:pt>
                <c:pt idx="118">
                  <c:v>18.942272727272726</c:v>
                </c:pt>
                <c:pt idx="119">
                  <c:v>18.604736842105233</c:v>
                </c:pt>
                <c:pt idx="120">
                  <c:v>19.484999999999989</c:v>
                </c:pt>
                <c:pt idx="121">
                  <c:v>20.291499999999989</c:v>
                </c:pt>
                <c:pt idx="122">
                  <c:v>23.6905</c:v>
                </c:pt>
                <c:pt idx="123">
                  <c:v>25.654090909090922</c:v>
                </c:pt>
                <c:pt idx="124">
                  <c:v>25.433913043478263</c:v>
                </c:pt>
                <c:pt idx="125">
                  <c:v>24.12789473684213</c:v>
                </c:pt>
                <c:pt idx="126">
                  <c:v>25.767826086956525</c:v>
                </c:pt>
                <c:pt idx="127">
                  <c:v>26.662272727272725</c:v>
                </c:pt>
                <c:pt idx="128">
                  <c:v>28.342380952380942</c:v>
                </c:pt>
                <c:pt idx="129">
                  <c:v>27.548695652173887</c:v>
                </c:pt>
                <c:pt idx="130">
                  <c:v>24.184761904761885</c:v>
                </c:pt>
                <c:pt idx="131">
                  <c:v>28.520952380952384</c:v>
                </c:pt>
                <c:pt idx="132">
                  <c:v>31.287272727272732</c:v>
                </c:pt>
                <c:pt idx="133">
                  <c:v>32.648500000000013</c:v>
                </c:pt>
                <c:pt idx="134">
                  <c:v>30.33904761904763</c:v>
                </c:pt>
                <c:pt idx="135">
                  <c:v>25.015999999999988</c:v>
                </c:pt>
                <c:pt idx="136">
                  <c:v>25.809500000000003</c:v>
                </c:pt>
                <c:pt idx="137">
                  <c:v>27.545714285714268</c:v>
                </c:pt>
                <c:pt idx="138">
                  <c:v>28.398260869565206</c:v>
                </c:pt>
                <c:pt idx="139">
                  <c:v>29.825714285714266</c:v>
                </c:pt>
                <c:pt idx="140">
                  <c:v>27.098181818181803</c:v>
                </c:pt>
                <c:pt idx="141">
                  <c:v>29.590434782608693</c:v>
                </c:pt>
                <c:pt idx="142">
                  <c:v>28.771999999999988</c:v>
                </c:pt>
                <c:pt idx="143">
                  <c:v>29.879047619047633</c:v>
                </c:pt>
                <c:pt idx="144">
                  <c:v>31.175238095238093</c:v>
                </c:pt>
                <c:pt idx="145">
                  <c:v>30.865999999999989</c:v>
                </c:pt>
                <c:pt idx="146">
                  <c:v>33.799130434782612</c:v>
                </c:pt>
                <c:pt idx="147">
                  <c:v>33.362272727272732</c:v>
                </c:pt>
                <c:pt idx="148">
                  <c:v>37.916315789473678</c:v>
                </c:pt>
                <c:pt idx="149">
                  <c:v>35.191363636363626</c:v>
                </c:pt>
                <c:pt idx="150">
                  <c:v>38.370454545454521</c:v>
                </c:pt>
                <c:pt idx="151">
                  <c:v>43.030000000000008</c:v>
                </c:pt>
                <c:pt idx="152">
                  <c:v>43.381363636363588</c:v>
                </c:pt>
                <c:pt idx="153">
                  <c:v>49.770476190476202</c:v>
                </c:pt>
                <c:pt idx="154">
                  <c:v>43.053636363636308</c:v>
                </c:pt>
                <c:pt idx="155">
                  <c:v>39.644285714285715</c:v>
                </c:pt>
                <c:pt idx="156">
                  <c:v>44.283333333333331</c:v>
                </c:pt>
                <c:pt idx="157">
                  <c:v>45.556999999999995</c:v>
                </c:pt>
                <c:pt idx="158">
                  <c:v>53.084090909090904</c:v>
                </c:pt>
                <c:pt idx="159">
                  <c:v>51.857142857142819</c:v>
                </c:pt>
                <c:pt idx="160">
                  <c:v>48.665909090909118</c:v>
                </c:pt>
                <c:pt idx="161">
                  <c:v>54.306818181818151</c:v>
                </c:pt>
                <c:pt idx="162">
                  <c:v>57.579047619047579</c:v>
                </c:pt>
                <c:pt idx="163">
                  <c:v>64.09</c:v>
                </c:pt>
                <c:pt idx="164">
                  <c:v>62.981818181818163</c:v>
                </c:pt>
                <c:pt idx="165">
                  <c:v>58.52190476190475</c:v>
                </c:pt>
                <c:pt idx="166">
                  <c:v>55.535000000000011</c:v>
                </c:pt>
                <c:pt idx="167">
                  <c:v>56.747499999999988</c:v>
                </c:pt>
                <c:pt idx="168">
                  <c:v>63.574285714285715</c:v>
                </c:pt>
                <c:pt idx="169">
                  <c:v>59.923000000000009</c:v>
                </c:pt>
                <c:pt idx="170">
                  <c:v>62.253043478260835</c:v>
                </c:pt>
                <c:pt idx="171">
                  <c:v>70.442105263157927</c:v>
                </c:pt>
                <c:pt idx="172">
                  <c:v>70.187272727272713</c:v>
                </c:pt>
                <c:pt idx="173">
                  <c:v>68.857727272727217</c:v>
                </c:pt>
                <c:pt idx="174">
                  <c:v>73.897142857142853</c:v>
                </c:pt>
                <c:pt idx="175">
                  <c:v>73.612173913043478</c:v>
                </c:pt>
                <c:pt idx="176">
                  <c:v>62.771904761904764</c:v>
                </c:pt>
                <c:pt idx="177">
                  <c:v>58.379999999999988</c:v>
                </c:pt>
                <c:pt idx="178">
                  <c:v>58.483181818181833</c:v>
                </c:pt>
                <c:pt idx="179">
                  <c:v>62.314736842105262</c:v>
                </c:pt>
                <c:pt idx="180">
                  <c:v>54.299090909090935</c:v>
                </c:pt>
                <c:pt idx="181">
                  <c:v>57.757000000000005</c:v>
                </c:pt>
                <c:pt idx="182">
                  <c:v>62.143636363636332</c:v>
                </c:pt>
                <c:pt idx="183">
                  <c:v>67.398421052631477</c:v>
                </c:pt>
                <c:pt idx="184">
                  <c:v>67.476086956521627</c:v>
                </c:pt>
                <c:pt idx="185">
                  <c:v>71.316190476190485</c:v>
                </c:pt>
                <c:pt idx="186">
                  <c:v>77.204090909090894</c:v>
                </c:pt>
                <c:pt idx="187">
                  <c:v>70.796521739130498</c:v>
                </c:pt>
                <c:pt idx="188">
                  <c:v>77.126999999999981</c:v>
                </c:pt>
                <c:pt idx="189">
                  <c:v>82.830869565217498</c:v>
                </c:pt>
                <c:pt idx="190">
                  <c:v>92.528181818181679</c:v>
                </c:pt>
                <c:pt idx="191">
                  <c:v>91.45</c:v>
                </c:pt>
                <c:pt idx="192">
                  <c:v>91.920454545454518</c:v>
                </c:pt>
                <c:pt idx="193">
                  <c:v>94.816666666666677</c:v>
                </c:pt>
                <c:pt idx="194">
                  <c:v>103.24000000000002</c:v>
                </c:pt>
                <c:pt idx="195">
                  <c:v>110.18772727272722</c:v>
                </c:pt>
                <c:pt idx="196">
                  <c:v>123.93619047619049</c:v>
                </c:pt>
                <c:pt idx="197">
                  <c:v>133.04857142857136</c:v>
                </c:pt>
                <c:pt idx="198">
                  <c:v>133.89913043478259</c:v>
                </c:pt>
                <c:pt idx="199">
                  <c:v>113.84904761904762</c:v>
                </c:pt>
                <c:pt idx="200">
                  <c:v>99.064090909090922</c:v>
                </c:pt>
                <c:pt idx="201">
                  <c:v>72.842608695652174</c:v>
                </c:pt>
                <c:pt idx="202">
                  <c:v>53.241</c:v>
                </c:pt>
                <c:pt idx="203">
                  <c:v>41.580909090909088</c:v>
                </c:pt>
                <c:pt idx="204">
                  <c:v>44.86</c:v>
                </c:pt>
                <c:pt idx="205">
                  <c:v>43.242500000000021</c:v>
                </c:pt>
                <c:pt idx="206">
                  <c:v>46.839090909090906</c:v>
                </c:pt>
                <c:pt idx="207">
                  <c:v>50.845238095238095</c:v>
                </c:pt>
                <c:pt idx="208">
                  <c:v>57.940952380952382</c:v>
                </c:pt>
                <c:pt idx="209">
                  <c:v>68.616818181818175</c:v>
                </c:pt>
                <c:pt idx="210">
                  <c:v>64.910000000000025</c:v>
                </c:pt>
                <c:pt idx="211">
                  <c:v>72.504761904761878</c:v>
                </c:pt>
                <c:pt idx="212">
                  <c:v>67.686818181818168</c:v>
                </c:pt>
                <c:pt idx="213">
                  <c:v>73.194090909090903</c:v>
                </c:pt>
                <c:pt idx="214">
                  <c:v>77.036666666666662</c:v>
                </c:pt>
                <c:pt idx="215">
                  <c:v>74.669545454545471</c:v>
                </c:pt>
                <c:pt idx="216">
                  <c:v>76.372999999999948</c:v>
                </c:pt>
                <c:pt idx="217">
                  <c:v>74.312000000000012</c:v>
                </c:pt>
                <c:pt idx="218">
                  <c:v>79.274782608695588</c:v>
                </c:pt>
                <c:pt idx="219">
                  <c:v>84.978571428571371</c:v>
                </c:pt>
                <c:pt idx="220">
                  <c:v>76.250952380952384</c:v>
                </c:pt>
                <c:pt idx="221">
                  <c:v>74.838181818181681</c:v>
                </c:pt>
                <c:pt idx="222">
                  <c:v>74.735454545454488</c:v>
                </c:pt>
                <c:pt idx="223">
                  <c:v>76.693181818181699</c:v>
                </c:pt>
                <c:pt idx="224">
                  <c:v>77.786818181818177</c:v>
                </c:pt>
                <c:pt idx="225">
                  <c:v>82.918095238095233</c:v>
                </c:pt>
                <c:pt idx="226">
                  <c:v>85.669999999999987</c:v>
                </c:pt>
                <c:pt idx="227">
                  <c:v>91.796521739130498</c:v>
                </c:pt>
                <c:pt idx="228">
                  <c:v>96.294285714285706</c:v>
                </c:pt>
                <c:pt idx="229">
                  <c:v>103.9555</c:v>
                </c:pt>
                <c:pt idx="230">
                  <c:v>114.44130434782609</c:v>
                </c:pt>
                <c:pt idx="231">
                  <c:v>123.03894736842096</c:v>
                </c:pt>
                <c:pt idx="232">
                  <c:v>114.4581818181817</c:v>
                </c:pt>
                <c:pt idx="233">
                  <c:v>113.75772727272728</c:v>
                </c:pt>
                <c:pt idx="234">
                  <c:v>116.46000000000002</c:v>
                </c:pt>
                <c:pt idx="235">
                  <c:v>110.08130434782608</c:v>
                </c:pt>
                <c:pt idx="236">
                  <c:v>112.44681818181826</c:v>
                </c:pt>
                <c:pt idx="237">
                  <c:v>109.46857142857141</c:v>
                </c:pt>
                <c:pt idx="238">
                  <c:v>110.50409090909092</c:v>
                </c:pt>
                <c:pt idx="239">
                  <c:v>107.90904761904766</c:v>
                </c:pt>
                <c:pt idx="240">
                  <c:v>111.15619047619045</c:v>
                </c:pt>
                <c:pt idx="241">
                  <c:v>119.70238095238086</c:v>
                </c:pt>
                <c:pt idx="242">
                  <c:v>124.9286363636363</c:v>
                </c:pt>
                <c:pt idx="243">
                  <c:v>120.46350000000002</c:v>
                </c:pt>
                <c:pt idx="244">
                  <c:v>110.52173913043465</c:v>
                </c:pt>
                <c:pt idx="245">
                  <c:v>95.589047619047633</c:v>
                </c:pt>
                <c:pt idx="246">
                  <c:v>103.14090909090906</c:v>
                </c:pt>
                <c:pt idx="247">
                  <c:v>113.34</c:v>
                </c:pt>
                <c:pt idx="248">
                  <c:v>113.38250000000001</c:v>
                </c:pt>
                <c:pt idx="249">
                  <c:v>111.9734782608695</c:v>
                </c:pt>
                <c:pt idx="250">
                  <c:v>109.71181818181826</c:v>
                </c:pt>
                <c:pt idx="251">
                  <c:v>109.63100000000001</c:v>
                </c:pt>
                <c:pt idx="252">
                  <c:v>112.97363636363632</c:v>
                </c:pt>
                <c:pt idx="253">
                  <c:v>116.455</c:v>
                </c:pt>
                <c:pt idx="254">
                  <c:v>109.24000000000002</c:v>
                </c:pt>
                <c:pt idx="255">
                  <c:v>102.8754545454544</c:v>
                </c:pt>
                <c:pt idx="256">
                  <c:v>103.02695652173917</c:v>
                </c:pt>
                <c:pt idx="257">
                  <c:v>103.10999999999999</c:v>
                </c:pt>
                <c:pt idx="258">
                  <c:v>107.71608695652164</c:v>
                </c:pt>
                <c:pt idx="259">
                  <c:v>110.96454545454553</c:v>
                </c:pt>
                <c:pt idx="260">
                  <c:v>111.62142857142848</c:v>
                </c:pt>
                <c:pt idx="261">
                  <c:v>109.4786956521739</c:v>
                </c:pt>
                <c:pt idx="262">
                  <c:v>108.07619047619048</c:v>
                </c:pt>
                <c:pt idx="263">
                  <c:v>110.67400000000001</c:v>
                </c:pt>
                <c:pt idx="264">
                  <c:v>107.4227272727272</c:v>
                </c:pt>
                <c:pt idx="265">
                  <c:v>108.81200000000001</c:v>
                </c:pt>
                <c:pt idx="266">
                  <c:v>107.40571428571432</c:v>
                </c:pt>
                <c:pt idx="267">
                  <c:v>107.78809523809527</c:v>
                </c:pt>
                <c:pt idx="268">
                  <c:v>109.67590909090904</c:v>
                </c:pt>
                <c:pt idx="269">
                  <c:v>111.86809523809524</c:v>
                </c:pt>
                <c:pt idx="270">
                  <c:v>106.98260869565216</c:v>
                </c:pt>
                <c:pt idx="271">
                  <c:v>101.92238095238086</c:v>
                </c:pt>
                <c:pt idx="272">
                  <c:v>97.336363636363643</c:v>
                </c:pt>
                <c:pt idx="273">
                  <c:v>87.269565217391303</c:v>
                </c:pt>
                <c:pt idx="274">
                  <c:v>78.438000000000002</c:v>
                </c:pt>
                <c:pt idx="275">
                  <c:v>62.330454545454515</c:v>
                </c:pt>
                <c:pt idx="276">
                  <c:v>48.067142857142855</c:v>
                </c:pt>
                <c:pt idx="277">
                  <c:v>57.930500000000009</c:v>
                </c:pt>
                <c:pt idx="278">
                  <c:v>57.2575</c:v>
                </c:pt>
                <c:pt idx="279">
                  <c:v>57.943000000000005</c:v>
                </c:pt>
                <c:pt idx="280">
                  <c:v>58.419000000000004</c:v>
                </c:pt>
                <c:pt idx="281">
                  <c:v>59.29800000000003</c:v>
                </c:pt>
                <c:pt idx="282">
                  <c:v>60.198000000000029</c:v>
                </c:pt>
                <c:pt idx="283">
                  <c:v>61.034000000000006</c:v>
                </c:pt>
                <c:pt idx="284">
                  <c:v>61.811999999999991</c:v>
                </c:pt>
                <c:pt idx="285">
                  <c:v>62.508000000000003</c:v>
                </c:pt>
                <c:pt idx="286">
                  <c:v>63.137</c:v>
                </c:pt>
                <c:pt idx="287">
                  <c:v>63.701000000000008</c:v>
                </c:pt>
                <c:pt idx="288">
                  <c:v>64.169999999999987</c:v>
                </c:pt>
                <c:pt idx="289">
                  <c:v>64.61999999999999</c:v>
                </c:pt>
                <c:pt idx="290">
                  <c:v>65.057000000000002</c:v>
                </c:pt>
                <c:pt idx="291">
                  <c:v>65.5</c:v>
                </c:pt>
                <c:pt idx="292">
                  <c:v>65.884999999999991</c:v>
                </c:pt>
                <c:pt idx="293">
                  <c:v>66.251000000000005</c:v>
                </c:pt>
                <c:pt idx="294">
                  <c:v>66.634999999999991</c:v>
                </c:pt>
                <c:pt idx="295">
                  <c:v>67.019000000000005</c:v>
                </c:pt>
                <c:pt idx="296">
                  <c:v>67.375999999999948</c:v>
                </c:pt>
                <c:pt idx="297">
                  <c:v>67.730000000000032</c:v>
                </c:pt>
                <c:pt idx="298">
                  <c:v>68.012</c:v>
                </c:pt>
                <c:pt idx="299">
                  <c:v>68.296999999999997</c:v>
                </c:pt>
              </c:numCache>
            </c:numRef>
          </c:val>
        </c:ser>
        <c:ser>
          <c:idx val="1"/>
          <c:order val="1"/>
          <c:tx>
            <c:strRef>
              <c:f>alapfeltevés!$C$1</c:f>
              <c:strCache>
                <c:ptCount val="1"/>
                <c:pt idx="0">
                  <c:v>December</c:v>
                </c:pt>
              </c:strCache>
            </c:strRef>
          </c:tx>
          <c:spPr>
            <a:ln>
              <a:solidFill>
                <a:srgbClr val="202653"/>
              </a:solidFill>
              <a:prstDash val="sysDash"/>
            </a:ln>
          </c:spPr>
          <c:marker>
            <c:symbol val="none"/>
          </c:marker>
          <c:cat>
            <c:numRef>
              <c:f>alapfeltevés!$A$2:$A$301</c:f>
              <c:numCache>
                <c:formatCode>mmm/yy</c:formatCode>
                <c:ptCount val="300"/>
                <c:pt idx="0">
                  <c:v>33604</c:v>
                </c:pt>
                <c:pt idx="1">
                  <c:v>33635</c:v>
                </c:pt>
                <c:pt idx="2">
                  <c:v>33664</c:v>
                </c:pt>
                <c:pt idx="3">
                  <c:v>33695</c:v>
                </c:pt>
                <c:pt idx="4">
                  <c:v>33725</c:v>
                </c:pt>
                <c:pt idx="5">
                  <c:v>33756</c:v>
                </c:pt>
                <c:pt idx="6">
                  <c:v>33786</c:v>
                </c:pt>
                <c:pt idx="7">
                  <c:v>33817</c:v>
                </c:pt>
                <c:pt idx="8">
                  <c:v>33848</c:v>
                </c:pt>
                <c:pt idx="9">
                  <c:v>33878</c:v>
                </c:pt>
                <c:pt idx="10">
                  <c:v>33909</c:v>
                </c:pt>
                <c:pt idx="11">
                  <c:v>33939</c:v>
                </c:pt>
                <c:pt idx="12">
                  <c:v>33970</c:v>
                </c:pt>
                <c:pt idx="13">
                  <c:v>34001</c:v>
                </c:pt>
                <c:pt idx="14">
                  <c:v>34029</c:v>
                </c:pt>
                <c:pt idx="15">
                  <c:v>34060</c:v>
                </c:pt>
                <c:pt idx="16">
                  <c:v>34090</c:v>
                </c:pt>
                <c:pt idx="17">
                  <c:v>34121</c:v>
                </c:pt>
                <c:pt idx="18">
                  <c:v>34151</c:v>
                </c:pt>
                <c:pt idx="19">
                  <c:v>34182</c:v>
                </c:pt>
                <c:pt idx="20">
                  <c:v>34213</c:v>
                </c:pt>
                <c:pt idx="21">
                  <c:v>34243</c:v>
                </c:pt>
                <c:pt idx="22">
                  <c:v>34274</c:v>
                </c:pt>
                <c:pt idx="23">
                  <c:v>34304</c:v>
                </c:pt>
                <c:pt idx="24">
                  <c:v>34335</c:v>
                </c:pt>
                <c:pt idx="25">
                  <c:v>34366</c:v>
                </c:pt>
                <c:pt idx="26">
                  <c:v>34394</c:v>
                </c:pt>
                <c:pt idx="27">
                  <c:v>34425</c:v>
                </c:pt>
                <c:pt idx="28">
                  <c:v>34455</c:v>
                </c:pt>
                <c:pt idx="29">
                  <c:v>34486</c:v>
                </c:pt>
                <c:pt idx="30">
                  <c:v>34516</c:v>
                </c:pt>
                <c:pt idx="31">
                  <c:v>34547</c:v>
                </c:pt>
                <c:pt idx="32">
                  <c:v>34578</c:v>
                </c:pt>
                <c:pt idx="33">
                  <c:v>34608</c:v>
                </c:pt>
                <c:pt idx="34">
                  <c:v>34639</c:v>
                </c:pt>
                <c:pt idx="35">
                  <c:v>34669</c:v>
                </c:pt>
                <c:pt idx="36">
                  <c:v>34700</c:v>
                </c:pt>
                <c:pt idx="37">
                  <c:v>34731</c:v>
                </c:pt>
                <c:pt idx="38">
                  <c:v>34759</c:v>
                </c:pt>
                <c:pt idx="39">
                  <c:v>34790</c:v>
                </c:pt>
                <c:pt idx="40">
                  <c:v>34820</c:v>
                </c:pt>
                <c:pt idx="41">
                  <c:v>34851</c:v>
                </c:pt>
                <c:pt idx="42">
                  <c:v>34881</c:v>
                </c:pt>
                <c:pt idx="43">
                  <c:v>34912</c:v>
                </c:pt>
                <c:pt idx="44">
                  <c:v>34943</c:v>
                </c:pt>
                <c:pt idx="45">
                  <c:v>34973</c:v>
                </c:pt>
                <c:pt idx="46">
                  <c:v>35004</c:v>
                </c:pt>
                <c:pt idx="47">
                  <c:v>35034</c:v>
                </c:pt>
                <c:pt idx="48">
                  <c:v>35065</c:v>
                </c:pt>
                <c:pt idx="49">
                  <c:v>35096</c:v>
                </c:pt>
                <c:pt idx="50">
                  <c:v>35125</c:v>
                </c:pt>
                <c:pt idx="51">
                  <c:v>35156</c:v>
                </c:pt>
                <c:pt idx="52">
                  <c:v>35186</c:v>
                </c:pt>
                <c:pt idx="53">
                  <c:v>35217</c:v>
                </c:pt>
                <c:pt idx="54">
                  <c:v>35247</c:v>
                </c:pt>
                <c:pt idx="55">
                  <c:v>35278</c:v>
                </c:pt>
                <c:pt idx="56">
                  <c:v>35309</c:v>
                </c:pt>
                <c:pt idx="57">
                  <c:v>35339</c:v>
                </c:pt>
                <c:pt idx="58">
                  <c:v>35370</c:v>
                </c:pt>
                <c:pt idx="59">
                  <c:v>35400</c:v>
                </c:pt>
                <c:pt idx="60">
                  <c:v>35431</c:v>
                </c:pt>
                <c:pt idx="61">
                  <c:v>35462</c:v>
                </c:pt>
                <c:pt idx="62">
                  <c:v>35490</c:v>
                </c:pt>
                <c:pt idx="63">
                  <c:v>35521</c:v>
                </c:pt>
                <c:pt idx="64">
                  <c:v>35551</c:v>
                </c:pt>
                <c:pt idx="65">
                  <c:v>35582</c:v>
                </c:pt>
                <c:pt idx="66">
                  <c:v>35612</c:v>
                </c:pt>
                <c:pt idx="67">
                  <c:v>35643</c:v>
                </c:pt>
                <c:pt idx="68">
                  <c:v>35674</c:v>
                </c:pt>
                <c:pt idx="69">
                  <c:v>35704</c:v>
                </c:pt>
                <c:pt idx="70">
                  <c:v>35735</c:v>
                </c:pt>
                <c:pt idx="71">
                  <c:v>35765</c:v>
                </c:pt>
                <c:pt idx="72">
                  <c:v>35796</c:v>
                </c:pt>
                <c:pt idx="73">
                  <c:v>35827</c:v>
                </c:pt>
                <c:pt idx="74">
                  <c:v>35855</c:v>
                </c:pt>
                <c:pt idx="75">
                  <c:v>35886</c:v>
                </c:pt>
                <c:pt idx="76">
                  <c:v>35916</c:v>
                </c:pt>
                <c:pt idx="77">
                  <c:v>35947</c:v>
                </c:pt>
                <c:pt idx="78">
                  <c:v>35977</c:v>
                </c:pt>
                <c:pt idx="79">
                  <c:v>36008</c:v>
                </c:pt>
                <c:pt idx="80">
                  <c:v>36039</c:v>
                </c:pt>
                <c:pt idx="81">
                  <c:v>36069</c:v>
                </c:pt>
                <c:pt idx="82">
                  <c:v>36100</c:v>
                </c:pt>
                <c:pt idx="83">
                  <c:v>36130</c:v>
                </c:pt>
                <c:pt idx="84">
                  <c:v>36161</c:v>
                </c:pt>
                <c:pt idx="85">
                  <c:v>36192</c:v>
                </c:pt>
                <c:pt idx="86">
                  <c:v>36220</c:v>
                </c:pt>
                <c:pt idx="87">
                  <c:v>36251</c:v>
                </c:pt>
                <c:pt idx="88">
                  <c:v>36281</c:v>
                </c:pt>
                <c:pt idx="89">
                  <c:v>36312</c:v>
                </c:pt>
                <c:pt idx="90">
                  <c:v>36342</c:v>
                </c:pt>
                <c:pt idx="91">
                  <c:v>36373</c:v>
                </c:pt>
                <c:pt idx="92">
                  <c:v>36404</c:v>
                </c:pt>
                <c:pt idx="93">
                  <c:v>36434</c:v>
                </c:pt>
                <c:pt idx="94">
                  <c:v>36465</c:v>
                </c:pt>
                <c:pt idx="95">
                  <c:v>36495</c:v>
                </c:pt>
                <c:pt idx="96">
                  <c:v>36526</c:v>
                </c:pt>
                <c:pt idx="97">
                  <c:v>36557</c:v>
                </c:pt>
                <c:pt idx="98">
                  <c:v>36586</c:v>
                </c:pt>
                <c:pt idx="99">
                  <c:v>36617</c:v>
                </c:pt>
                <c:pt idx="100">
                  <c:v>36647</c:v>
                </c:pt>
                <c:pt idx="101">
                  <c:v>36678</c:v>
                </c:pt>
                <c:pt idx="102">
                  <c:v>36708</c:v>
                </c:pt>
                <c:pt idx="103">
                  <c:v>36739</c:v>
                </c:pt>
                <c:pt idx="104">
                  <c:v>36770</c:v>
                </c:pt>
                <c:pt idx="105">
                  <c:v>36800</c:v>
                </c:pt>
                <c:pt idx="106">
                  <c:v>36831</c:v>
                </c:pt>
                <c:pt idx="107">
                  <c:v>36861</c:v>
                </c:pt>
                <c:pt idx="108">
                  <c:v>36892</c:v>
                </c:pt>
                <c:pt idx="109">
                  <c:v>36923</c:v>
                </c:pt>
                <c:pt idx="110">
                  <c:v>36951</c:v>
                </c:pt>
                <c:pt idx="111">
                  <c:v>36982</c:v>
                </c:pt>
                <c:pt idx="112">
                  <c:v>37012</c:v>
                </c:pt>
                <c:pt idx="113">
                  <c:v>37043</c:v>
                </c:pt>
                <c:pt idx="114">
                  <c:v>37073</c:v>
                </c:pt>
                <c:pt idx="115">
                  <c:v>37104</c:v>
                </c:pt>
                <c:pt idx="116">
                  <c:v>37135</c:v>
                </c:pt>
                <c:pt idx="117">
                  <c:v>37165</c:v>
                </c:pt>
                <c:pt idx="118">
                  <c:v>37196</c:v>
                </c:pt>
                <c:pt idx="119">
                  <c:v>37226</c:v>
                </c:pt>
                <c:pt idx="120">
                  <c:v>37257</c:v>
                </c:pt>
                <c:pt idx="121">
                  <c:v>37288</c:v>
                </c:pt>
                <c:pt idx="122">
                  <c:v>37316</c:v>
                </c:pt>
                <c:pt idx="123">
                  <c:v>37347</c:v>
                </c:pt>
                <c:pt idx="124">
                  <c:v>37377</c:v>
                </c:pt>
                <c:pt idx="125">
                  <c:v>37408</c:v>
                </c:pt>
                <c:pt idx="126">
                  <c:v>37438</c:v>
                </c:pt>
                <c:pt idx="127">
                  <c:v>37469</c:v>
                </c:pt>
                <c:pt idx="128">
                  <c:v>37500</c:v>
                </c:pt>
                <c:pt idx="129">
                  <c:v>37530</c:v>
                </c:pt>
                <c:pt idx="130">
                  <c:v>37561</c:v>
                </c:pt>
                <c:pt idx="131">
                  <c:v>37591</c:v>
                </c:pt>
                <c:pt idx="132">
                  <c:v>37622</c:v>
                </c:pt>
                <c:pt idx="133">
                  <c:v>37653</c:v>
                </c:pt>
                <c:pt idx="134">
                  <c:v>37681</c:v>
                </c:pt>
                <c:pt idx="135">
                  <c:v>37712</c:v>
                </c:pt>
                <c:pt idx="136">
                  <c:v>37742</c:v>
                </c:pt>
                <c:pt idx="137">
                  <c:v>37773</c:v>
                </c:pt>
                <c:pt idx="138">
                  <c:v>37803</c:v>
                </c:pt>
                <c:pt idx="139">
                  <c:v>37834</c:v>
                </c:pt>
                <c:pt idx="140">
                  <c:v>37865</c:v>
                </c:pt>
                <c:pt idx="141">
                  <c:v>37895</c:v>
                </c:pt>
                <c:pt idx="142">
                  <c:v>37926</c:v>
                </c:pt>
                <c:pt idx="143">
                  <c:v>37956</c:v>
                </c:pt>
                <c:pt idx="144">
                  <c:v>37987</c:v>
                </c:pt>
                <c:pt idx="145">
                  <c:v>38018</c:v>
                </c:pt>
                <c:pt idx="146">
                  <c:v>38047</c:v>
                </c:pt>
                <c:pt idx="147">
                  <c:v>38078</c:v>
                </c:pt>
                <c:pt idx="148">
                  <c:v>38108</c:v>
                </c:pt>
                <c:pt idx="149">
                  <c:v>38139</c:v>
                </c:pt>
                <c:pt idx="150">
                  <c:v>38169</c:v>
                </c:pt>
                <c:pt idx="151">
                  <c:v>38200</c:v>
                </c:pt>
                <c:pt idx="152">
                  <c:v>38231</c:v>
                </c:pt>
                <c:pt idx="153">
                  <c:v>38261</c:v>
                </c:pt>
                <c:pt idx="154">
                  <c:v>38292</c:v>
                </c:pt>
                <c:pt idx="155">
                  <c:v>38322</c:v>
                </c:pt>
                <c:pt idx="156">
                  <c:v>38353</c:v>
                </c:pt>
                <c:pt idx="157">
                  <c:v>38384</c:v>
                </c:pt>
                <c:pt idx="158">
                  <c:v>38412</c:v>
                </c:pt>
                <c:pt idx="159">
                  <c:v>38443</c:v>
                </c:pt>
                <c:pt idx="160">
                  <c:v>38473</c:v>
                </c:pt>
                <c:pt idx="161">
                  <c:v>38504</c:v>
                </c:pt>
                <c:pt idx="162">
                  <c:v>38534</c:v>
                </c:pt>
                <c:pt idx="163">
                  <c:v>38565</c:v>
                </c:pt>
                <c:pt idx="164">
                  <c:v>38596</c:v>
                </c:pt>
                <c:pt idx="165">
                  <c:v>38626</c:v>
                </c:pt>
                <c:pt idx="166">
                  <c:v>38657</c:v>
                </c:pt>
                <c:pt idx="167">
                  <c:v>38687</c:v>
                </c:pt>
                <c:pt idx="168">
                  <c:v>38718</c:v>
                </c:pt>
                <c:pt idx="169">
                  <c:v>38749</c:v>
                </c:pt>
                <c:pt idx="170">
                  <c:v>38777</c:v>
                </c:pt>
                <c:pt idx="171">
                  <c:v>38808</c:v>
                </c:pt>
                <c:pt idx="172">
                  <c:v>38838</c:v>
                </c:pt>
                <c:pt idx="173">
                  <c:v>38869</c:v>
                </c:pt>
                <c:pt idx="174">
                  <c:v>38899</c:v>
                </c:pt>
                <c:pt idx="175">
                  <c:v>38930</c:v>
                </c:pt>
                <c:pt idx="176">
                  <c:v>38961</c:v>
                </c:pt>
                <c:pt idx="177">
                  <c:v>38991</c:v>
                </c:pt>
                <c:pt idx="178">
                  <c:v>39022</c:v>
                </c:pt>
                <c:pt idx="179">
                  <c:v>39052</c:v>
                </c:pt>
                <c:pt idx="180">
                  <c:v>39083</c:v>
                </c:pt>
                <c:pt idx="181">
                  <c:v>39114</c:v>
                </c:pt>
                <c:pt idx="182">
                  <c:v>39142</c:v>
                </c:pt>
                <c:pt idx="183">
                  <c:v>39173</c:v>
                </c:pt>
                <c:pt idx="184">
                  <c:v>39203</c:v>
                </c:pt>
                <c:pt idx="185">
                  <c:v>39234</c:v>
                </c:pt>
                <c:pt idx="186">
                  <c:v>39264</c:v>
                </c:pt>
                <c:pt idx="187">
                  <c:v>39295</c:v>
                </c:pt>
                <c:pt idx="188">
                  <c:v>39326</c:v>
                </c:pt>
                <c:pt idx="189">
                  <c:v>39356</c:v>
                </c:pt>
                <c:pt idx="190">
                  <c:v>39387</c:v>
                </c:pt>
                <c:pt idx="191">
                  <c:v>39417</c:v>
                </c:pt>
                <c:pt idx="192">
                  <c:v>39448</c:v>
                </c:pt>
                <c:pt idx="193">
                  <c:v>39479</c:v>
                </c:pt>
                <c:pt idx="194">
                  <c:v>39508</c:v>
                </c:pt>
                <c:pt idx="195">
                  <c:v>39539</c:v>
                </c:pt>
                <c:pt idx="196">
                  <c:v>39569</c:v>
                </c:pt>
                <c:pt idx="197">
                  <c:v>39600</c:v>
                </c:pt>
                <c:pt idx="198">
                  <c:v>39630</c:v>
                </c:pt>
                <c:pt idx="199">
                  <c:v>39661</c:v>
                </c:pt>
                <c:pt idx="200">
                  <c:v>39692</c:v>
                </c:pt>
                <c:pt idx="201">
                  <c:v>39722</c:v>
                </c:pt>
                <c:pt idx="202">
                  <c:v>39753</c:v>
                </c:pt>
                <c:pt idx="203">
                  <c:v>39783</c:v>
                </c:pt>
                <c:pt idx="204">
                  <c:v>39814</c:v>
                </c:pt>
                <c:pt idx="205">
                  <c:v>39845</c:v>
                </c:pt>
                <c:pt idx="206">
                  <c:v>39873</c:v>
                </c:pt>
                <c:pt idx="207">
                  <c:v>39904</c:v>
                </c:pt>
                <c:pt idx="208">
                  <c:v>39934</c:v>
                </c:pt>
                <c:pt idx="209">
                  <c:v>39965</c:v>
                </c:pt>
                <c:pt idx="210">
                  <c:v>39995</c:v>
                </c:pt>
                <c:pt idx="211">
                  <c:v>40026</c:v>
                </c:pt>
                <c:pt idx="212">
                  <c:v>40057</c:v>
                </c:pt>
                <c:pt idx="213">
                  <c:v>40087</c:v>
                </c:pt>
                <c:pt idx="214">
                  <c:v>40118</c:v>
                </c:pt>
                <c:pt idx="215">
                  <c:v>40148</c:v>
                </c:pt>
                <c:pt idx="216">
                  <c:v>40179</c:v>
                </c:pt>
                <c:pt idx="217">
                  <c:v>40210</c:v>
                </c:pt>
                <c:pt idx="218">
                  <c:v>40238</c:v>
                </c:pt>
                <c:pt idx="219">
                  <c:v>40269</c:v>
                </c:pt>
                <c:pt idx="220">
                  <c:v>40299</c:v>
                </c:pt>
                <c:pt idx="221">
                  <c:v>40330</c:v>
                </c:pt>
                <c:pt idx="222">
                  <c:v>40360</c:v>
                </c:pt>
                <c:pt idx="223">
                  <c:v>40391</c:v>
                </c:pt>
                <c:pt idx="224">
                  <c:v>40422</c:v>
                </c:pt>
                <c:pt idx="225">
                  <c:v>40452</c:v>
                </c:pt>
                <c:pt idx="226">
                  <c:v>40483</c:v>
                </c:pt>
                <c:pt idx="227">
                  <c:v>40513</c:v>
                </c:pt>
                <c:pt idx="228">
                  <c:v>40544</c:v>
                </c:pt>
                <c:pt idx="229">
                  <c:v>40575</c:v>
                </c:pt>
                <c:pt idx="230">
                  <c:v>40603</c:v>
                </c:pt>
                <c:pt idx="231">
                  <c:v>40634</c:v>
                </c:pt>
                <c:pt idx="232">
                  <c:v>40664</c:v>
                </c:pt>
                <c:pt idx="233">
                  <c:v>40695</c:v>
                </c:pt>
                <c:pt idx="234">
                  <c:v>40725</c:v>
                </c:pt>
                <c:pt idx="235">
                  <c:v>40756</c:v>
                </c:pt>
                <c:pt idx="236">
                  <c:v>40787</c:v>
                </c:pt>
                <c:pt idx="237">
                  <c:v>40817</c:v>
                </c:pt>
                <c:pt idx="238">
                  <c:v>40848</c:v>
                </c:pt>
                <c:pt idx="239">
                  <c:v>40878</c:v>
                </c:pt>
                <c:pt idx="240">
                  <c:v>40909</c:v>
                </c:pt>
                <c:pt idx="241">
                  <c:v>40940</c:v>
                </c:pt>
                <c:pt idx="242">
                  <c:v>40969</c:v>
                </c:pt>
                <c:pt idx="243">
                  <c:v>41000</c:v>
                </c:pt>
                <c:pt idx="244">
                  <c:v>41030</c:v>
                </c:pt>
                <c:pt idx="245">
                  <c:v>41061</c:v>
                </c:pt>
                <c:pt idx="246">
                  <c:v>41091</c:v>
                </c:pt>
                <c:pt idx="247">
                  <c:v>41122</c:v>
                </c:pt>
                <c:pt idx="248">
                  <c:v>41153</c:v>
                </c:pt>
                <c:pt idx="249">
                  <c:v>41183</c:v>
                </c:pt>
                <c:pt idx="250">
                  <c:v>41214</c:v>
                </c:pt>
                <c:pt idx="251">
                  <c:v>41244</c:v>
                </c:pt>
                <c:pt idx="252">
                  <c:v>41275</c:v>
                </c:pt>
                <c:pt idx="253">
                  <c:v>41306</c:v>
                </c:pt>
                <c:pt idx="254">
                  <c:v>41334</c:v>
                </c:pt>
                <c:pt idx="255">
                  <c:v>41365</c:v>
                </c:pt>
                <c:pt idx="256">
                  <c:v>41395</c:v>
                </c:pt>
                <c:pt idx="257">
                  <c:v>41426</c:v>
                </c:pt>
                <c:pt idx="258">
                  <c:v>41456</c:v>
                </c:pt>
                <c:pt idx="259">
                  <c:v>41487</c:v>
                </c:pt>
                <c:pt idx="260">
                  <c:v>41518</c:v>
                </c:pt>
                <c:pt idx="261">
                  <c:v>41548</c:v>
                </c:pt>
                <c:pt idx="262">
                  <c:v>41579</c:v>
                </c:pt>
                <c:pt idx="263">
                  <c:v>41609</c:v>
                </c:pt>
                <c:pt idx="264">
                  <c:v>41640</c:v>
                </c:pt>
                <c:pt idx="265">
                  <c:v>41671</c:v>
                </c:pt>
                <c:pt idx="266">
                  <c:v>41699</c:v>
                </c:pt>
                <c:pt idx="267">
                  <c:v>41730</c:v>
                </c:pt>
                <c:pt idx="268">
                  <c:v>41760</c:v>
                </c:pt>
                <c:pt idx="269">
                  <c:v>41791</c:v>
                </c:pt>
                <c:pt idx="270">
                  <c:v>41821</c:v>
                </c:pt>
                <c:pt idx="271">
                  <c:v>41852</c:v>
                </c:pt>
                <c:pt idx="272">
                  <c:v>41883</c:v>
                </c:pt>
                <c:pt idx="273">
                  <c:v>41913</c:v>
                </c:pt>
                <c:pt idx="274">
                  <c:v>41944</c:v>
                </c:pt>
                <c:pt idx="275">
                  <c:v>41974</c:v>
                </c:pt>
                <c:pt idx="276">
                  <c:v>42005</c:v>
                </c:pt>
                <c:pt idx="277">
                  <c:v>42036</c:v>
                </c:pt>
                <c:pt idx="278">
                  <c:v>42064</c:v>
                </c:pt>
                <c:pt idx="279">
                  <c:v>42095</c:v>
                </c:pt>
                <c:pt idx="280">
                  <c:v>42125</c:v>
                </c:pt>
                <c:pt idx="281">
                  <c:v>42156</c:v>
                </c:pt>
                <c:pt idx="282">
                  <c:v>42186</c:v>
                </c:pt>
                <c:pt idx="283">
                  <c:v>42217</c:v>
                </c:pt>
                <c:pt idx="284">
                  <c:v>42248</c:v>
                </c:pt>
                <c:pt idx="285">
                  <c:v>42278</c:v>
                </c:pt>
                <c:pt idx="286">
                  <c:v>42309</c:v>
                </c:pt>
                <c:pt idx="287">
                  <c:v>42339</c:v>
                </c:pt>
                <c:pt idx="288">
                  <c:v>42370</c:v>
                </c:pt>
                <c:pt idx="289">
                  <c:v>42401</c:v>
                </c:pt>
                <c:pt idx="290">
                  <c:v>42430</c:v>
                </c:pt>
                <c:pt idx="291">
                  <c:v>42461</c:v>
                </c:pt>
                <c:pt idx="292">
                  <c:v>42491</c:v>
                </c:pt>
                <c:pt idx="293">
                  <c:v>42522</c:v>
                </c:pt>
                <c:pt idx="294">
                  <c:v>42552</c:v>
                </c:pt>
                <c:pt idx="295">
                  <c:v>42583</c:v>
                </c:pt>
                <c:pt idx="296">
                  <c:v>42614</c:v>
                </c:pt>
                <c:pt idx="297">
                  <c:v>42644</c:v>
                </c:pt>
                <c:pt idx="298">
                  <c:v>42675</c:v>
                </c:pt>
                <c:pt idx="299">
                  <c:v>42705</c:v>
                </c:pt>
              </c:numCache>
            </c:numRef>
          </c:cat>
          <c:val>
            <c:numRef>
              <c:f>alapfeltevés!$C$2:$C$301</c:f>
              <c:numCache>
                <c:formatCode>0.00000</c:formatCode>
                <c:ptCount val="300"/>
                <c:pt idx="0">
                  <c:v>18.553636363636347</c:v>
                </c:pt>
                <c:pt idx="1">
                  <c:v>18.481999999999989</c:v>
                </c:pt>
                <c:pt idx="2">
                  <c:v>17.58909090909091</c:v>
                </c:pt>
                <c:pt idx="3">
                  <c:v>19.056666666666668</c:v>
                </c:pt>
                <c:pt idx="4">
                  <c:v>20.028499999999976</c:v>
                </c:pt>
                <c:pt idx="5">
                  <c:v>21.277727272727233</c:v>
                </c:pt>
                <c:pt idx="6">
                  <c:v>20.336521739130433</c:v>
                </c:pt>
                <c:pt idx="7">
                  <c:v>19.774761904761885</c:v>
                </c:pt>
                <c:pt idx="8">
                  <c:v>20.312272727272731</c:v>
                </c:pt>
                <c:pt idx="9">
                  <c:v>20.264545454545452</c:v>
                </c:pt>
                <c:pt idx="10">
                  <c:v>19.151428571428568</c:v>
                </c:pt>
                <c:pt idx="11">
                  <c:v>18.145454545454541</c:v>
                </c:pt>
                <c:pt idx="12">
                  <c:v>17.351999999999997</c:v>
                </c:pt>
                <c:pt idx="13">
                  <c:v>18.481999999999989</c:v>
                </c:pt>
                <c:pt idx="14">
                  <c:v>18.746086956521719</c:v>
                </c:pt>
                <c:pt idx="15">
                  <c:v>18.627619047619049</c:v>
                </c:pt>
                <c:pt idx="16">
                  <c:v>18.511000000000017</c:v>
                </c:pt>
                <c:pt idx="17">
                  <c:v>17.593636363636346</c:v>
                </c:pt>
                <c:pt idx="18">
                  <c:v>16.764999999999986</c:v>
                </c:pt>
                <c:pt idx="19">
                  <c:v>16.706190476190471</c:v>
                </c:pt>
                <c:pt idx="20">
                  <c:v>15.992272727272722</c:v>
                </c:pt>
                <c:pt idx="21">
                  <c:v>16.55857142857143</c:v>
                </c:pt>
                <c:pt idx="22">
                  <c:v>15.084545454545456</c:v>
                </c:pt>
                <c:pt idx="23">
                  <c:v>13.557391304347821</c:v>
                </c:pt>
                <c:pt idx="24">
                  <c:v>14.131904761904751</c:v>
                </c:pt>
                <c:pt idx="25">
                  <c:v>13.752000000000002</c:v>
                </c:pt>
                <c:pt idx="26">
                  <c:v>13.877391304347825</c:v>
                </c:pt>
                <c:pt idx="27">
                  <c:v>15.151500000000002</c:v>
                </c:pt>
                <c:pt idx="28">
                  <c:v>16.258571428571432</c:v>
                </c:pt>
                <c:pt idx="29">
                  <c:v>16.744090909090911</c:v>
                </c:pt>
                <c:pt idx="30">
                  <c:v>17.627142857142843</c:v>
                </c:pt>
                <c:pt idx="31">
                  <c:v>16.816363636363629</c:v>
                </c:pt>
                <c:pt idx="32">
                  <c:v>15.855000000000006</c:v>
                </c:pt>
                <c:pt idx="33">
                  <c:v>16.42714285714283</c:v>
                </c:pt>
                <c:pt idx="34">
                  <c:v>17.30409090909092</c:v>
                </c:pt>
                <c:pt idx="35">
                  <c:v>15.88190476190476</c:v>
                </c:pt>
                <c:pt idx="36">
                  <c:v>16.54904761904762</c:v>
                </c:pt>
                <c:pt idx="37">
                  <c:v>17.138999999999999</c:v>
                </c:pt>
                <c:pt idx="38">
                  <c:v>17.016521739130436</c:v>
                </c:pt>
                <c:pt idx="39">
                  <c:v>18.742222222222193</c:v>
                </c:pt>
                <c:pt idx="40">
                  <c:v>18.317619047619047</c:v>
                </c:pt>
                <c:pt idx="41">
                  <c:v>17.345909090909082</c:v>
                </c:pt>
                <c:pt idx="42">
                  <c:v>15.859523809523816</c:v>
                </c:pt>
                <c:pt idx="43">
                  <c:v>16.071304347826093</c:v>
                </c:pt>
                <c:pt idx="44">
                  <c:v>16.658095238095239</c:v>
                </c:pt>
                <c:pt idx="45">
                  <c:v>16.116363636363626</c:v>
                </c:pt>
                <c:pt idx="46">
                  <c:v>16.877272727272743</c:v>
                </c:pt>
                <c:pt idx="47">
                  <c:v>17.959999999999987</c:v>
                </c:pt>
                <c:pt idx="48">
                  <c:v>17.943181818181802</c:v>
                </c:pt>
                <c:pt idx="49">
                  <c:v>17.974285714285728</c:v>
                </c:pt>
                <c:pt idx="50">
                  <c:v>19.988571428571429</c:v>
                </c:pt>
                <c:pt idx="51">
                  <c:v>21.014285714285737</c:v>
                </c:pt>
                <c:pt idx="52">
                  <c:v>19.145454545454548</c:v>
                </c:pt>
                <c:pt idx="53">
                  <c:v>18.266999999999989</c:v>
                </c:pt>
                <c:pt idx="54">
                  <c:v>19.61043478260871</c:v>
                </c:pt>
                <c:pt idx="55">
                  <c:v>19.956190476190475</c:v>
                </c:pt>
                <c:pt idx="56">
                  <c:v>22.055714285714274</c:v>
                </c:pt>
                <c:pt idx="57">
                  <c:v>23.683478260869567</c:v>
                </c:pt>
                <c:pt idx="58">
                  <c:v>22.275714285714272</c:v>
                </c:pt>
                <c:pt idx="59">
                  <c:v>23.521428571428579</c:v>
                </c:pt>
                <c:pt idx="60">
                  <c:v>23.468181818181801</c:v>
                </c:pt>
                <c:pt idx="61">
                  <c:v>20.830499999999986</c:v>
                </c:pt>
                <c:pt idx="62">
                  <c:v>19.212631578947335</c:v>
                </c:pt>
                <c:pt idx="63">
                  <c:v>17.469090909090909</c:v>
                </c:pt>
                <c:pt idx="64">
                  <c:v>19.142499999999977</c:v>
                </c:pt>
                <c:pt idx="65">
                  <c:v>17.55380952380953</c:v>
                </c:pt>
                <c:pt idx="66">
                  <c:v>18.434347826086952</c:v>
                </c:pt>
                <c:pt idx="67">
                  <c:v>18.69142857142857</c:v>
                </c:pt>
                <c:pt idx="68">
                  <c:v>18.452272727272728</c:v>
                </c:pt>
                <c:pt idx="69">
                  <c:v>20.051739130434786</c:v>
                </c:pt>
                <c:pt idx="70">
                  <c:v>19.002499999999976</c:v>
                </c:pt>
                <c:pt idx="71">
                  <c:v>17.10238095238094</c:v>
                </c:pt>
                <c:pt idx="72">
                  <c:v>15.09238095238096</c:v>
                </c:pt>
                <c:pt idx="73">
                  <c:v>14.059500000000007</c:v>
                </c:pt>
                <c:pt idx="74">
                  <c:v>13.078636363636369</c:v>
                </c:pt>
                <c:pt idx="75">
                  <c:v>13.379000000000007</c:v>
                </c:pt>
                <c:pt idx="76">
                  <c:v>14.389500000000009</c:v>
                </c:pt>
                <c:pt idx="77">
                  <c:v>12.05818181818182</c:v>
                </c:pt>
                <c:pt idx="78">
                  <c:v>12.018695652173914</c:v>
                </c:pt>
                <c:pt idx="79">
                  <c:v>11.880476190476189</c:v>
                </c:pt>
                <c:pt idx="80">
                  <c:v>13.359090909090922</c:v>
                </c:pt>
                <c:pt idx="81">
                  <c:v>12.562272727272719</c:v>
                </c:pt>
                <c:pt idx="82">
                  <c:v>10.924761904761905</c:v>
                </c:pt>
                <c:pt idx="83">
                  <c:v>9.798181818181817</c:v>
                </c:pt>
                <c:pt idx="84">
                  <c:v>11.064000000000002</c:v>
                </c:pt>
                <c:pt idx="85">
                  <c:v>10.200000000000001</c:v>
                </c:pt>
                <c:pt idx="86">
                  <c:v>12.465217391304357</c:v>
                </c:pt>
                <c:pt idx="87">
                  <c:v>15.246190476190465</c:v>
                </c:pt>
                <c:pt idx="88">
                  <c:v>15.217500000000001</c:v>
                </c:pt>
                <c:pt idx="89">
                  <c:v>15.770909090909097</c:v>
                </c:pt>
                <c:pt idx="90">
                  <c:v>19.013636363636362</c:v>
                </c:pt>
                <c:pt idx="91">
                  <c:v>20.227727272727233</c:v>
                </c:pt>
                <c:pt idx="92">
                  <c:v>22.397727272727241</c:v>
                </c:pt>
                <c:pt idx="93">
                  <c:v>21.949523809523775</c:v>
                </c:pt>
                <c:pt idx="94">
                  <c:v>24.589090909090906</c:v>
                </c:pt>
                <c:pt idx="95">
                  <c:v>25.591999999999992</c:v>
                </c:pt>
                <c:pt idx="96">
                  <c:v>25.400000000000006</c:v>
                </c:pt>
                <c:pt idx="97">
                  <c:v>27.766190476190477</c:v>
                </c:pt>
                <c:pt idx="98">
                  <c:v>27.355217391304336</c:v>
                </c:pt>
                <c:pt idx="99">
                  <c:v>22.536111111111111</c:v>
                </c:pt>
                <c:pt idx="100">
                  <c:v>27.4</c:v>
                </c:pt>
                <c:pt idx="101">
                  <c:v>29.677272727272744</c:v>
                </c:pt>
                <c:pt idx="102">
                  <c:v>28.510952380952393</c:v>
                </c:pt>
                <c:pt idx="103">
                  <c:v>30.040434782608688</c:v>
                </c:pt>
                <c:pt idx="104">
                  <c:v>32.783809523809524</c:v>
                </c:pt>
                <c:pt idx="105">
                  <c:v>30.932272727272721</c:v>
                </c:pt>
                <c:pt idx="106">
                  <c:v>32.524090909090916</c:v>
                </c:pt>
                <c:pt idx="107">
                  <c:v>25.125499999999981</c:v>
                </c:pt>
                <c:pt idx="108">
                  <c:v>25.636363636363626</c:v>
                </c:pt>
                <c:pt idx="109">
                  <c:v>27.405999999999977</c:v>
                </c:pt>
                <c:pt idx="110">
                  <c:v>24.395454545454548</c:v>
                </c:pt>
                <c:pt idx="111">
                  <c:v>25.641000000000023</c:v>
                </c:pt>
                <c:pt idx="112">
                  <c:v>28.450476190476188</c:v>
                </c:pt>
                <c:pt idx="113">
                  <c:v>27.724285714285731</c:v>
                </c:pt>
                <c:pt idx="114">
                  <c:v>24.538181818181819</c:v>
                </c:pt>
                <c:pt idx="115">
                  <c:v>25.673181818181817</c:v>
                </c:pt>
                <c:pt idx="116">
                  <c:v>25.532499999999981</c:v>
                </c:pt>
                <c:pt idx="117">
                  <c:v>20.478260869565194</c:v>
                </c:pt>
                <c:pt idx="118">
                  <c:v>18.942272727272726</c:v>
                </c:pt>
                <c:pt idx="119">
                  <c:v>18.604736842105233</c:v>
                </c:pt>
                <c:pt idx="120">
                  <c:v>19.484999999999989</c:v>
                </c:pt>
                <c:pt idx="121">
                  <c:v>20.291499999999989</c:v>
                </c:pt>
                <c:pt idx="122">
                  <c:v>23.6905</c:v>
                </c:pt>
                <c:pt idx="123">
                  <c:v>25.654090909090922</c:v>
                </c:pt>
                <c:pt idx="124">
                  <c:v>25.433913043478263</c:v>
                </c:pt>
                <c:pt idx="125">
                  <c:v>24.12789473684213</c:v>
                </c:pt>
                <c:pt idx="126">
                  <c:v>25.767826086956525</c:v>
                </c:pt>
                <c:pt idx="127">
                  <c:v>26.662272727272725</c:v>
                </c:pt>
                <c:pt idx="128">
                  <c:v>28.342380952380942</c:v>
                </c:pt>
                <c:pt idx="129">
                  <c:v>27.548695652173887</c:v>
                </c:pt>
                <c:pt idx="130">
                  <c:v>24.184761904761885</c:v>
                </c:pt>
                <c:pt idx="131">
                  <c:v>28.520952380952384</c:v>
                </c:pt>
                <c:pt idx="132">
                  <c:v>31.287272727272732</c:v>
                </c:pt>
                <c:pt idx="133">
                  <c:v>32.648500000000013</c:v>
                </c:pt>
                <c:pt idx="134">
                  <c:v>30.33904761904763</c:v>
                </c:pt>
                <c:pt idx="135">
                  <c:v>25.015999999999988</c:v>
                </c:pt>
                <c:pt idx="136">
                  <c:v>25.809500000000003</c:v>
                </c:pt>
                <c:pt idx="137">
                  <c:v>27.545714285714268</c:v>
                </c:pt>
                <c:pt idx="138">
                  <c:v>28.398260869565206</c:v>
                </c:pt>
                <c:pt idx="139">
                  <c:v>29.825714285714266</c:v>
                </c:pt>
                <c:pt idx="140">
                  <c:v>27.098181818181803</c:v>
                </c:pt>
                <c:pt idx="141">
                  <c:v>29.590434782608693</c:v>
                </c:pt>
                <c:pt idx="142">
                  <c:v>28.771999999999988</c:v>
                </c:pt>
                <c:pt idx="143">
                  <c:v>29.879047619047633</c:v>
                </c:pt>
                <c:pt idx="144">
                  <c:v>31.175238095238093</c:v>
                </c:pt>
                <c:pt idx="145">
                  <c:v>30.865999999999989</c:v>
                </c:pt>
                <c:pt idx="146">
                  <c:v>33.799130434782612</c:v>
                </c:pt>
                <c:pt idx="147">
                  <c:v>33.362272727272732</c:v>
                </c:pt>
                <c:pt idx="148">
                  <c:v>37.916315789473678</c:v>
                </c:pt>
                <c:pt idx="149">
                  <c:v>35.191363636363626</c:v>
                </c:pt>
                <c:pt idx="150">
                  <c:v>38.370454545454521</c:v>
                </c:pt>
                <c:pt idx="151">
                  <c:v>43.030000000000008</c:v>
                </c:pt>
                <c:pt idx="152">
                  <c:v>43.381363636363588</c:v>
                </c:pt>
                <c:pt idx="153">
                  <c:v>49.770476190476202</c:v>
                </c:pt>
                <c:pt idx="154">
                  <c:v>43.053636363636308</c:v>
                </c:pt>
                <c:pt idx="155">
                  <c:v>39.644285714285715</c:v>
                </c:pt>
                <c:pt idx="156">
                  <c:v>44.283333333333331</c:v>
                </c:pt>
                <c:pt idx="157">
                  <c:v>45.556999999999995</c:v>
                </c:pt>
                <c:pt idx="158">
                  <c:v>53.084090909090904</c:v>
                </c:pt>
                <c:pt idx="159">
                  <c:v>51.857142857142819</c:v>
                </c:pt>
                <c:pt idx="160">
                  <c:v>48.665909090909118</c:v>
                </c:pt>
                <c:pt idx="161">
                  <c:v>54.306818181818151</c:v>
                </c:pt>
                <c:pt idx="162">
                  <c:v>57.579047619047579</c:v>
                </c:pt>
                <c:pt idx="163">
                  <c:v>64.09</c:v>
                </c:pt>
                <c:pt idx="164">
                  <c:v>62.981818181818163</c:v>
                </c:pt>
                <c:pt idx="165">
                  <c:v>58.52190476190475</c:v>
                </c:pt>
                <c:pt idx="166">
                  <c:v>55.535000000000011</c:v>
                </c:pt>
                <c:pt idx="167">
                  <c:v>56.747499999999988</c:v>
                </c:pt>
                <c:pt idx="168">
                  <c:v>63.574285714285715</c:v>
                </c:pt>
                <c:pt idx="169">
                  <c:v>59.923000000000009</c:v>
                </c:pt>
                <c:pt idx="170">
                  <c:v>62.253043478260835</c:v>
                </c:pt>
                <c:pt idx="171">
                  <c:v>70.442105263157927</c:v>
                </c:pt>
                <c:pt idx="172">
                  <c:v>70.187272727272713</c:v>
                </c:pt>
                <c:pt idx="173">
                  <c:v>68.857727272727217</c:v>
                </c:pt>
                <c:pt idx="174">
                  <c:v>73.897142857142853</c:v>
                </c:pt>
                <c:pt idx="175">
                  <c:v>73.612173913043478</c:v>
                </c:pt>
                <c:pt idx="176">
                  <c:v>62.771904761904764</c:v>
                </c:pt>
                <c:pt idx="177">
                  <c:v>58.379999999999988</c:v>
                </c:pt>
                <c:pt idx="178">
                  <c:v>58.483181818181833</c:v>
                </c:pt>
                <c:pt idx="179">
                  <c:v>62.314736842105262</c:v>
                </c:pt>
                <c:pt idx="180">
                  <c:v>54.299090909090935</c:v>
                </c:pt>
                <c:pt idx="181">
                  <c:v>57.757000000000005</c:v>
                </c:pt>
                <c:pt idx="182">
                  <c:v>62.143636363636332</c:v>
                </c:pt>
                <c:pt idx="183">
                  <c:v>67.398421052631477</c:v>
                </c:pt>
                <c:pt idx="184">
                  <c:v>67.476086956521627</c:v>
                </c:pt>
                <c:pt idx="185">
                  <c:v>71.316190476190485</c:v>
                </c:pt>
                <c:pt idx="186">
                  <c:v>77.204090909090894</c:v>
                </c:pt>
                <c:pt idx="187">
                  <c:v>70.796521739130498</c:v>
                </c:pt>
                <c:pt idx="188">
                  <c:v>77.126999999999981</c:v>
                </c:pt>
                <c:pt idx="189">
                  <c:v>82.830869565217498</c:v>
                </c:pt>
                <c:pt idx="190">
                  <c:v>92.528181818181679</c:v>
                </c:pt>
                <c:pt idx="191">
                  <c:v>91.45</c:v>
                </c:pt>
                <c:pt idx="192">
                  <c:v>91.920454545454518</c:v>
                </c:pt>
                <c:pt idx="193">
                  <c:v>94.816666666666677</c:v>
                </c:pt>
                <c:pt idx="194">
                  <c:v>103.24000000000002</c:v>
                </c:pt>
                <c:pt idx="195">
                  <c:v>110.18772727272722</c:v>
                </c:pt>
                <c:pt idx="196">
                  <c:v>123.93619047619049</c:v>
                </c:pt>
                <c:pt idx="197">
                  <c:v>133.04857142857136</c:v>
                </c:pt>
                <c:pt idx="198">
                  <c:v>133.89913043478259</c:v>
                </c:pt>
                <c:pt idx="199">
                  <c:v>113.84904761904762</c:v>
                </c:pt>
                <c:pt idx="200">
                  <c:v>99.064090909090922</c:v>
                </c:pt>
                <c:pt idx="201">
                  <c:v>72.842608695652174</c:v>
                </c:pt>
                <c:pt idx="202">
                  <c:v>53.241</c:v>
                </c:pt>
                <c:pt idx="203">
                  <c:v>41.580909090909088</c:v>
                </c:pt>
                <c:pt idx="204">
                  <c:v>44.86</c:v>
                </c:pt>
                <c:pt idx="205">
                  <c:v>43.242500000000021</c:v>
                </c:pt>
                <c:pt idx="206">
                  <c:v>46.839090909090906</c:v>
                </c:pt>
                <c:pt idx="207">
                  <c:v>50.845238095238095</c:v>
                </c:pt>
                <c:pt idx="208">
                  <c:v>57.940952380952382</c:v>
                </c:pt>
                <c:pt idx="209">
                  <c:v>68.616818181818175</c:v>
                </c:pt>
                <c:pt idx="210">
                  <c:v>64.910000000000025</c:v>
                </c:pt>
                <c:pt idx="211">
                  <c:v>72.504761904761878</c:v>
                </c:pt>
                <c:pt idx="212">
                  <c:v>67.686818181818168</c:v>
                </c:pt>
                <c:pt idx="213">
                  <c:v>73.194090909090903</c:v>
                </c:pt>
                <c:pt idx="214">
                  <c:v>77.036666666666662</c:v>
                </c:pt>
                <c:pt idx="215">
                  <c:v>74.669545454545471</c:v>
                </c:pt>
                <c:pt idx="216">
                  <c:v>76.372999999999948</c:v>
                </c:pt>
                <c:pt idx="217">
                  <c:v>74.312000000000012</c:v>
                </c:pt>
                <c:pt idx="218">
                  <c:v>79.274782608695588</c:v>
                </c:pt>
                <c:pt idx="219">
                  <c:v>84.978571428571371</c:v>
                </c:pt>
                <c:pt idx="220">
                  <c:v>76.250952380952384</c:v>
                </c:pt>
                <c:pt idx="221">
                  <c:v>74.838181818181681</c:v>
                </c:pt>
                <c:pt idx="222">
                  <c:v>74.735454545454488</c:v>
                </c:pt>
                <c:pt idx="223">
                  <c:v>76.693181818181699</c:v>
                </c:pt>
                <c:pt idx="224">
                  <c:v>77.786818181818177</c:v>
                </c:pt>
                <c:pt idx="225">
                  <c:v>82.918095238095233</c:v>
                </c:pt>
                <c:pt idx="226">
                  <c:v>85.669999999999987</c:v>
                </c:pt>
                <c:pt idx="227">
                  <c:v>91.796521739130498</c:v>
                </c:pt>
                <c:pt idx="228">
                  <c:v>96.294285714285706</c:v>
                </c:pt>
                <c:pt idx="229">
                  <c:v>103.9555</c:v>
                </c:pt>
                <c:pt idx="230">
                  <c:v>114.44130434782609</c:v>
                </c:pt>
                <c:pt idx="231">
                  <c:v>123.03894736842096</c:v>
                </c:pt>
                <c:pt idx="232">
                  <c:v>114.4581818181817</c:v>
                </c:pt>
                <c:pt idx="233">
                  <c:v>113.75772727272728</c:v>
                </c:pt>
                <c:pt idx="234">
                  <c:v>116.46000000000002</c:v>
                </c:pt>
                <c:pt idx="235">
                  <c:v>110.08130434782608</c:v>
                </c:pt>
                <c:pt idx="236">
                  <c:v>112.44681818181826</c:v>
                </c:pt>
                <c:pt idx="237">
                  <c:v>109.46857142857141</c:v>
                </c:pt>
                <c:pt idx="238">
                  <c:v>110.50409090909092</c:v>
                </c:pt>
                <c:pt idx="239">
                  <c:v>107.90904761904766</c:v>
                </c:pt>
                <c:pt idx="240">
                  <c:v>111.15619047619045</c:v>
                </c:pt>
                <c:pt idx="241">
                  <c:v>119.70238095238086</c:v>
                </c:pt>
                <c:pt idx="242">
                  <c:v>124.9286363636363</c:v>
                </c:pt>
                <c:pt idx="243">
                  <c:v>120.46350000000002</c:v>
                </c:pt>
                <c:pt idx="244">
                  <c:v>110.52173913043465</c:v>
                </c:pt>
                <c:pt idx="245">
                  <c:v>95.589047619047633</c:v>
                </c:pt>
                <c:pt idx="246">
                  <c:v>103.14090909090906</c:v>
                </c:pt>
                <c:pt idx="247">
                  <c:v>113.34</c:v>
                </c:pt>
                <c:pt idx="248">
                  <c:v>113.38250000000001</c:v>
                </c:pt>
                <c:pt idx="249">
                  <c:v>111.9734782608695</c:v>
                </c:pt>
                <c:pt idx="250">
                  <c:v>109.71181818181826</c:v>
                </c:pt>
                <c:pt idx="251">
                  <c:v>109.63100000000001</c:v>
                </c:pt>
                <c:pt idx="252">
                  <c:v>112.97363636363632</c:v>
                </c:pt>
                <c:pt idx="253">
                  <c:v>116.455</c:v>
                </c:pt>
                <c:pt idx="254">
                  <c:v>109.24000000000002</c:v>
                </c:pt>
                <c:pt idx="255">
                  <c:v>102.8754545454544</c:v>
                </c:pt>
                <c:pt idx="256">
                  <c:v>103.02695652173917</c:v>
                </c:pt>
                <c:pt idx="257">
                  <c:v>103.10999999999999</c:v>
                </c:pt>
                <c:pt idx="258">
                  <c:v>107.71608695652164</c:v>
                </c:pt>
                <c:pt idx="259">
                  <c:v>110.96454545454553</c:v>
                </c:pt>
                <c:pt idx="260">
                  <c:v>111.62142857142848</c:v>
                </c:pt>
                <c:pt idx="261">
                  <c:v>109.4786956521739</c:v>
                </c:pt>
                <c:pt idx="262">
                  <c:v>108.07619047619048</c:v>
                </c:pt>
                <c:pt idx="263">
                  <c:v>110.67400000000001</c:v>
                </c:pt>
                <c:pt idx="264">
                  <c:v>107.4227272727272</c:v>
                </c:pt>
                <c:pt idx="265">
                  <c:v>108.81200000000001</c:v>
                </c:pt>
                <c:pt idx="266">
                  <c:v>107.40571428571432</c:v>
                </c:pt>
                <c:pt idx="267">
                  <c:v>107.78809523809527</c:v>
                </c:pt>
                <c:pt idx="268">
                  <c:v>109.67590909090904</c:v>
                </c:pt>
                <c:pt idx="269">
                  <c:v>111.86809523809524</c:v>
                </c:pt>
                <c:pt idx="270">
                  <c:v>106.98260869565216</c:v>
                </c:pt>
                <c:pt idx="271">
                  <c:v>101.92238095238086</c:v>
                </c:pt>
                <c:pt idx="272">
                  <c:v>97.336363636363643</c:v>
                </c:pt>
                <c:pt idx="273">
                  <c:v>87.269565217391303</c:v>
                </c:pt>
                <c:pt idx="274">
                  <c:v>78.438000000000002</c:v>
                </c:pt>
                <c:pt idx="275">
                  <c:v>67.710000000000022</c:v>
                </c:pt>
                <c:pt idx="276">
                  <c:v>69.170999999999978</c:v>
                </c:pt>
                <c:pt idx="277">
                  <c:v>69.584000000000017</c:v>
                </c:pt>
                <c:pt idx="278">
                  <c:v>70.203000000000003</c:v>
                </c:pt>
                <c:pt idx="279">
                  <c:v>70.815000000000012</c:v>
                </c:pt>
                <c:pt idx="280">
                  <c:v>71.412999999999997</c:v>
                </c:pt>
                <c:pt idx="281">
                  <c:v>71.993000000000023</c:v>
                </c:pt>
                <c:pt idx="282">
                  <c:v>72.55</c:v>
                </c:pt>
                <c:pt idx="283">
                  <c:v>73.015000000000015</c:v>
                </c:pt>
                <c:pt idx="284">
                  <c:v>73.410000000000025</c:v>
                </c:pt>
                <c:pt idx="285">
                  <c:v>73.808999999999983</c:v>
                </c:pt>
                <c:pt idx="286">
                  <c:v>74.198999999999998</c:v>
                </c:pt>
                <c:pt idx="287">
                  <c:v>74.551999999999992</c:v>
                </c:pt>
                <c:pt idx="288">
                  <c:v>74.92</c:v>
                </c:pt>
                <c:pt idx="289">
                  <c:v>75.301999999999992</c:v>
                </c:pt>
                <c:pt idx="290">
                  <c:v>75.710000000000022</c:v>
                </c:pt>
                <c:pt idx="291">
                  <c:v>76.125999999999948</c:v>
                </c:pt>
                <c:pt idx="292">
                  <c:v>76.454000000000022</c:v>
                </c:pt>
                <c:pt idx="293">
                  <c:v>76.792000000000002</c:v>
                </c:pt>
                <c:pt idx="294">
                  <c:v>77.146000000000001</c:v>
                </c:pt>
                <c:pt idx="295">
                  <c:v>77.472999999999999</c:v>
                </c:pt>
                <c:pt idx="296">
                  <c:v>77.715000000000003</c:v>
                </c:pt>
                <c:pt idx="297">
                  <c:v>78.001000000000005</c:v>
                </c:pt>
                <c:pt idx="298">
                  <c:v>78.245000000000005</c:v>
                </c:pt>
                <c:pt idx="299">
                  <c:v>78.471000000000004</c:v>
                </c:pt>
              </c:numCache>
            </c:numRef>
          </c:val>
        </c:ser>
        <c:marker val="1"/>
        <c:axId val="97426816"/>
        <c:axId val="97391744"/>
      </c:lineChart>
      <c:dateAx>
        <c:axId val="97426816"/>
        <c:scaling>
          <c:orientation val="minMax"/>
          <c:max val="42705"/>
          <c:min val="40179"/>
        </c:scaling>
        <c:axPos val="b"/>
        <c:numFmt formatCode="yyyy" sourceLinked="0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97391744"/>
        <c:crosses val="autoZero"/>
        <c:auto val="1"/>
        <c:lblOffset val="100"/>
        <c:majorUnit val="12"/>
        <c:majorTimeUnit val="months"/>
      </c:dateAx>
      <c:valAx>
        <c:axId val="97391744"/>
        <c:scaling>
          <c:orientation val="minMax"/>
          <c:max val="140"/>
          <c:min val="4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General" sourceLinked="0"/>
        <c:tickLblPos val="nextTo"/>
        <c:crossAx val="97426816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0.14000303030303041"/>
          <c:y val="0.88418819444444441"/>
          <c:w val="0.60453939393939393"/>
          <c:h val="0.11581180555555555"/>
        </c:manualLayout>
      </c:layout>
    </c:legend>
    <c:plotVisOnly val="1"/>
  </c:chart>
  <c:spPr>
    <a:ln>
      <a:noFill/>
    </a:ln>
  </c:spPr>
  <c:txPr>
    <a:bodyPr/>
    <a:lstStyle/>
    <a:p>
      <a:pPr>
        <a:defRPr sz="1600">
          <a:latin typeface="Trebuchet MS" pitchFamily="34" charset="0"/>
        </a:defRPr>
      </a:pPr>
      <a:endParaRPr lang="hu-HU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8.9366275649221547E-2"/>
          <c:y val="6.806157407407408E-2"/>
          <c:w val="0.81475567709344021"/>
          <c:h val="0.48053310185185188"/>
        </c:manualLayout>
      </c:layout>
      <c:lineChart>
        <c:grouping val="standard"/>
        <c:ser>
          <c:idx val="1"/>
          <c:order val="0"/>
          <c:tx>
            <c:strRef>
              <c:f>'c3-15'!$C$12</c:f>
              <c:strCache>
                <c:ptCount val="1"/>
                <c:pt idx="0">
                  <c:v>Olasz</c:v>
                </c:pt>
              </c:strCache>
            </c:strRef>
          </c:tx>
          <c:spPr>
            <a:ln w="25400">
              <a:solidFill>
                <a:schemeClr val="accent5"/>
              </a:solidFill>
            </a:ln>
          </c:spPr>
          <c:marker>
            <c:symbol val="none"/>
          </c:marker>
          <c:cat>
            <c:numRef>
              <c:f>'c3-15'!$A$15:$A$590</c:f>
              <c:numCache>
                <c:formatCode>yyyy/mm/dd</c:formatCode>
                <c:ptCount val="576"/>
                <c:pt idx="0">
                  <c:v>41277</c:v>
                </c:pt>
                <c:pt idx="1">
                  <c:v>41278</c:v>
                </c:pt>
                <c:pt idx="2">
                  <c:v>41281</c:v>
                </c:pt>
                <c:pt idx="3">
                  <c:v>41282</c:v>
                </c:pt>
                <c:pt idx="4">
                  <c:v>41283</c:v>
                </c:pt>
                <c:pt idx="5">
                  <c:v>41284</c:v>
                </c:pt>
                <c:pt idx="6">
                  <c:v>41285</c:v>
                </c:pt>
                <c:pt idx="7">
                  <c:v>41288</c:v>
                </c:pt>
                <c:pt idx="8">
                  <c:v>41289</c:v>
                </c:pt>
                <c:pt idx="9">
                  <c:v>41290</c:v>
                </c:pt>
                <c:pt idx="10">
                  <c:v>41291</c:v>
                </c:pt>
                <c:pt idx="11">
                  <c:v>41292</c:v>
                </c:pt>
                <c:pt idx="12">
                  <c:v>41295</c:v>
                </c:pt>
                <c:pt idx="13">
                  <c:v>41296</c:v>
                </c:pt>
                <c:pt idx="14">
                  <c:v>41297</c:v>
                </c:pt>
                <c:pt idx="15">
                  <c:v>41298</c:v>
                </c:pt>
                <c:pt idx="16">
                  <c:v>41299</c:v>
                </c:pt>
                <c:pt idx="17">
                  <c:v>41302</c:v>
                </c:pt>
                <c:pt idx="18">
                  <c:v>41303</c:v>
                </c:pt>
                <c:pt idx="19">
                  <c:v>41304</c:v>
                </c:pt>
                <c:pt idx="20">
                  <c:v>41305</c:v>
                </c:pt>
                <c:pt idx="21">
                  <c:v>41306</c:v>
                </c:pt>
                <c:pt idx="22">
                  <c:v>41309</c:v>
                </c:pt>
                <c:pt idx="23">
                  <c:v>41310</c:v>
                </c:pt>
                <c:pt idx="24">
                  <c:v>41311</c:v>
                </c:pt>
                <c:pt idx="25">
                  <c:v>41312</c:v>
                </c:pt>
                <c:pt idx="26">
                  <c:v>41313</c:v>
                </c:pt>
                <c:pt idx="27">
                  <c:v>41316</c:v>
                </c:pt>
                <c:pt idx="28">
                  <c:v>41317</c:v>
                </c:pt>
                <c:pt idx="29">
                  <c:v>41318</c:v>
                </c:pt>
                <c:pt idx="30">
                  <c:v>41319</c:v>
                </c:pt>
                <c:pt idx="31">
                  <c:v>41320</c:v>
                </c:pt>
                <c:pt idx="32">
                  <c:v>41323</c:v>
                </c:pt>
                <c:pt idx="33">
                  <c:v>41324</c:v>
                </c:pt>
                <c:pt idx="34">
                  <c:v>41325</c:v>
                </c:pt>
                <c:pt idx="35">
                  <c:v>41326</c:v>
                </c:pt>
                <c:pt idx="36">
                  <c:v>41327</c:v>
                </c:pt>
                <c:pt idx="37">
                  <c:v>41330</c:v>
                </c:pt>
                <c:pt idx="38">
                  <c:v>41331</c:v>
                </c:pt>
                <c:pt idx="39">
                  <c:v>41332</c:v>
                </c:pt>
                <c:pt idx="40">
                  <c:v>41333</c:v>
                </c:pt>
                <c:pt idx="41">
                  <c:v>41334</c:v>
                </c:pt>
                <c:pt idx="42">
                  <c:v>41337</c:v>
                </c:pt>
                <c:pt idx="43">
                  <c:v>41338</c:v>
                </c:pt>
                <c:pt idx="44">
                  <c:v>41339</c:v>
                </c:pt>
                <c:pt idx="45">
                  <c:v>41340</c:v>
                </c:pt>
                <c:pt idx="46">
                  <c:v>41341</c:v>
                </c:pt>
                <c:pt idx="47">
                  <c:v>41344</c:v>
                </c:pt>
                <c:pt idx="48">
                  <c:v>41345</c:v>
                </c:pt>
                <c:pt idx="49">
                  <c:v>41346</c:v>
                </c:pt>
                <c:pt idx="50">
                  <c:v>41347</c:v>
                </c:pt>
                <c:pt idx="51">
                  <c:v>41348</c:v>
                </c:pt>
                <c:pt idx="52">
                  <c:v>41351</c:v>
                </c:pt>
                <c:pt idx="53">
                  <c:v>41352</c:v>
                </c:pt>
                <c:pt idx="54">
                  <c:v>41353</c:v>
                </c:pt>
                <c:pt idx="55">
                  <c:v>41354</c:v>
                </c:pt>
                <c:pt idx="56">
                  <c:v>41355</c:v>
                </c:pt>
                <c:pt idx="57">
                  <c:v>41358</c:v>
                </c:pt>
                <c:pt idx="58">
                  <c:v>41359</c:v>
                </c:pt>
                <c:pt idx="59">
                  <c:v>41360</c:v>
                </c:pt>
                <c:pt idx="60">
                  <c:v>41361</c:v>
                </c:pt>
                <c:pt idx="61">
                  <c:v>41362</c:v>
                </c:pt>
                <c:pt idx="62">
                  <c:v>41365</c:v>
                </c:pt>
                <c:pt idx="63">
                  <c:v>41366</c:v>
                </c:pt>
                <c:pt idx="64">
                  <c:v>41367</c:v>
                </c:pt>
                <c:pt idx="65">
                  <c:v>41368</c:v>
                </c:pt>
                <c:pt idx="66">
                  <c:v>41369</c:v>
                </c:pt>
                <c:pt idx="67">
                  <c:v>41372</c:v>
                </c:pt>
                <c:pt idx="68">
                  <c:v>41373</c:v>
                </c:pt>
                <c:pt idx="69">
                  <c:v>41374</c:v>
                </c:pt>
                <c:pt idx="70">
                  <c:v>41375</c:v>
                </c:pt>
                <c:pt idx="71">
                  <c:v>41376</c:v>
                </c:pt>
                <c:pt idx="72">
                  <c:v>41379</c:v>
                </c:pt>
                <c:pt idx="73">
                  <c:v>41380</c:v>
                </c:pt>
                <c:pt idx="74">
                  <c:v>41381</c:v>
                </c:pt>
                <c:pt idx="75">
                  <c:v>41382</c:v>
                </c:pt>
                <c:pt idx="76">
                  <c:v>41383</c:v>
                </c:pt>
                <c:pt idx="77">
                  <c:v>41386</c:v>
                </c:pt>
                <c:pt idx="78">
                  <c:v>41387</c:v>
                </c:pt>
                <c:pt idx="79">
                  <c:v>41388</c:v>
                </c:pt>
                <c:pt idx="80">
                  <c:v>41389</c:v>
                </c:pt>
                <c:pt idx="81">
                  <c:v>41390</c:v>
                </c:pt>
                <c:pt idx="82">
                  <c:v>41393</c:v>
                </c:pt>
                <c:pt idx="83">
                  <c:v>41394</c:v>
                </c:pt>
                <c:pt idx="84">
                  <c:v>41395</c:v>
                </c:pt>
                <c:pt idx="85">
                  <c:v>41396</c:v>
                </c:pt>
                <c:pt idx="86">
                  <c:v>41397</c:v>
                </c:pt>
                <c:pt idx="87">
                  <c:v>41400</c:v>
                </c:pt>
                <c:pt idx="88">
                  <c:v>41401</c:v>
                </c:pt>
                <c:pt idx="89">
                  <c:v>41402</c:v>
                </c:pt>
                <c:pt idx="90">
                  <c:v>41403</c:v>
                </c:pt>
                <c:pt idx="91">
                  <c:v>41404</c:v>
                </c:pt>
                <c:pt idx="92">
                  <c:v>41407</c:v>
                </c:pt>
                <c:pt idx="93">
                  <c:v>41408</c:v>
                </c:pt>
                <c:pt idx="94">
                  <c:v>41409</c:v>
                </c:pt>
                <c:pt idx="95">
                  <c:v>41410</c:v>
                </c:pt>
                <c:pt idx="96">
                  <c:v>41411</c:v>
                </c:pt>
                <c:pt idx="97">
                  <c:v>41414</c:v>
                </c:pt>
                <c:pt idx="98">
                  <c:v>41415</c:v>
                </c:pt>
                <c:pt idx="99">
                  <c:v>41416</c:v>
                </c:pt>
                <c:pt idx="100">
                  <c:v>41417</c:v>
                </c:pt>
                <c:pt idx="101">
                  <c:v>41418</c:v>
                </c:pt>
                <c:pt idx="102">
                  <c:v>41421</c:v>
                </c:pt>
                <c:pt idx="103">
                  <c:v>41422</c:v>
                </c:pt>
                <c:pt idx="104">
                  <c:v>41423</c:v>
                </c:pt>
                <c:pt idx="105">
                  <c:v>41424</c:v>
                </c:pt>
                <c:pt idx="106">
                  <c:v>41425</c:v>
                </c:pt>
                <c:pt idx="107">
                  <c:v>41428</c:v>
                </c:pt>
                <c:pt idx="108">
                  <c:v>41429</c:v>
                </c:pt>
                <c:pt idx="109">
                  <c:v>41430</c:v>
                </c:pt>
                <c:pt idx="110">
                  <c:v>41431</c:v>
                </c:pt>
                <c:pt idx="111">
                  <c:v>41432</c:v>
                </c:pt>
                <c:pt idx="112">
                  <c:v>41435</c:v>
                </c:pt>
                <c:pt idx="113">
                  <c:v>41436</c:v>
                </c:pt>
                <c:pt idx="114">
                  <c:v>41437</c:v>
                </c:pt>
                <c:pt idx="115">
                  <c:v>41438</c:v>
                </c:pt>
                <c:pt idx="116">
                  <c:v>41439</c:v>
                </c:pt>
                <c:pt idx="117">
                  <c:v>41442</c:v>
                </c:pt>
                <c:pt idx="118">
                  <c:v>41443</c:v>
                </c:pt>
                <c:pt idx="119">
                  <c:v>41444</c:v>
                </c:pt>
                <c:pt idx="120">
                  <c:v>41445</c:v>
                </c:pt>
                <c:pt idx="121">
                  <c:v>41446</c:v>
                </c:pt>
                <c:pt idx="122">
                  <c:v>41449</c:v>
                </c:pt>
                <c:pt idx="123">
                  <c:v>41450</c:v>
                </c:pt>
                <c:pt idx="124">
                  <c:v>41451</c:v>
                </c:pt>
                <c:pt idx="125">
                  <c:v>41452</c:v>
                </c:pt>
                <c:pt idx="126">
                  <c:v>41453</c:v>
                </c:pt>
                <c:pt idx="127">
                  <c:v>41456</c:v>
                </c:pt>
                <c:pt idx="128">
                  <c:v>41457</c:v>
                </c:pt>
                <c:pt idx="129">
                  <c:v>41458</c:v>
                </c:pt>
                <c:pt idx="130">
                  <c:v>41459</c:v>
                </c:pt>
                <c:pt idx="131">
                  <c:v>41460</c:v>
                </c:pt>
                <c:pt idx="132">
                  <c:v>41463</c:v>
                </c:pt>
                <c:pt idx="133">
                  <c:v>41464</c:v>
                </c:pt>
                <c:pt idx="134">
                  <c:v>41465</c:v>
                </c:pt>
                <c:pt idx="135">
                  <c:v>41466</c:v>
                </c:pt>
                <c:pt idx="136">
                  <c:v>41467</c:v>
                </c:pt>
                <c:pt idx="137">
                  <c:v>41470</c:v>
                </c:pt>
                <c:pt idx="138">
                  <c:v>41471</c:v>
                </c:pt>
                <c:pt idx="139">
                  <c:v>41472</c:v>
                </c:pt>
                <c:pt idx="140">
                  <c:v>41473</c:v>
                </c:pt>
                <c:pt idx="141">
                  <c:v>41474</c:v>
                </c:pt>
                <c:pt idx="142">
                  <c:v>41477</c:v>
                </c:pt>
                <c:pt idx="143">
                  <c:v>41478</c:v>
                </c:pt>
                <c:pt idx="144">
                  <c:v>41479</c:v>
                </c:pt>
                <c:pt idx="145">
                  <c:v>41480</c:v>
                </c:pt>
                <c:pt idx="146">
                  <c:v>41481</c:v>
                </c:pt>
                <c:pt idx="147">
                  <c:v>41484</c:v>
                </c:pt>
                <c:pt idx="148">
                  <c:v>41485</c:v>
                </c:pt>
                <c:pt idx="149">
                  <c:v>41486</c:v>
                </c:pt>
                <c:pt idx="150">
                  <c:v>41487</c:v>
                </c:pt>
                <c:pt idx="151">
                  <c:v>41488</c:v>
                </c:pt>
                <c:pt idx="152">
                  <c:v>41491</c:v>
                </c:pt>
                <c:pt idx="153">
                  <c:v>41492</c:v>
                </c:pt>
                <c:pt idx="154">
                  <c:v>41493</c:v>
                </c:pt>
                <c:pt idx="155">
                  <c:v>41494</c:v>
                </c:pt>
                <c:pt idx="156">
                  <c:v>41495</c:v>
                </c:pt>
                <c:pt idx="157">
                  <c:v>41498</c:v>
                </c:pt>
                <c:pt idx="158">
                  <c:v>41499</c:v>
                </c:pt>
                <c:pt idx="159">
                  <c:v>41500</c:v>
                </c:pt>
                <c:pt idx="160">
                  <c:v>41501</c:v>
                </c:pt>
                <c:pt idx="161">
                  <c:v>41502</c:v>
                </c:pt>
                <c:pt idx="162">
                  <c:v>41505</c:v>
                </c:pt>
                <c:pt idx="163">
                  <c:v>41506</c:v>
                </c:pt>
                <c:pt idx="164">
                  <c:v>41507</c:v>
                </c:pt>
                <c:pt idx="165">
                  <c:v>41508</c:v>
                </c:pt>
                <c:pt idx="166">
                  <c:v>41509</c:v>
                </c:pt>
                <c:pt idx="167">
                  <c:v>41512</c:v>
                </c:pt>
                <c:pt idx="168">
                  <c:v>41513</c:v>
                </c:pt>
                <c:pt idx="169">
                  <c:v>41514</c:v>
                </c:pt>
                <c:pt idx="170">
                  <c:v>41515</c:v>
                </c:pt>
                <c:pt idx="171">
                  <c:v>41516</c:v>
                </c:pt>
                <c:pt idx="172">
                  <c:v>41519</c:v>
                </c:pt>
                <c:pt idx="173">
                  <c:v>41520</c:v>
                </c:pt>
                <c:pt idx="174">
                  <c:v>41521</c:v>
                </c:pt>
                <c:pt idx="175">
                  <c:v>41522</c:v>
                </c:pt>
                <c:pt idx="176">
                  <c:v>41523</c:v>
                </c:pt>
                <c:pt idx="177">
                  <c:v>41526</c:v>
                </c:pt>
                <c:pt idx="178">
                  <c:v>41527</c:v>
                </c:pt>
                <c:pt idx="179">
                  <c:v>41528</c:v>
                </c:pt>
                <c:pt idx="180">
                  <c:v>41529</c:v>
                </c:pt>
                <c:pt idx="181">
                  <c:v>41530</c:v>
                </c:pt>
                <c:pt idx="182">
                  <c:v>41533</c:v>
                </c:pt>
                <c:pt idx="183">
                  <c:v>41534</c:v>
                </c:pt>
                <c:pt idx="184">
                  <c:v>41535</c:v>
                </c:pt>
                <c:pt idx="185">
                  <c:v>41536</c:v>
                </c:pt>
                <c:pt idx="186">
                  <c:v>41537</c:v>
                </c:pt>
                <c:pt idx="187">
                  <c:v>41540</c:v>
                </c:pt>
                <c:pt idx="188">
                  <c:v>41541</c:v>
                </c:pt>
                <c:pt idx="189">
                  <c:v>41542</c:v>
                </c:pt>
                <c:pt idx="190">
                  <c:v>41543</c:v>
                </c:pt>
                <c:pt idx="191">
                  <c:v>41544</c:v>
                </c:pt>
                <c:pt idx="192">
                  <c:v>41547</c:v>
                </c:pt>
                <c:pt idx="193">
                  <c:v>41548</c:v>
                </c:pt>
                <c:pt idx="194">
                  <c:v>41549</c:v>
                </c:pt>
                <c:pt idx="195">
                  <c:v>41550</c:v>
                </c:pt>
                <c:pt idx="196">
                  <c:v>41551</c:v>
                </c:pt>
                <c:pt idx="197">
                  <c:v>41554</c:v>
                </c:pt>
                <c:pt idx="198">
                  <c:v>41555</c:v>
                </c:pt>
                <c:pt idx="199">
                  <c:v>41556</c:v>
                </c:pt>
                <c:pt idx="200">
                  <c:v>41557</c:v>
                </c:pt>
                <c:pt idx="201">
                  <c:v>41558</c:v>
                </c:pt>
                <c:pt idx="202">
                  <c:v>41561</c:v>
                </c:pt>
                <c:pt idx="203">
                  <c:v>41562</c:v>
                </c:pt>
                <c:pt idx="204">
                  <c:v>41563</c:v>
                </c:pt>
                <c:pt idx="205">
                  <c:v>41564</c:v>
                </c:pt>
                <c:pt idx="206">
                  <c:v>41565</c:v>
                </c:pt>
                <c:pt idx="207">
                  <c:v>41568</c:v>
                </c:pt>
                <c:pt idx="208">
                  <c:v>41569</c:v>
                </c:pt>
                <c:pt idx="209">
                  <c:v>41570</c:v>
                </c:pt>
                <c:pt idx="210">
                  <c:v>41571</c:v>
                </c:pt>
                <c:pt idx="211">
                  <c:v>41572</c:v>
                </c:pt>
                <c:pt idx="212">
                  <c:v>41575</c:v>
                </c:pt>
                <c:pt idx="213">
                  <c:v>41576</c:v>
                </c:pt>
                <c:pt idx="214">
                  <c:v>41577</c:v>
                </c:pt>
                <c:pt idx="215">
                  <c:v>41578</c:v>
                </c:pt>
                <c:pt idx="216">
                  <c:v>41579</c:v>
                </c:pt>
                <c:pt idx="217">
                  <c:v>41582</c:v>
                </c:pt>
                <c:pt idx="218">
                  <c:v>41583</c:v>
                </c:pt>
                <c:pt idx="219">
                  <c:v>41584</c:v>
                </c:pt>
                <c:pt idx="220">
                  <c:v>41585</c:v>
                </c:pt>
                <c:pt idx="221">
                  <c:v>41586</c:v>
                </c:pt>
                <c:pt idx="222">
                  <c:v>41589</c:v>
                </c:pt>
                <c:pt idx="223">
                  <c:v>41590</c:v>
                </c:pt>
                <c:pt idx="224">
                  <c:v>41591</c:v>
                </c:pt>
                <c:pt idx="225">
                  <c:v>41592</c:v>
                </c:pt>
                <c:pt idx="226">
                  <c:v>41593</c:v>
                </c:pt>
                <c:pt idx="227">
                  <c:v>41596</c:v>
                </c:pt>
                <c:pt idx="228">
                  <c:v>41597</c:v>
                </c:pt>
                <c:pt idx="229">
                  <c:v>41598</c:v>
                </c:pt>
                <c:pt idx="230">
                  <c:v>41599</c:v>
                </c:pt>
                <c:pt idx="231">
                  <c:v>41600</c:v>
                </c:pt>
                <c:pt idx="232">
                  <c:v>41603</c:v>
                </c:pt>
                <c:pt idx="233">
                  <c:v>41604</c:v>
                </c:pt>
                <c:pt idx="234">
                  <c:v>41605</c:v>
                </c:pt>
                <c:pt idx="235">
                  <c:v>41606</c:v>
                </c:pt>
                <c:pt idx="236">
                  <c:v>41607</c:v>
                </c:pt>
                <c:pt idx="237">
                  <c:v>41610</c:v>
                </c:pt>
                <c:pt idx="238">
                  <c:v>41611</c:v>
                </c:pt>
                <c:pt idx="239">
                  <c:v>41612</c:v>
                </c:pt>
                <c:pt idx="240">
                  <c:v>41613</c:v>
                </c:pt>
                <c:pt idx="241">
                  <c:v>41614</c:v>
                </c:pt>
                <c:pt idx="242">
                  <c:v>41617</c:v>
                </c:pt>
                <c:pt idx="243">
                  <c:v>41618</c:v>
                </c:pt>
                <c:pt idx="244">
                  <c:v>41619</c:v>
                </c:pt>
                <c:pt idx="245">
                  <c:v>41620</c:v>
                </c:pt>
                <c:pt idx="246">
                  <c:v>41621</c:v>
                </c:pt>
                <c:pt idx="247">
                  <c:v>41624</c:v>
                </c:pt>
                <c:pt idx="248">
                  <c:v>41625</c:v>
                </c:pt>
                <c:pt idx="249">
                  <c:v>41626</c:v>
                </c:pt>
                <c:pt idx="250">
                  <c:v>41627</c:v>
                </c:pt>
                <c:pt idx="251">
                  <c:v>41628</c:v>
                </c:pt>
                <c:pt idx="252">
                  <c:v>41631</c:v>
                </c:pt>
                <c:pt idx="253">
                  <c:v>41632</c:v>
                </c:pt>
                <c:pt idx="254">
                  <c:v>41633</c:v>
                </c:pt>
                <c:pt idx="255">
                  <c:v>41634</c:v>
                </c:pt>
                <c:pt idx="256">
                  <c:v>41635</c:v>
                </c:pt>
                <c:pt idx="257">
                  <c:v>41638</c:v>
                </c:pt>
                <c:pt idx="258">
                  <c:v>41639</c:v>
                </c:pt>
                <c:pt idx="259">
                  <c:v>41640</c:v>
                </c:pt>
                <c:pt idx="260">
                  <c:v>41641</c:v>
                </c:pt>
                <c:pt idx="261">
                  <c:v>41642</c:v>
                </c:pt>
                <c:pt idx="262">
                  <c:v>41645</c:v>
                </c:pt>
                <c:pt idx="263">
                  <c:v>41646</c:v>
                </c:pt>
                <c:pt idx="264">
                  <c:v>41647</c:v>
                </c:pt>
                <c:pt idx="265">
                  <c:v>41648</c:v>
                </c:pt>
                <c:pt idx="266">
                  <c:v>41649</c:v>
                </c:pt>
                <c:pt idx="267">
                  <c:v>41652</c:v>
                </c:pt>
                <c:pt idx="268">
                  <c:v>41653</c:v>
                </c:pt>
                <c:pt idx="269">
                  <c:v>41654</c:v>
                </c:pt>
                <c:pt idx="270">
                  <c:v>41655</c:v>
                </c:pt>
                <c:pt idx="271">
                  <c:v>41656</c:v>
                </c:pt>
                <c:pt idx="272">
                  <c:v>41659</c:v>
                </c:pt>
                <c:pt idx="273">
                  <c:v>41660</c:v>
                </c:pt>
                <c:pt idx="274">
                  <c:v>41661</c:v>
                </c:pt>
                <c:pt idx="275">
                  <c:v>41662</c:v>
                </c:pt>
                <c:pt idx="276">
                  <c:v>41663</c:v>
                </c:pt>
                <c:pt idx="277">
                  <c:v>41666</c:v>
                </c:pt>
                <c:pt idx="278">
                  <c:v>41667</c:v>
                </c:pt>
                <c:pt idx="279">
                  <c:v>41668</c:v>
                </c:pt>
                <c:pt idx="280">
                  <c:v>41669</c:v>
                </c:pt>
                <c:pt idx="281">
                  <c:v>41670</c:v>
                </c:pt>
                <c:pt idx="282">
                  <c:v>41673</c:v>
                </c:pt>
                <c:pt idx="283">
                  <c:v>41674</c:v>
                </c:pt>
                <c:pt idx="284">
                  <c:v>41675</c:v>
                </c:pt>
                <c:pt idx="285">
                  <c:v>41676</c:v>
                </c:pt>
                <c:pt idx="286">
                  <c:v>41677</c:v>
                </c:pt>
                <c:pt idx="287">
                  <c:v>41680</c:v>
                </c:pt>
                <c:pt idx="288">
                  <c:v>41681</c:v>
                </c:pt>
                <c:pt idx="289">
                  <c:v>41682</c:v>
                </c:pt>
                <c:pt idx="290">
                  <c:v>41683</c:v>
                </c:pt>
                <c:pt idx="291">
                  <c:v>41684</c:v>
                </c:pt>
                <c:pt idx="292">
                  <c:v>41687</c:v>
                </c:pt>
                <c:pt idx="293">
                  <c:v>41688</c:v>
                </c:pt>
                <c:pt idx="294">
                  <c:v>41689</c:v>
                </c:pt>
                <c:pt idx="295">
                  <c:v>41690</c:v>
                </c:pt>
                <c:pt idx="296">
                  <c:v>41691</c:v>
                </c:pt>
                <c:pt idx="297">
                  <c:v>41694</c:v>
                </c:pt>
                <c:pt idx="298">
                  <c:v>41695</c:v>
                </c:pt>
                <c:pt idx="299">
                  <c:v>41696</c:v>
                </c:pt>
                <c:pt idx="300">
                  <c:v>41697</c:v>
                </c:pt>
                <c:pt idx="301">
                  <c:v>41698</c:v>
                </c:pt>
                <c:pt idx="302">
                  <c:v>41701</c:v>
                </c:pt>
                <c:pt idx="303">
                  <c:v>41702</c:v>
                </c:pt>
                <c:pt idx="304">
                  <c:v>41703</c:v>
                </c:pt>
                <c:pt idx="305">
                  <c:v>41704</c:v>
                </c:pt>
                <c:pt idx="306">
                  <c:v>41705</c:v>
                </c:pt>
                <c:pt idx="307">
                  <c:v>41708</c:v>
                </c:pt>
                <c:pt idx="308">
                  <c:v>41709</c:v>
                </c:pt>
                <c:pt idx="309">
                  <c:v>41710</c:v>
                </c:pt>
                <c:pt idx="310">
                  <c:v>41711</c:v>
                </c:pt>
                <c:pt idx="311">
                  <c:v>41712</c:v>
                </c:pt>
                <c:pt idx="312">
                  <c:v>41715</c:v>
                </c:pt>
                <c:pt idx="313">
                  <c:v>41716</c:v>
                </c:pt>
                <c:pt idx="314">
                  <c:v>41717</c:v>
                </c:pt>
                <c:pt idx="315">
                  <c:v>41718</c:v>
                </c:pt>
                <c:pt idx="316">
                  <c:v>41719</c:v>
                </c:pt>
                <c:pt idx="317">
                  <c:v>41722</c:v>
                </c:pt>
                <c:pt idx="318">
                  <c:v>41723</c:v>
                </c:pt>
                <c:pt idx="319">
                  <c:v>41724</c:v>
                </c:pt>
                <c:pt idx="320">
                  <c:v>41725</c:v>
                </c:pt>
                <c:pt idx="321">
                  <c:v>41726</c:v>
                </c:pt>
                <c:pt idx="322">
                  <c:v>41729</c:v>
                </c:pt>
                <c:pt idx="323">
                  <c:v>41730</c:v>
                </c:pt>
                <c:pt idx="324">
                  <c:v>41731</c:v>
                </c:pt>
                <c:pt idx="325">
                  <c:v>41732</c:v>
                </c:pt>
                <c:pt idx="326">
                  <c:v>41733</c:v>
                </c:pt>
                <c:pt idx="327">
                  <c:v>41736</c:v>
                </c:pt>
                <c:pt idx="328">
                  <c:v>41737</c:v>
                </c:pt>
                <c:pt idx="329">
                  <c:v>41738</c:v>
                </c:pt>
                <c:pt idx="330">
                  <c:v>41739</c:v>
                </c:pt>
                <c:pt idx="331">
                  <c:v>41740</c:v>
                </c:pt>
                <c:pt idx="332">
                  <c:v>41743</c:v>
                </c:pt>
                <c:pt idx="333">
                  <c:v>41744</c:v>
                </c:pt>
                <c:pt idx="334">
                  <c:v>41745</c:v>
                </c:pt>
                <c:pt idx="335">
                  <c:v>41746</c:v>
                </c:pt>
                <c:pt idx="336">
                  <c:v>41747</c:v>
                </c:pt>
                <c:pt idx="337">
                  <c:v>41750</c:v>
                </c:pt>
                <c:pt idx="338">
                  <c:v>41751</c:v>
                </c:pt>
                <c:pt idx="339">
                  <c:v>41752</c:v>
                </c:pt>
                <c:pt idx="340">
                  <c:v>41753</c:v>
                </c:pt>
                <c:pt idx="341">
                  <c:v>41754</c:v>
                </c:pt>
                <c:pt idx="342">
                  <c:v>41757</c:v>
                </c:pt>
                <c:pt idx="343">
                  <c:v>41758</c:v>
                </c:pt>
                <c:pt idx="344">
                  <c:v>41759</c:v>
                </c:pt>
                <c:pt idx="345">
                  <c:v>41760</c:v>
                </c:pt>
                <c:pt idx="346">
                  <c:v>41761</c:v>
                </c:pt>
                <c:pt idx="347">
                  <c:v>41764</c:v>
                </c:pt>
                <c:pt idx="348">
                  <c:v>41765</c:v>
                </c:pt>
                <c:pt idx="349">
                  <c:v>41766</c:v>
                </c:pt>
                <c:pt idx="350">
                  <c:v>41767</c:v>
                </c:pt>
                <c:pt idx="351">
                  <c:v>41768</c:v>
                </c:pt>
                <c:pt idx="352">
                  <c:v>41771</c:v>
                </c:pt>
                <c:pt idx="353">
                  <c:v>41772</c:v>
                </c:pt>
                <c:pt idx="354">
                  <c:v>41773</c:v>
                </c:pt>
                <c:pt idx="355">
                  <c:v>41774</c:v>
                </c:pt>
                <c:pt idx="356">
                  <c:v>41775</c:v>
                </c:pt>
                <c:pt idx="357">
                  <c:v>41778</c:v>
                </c:pt>
                <c:pt idx="358">
                  <c:v>41779</c:v>
                </c:pt>
                <c:pt idx="359">
                  <c:v>41780</c:v>
                </c:pt>
                <c:pt idx="360">
                  <c:v>41781</c:v>
                </c:pt>
                <c:pt idx="361">
                  <c:v>41782</c:v>
                </c:pt>
                <c:pt idx="362">
                  <c:v>41785</c:v>
                </c:pt>
                <c:pt idx="363">
                  <c:v>41786</c:v>
                </c:pt>
                <c:pt idx="364">
                  <c:v>41787</c:v>
                </c:pt>
                <c:pt idx="365">
                  <c:v>41788</c:v>
                </c:pt>
                <c:pt idx="366">
                  <c:v>41789</c:v>
                </c:pt>
                <c:pt idx="367">
                  <c:v>41792</c:v>
                </c:pt>
                <c:pt idx="368">
                  <c:v>41793</c:v>
                </c:pt>
                <c:pt idx="369">
                  <c:v>41794</c:v>
                </c:pt>
                <c:pt idx="370">
                  <c:v>41795</c:v>
                </c:pt>
                <c:pt idx="371">
                  <c:v>41796</c:v>
                </c:pt>
                <c:pt idx="372">
                  <c:v>41799</c:v>
                </c:pt>
                <c:pt idx="373">
                  <c:v>41800</c:v>
                </c:pt>
                <c:pt idx="374">
                  <c:v>41801</c:v>
                </c:pt>
                <c:pt idx="375">
                  <c:v>41802</c:v>
                </c:pt>
                <c:pt idx="376">
                  <c:v>41803</c:v>
                </c:pt>
                <c:pt idx="377">
                  <c:v>41806</c:v>
                </c:pt>
                <c:pt idx="378">
                  <c:v>41807</c:v>
                </c:pt>
                <c:pt idx="379">
                  <c:v>41808</c:v>
                </c:pt>
                <c:pt idx="380">
                  <c:v>41809</c:v>
                </c:pt>
                <c:pt idx="381">
                  <c:v>41810</c:v>
                </c:pt>
                <c:pt idx="382">
                  <c:v>41813</c:v>
                </c:pt>
                <c:pt idx="383">
                  <c:v>41814</c:v>
                </c:pt>
                <c:pt idx="384">
                  <c:v>41815</c:v>
                </c:pt>
                <c:pt idx="385">
                  <c:v>41816</c:v>
                </c:pt>
                <c:pt idx="386">
                  <c:v>41817</c:v>
                </c:pt>
                <c:pt idx="387">
                  <c:v>41820</c:v>
                </c:pt>
                <c:pt idx="388">
                  <c:v>41821</c:v>
                </c:pt>
                <c:pt idx="389">
                  <c:v>41822</c:v>
                </c:pt>
                <c:pt idx="390">
                  <c:v>41823</c:v>
                </c:pt>
                <c:pt idx="391">
                  <c:v>41824</c:v>
                </c:pt>
                <c:pt idx="392">
                  <c:v>41827</c:v>
                </c:pt>
                <c:pt idx="393">
                  <c:v>41828</c:v>
                </c:pt>
                <c:pt idx="394">
                  <c:v>41829</c:v>
                </c:pt>
                <c:pt idx="395">
                  <c:v>41830</c:v>
                </c:pt>
                <c:pt idx="396">
                  <c:v>41831</c:v>
                </c:pt>
                <c:pt idx="397">
                  <c:v>41834</c:v>
                </c:pt>
                <c:pt idx="398">
                  <c:v>41835</c:v>
                </c:pt>
                <c:pt idx="399">
                  <c:v>41836</c:v>
                </c:pt>
                <c:pt idx="400">
                  <c:v>41837</c:v>
                </c:pt>
                <c:pt idx="401">
                  <c:v>41838</c:v>
                </c:pt>
                <c:pt idx="402">
                  <c:v>41841</c:v>
                </c:pt>
                <c:pt idx="403">
                  <c:v>41842</c:v>
                </c:pt>
                <c:pt idx="404">
                  <c:v>41843</c:v>
                </c:pt>
                <c:pt idx="405">
                  <c:v>41844</c:v>
                </c:pt>
                <c:pt idx="406">
                  <c:v>41845</c:v>
                </c:pt>
                <c:pt idx="407">
                  <c:v>41848</c:v>
                </c:pt>
                <c:pt idx="408">
                  <c:v>41849</c:v>
                </c:pt>
                <c:pt idx="409">
                  <c:v>41850</c:v>
                </c:pt>
                <c:pt idx="410">
                  <c:v>41851</c:v>
                </c:pt>
                <c:pt idx="411">
                  <c:v>41852</c:v>
                </c:pt>
                <c:pt idx="412">
                  <c:v>41855</c:v>
                </c:pt>
                <c:pt idx="413">
                  <c:v>41856</c:v>
                </c:pt>
                <c:pt idx="414">
                  <c:v>41857</c:v>
                </c:pt>
                <c:pt idx="415">
                  <c:v>41858</c:v>
                </c:pt>
                <c:pt idx="416">
                  <c:v>41859</c:v>
                </c:pt>
                <c:pt idx="417">
                  <c:v>41862</c:v>
                </c:pt>
                <c:pt idx="418">
                  <c:v>41863</c:v>
                </c:pt>
                <c:pt idx="419">
                  <c:v>41864</c:v>
                </c:pt>
                <c:pt idx="420">
                  <c:v>41865</c:v>
                </c:pt>
                <c:pt idx="421">
                  <c:v>41866</c:v>
                </c:pt>
                <c:pt idx="422">
                  <c:v>41869</c:v>
                </c:pt>
                <c:pt idx="423">
                  <c:v>41870</c:v>
                </c:pt>
                <c:pt idx="424">
                  <c:v>41871</c:v>
                </c:pt>
                <c:pt idx="425">
                  <c:v>41872</c:v>
                </c:pt>
                <c:pt idx="426">
                  <c:v>41873</c:v>
                </c:pt>
                <c:pt idx="427">
                  <c:v>41876</c:v>
                </c:pt>
                <c:pt idx="428">
                  <c:v>41877</c:v>
                </c:pt>
                <c:pt idx="429">
                  <c:v>41878</c:v>
                </c:pt>
                <c:pt idx="430">
                  <c:v>41879</c:v>
                </c:pt>
                <c:pt idx="431">
                  <c:v>41880</c:v>
                </c:pt>
                <c:pt idx="432">
                  <c:v>41883</c:v>
                </c:pt>
                <c:pt idx="433">
                  <c:v>41884</c:v>
                </c:pt>
                <c:pt idx="434">
                  <c:v>41885</c:v>
                </c:pt>
                <c:pt idx="435">
                  <c:v>41886</c:v>
                </c:pt>
                <c:pt idx="436">
                  <c:v>41887</c:v>
                </c:pt>
                <c:pt idx="437">
                  <c:v>41890</c:v>
                </c:pt>
                <c:pt idx="438">
                  <c:v>41891</c:v>
                </c:pt>
                <c:pt idx="439">
                  <c:v>41892</c:v>
                </c:pt>
                <c:pt idx="440">
                  <c:v>41893</c:v>
                </c:pt>
                <c:pt idx="441">
                  <c:v>41894</c:v>
                </c:pt>
                <c:pt idx="442">
                  <c:v>41897</c:v>
                </c:pt>
                <c:pt idx="443">
                  <c:v>41898</c:v>
                </c:pt>
                <c:pt idx="444">
                  <c:v>41899</c:v>
                </c:pt>
                <c:pt idx="445">
                  <c:v>41900</c:v>
                </c:pt>
                <c:pt idx="446">
                  <c:v>41901</c:v>
                </c:pt>
                <c:pt idx="447">
                  <c:v>41904</c:v>
                </c:pt>
                <c:pt idx="448">
                  <c:v>41905</c:v>
                </c:pt>
                <c:pt idx="449">
                  <c:v>41906</c:v>
                </c:pt>
                <c:pt idx="450">
                  <c:v>41907</c:v>
                </c:pt>
                <c:pt idx="451">
                  <c:v>41908</c:v>
                </c:pt>
                <c:pt idx="452">
                  <c:v>41911</c:v>
                </c:pt>
                <c:pt idx="453">
                  <c:v>41912</c:v>
                </c:pt>
                <c:pt idx="454">
                  <c:v>41913</c:v>
                </c:pt>
                <c:pt idx="455">
                  <c:v>41914</c:v>
                </c:pt>
                <c:pt idx="456">
                  <c:v>41915</c:v>
                </c:pt>
                <c:pt idx="457">
                  <c:v>41918</c:v>
                </c:pt>
                <c:pt idx="458">
                  <c:v>41919</c:v>
                </c:pt>
                <c:pt idx="459">
                  <c:v>41920</c:v>
                </c:pt>
                <c:pt idx="460">
                  <c:v>41921</c:v>
                </c:pt>
                <c:pt idx="461">
                  <c:v>41922</c:v>
                </c:pt>
                <c:pt idx="462">
                  <c:v>41925</c:v>
                </c:pt>
                <c:pt idx="463">
                  <c:v>41926</c:v>
                </c:pt>
                <c:pt idx="464">
                  <c:v>41927</c:v>
                </c:pt>
                <c:pt idx="465">
                  <c:v>41928</c:v>
                </c:pt>
                <c:pt idx="466">
                  <c:v>41929</c:v>
                </c:pt>
                <c:pt idx="467">
                  <c:v>41932</c:v>
                </c:pt>
                <c:pt idx="468">
                  <c:v>41933</c:v>
                </c:pt>
                <c:pt idx="469">
                  <c:v>41934</c:v>
                </c:pt>
                <c:pt idx="470">
                  <c:v>41935</c:v>
                </c:pt>
                <c:pt idx="471">
                  <c:v>41936</c:v>
                </c:pt>
                <c:pt idx="472">
                  <c:v>41939</c:v>
                </c:pt>
                <c:pt idx="473">
                  <c:v>41940</c:v>
                </c:pt>
                <c:pt idx="474">
                  <c:v>41941</c:v>
                </c:pt>
                <c:pt idx="475">
                  <c:v>41942</c:v>
                </c:pt>
                <c:pt idx="476">
                  <c:v>41943</c:v>
                </c:pt>
                <c:pt idx="477">
                  <c:v>41946</c:v>
                </c:pt>
                <c:pt idx="478">
                  <c:v>41947</c:v>
                </c:pt>
                <c:pt idx="479">
                  <c:v>41948</c:v>
                </c:pt>
                <c:pt idx="480">
                  <c:v>41949</c:v>
                </c:pt>
                <c:pt idx="481">
                  <c:v>41950</c:v>
                </c:pt>
                <c:pt idx="482">
                  <c:v>41953</c:v>
                </c:pt>
                <c:pt idx="483">
                  <c:v>41954</c:v>
                </c:pt>
                <c:pt idx="484">
                  <c:v>41955</c:v>
                </c:pt>
                <c:pt idx="485">
                  <c:v>41956</c:v>
                </c:pt>
                <c:pt idx="486">
                  <c:v>41957</c:v>
                </c:pt>
                <c:pt idx="487">
                  <c:v>41960</c:v>
                </c:pt>
                <c:pt idx="488">
                  <c:v>41961</c:v>
                </c:pt>
                <c:pt idx="489">
                  <c:v>41962</c:v>
                </c:pt>
                <c:pt idx="490">
                  <c:v>41963</c:v>
                </c:pt>
                <c:pt idx="491">
                  <c:v>41964</c:v>
                </c:pt>
                <c:pt idx="492">
                  <c:v>41967</c:v>
                </c:pt>
                <c:pt idx="493">
                  <c:v>41968</c:v>
                </c:pt>
                <c:pt idx="494">
                  <c:v>41969</c:v>
                </c:pt>
                <c:pt idx="495">
                  <c:v>41970</c:v>
                </c:pt>
                <c:pt idx="496">
                  <c:v>41971</c:v>
                </c:pt>
                <c:pt idx="497">
                  <c:v>41974</c:v>
                </c:pt>
                <c:pt idx="498">
                  <c:v>41975</c:v>
                </c:pt>
                <c:pt idx="499">
                  <c:v>41976</c:v>
                </c:pt>
                <c:pt idx="500">
                  <c:v>41977</c:v>
                </c:pt>
                <c:pt idx="501">
                  <c:v>41978</c:v>
                </c:pt>
                <c:pt idx="502">
                  <c:v>41981</c:v>
                </c:pt>
                <c:pt idx="503">
                  <c:v>41982</c:v>
                </c:pt>
                <c:pt idx="504">
                  <c:v>41983</c:v>
                </c:pt>
                <c:pt idx="505">
                  <c:v>41984</c:v>
                </c:pt>
                <c:pt idx="506">
                  <c:v>41985</c:v>
                </c:pt>
                <c:pt idx="507">
                  <c:v>41988</c:v>
                </c:pt>
                <c:pt idx="508">
                  <c:v>41989</c:v>
                </c:pt>
                <c:pt idx="509">
                  <c:v>41990</c:v>
                </c:pt>
                <c:pt idx="510">
                  <c:v>41991</c:v>
                </c:pt>
                <c:pt idx="511">
                  <c:v>41992</c:v>
                </c:pt>
                <c:pt idx="512">
                  <c:v>41995</c:v>
                </c:pt>
                <c:pt idx="513">
                  <c:v>41996</c:v>
                </c:pt>
                <c:pt idx="514">
                  <c:v>41997</c:v>
                </c:pt>
                <c:pt idx="515">
                  <c:v>41998</c:v>
                </c:pt>
                <c:pt idx="516">
                  <c:v>41999</c:v>
                </c:pt>
                <c:pt idx="517">
                  <c:v>42002</c:v>
                </c:pt>
                <c:pt idx="518">
                  <c:v>42003</c:v>
                </c:pt>
                <c:pt idx="519">
                  <c:v>42004</c:v>
                </c:pt>
                <c:pt idx="520">
                  <c:v>42005</c:v>
                </c:pt>
                <c:pt idx="521">
                  <c:v>42006</c:v>
                </c:pt>
                <c:pt idx="522">
                  <c:v>42009</c:v>
                </c:pt>
                <c:pt idx="523">
                  <c:v>42010</c:v>
                </c:pt>
                <c:pt idx="524">
                  <c:v>42011</c:v>
                </c:pt>
                <c:pt idx="525">
                  <c:v>42012</c:v>
                </c:pt>
                <c:pt idx="526">
                  <c:v>42013</c:v>
                </c:pt>
                <c:pt idx="527">
                  <c:v>42016</c:v>
                </c:pt>
                <c:pt idx="528">
                  <c:v>42017</c:v>
                </c:pt>
                <c:pt idx="529">
                  <c:v>42018</c:v>
                </c:pt>
                <c:pt idx="530">
                  <c:v>42019</c:v>
                </c:pt>
                <c:pt idx="531">
                  <c:v>42020</c:v>
                </c:pt>
                <c:pt idx="532">
                  <c:v>42023</c:v>
                </c:pt>
                <c:pt idx="533">
                  <c:v>42024</c:v>
                </c:pt>
                <c:pt idx="534">
                  <c:v>42025</c:v>
                </c:pt>
                <c:pt idx="535">
                  <c:v>42026</c:v>
                </c:pt>
                <c:pt idx="536">
                  <c:v>42027</c:v>
                </c:pt>
                <c:pt idx="537">
                  <c:v>42030</c:v>
                </c:pt>
                <c:pt idx="538">
                  <c:v>42031</c:v>
                </c:pt>
                <c:pt idx="539">
                  <c:v>42032</c:v>
                </c:pt>
                <c:pt idx="540">
                  <c:v>42033</c:v>
                </c:pt>
                <c:pt idx="541">
                  <c:v>42034</c:v>
                </c:pt>
                <c:pt idx="542">
                  <c:v>42037</c:v>
                </c:pt>
                <c:pt idx="543">
                  <c:v>42038</c:v>
                </c:pt>
                <c:pt idx="544">
                  <c:v>42039</c:v>
                </c:pt>
                <c:pt idx="545">
                  <c:v>42040</c:v>
                </c:pt>
                <c:pt idx="546">
                  <c:v>42041</c:v>
                </c:pt>
                <c:pt idx="547">
                  <c:v>42044</c:v>
                </c:pt>
                <c:pt idx="548">
                  <c:v>42045</c:v>
                </c:pt>
                <c:pt idx="549">
                  <c:v>42046</c:v>
                </c:pt>
                <c:pt idx="550">
                  <c:v>42047</c:v>
                </c:pt>
                <c:pt idx="551">
                  <c:v>42048</c:v>
                </c:pt>
                <c:pt idx="552">
                  <c:v>42051</c:v>
                </c:pt>
                <c:pt idx="553">
                  <c:v>42052</c:v>
                </c:pt>
                <c:pt idx="554">
                  <c:v>42053</c:v>
                </c:pt>
                <c:pt idx="555">
                  <c:v>42054</c:v>
                </c:pt>
                <c:pt idx="556">
                  <c:v>42055</c:v>
                </c:pt>
                <c:pt idx="557">
                  <c:v>42058</c:v>
                </c:pt>
                <c:pt idx="558">
                  <c:v>42059</c:v>
                </c:pt>
                <c:pt idx="559">
                  <c:v>42060</c:v>
                </c:pt>
                <c:pt idx="560">
                  <c:v>42061</c:v>
                </c:pt>
                <c:pt idx="561">
                  <c:v>42062</c:v>
                </c:pt>
                <c:pt idx="562">
                  <c:v>42065</c:v>
                </c:pt>
                <c:pt idx="563">
                  <c:v>42066</c:v>
                </c:pt>
                <c:pt idx="564">
                  <c:v>42067</c:v>
                </c:pt>
                <c:pt idx="565">
                  <c:v>42068</c:v>
                </c:pt>
                <c:pt idx="566">
                  <c:v>42069</c:v>
                </c:pt>
                <c:pt idx="567">
                  <c:v>42072</c:v>
                </c:pt>
                <c:pt idx="568">
                  <c:v>42073</c:v>
                </c:pt>
                <c:pt idx="569">
                  <c:v>42074</c:v>
                </c:pt>
                <c:pt idx="570">
                  <c:v>42075</c:v>
                </c:pt>
                <c:pt idx="571">
                  <c:v>42076</c:v>
                </c:pt>
                <c:pt idx="572">
                  <c:v>42079</c:v>
                </c:pt>
                <c:pt idx="573">
                  <c:v>42080</c:v>
                </c:pt>
                <c:pt idx="574">
                  <c:v>42081</c:v>
                </c:pt>
                <c:pt idx="575">
                  <c:v>42082</c:v>
                </c:pt>
              </c:numCache>
            </c:numRef>
          </c:cat>
          <c:val>
            <c:numRef>
              <c:f>'c3-15'!$C$15:$C$590</c:f>
              <c:numCache>
                <c:formatCode>General</c:formatCode>
                <c:ptCount val="576"/>
                <c:pt idx="0">
                  <c:v>4.2320000000000002</c:v>
                </c:pt>
                <c:pt idx="1">
                  <c:v>4.2649999999999979</c:v>
                </c:pt>
                <c:pt idx="2">
                  <c:v>4.3479999999999981</c:v>
                </c:pt>
                <c:pt idx="3">
                  <c:v>4.2859999999999996</c:v>
                </c:pt>
                <c:pt idx="4">
                  <c:v>4.2729999999999997</c:v>
                </c:pt>
                <c:pt idx="5">
                  <c:v>4.1579999999999986</c:v>
                </c:pt>
                <c:pt idx="6">
                  <c:v>4.1310000000000002</c:v>
                </c:pt>
                <c:pt idx="7">
                  <c:v>4.1939999999999982</c:v>
                </c:pt>
                <c:pt idx="8">
                  <c:v>4.2169999999999996</c:v>
                </c:pt>
                <c:pt idx="9">
                  <c:v>4.181</c:v>
                </c:pt>
                <c:pt idx="10">
                  <c:v>4.1979999999999986</c:v>
                </c:pt>
                <c:pt idx="11">
                  <c:v>4.166999999999998</c:v>
                </c:pt>
                <c:pt idx="12">
                  <c:v>4.226</c:v>
                </c:pt>
                <c:pt idx="13">
                  <c:v>4.2009999999999996</c:v>
                </c:pt>
                <c:pt idx="14">
                  <c:v>4.1949999999999976</c:v>
                </c:pt>
                <c:pt idx="15">
                  <c:v>4.1619999999999981</c:v>
                </c:pt>
                <c:pt idx="16">
                  <c:v>4.1289999999999978</c:v>
                </c:pt>
                <c:pt idx="17">
                  <c:v>4.2110000000000003</c:v>
                </c:pt>
                <c:pt idx="18">
                  <c:v>4.1719999999999997</c:v>
                </c:pt>
                <c:pt idx="19">
                  <c:v>4.3169999999999984</c:v>
                </c:pt>
                <c:pt idx="20">
                  <c:v>4.3109999999999982</c:v>
                </c:pt>
                <c:pt idx="21">
                  <c:v>4.328999999999998</c:v>
                </c:pt>
                <c:pt idx="22">
                  <c:v>4.468</c:v>
                </c:pt>
                <c:pt idx="23">
                  <c:v>4.4580000000000002</c:v>
                </c:pt>
                <c:pt idx="24">
                  <c:v>4.5839999999999996</c:v>
                </c:pt>
                <c:pt idx="25">
                  <c:v>4.5839999999999996</c:v>
                </c:pt>
                <c:pt idx="26">
                  <c:v>4.5529999999999982</c:v>
                </c:pt>
                <c:pt idx="27">
                  <c:v>4.6199999999999983</c:v>
                </c:pt>
                <c:pt idx="28">
                  <c:v>4.5069999999999997</c:v>
                </c:pt>
                <c:pt idx="29">
                  <c:v>4.3969999999999985</c:v>
                </c:pt>
                <c:pt idx="30">
                  <c:v>4.4059999999999997</c:v>
                </c:pt>
                <c:pt idx="31">
                  <c:v>4.3819999999999997</c:v>
                </c:pt>
                <c:pt idx="32">
                  <c:v>4.4039999999999999</c:v>
                </c:pt>
                <c:pt idx="33">
                  <c:v>4.3969999999999985</c:v>
                </c:pt>
                <c:pt idx="34">
                  <c:v>4.4279999999999982</c:v>
                </c:pt>
                <c:pt idx="35">
                  <c:v>4.4950000000000001</c:v>
                </c:pt>
                <c:pt idx="36">
                  <c:v>4.4459999999999997</c:v>
                </c:pt>
                <c:pt idx="37">
                  <c:v>4.49</c:v>
                </c:pt>
                <c:pt idx="38">
                  <c:v>4.8969999999999985</c:v>
                </c:pt>
                <c:pt idx="39">
                  <c:v>4.8109999999999982</c:v>
                </c:pt>
                <c:pt idx="40">
                  <c:v>4.734</c:v>
                </c:pt>
                <c:pt idx="41">
                  <c:v>4.79</c:v>
                </c:pt>
                <c:pt idx="42">
                  <c:v>4.88</c:v>
                </c:pt>
                <c:pt idx="43">
                  <c:v>4.7379999999999995</c:v>
                </c:pt>
                <c:pt idx="44">
                  <c:v>4.6579999999999986</c:v>
                </c:pt>
                <c:pt idx="45">
                  <c:v>4.5960000000000001</c:v>
                </c:pt>
                <c:pt idx="46">
                  <c:v>4.5990000000000002</c:v>
                </c:pt>
                <c:pt idx="47">
                  <c:v>4.6390000000000002</c:v>
                </c:pt>
                <c:pt idx="48">
                  <c:v>4.6069999999999984</c:v>
                </c:pt>
                <c:pt idx="49">
                  <c:v>4.666999999999998</c:v>
                </c:pt>
                <c:pt idx="50">
                  <c:v>4.6469999999999985</c:v>
                </c:pt>
                <c:pt idx="51">
                  <c:v>4.5990000000000002</c:v>
                </c:pt>
                <c:pt idx="52">
                  <c:v>4.6339999999999995</c:v>
                </c:pt>
                <c:pt idx="53">
                  <c:v>4.7249999999999979</c:v>
                </c:pt>
                <c:pt idx="54">
                  <c:v>4.6360000000000001</c:v>
                </c:pt>
                <c:pt idx="55">
                  <c:v>4.5880000000000001</c:v>
                </c:pt>
                <c:pt idx="56">
                  <c:v>4.5149999999999979</c:v>
                </c:pt>
                <c:pt idx="57">
                  <c:v>4.6119999999999983</c:v>
                </c:pt>
                <c:pt idx="58">
                  <c:v>4.5709999999999997</c:v>
                </c:pt>
                <c:pt idx="59">
                  <c:v>4.7789999999999999</c:v>
                </c:pt>
                <c:pt idx="60">
                  <c:v>4.7629999999999981</c:v>
                </c:pt>
                <c:pt idx="61">
                  <c:v>4.7629999999999981</c:v>
                </c:pt>
                <c:pt idx="62">
                  <c:v>4.7629999999999981</c:v>
                </c:pt>
                <c:pt idx="63">
                  <c:v>4.6209999999999987</c:v>
                </c:pt>
                <c:pt idx="64">
                  <c:v>4.5890000000000004</c:v>
                </c:pt>
                <c:pt idx="65">
                  <c:v>4.556</c:v>
                </c:pt>
                <c:pt idx="66">
                  <c:v>4.3780000000000001</c:v>
                </c:pt>
                <c:pt idx="67">
                  <c:v>4.3410000000000002</c:v>
                </c:pt>
                <c:pt idx="68">
                  <c:v>4.3519999999999985</c:v>
                </c:pt>
                <c:pt idx="69">
                  <c:v>4.3119999999999985</c:v>
                </c:pt>
                <c:pt idx="70">
                  <c:v>4.3319999999999999</c:v>
                </c:pt>
                <c:pt idx="71">
                  <c:v>4.3249999999999975</c:v>
                </c:pt>
                <c:pt idx="72">
                  <c:v>4.3390000000000004</c:v>
                </c:pt>
                <c:pt idx="73">
                  <c:v>4.3119999999999985</c:v>
                </c:pt>
                <c:pt idx="74">
                  <c:v>4.2480000000000002</c:v>
                </c:pt>
                <c:pt idx="75">
                  <c:v>4.258</c:v>
                </c:pt>
                <c:pt idx="76">
                  <c:v>4.2229999999999981</c:v>
                </c:pt>
                <c:pt idx="77">
                  <c:v>4.0579999999999981</c:v>
                </c:pt>
                <c:pt idx="78">
                  <c:v>3.944</c:v>
                </c:pt>
                <c:pt idx="79">
                  <c:v>4.0069999999999997</c:v>
                </c:pt>
                <c:pt idx="80">
                  <c:v>4.0579999999999981</c:v>
                </c:pt>
                <c:pt idx="81">
                  <c:v>4.0590000000000002</c:v>
                </c:pt>
                <c:pt idx="82">
                  <c:v>3.911999999999999</c:v>
                </c:pt>
                <c:pt idx="83">
                  <c:v>3.8909999999999991</c:v>
                </c:pt>
                <c:pt idx="84">
                  <c:v>3.9059999999999997</c:v>
                </c:pt>
                <c:pt idx="85">
                  <c:v>3.7629999999999999</c:v>
                </c:pt>
                <c:pt idx="86">
                  <c:v>3.8219999999999992</c:v>
                </c:pt>
                <c:pt idx="87">
                  <c:v>3.9189999999999992</c:v>
                </c:pt>
                <c:pt idx="88">
                  <c:v>3.8659999999999997</c:v>
                </c:pt>
                <c:pt idx="89">
                  <c:v>3.8349999999999991</c:v>
                </c:pt>
                <c:pt idx="90">
                  <c:v>3.883</c:v>
                </c:pt>
                <c:pt idx="91">
                  <c:v>3.8929999999999989</c:v>
                </c:pt>
                <c:pt idx="92">
                  <c:v>3.9789999999999992</c:v>
                </c:pt>
                <c:pt idx="93">
                  <c:v>4.0139999999999985</c:v>
                </c:pt>
                <c:pt idx="94">
                  <c:v>4.01</c:v>
                </c:pt>
                <c:pt idx="95">
                  <c:v>3.9759999999999991</c:v>
                </c:pt>
                <c:pt idx="96">
                  <c:v>3.8949999999999991</c:v>
                </c:pt>
                <c:pt idx="97">
                  <c:v>3.8969999999999994</c:v>
                </c:pt>
                <c:pt idx="98">
                  <c:v>3.9239999999999999</c:v>
                </c:pt>
                <c:pt idx="99">
                  <c:v>3.911999999999999</c:v>
                </c:pt>
                <c:pt idx="100">
                  <c:v>4.03</c:v>
                </c:pt>
                <c:pt idx="101">
                  <c:v>4.1379999999999981</c:v>
                </c:pt>
                <c:pt idx="102">
                  <c:v>4.05</c:v>
                </c:pt>
                <c:pt idx="103">
                  <c:v>4.0339999999999998</c:v>
                </c:pt>
                <c:pt idx="104">
                  <c:v>4.1879999999999979</c:v>
                </c:pt>
                <c:pt idx="105">
                  <c:v>4.1149999999999975</c:v>
                </c:pt>
                <c:pt idx="106">
                  <c:v>4.1569999999999983</c:v>
                </c:pt>
                <c:pt idx="107">
                  <c:v>4.158999999999998</c:v>
                </c:pt>
                <c:pt idx="108">
                  <c:v>4.0979999999999981</c:v>
                </c:pt>
                <c:pt idx="109">
                  <c:v>4.1370000000000005</c:v>
                </c:pt>
                <c:pt idx="110">
                  <c:v>4.3639999999999981</c:v>
                </c:pt>
                <c:pt idx="111">
                  <c:v>4.1909999999999981</c:v>
                </c:pt>
                <c:pt idx="112">
                  <c:v>4.2930000000000001</c:v>
                </c:pt>
                <c:pt idx="113">
                  <c:v>4.3669999999999982</c:v>
                </c:pt>
                <c:pt idx="114">
                  <c:v>4.384999999999998</c:v>
                </c:pt>
                <c:pt idx="115">
                  <c:v>4.3599999999999985</c:v>
                </c:pt>
                <c:pt idx="116">
                  <c:v>4.2789999999999999</c:v>
                </c:pt>
                <c:pt idx="117">
                  <c:v>4.266</c:v>
                </c:pt>
                <c:pt idx="118">
                  <c:v>4.2880000000000003</c:v>
                </c:pt>
                <c:pt idx="119">
                  <c:v>4.2569999999999997</c:v>
                </c:pt>
                <c:pt idx="120">
                  <c:v>4.5449999999999982</c:v>
                </c:pt>
                <c:pt idx="121">
                  <c:v>4.618999999999998</c:v>
                </c:pt>
                <c:pt idx="122">
                  <c:v>4.8319999999999999</c:v>
                </c:pt>
                <c:pt idx="123">
                  <c:v>4.8559999999999981</c:v>
                </c:pt>
                <c:pt idx="124">
                  <c:v>4.7009999999999996</c:v>
                </c:pt>
                <c:pt idx="125">
                  <c:v>4.5659999999999981</c:v>
                </c:pt>
                <c:pt idx="126">
                  <c:v>4.5449999999999982</c:v>
                </c:pt>
                <c:pt idx="127">
                  <c:v>4.415</c:v>
                </c:pt>
                <c:pt idx="128">
                  <c:v>4.4390000000000018</c:v>
                </c:pt>
                <c:pt idx="129">
                  <c:v>4.5</c:v>
                </c:pt>
                <c:pt idx="130">
                  <c:v>4.3949999999999978</c:v>
                </c:pt>
                <c:pt idx="131">
                  <c:v>4.4219999999999997</c:v>
                </c:pt>
                <c:pt idx="132">
                  <c:v>4.3769999999999998</c:v>
                </c:pt>
                <c:pt idx="133">
                  <c:v>4.4089999999999998</c:v>
                </c:pt>
                <c:pt idx="134">
                  <c:v>4.45</c:v>
                </c:pt>
                <c:pt idx="135">
                  <c:v>4.4669999999999996</c:v>
                </c:pt>
                <c:pt idx="136">
                  <c:v>4.4829999999999997</c:v>
                </c:pt>
                <c:pt idx="137">
                  <c:v>4.468</c:v>
                </c:pt>
                <c:pt idx="138">
                  <c:v>4.4630000000000001</c:v>
                </c:pt>
                <c:pt idx="139">
                  <c:v>4.4950000000000001</c:v>
                </c:pt>
                <c:pt idx="140">
                  <c:v>4.4109999999999996</c:v>
                </c:pt>
                <c:pt idx="141">
                  <c:v>4.4059999999999997</c:v>
                </c:pt>
                <c:pt idx="142">
                  <c:v>4.3119999999999985</c:v>
                </c:pt>
                <c:pt idx="143">
                  <c:v>4.3679999999999977</c:v>
                </c:pt>
                <c:pt idx="144">
                  <c:v>4.37</c:v>
                </c:pt>
                <c:pt idx="145">
                  <c:v>4.3969999999999985</c:v>
                </c:pt>
                <c:pt idx="146">
                  <c:v>4.4009999999999998</c:v>
                </c:pt>
                <c:pt idx="147">
                  <c:v>4.4550000000000001</c:v>
                </c:pt>
                <c:pt idx="148">
                  <c:v>4.4020000000000001</c:v>
                </c:pt>
                <c:pt idx="149">
                  <c:v>4.4059999999999997</c:v>
                </c:pt>
                <c:pt idx="150">
                  <c:v>4.3629999999999978</c:v>
                </c:pt>
                <c:pt idx="151">
                  <c:v>4.2530000000000001</c:v>
                </c:pt>
                <c:pt idx="152">
                  <c:v>4.2759999999999998</c:v>
                </c:pt>
                <c:pt idx="153">
                  <c:v>4.2549999999999981</c:v>
                </c:pt>
                <c:pt idx="154">
                  <c:v>4.2539999999999996</c:v>
                </c:pt>
                <c:pt idx="155">
                  <c:v>4.1929999999999978</c:v>
                </c:pt>
                <c:pt idx="156">
                  <c:v>4.1879999999999979</c:v>
                </c:pt>
                <c:pt idx="157">
                  <c:v>4.1629999999999976</c:v>
                </c:pt>
                <c:pt idx="158">
                  <c:v>4.2300000000000004</c:v>
                </c:pt>
                <c:pt idx="159">
                  <c:v>4.1839999999999984</c:v>
                </c:pt>
                <c:pt idx="160">
                  <c:v>4.2480000000000002</c:v>
                </c:pt>
                <c:pt idx="161">
                  <c:v>4.1849999999999978</c:v>
                </c:pt>
                <c:pt idx="162">
                  <c:v>4.2809999999999997</c:v>
                </c:pt>
                <c:pt idx="163">
                  <c:v>4.3079999999999981</c:v>
                </c:pt>
                <c:pt idx="164">
                  <c:v>4.3679999999999977</c:v>
                </c:pt>
                <c:pt idx="165">
                  <c:v>4.3129999999999979</c:v>
                </c:pt>
                <c:pt idx="166">
                  <c:v>4.3259999999999978</c:v>
                </c:pt>
                <c:pt idx="167">
                  <c:v>4.3789999999999996</c:v>
                </c:pt>
                <c:pt idx="168">
                  <c:v>4.452</c:v>
                </c:pt>
                <c:pt idx="169">
                  <c:v>4.41</c:v>
                </c:pt>
                <c:pt idx="170">
                  <c:v>4.3719999999999999</c:v>
                </c:pt>
                <c:pt idx="171">
                  <c:v>4.4009999999999998</c:v>
                </c:pt>
                <c:pt idx="172">
                  <c:v>4.351</c:v>
                </c:pt>
                <c:pt idx="173">
                  <c:v>4.3479999999999981</c:v>
                </c:pt>
                <c:pt idx="174">
                  <c:v>4.423</c:v>
                </c:pt>
                <c:pt idx="175">
                  <c:v>4.55</c:v>
                </c:pt>
                <c:pt idx="176">
                  <c:v>4.5030000000000001</c:v>
                </c:pt>
                <c:pt idx="177">
                  <c:v>4.5219999999999985</c:v>
                </c:pt>
                <c:pt idx="178">
                  <c:v>4.5330000000000004</c:v>
                </c:pt>
                <c:pt idx="179">
                  <c:v>4.5289999999999981</c:v>
                </c:pt>
                <c:pt idx="180">
                  <c:v>4.5289999999999981</c:v>
                </c:pt>
                <c:pt idx="181">
                  <c:v>4.5780000000000003</c:v>
                </c:pt>
                <c:pt idx="182">
                  <c:v>4.4539999999999997</c:v>
                </c:pt>
                <c:pt idx="183">
                  <c:v>4.4009999999999998</c:v>
                </c:pt>
                <c:pt idx="184">
                  <c:v>4.399</c:v>
                </c:pt>
                <c:pt idx="185">
                  <c:v>4.2869999999999999</c:v>
                </c:pt>
                <c:pt idx="186">
                  <c:v>4.2869999999999999</c:v>
                </c:pt>
                <c:pt idx="187">
                  <c:v>4.2649999999999979</c:v>
                </c:pt>
                <c:pt idx="188">
                  <c:v>4.2439999999999998</c:v>
                </c:pt>
                <c:pt idx="189">
                  <c:v>4.2389999999999999</c:v>
                </c:pt>
                <c:pt idx="190">
                  <c:v>4.3369999999999997</c:v>
                </c:pt>
                <c:pt idx="191">
                  <c:v>4.4160000000000004</c:v>
                </c:pt>
                <c:pt idx="192">
                  <c:v>4.4310000000000018</c:v>
                </c:pt>
                <c:pt idx="193">
                  <c:v>4.4169999999999998</c:v>
                </c:pt>
                <c:pt idx="194">
                  <c:v>4.3649999999999975</c:v>
                </c:pt>
                <c:pt idx="195">
                  <c:v>4.3730000000000002</c:v>
                </c:pt>
                <c:pt idx="196">
                  <c:v>4.3</c:v>
                </c:pt>
                <c:pt idx="197">
                  <c:v>4.2939999999999996</c:v>
                </c:pt>
                <c:pt idx="198">
                  <c:v>4.3479999999999981</c:v>
                </c:pt>
                <c:pt idx="199">
                  <c:v>4.38</c:v>
                </c:pt>
                <c:pt idx="200">
                  <c:v>4.3419999999999996</c:v>
                </c:pt>
                <c:pt idx="201">
                  <c:v>4.28</c:v>
                </c:pt>
                <c:pt idx="202">
                  <c:v>4.2590000000000003</c:v>
                </c:pt>
                <c:pt idx="203">
                  <c:v>4.25</c:v>
                </c:pt>
                <c:pt idx="204">
                  <c:v>4.2480000000000002</c:v>
                </c:pt>
                <c:pt idx="205">
                  <c:v>4.1979999999999986</c:v>
                </c:pt>
                <c:pt idx="206">
                  <c:v>4.1659999999999986</c:v>
                </c:pt>
                <c:pt idx="207">
                  <c:v>4.1919999999999984</c:v>
                </c:pt>
                <c:pt idx="208">
                  <c:v>4.0999999999999996</c:v>
                </c:pt>
                <c:pt idx="209">
                  <c:v>4.1169999999999982</c:v>
                </c:pt>
                <c:pt idx="210">
                  <c:v>4.1519999999999984</c:v>
                </c:pt>
                <c:pt idx="211">
                  <c:v>4.2239999999999984</c:v>
                </c:pt>
                <c:pt idx="212">
                  <c:v>4.1969999999999983</c:v>
                </c:pt>
                <c:pt idx="213">
                  <c:v>4.141</c:v>
                </c:pt>
                <c:pt idx="214">
                  <c:v>4.1899999999999995</c:v>
                </c:pt>
                <c:pt idx="215">
                  <c:v>4.1310000000000002</c:v>
                </c:pt>
                <c:pt idx="216">
                  <c:v>4.0789999999999997</c:v>
                </c:pt>
                <c:pt idx="217">
                  <c:v>4.1149999999999975</c:v>
                </c:pt>
                <c:pt idx="218">
                  <c:v>4.173</c:v>
                </c:pt>
                <c:pt idx="219">
                  <c:v>4.21</c:v>
                </c:pt>
                <c:pt idx="220">
                  <c:v>4.094999999999998</c:v>
                </c:pt>
                <c:pt idx="221">
                  <c:v>4.1399999999999997</c:v>
                </c:pt>
                <c:pt idx="222">
                  <c:v>4.1289999999999978</c:v>
                </c:pt>
                <c:pt idx="223">
                  <c:v>4.1529999999999978</c:v>
                </c:pt>
                <c:pt idx="224">
                  <c:v>4.1129999999999987</c:v>
                </c:pt>
                <c:pt idx="225">
                  <c:v>4.0569999999999995</c:v>
                </c:pt>
                <c:pt idx="226">
                  <c:v>4.093</c:v>
                </c:pt>
                <c:pt idx="227">
                  <c:v>4.0780000000000003</c:v>
                </c:pt>
                <c:pt idx="228">
                  <c:v>4.0639999999999983</c:v>
                </c:pt>
                <c:pt idx="229">
                  <c:v>4.0839999999999996</c:v>
                </c:pt>
                <c:pt idx="230">
                  <c:v>4.101</c:v>
                </c:pt>
                <c:pt idx="231">
                  <c:v>4.08</c:v>
                </c:pt>
                <c:pt idx="232">
                  <c:v>4.0869999999999997</c:v>
                </c:pt>
                <c:pt idx="233">
                  <c:v>4.0639999999999983</c:v>
                </c:pt>
                <c:pt idx="234">
                  <c:v>4.0609999999999982</c:v>
                </c:pt>
                <c:pt idx="235">
                  <c:v>4.05</c:v>
                </c:pt>
                <c:pt idx="236">
                  <c:v>4.0569999999999995</c:v>
                </c:pt>
                <c:pt idx="237">
                  <c:v>4.0789999999999997</c:v>
                </c:pt>
                <c:pt idx="238">
                  <c:v>4.093</c:v>
                </c:pt>
                <c:pt idx="239">
                  <c:v>4.1539999999999981</c:v>
                </c:pt>
                <c:pt idx="240">
                  <c:v>4.22</c:v>
                </c:pt>
                <c:pt idx="241">
                  <c:v>4.174999999999998</c:v>
                </c:pt>
                <c:pt idx="242">
                  <c:v>4.1259999999999977</c:v>
                </c:pt>
                <c:pt idx="243">
                  <c:v>4.0609999999999982</c:v>
                </c:pt>
                <c:pt idx="244">
                  <c:v>4.0590000000000002</c:v>
                </c:pt>
                <c:pt idx="245">
                  <c:v>4.102999999999998</c:v>
                </c:pt>
                <c:pt idx="246">
                  <c:v>4.09</c:v>
                </c:pt>
                <c:pt idx="247">
                  <c:v>4.0430000000000001</c:v>
                </c:pt>
                <c:pt idx="248">
                  <c:v>4.0430000000000001</c:v>
                </c:pt>
                <c:pt idx="249">
                  <c:v>4.07</c:v>
                </c:pt>
                <c:pt idx="250">
                  <c:v>4.0789999999999997</c:v>
                </c:pt>
                <c:pt idx="251">
                  <c:v>4.1219999999999981</c:v>
                </c:pt>
                <c:pt idx="252">
                  <c:v>4.1760000000000002</c:v>
                </c:pt>
                <c:pt idx="253">
                  <c:v>4.2009999999999996</c:v>
                </c:pt>
                <c:pt idx="254">
                  <c:v>4.2009999999999996</c:v>
                </c:pt>
                <c:pt idx="255">
                  <c:v>4.2009999999999996</c:v>
                </c:pt>
                <c:pt idx="256">
                  <c:v>4.2139999999999995</c:v>
                </c:pt>
                <c:pt idx="257">
                  <c:v>4.09</c:v>
                </c:pt>
                <c:pt idx="258">
                  <c:v>4.1249999999999973</c:v>
                </c:pt>
                <c:pt idx="259">
                  <c:v>4.1249999999999973</c:v>
                </c:pt>
                <c:pt idx="260">
                  <c:v>3.9699999999999998</c:v>
                </c:pt>
                <c:pt idx="261">
                  <c:v>3.915999999999999</c:v>
                </c:pt>
                <c:pt idx="262">
                  <c:v>3.94</c:v>
                </c:pt>
                <c:pt idx="263">
                  <c:v>3.871999999999999</c:v>
                </c:pt>
                <c:pt idx="264">
                  <c:v>3.8839999999999999</c:v>
                </c:pt>
                <c:pt idx="265">
                  <c:v>3.9249999999999998</c:v>
                </c:pt>
                <c:pt idx="266">
                  <c:v>3.9169999999999989</c:v>
                </c:pt>
                <c:pt idx="267">
                  <c:v>3.8839999999999999</c:v>
                </c:pt>
                <c:pt idx="268">
                  <c:v>3.8779999999999997</c:v>
                </c:pt>
                <c:pt idx="269">
                  <c:v>3.86</c:v>
                </c:pt>
                <c:pt idx="270">
                  <c:v>3.8409999999999997</c:v>
                </c:pt>
                <c:pt idx="271">
                  <c:v>3.8219999999999992</c:v>
                </c:pt>
                <c:pt idx="272">
                  <c:v>3.7960000000000003</c:v>
                </c:pt>
                <c:pt idx="273">
                  <c:v>3.831999999999999</c:v>
                </c:pt>
                <c:pt idx="274">
                  <c:v>3.831999999999999</c:v>
                </c:pt>
                <c:pt idx="275">
                  <c:v>3.8609999999999998</c:v>
                </c:pt>
                <c:pt idx="276">
                  <c:v>3.9130000000000003</c:v>
                </c:pt>
                <c:pt idx="277">
                  <c:v>3.8969999999999994</c:v>
                </c:pt>
                <c:pt idx="278">
                  <c:v>3.8489999999999998</c:v>
                </c:pt>
                <c:pt idx="279">
                  <c:v>3.8539999999999992</c:v>
                </c:pt>
                <c:pt idx="280">
                  <c:v>3.8189999999999991</c:v>
                </c:pt>
                <c:pt idx="281">
                  <c:v>3.7680000000000002</c:v>
                </c:pt>
                <c:pt idx="282">
                  <c:v>3.7770000000000001</c:v>
                </c:pt>
                <c:pt idx="283">
                  <c:v>3.7829999999999999</c:v>
                </c:pt>
                <c:pt idx="284">
                  <c:v>3.7610000000000001</c:v>
                </c:pt>
                <c:pt idx="285">
                  <c:v>3.7600000000000002</c:v>
                </c:pt>
                <c:pt idx="286">
                  <c:v>3.6880000000000002</c:v>
                </c:pt>
                <c:pt idx="287">
                  <c:v>3.6850000000000001</c:v>
                </c:pt>
                <c:pt idx="288">
                  <c:v>3.6829999999999998</c:v>
                </c:pt>
                <c:pt idx="289">
                  <c:v>3.73</c:v>
                </c:pt>
                <c:pt idx="290">
                  <c:v>3.7090000000000001</c:v>
                </c:pt>
                <c:pt idx="291">
                  <c:v>3.6870000000000012</c:v>
                </c:pt>
                <c:pt idx="292">
                  <c:v>3.6159999999999997</c:v>
                </c:pt>
                <c:pt idx="293">
                  <c:v>3.5579999999999998</c:v>
                </c:pt>
                <c:pt idx="294">
                  <c:v>3.589</c:v>
                </c:pt>
                <c:pt idx="295">
                  <c:v>3.65</c:v>
                </c:pt>
                <c:pt idx="296">
                  <c:v>3.5989999999999998</c:v>
                </c:pt>
                <c:pt idx="297">
                  <c:v>3.62</c:v>
                </c:pt>
                <c:pt idx="298">
                  <c:v>3.5859999999999999</c:v>
                </c:pt>
                <c:pt idx="299">
                  <c:v>3.5380000000000003</c:v>
                </c:pt>
                <c:pt idx="300">
                  <c:v>3.46</c:v>
                </c:pt>
                <c:pt idx="301">
                  <c:v>3.4789999999999992</c:v>
                </c:pt>
                <c:pt idx="302">
                  <c:v>3.4539999999999997</c:v>
                </c:pt>
                <c:pt idx="303">
                  <c:v>3.423</c:v>
                </c:pt>
                <c:pt idx="304">
                  <c:v>3.3769999999999989</c:v>
                </c:pt>
                <c:pt idx="305">
                  <c:v>3.4419999999999997</c:v>
                </c:pt>
                <c:pt idx="306">
                  <c:v>3.4219999999999997</c:v>
                </c:pt>
                <c:pt idx="307">
                  <c:v>3.3689999999999998</c:v>
                </c:pt>
                <c:pt idx="308">
                  <c:v>3.3989999999999991</c:v>
                </c:pt>
                <c:pt idx="309">
                  <c:v>3.4209999999999998</c:v>
                </c:pt>
                <c:pt idx="310">
                  <c:v>3.4359999999999991</c:v>
                </c:pt>
                <c:pt idx="311">
                  <c:v>3.4049999999999998</c:v>
                </c:pt>
                <c:pt idx="312">
                  <c:v>3.3769999999999989</c:v>
                </c:pt>
                <c:pt idx="313">
                  <c:v>3.3649999999999998</c:v>
                </c:pt>
                <c:pt idx="314">
                  <c:v>3.3949999999999991</c:v>
                </c:pt>
                <c:pt idx="315">
                  <c:v>3.4279999999999999</c:v>
                </c:pt>
                <c:pt idx="316">
                  <c:v>3.4139999999999997</c:v>
                </c:pt>
                <c:pt idx="317">
                  <c:v>3.4099999999999997</c:v>
                </c:pt>
                <c:pt idx="318">
                  <c:v>3.3929999999999989</c:v>
                </c:pt>
                <c:pt idx="319">
                  <c:v>3.3369999999999993</c:v>
                </c:pt>
                <c:pt idx="320">
                  <c:v>3.3069999999999991</c:v>
                </c:pt>
                <c:pt idx="321">
                  <c:v>3.302999999999999</c:v>
                </c:pt>
                <c:pt idx="322">
                  <c:v>3.2919999999999998</c:v>
                </c:pt>
                <c:pt idx="323">
                  <c:v>3.2890000000000001</c:v>
                </c:pt>
                <c:pt idx="324">
                  <c:v>3.3079999999999998</c:v>
                </c:pt>
                <c:pt idx="325">
                  <c:v>3.2549999999999999</c:v>
                </c:pt>
                <c:pt idx="326">
                  <c:v>3.169</c:v>
                </c:pt>
                <c:pt idx="327">
                  <c:v>3.1869999999999998</c:v>
                </c:pt>
                <c:pt idx="328">
                  <c:v>3.22</c:v>
                </c:pt>
                <c:pt idx="329">
                  <c:v>3.2010000000000001</c:v>
                </c:pt>
                <c:pt idx="330">
                  <c:v>3.1659999999999999</c:v>
                </c:pt>
                <c:pt idx="331">
                  <c:v>3.21</c:v>
                </c:pt>
                <c:pt idx="332">
                  <c:v>3.1739999999999999</c:v>
                </c:pt>
                <c:pt idx="333">
                  <c:v>3.1070000000000002</c:v>
                </c:pt>
                <c:pt idx="334">
                  <c:v>3.0989999999999998</c:v>
                </c:pt>
                <c:pt idx="335">
                  <c:v>3.121</c:v>
                </c:pt>
                <c:pt idx="336">
                  <c:v>3.121</c:v>
                </c:pt>
                <c:pt idx="337">
                  <c:v>3.121</c:v>
                </c:pt>
                <c:pt idx="338">
                  <c:v>3.093</c:v>
                </c:pt>
                <c:pt idx="339">
                  <c:v>3.0870000000000002</c:v>
                </c:pt>
                <c:pt idx="340">
                  <c:v>3.1230000000000002</c:v>
                </c:pt>
                <c:pt idx="341">
                  <c:v>3.105</c:v>
                </c:pt>
                <c:pt idx="342">
                  <c:v>3.133</c:v>
                </c:pt>
                <c:pt idx="343">
                  <c:v>3.117</c:v>
                </c:pt>
                <c:pt idx="344">
                  <c:v>3.0670000000000002</c:v>
                </c:pt>
                <c:pt idx="345">
                  <c:v>3.07</c:v>
                </c:pt>
                <c:pt idx="346">
                  <c:v>3.0409999999999999</c:v>
                </c:pt>
                <c:pt idx="347">
                  <c:v>3.0409999999999999</c:v>
                </c:pt>
                <c:pt idx="348">
                  <c:v>3.004</c:v>
                </c:pt>
                <c:pt idx="349">
                  <c:v>3.0149999999999997</c:v>
                </c:pt>
                <c:pt idx="350">
                  <c:v>2.9189999999999992</c:v>
                </c:pt>
                <c:pt idx="351">
                  <c:v>2.9519999999999991</c:v>
                </c:pt>
                <c:pt idx="352">
                  <c:v>2.9759999999999991</c:v>
                </c:pt>
                <c:pt idx="353">
                  <c:v>2.9430000000000001</c:v>
                </c:pt>
                <c:pt idx="354">
                  <c:v>2.9109999999999991</c:v>
                </c:pt>
                <c:pt idx="355">
                  <c:v>3.1030000000000002</c:v>
                </c:pt>
                <c:pt idx="356">
                  <c:v>3.0630000000000002</c:v>
                </c:pt>
                <c:pt idx="357">
                  <c:v>3.1469999999999998</c:v>
                </c:pt>
                <c:pt idx="358">
                  <c:v>3.2640000000000002</c:v>
                </c:pt>
                <c:pt idx="359">
                  <c:v>3.2029999999999998</c:v>
                </c:pt>
                <c:pt idx="360">
                  <c:v>3.2429999999999999</c:v>
                </c:pt>
                <c:pt idx="361">
                  <c:v>3.1549999999999998</c:v>
                </c:pt>
                <c:pt idx="362">
                  <c:v>2.9819999999999998</c:v>
                </c:pt>
                <c:pt idx="363">
                  <c:v>3.0009999999999999</c:v>
                </c:pt>
                <c:pt idx="364">
                  <c:v>2.9339999999999997</c:v>
                </c:pt>
                <c:pt idx="365">
                  <c:v>2.9579999999999997</c:v>
                </c:pt>
                <c:pt idx="366">
                  <c:v>2.9630000000000001</c:v>
                </c:pt>
                <c:pt idx="367">
                  <c:v>2.9649999999999999</c:v>
                </c:pt>
                <c:pt idx="368">
                  <c:v>2.9989999999999997</c:v>
                </c:pt>
                <c:pt idx="369">
                  <c:v>3.0209999999999999</c:v>
                </c:pt>
                <c:pt idx="370">
                  <c:v>2.9329999999999989</c:v>
                </c:pt>
                <c:pt idx="371">
                  <c:v>2.7589999999999999</c:v>
                </c:pt>
                <c:pt idx="372">
                  <c:v>2.7040000000000002</c:v>
                </c:pt>
                <c:pt idx="373">
                  <c:v>2.8069999999999991</c:v>
                </c:pt>
                <c:pt idx="374">
                  <c:v>2.7930000000000001</c:v>
                </c:pt>
                <c:pt idx="375">
                  <c:v>2.8209999999999997</c:v>
                </c:pt>
                <c:pt idx="376">
                  <c:v>2.7730000000000001</c:v>
                </c:pt>
                <c:pt idx="377">
                  <c:v>2.7869999999999999</c:v>
                </c:pt>
                <c:pt idx="378">
                  <c:v>2.8239999999999998</c:v>
                </c:pt>
                <c:pt idx="379">
                  <c:v>2.8569999999999993</c:v>
                </c:pt>
                <c:pt idx="380">
                  <c:v>2.9130000000000003</c:v>
                </c:pt>
                <c:pt idx="381">
                  <c:v>2.9449999999999998</c:v>
                </c:pt>
                <c:pt idx="382">
                  <c:v>2.9009999999999998</c:v>
                </c:pt>
                <c:pt idx="383">
                  <c:v>2.88</c:v>
                </c:pt>
                <c:pt idx="384">
                  <c:v>2.8499999999999992</c:v>
                </c:pt>
                <c:pt idx="385">
                  <c:v>2.8449999999999998</c:v>
                </c:pt>
                <c:pt idx="386">
                  <c:v>2.8329999999999993</c:v>
                </c:pt>
                <c:pt idx="387">
                  <c:v>2.8459999999999992</c:v>
                </c:pt>
                <c:pt idx="388">
                  <c:v>2.8299999999999992</c:v>
                </c:pt>
                <c:pt idx="389">
                  <c:v>2.9089999999999998</c:v>
                </c:pt>
                <c:pt idx="390">
                  <c:v>2.8439999999999999</c:v>
                </c:pt>
                <c:pt idx="391">
                  <c:v>2.8339999999999992</c:v>
                </c:pt>
                <c:pt idx="392">
                  <c:v>2.8119999999999994</c:v>
                </c:pt>
                <c:pt idx="393">
                  <c:v>2.8409999999999997</c:v>
                </c:pt>
                <c:pt idx="394">
                  <c:v>2.8809999999999998</c:v>
                </c:pt>
                <c:pt idx="395">
                  <c:v>2.9449999999999998</c:v>
                </c:pt>
                <c:pt idx="396">
                  <c:v>2.8879999999999999</c:v>
                </c:pt>
                <c:pt idx="397">
                  <c:v>2.8769999999999989</c:v>
                </c:pt>
                <c:pt idx="398">
                  <c:v>2.847</c:v>
                </c:pt>
                <c:pt idx="399">
                  <c:v>2.82</c:v>
                </c:pt>
                <c:pt idx="400">
                  <c:v>2.7880000000000011</c:v>
                </c:pt>
                <c:pt idx="401">
                  <c:v>2.7789999999999999</c:v>
                </c:pt>
                <c:pt idx="402">
                  <c:v>2.774</c:v>
                </c:pt>
                <c:pt idx="403">
                  <c:v>2.7730000000000001</c:v>
                </c:pt>
                <c:pt idx="404">
                  <c:v>2.7410000000000001</c:v>
                </c:pt>
                <c:pt idx="405">
                  <c:v>2.7269999999999999</c:v>
                </c:pt>
                <c:pt idx="406">
                  <c:v>2.714</c:v>
                </c:pt>
                <c:pt idx="407">
                  <c:v>2.6739999999999999</c:v>
                </c:pt>
                <c:pt idx="408">
                  <c:v>2.64</c:v>
                </c:pt>
                <c:pt idx="409">
                  <c:v>2.6989999999999998</c:v>
                </c:pt>
                <c:pt idx="410">
                  <c:v>2.6949999999999998</c:v>
                </c:pt>
                <c:pt idx="411">
                  <c:v>2.758</c:v>
                </c:pt>
                <c:pt idx="412">
                  <c:v>2.6949999999999998</c:v>
                </c:pt>
                <c:pt idx="413">
                  <c:v>2.7480000000000002</c:v>
                </c:pt>
                <c:pt idx="414">
                  <c:v>2.8089999999999997</c:v>
                </c:pt>
                <c:pt idx="415">
                  <c:v>2.871999999999999</c:v>
                </c:pt>
                <c:pt idx="416">
                  <c:v>2.8149999999999991</c:v>
                </c:pt>
                <c:pt idx="417">
                  <c:v>2.7880000000000011</c:v>
                </c:pt>
                <c:pt idx="418">
                  <c:v>2.7410000000000001</c:v>
                </c:pt>
                <c:pt idx="419">
                  <c:v>2.7109999999999999</c:v>
                </c:pt>
                <c:pt idx="420">
                  <c:v>2.657</c:v>
                </c:pt>
                <c:pt idx="421">
                  <c:v>2.585</c:v>
                </c:pt>
                <c:pt idx="422">
                  <c:v>2.6339999999999999</c:v>
                </c:pt>
                <c:pt idx="423">
                  <c:v>2.5949999999999998</c:v>
                </c:pt>
                <c:pt idx="424">
                  <c:v>2.5989999999999998</c:v>
                </c:pt>
                <c:pt idx="425">
                  <c:v>2.5939999999999999</c:v>
                </c:pt>
                <c:pt idx="426">
                  <c:v>2.5759999999999992</c:v>
                </c:pt>
                <c:pt idx="427">
                  <c:v>2.4789999999999992</c:v>
                </c:pt>
                <c:pt idx="428">
                  <c:v>2.4129999999999989</c:v>
                </c:pt>
                <c:pt idx="429">
                  <c:v>2.3899999999999997</c:v>
                </c:pt>
                <c:pt idx="430">
                  <c:v>2.4430000000000001</c:v>
                </c:pt>
                <c:pt idx="431">
                  <c:v>2.4359999999999991</c:v>
                </c:pt>
                <c:pt idx="432">
                  <c:v>2.4219999999999997</c:v>
                </c:pt>
                <c:pt idx="433">
                  <c:v>2.4559999999999991</c:v>
                </c:pt>
                <c:pt idx="434">
                  <c:v>2.4589999999999992</c:v>
                </c:pt>
                <c:pt idx="435">
                  <c:v>2.3499999999999992</c:v>
                </c:pt>
                <c:pt idx="436">
                  <c:v>2.254</c:v>
                </c:pt>
                <c:pt idx="437">
                  <c:v>2.298</c:v>
                </c:pt>
                <c:pt idx="438">
                  <c:v>2.367</c:v>
                </c:pt>
                <c:pt idx="439">
                  <c:v>2.3989999999999991</c:v>
                </c:pt>
                <c:pt idx="440">
                  <c:v>2.464</c:v>
                </c:pt>
                <c:pt idx="441">
                  <c:v>2.4579999999999997</c:v>
                </c:pt>
                <c:pt idx="442">
                  <c:v>2.4619999999999997</c:v>
                </c:pt>
                <c:pt idx="443">
                  <c:v>2.4619999999999997</c:v>
                </c:pt>
                <c:pt idx="444">
                  <c:v>2.4169999999999989</c:v>
                </c:pt>
                <c:pt idx="445">
                  <c:v>2.4379999999999997</c:v>
                </c:pt>
                <c:pt idx="446">
                  <c:v>2.3699999999999997</c:v>
                </c:pt>
                <c:pt idx="447">
                  <c:v>2.375999999999999</c:v>
                </c:pt>
                <c:pt idx="448">
                  <c:v>2.4</c:v>
                </c:pt>
                <c:pt idx="449">
                  <c:v>2.3739999999999997</c:v>
                </c:pt>
                <c:pt idx="450">
                  <c:v>2.36</c:v>
                </c:pt>
                <c:pt idx="451">
                  <c:v>2.3859999999999997</c:v>
                </c:pt>
                <c:pt idx="452">
                  <c:v>2.4039999999999999</c:v>
                </c:pt>
                <c:pt idx="453">
                  <c:v>2.3329999999999993</c:v>
                </c:pt>
                <c:pt idx="454">
                  <c:v>2.2840000000000007</c:v>
                </c:pt>
                <c:pt idx="455">
                  <c:v>2.3249999999999997</c:v>
                </c:pt>
                <c:pt idx="456">
                  <c:v>2.3079999999999998</c:v>
                </c:pt>
                <c:pt idx="457">
                  <c:v>2.331999999999999</c:v>
                </c:pt>
                <c:pt idx="458">
                  <c:v>2.3449999999999998</c:v>
                </c:pt>
                <c:pt idx="459">
                  <c:v>2.3339999999999992</c:v>
                </c:pt>
                <c:pt idx="460">
                  <c:v>2.3119999999999989</c:v>
                </c:pt>
                <c:pt idx="461">
                  <c:v>2.323</c:v>
                </c:pt>
                <c:pt idx="462">
                  <c:v>2.3329999999999993</c:v>
                </c:pt>
                <c:pt idx="463">
                  <c:v>2.2970000000000002</c:v>
                </c:pt>
                <c:pt idx="464">
                  <c:v>2.4219999999999997</c:v>
                </c:pt>
                <c:pt idx="465">
                  <c:v>2.5789999999999997</c:v>
                </c:pt>
                <c:pt idx="466">
                  <c:v>2.496999999999999</c:v>
                </c:pt>
                <c:pt idx="467">
                  <c:v>2.5949999999999998</c:v>
                </c:pt>
                <c:pt idx="468">
                  <c:v>2.5119999999999991</c:v>
                </c:pt>
                <c:pt idx="469">
                  <c:v>2.5109999999999997</c:v>
                </c:pt>
                <c:pt idx="470">
                  <c:v>2.5030000000000001</c:v>
                </c:pt>
                <c:pt idx="471">
                  <c:v>2.5159999999999991</c:v>
                </c:pt>
                <c:pt idx="472">
                  <c:v>2.5519999999999992</c:v>
                </c:pt>
                <c:pt idx="473">
                  <c:v>2.5359999999999991</c:v>
                </c:pt>
                <c:pt idx="474">
                  <c:v>2.5049999999999999</c:v>
                </c:pt>
                <c:pt idx="475">
                  <c:v>2.4699999999999998</c:v>
                </c:pt>
                <c:pt idx="476">
                  <c:v>2.3479999999999999</c:v>
                </c:pt>
                <c:pt idx="477">
                  <c:v>2.4139999999999997</c:v>
                </c:pt>
                <c:pt idx="478">
                  <c:v>2.4349999999999992</c:v>
                </c:pt>
                <c:pt idx="479">
                  <c:v>2.4309999999999992</c:v>
                </c:pt>
                <c:pt idx="480">
                  <c:v>2.3819999999999997</c:v>
                </c:pt>
                <c:pt idx="481">
                  <c:v>2.375999999999999</c:v>
                </c:pt>
                <c:pt idx="482">
                  <c:v>2.3499999999999992</c:v>
                </c:pt>
                <c:pt idx="483">
                  <c:v>2.3349999999999991</c:v>
                </c:pt>
                <c:pt idx="484">
                  <c:v>2.36</c:v>
                </c:pt>
                <c:pt idx="485">
                  <c:v>2.3769999999999989</c:v>
                </c:pt>
                <c:pt idx="486">
                  <c:v>2.3459999999999992</c:v>
                </c:pt>
                <c:pt idx="487">
                  <c:v>2.3109999999999991</c:v>
                </c:pt>
                <c:pt idx="488">
                  <c:v>2.3249999999999997</c:v>
                </c:pt>
                <c:pt idx="489">
                  <c:v>2.3309999999999991</c:v>
                </c:pt>
                <c:pt idx="490">
                  <c:v>2.3049999999999997</c:v>
                </c:pt>
                <c:pt idx="491">
                  <c:v>2.2130000000000001</c:v>
                </c:pt>
                <c:pt idx="492">
                  <c:v>2.1800000000000002</c:v>
                </c:pt>
                <c:pt idx="493">
                  <c:v>2.14</c:v>
                </c:pt>
                <c:pt idx="494">
                  <c:v>2.16</c:v>
                </c:pt>
                <c:pt idx="495">
                  <c:v>2.0589999999999997</c:v>
                </c:pt>
                <c:pt idx="496">
                  <c:v>2.0339999999999998</c:v>
                </c:pt>
                <c:pt idx="497">
                  <c:v>2.0149999999999997</c:v>
                </c:pt>
                <c:pt idx="498">
                  <c:v>2.0109999999999997</c:v>
                </c:pt>
                <c:pt idx="499">
                  <c:v>1.9830000000000001</c:v>
                </c:pt>
                <c:pt idx="500">
                  <c:v>2.0359999999999991</c:v>
                </c:pt>
                <c:pt idx="501">
                  <c:v>1.9769999999999999</c:v>
                </c:pt>
                <c:pt idx="502">
                  <c:v>1.9430000000000001</c:v>
                </c:pt>
                <c:pt idx="503">
                  <c:v>2.0359999999999991</c:v>
                </c:pt>
                <c:pt idx="504">
                  <c:v>2.0670000000000002</c:v>
                </c:pt>
                <c:pt idx="505">
                  <c:v>2.0559999999999992</c:v>
                </c:pt>
                <c:pt idx="506">
                  <c:v>2.0640000000000001</c:v>
                </c:pt>
                <c:pt idx="507">
                  <c:v>1.9960000000000004</c:v>
                </c:pt>
                <c:pt idx="508">
                  <c:v>2.0119999999999991</c:v>
                </c:pt>
                <c:pt idx="509">
                  <c:v>1.9620000000000004</c:v>
                </c:pt>
                <c:pt idx="510">
                  <c:v>1.9600000000000004</c:v>
                </c:pt>
                <c:pt idx="511">
                  <c:v>1.9540000000000004</c:v>
                </c:pt>
                <c:pt idx="512">
                  <c:v>1.9319999999999995</c:v>
                </c:pt>
                <c:pt idx="513">
                  <c:v>1.9440000000000004</c:v>
                </c:pt>
                <c:pt idx="514">
                  <c:v>1.9849999999999999</c:v>
                </c:pt>
                <c:pt idx="515">
                  <c:v>1.9849999999999999</c:v>
                </c:pt>
                <c:pt idx="516">
                  <c:v>1.9849999999999999</c:v>
                </c:pt>
                <c:pt idx="517">
                  <c:v>1.9820000000000004</c:v>
                </c:pt>
                <c:pt idx="518">
                  <c:v>1.883</c:v>
                </c:pt>
                <c:pt idx="519">
                  <c:v>1.8900000000000001</c:v>
                </c:pt>
                <c:pt idx="520">
                  <c:v>1.8900000000000001</c:v>
                </c:pt>
                <c:pt idx="521">
                  <c:v>1.742</c:v>
                </c:pt>
                <c:pt idx="522">
                  <c:v>1.839</c:v>
                </c:pt>
                <c:pt idx="523">
                  <c:v>1.8639999999999994</c:v>
                </c:pt>
                <c:pt idx="524">
                  <c:v>1.9039999999999995</c:v>
                </c:pt>
                <c:pt idx="525">
                  <c:v>1.845</c:v>
                </c:pt>
                <c:pt idx="526">
                  <c:v>1.879</c:v>
                </c:pt>
                <c:pt idx="527">
                  <c:v>1.8120000000000001</c:v>
                </c:pt>
                <c:pt idx="528">
                  <c:v>1.8169999999999995</c:v>
                </c:pt>
                <c:pt idx="529">
                  <c:v>1.7249999999999996</c:v>
                </c:pt>
                <c:pt idx="530">
                  <c:v>1.7389999999999994</c:v>
                </c:pt>
                <c:pt idx="531">
                  <c:v>1.6579999999999995</c:v>
                </c:pt>
                <c:pt idx="532">
                  <c:v>1.6640000000000001</c:v>
                </c:pt>
                <c:pt idx="533">
                  <c:v>1.671</c:v>
                </c:pt>
                <c:pt idx="534">
                  <c:v>1.6909999999999998</c:v>
                </c:pt>
                <c:pt idx="535">
                  <c:v>1.5489999999999995</c:v>
                </c:pt>
                <c:pt idx="536">
                  <c:v>1.5269999999999997</c:v>
                </c:pt>
                <c:pt idx="537">
                  <c:v>1.498</c:v>
                </c:pt>
                <c:pt idx="538">
                  <c:v>1.5309999999999997</c:v>
                </c:pt>
                <c:pt idx="539">
                  <c:v>1.5920000000000001</c:v>
                </c:pt>
                <c:pt idx="540">
                  <c:v>1.603</c:v>
                </c:pt>
                <c:pt idx="541">
                  <c:v>1.5939999999999994</c:v>
                </c:pt>
                <c:pt idx="542">
                  <c:v>1.627</c:v>
                </c:pt>
                <c:pt idx="543">
                  <c:v>1.5859999999999994</c:v>
                </c:pt>
                <c:pt idx="544">
                  <c:v>1.548</c:v>
                </c:pt>
                <c:pt idx="545">
                  <c:v>1.54</c:v>
                </c:pt>
                <c:pt idx="546">
                  <c:v>1.5779999999999994</c:v>
                </c:pt>
                <c:pt idx="547">
                  <c:v>1.6600000000000001</c:v>
                </c:pt>
                <c:pt idx="548">
                  <c:v>1.6739999999999995</c:v>
                </c:pt>
                <c:pt idx="549">
                  <c:v>1.6980000000000004</c:v>
                </c:pt>
                <c:pt idx="550">
                  <c:v>1.6520000000000001</c:v>
                </c:pt>
                <c:pt idx="551">
                  <c:v>1.607</c:v>
                </c:pt>
                <c:pt idx="552">
                  <c:v>1.6659999999999995</c:v>
                </c:pt>
                <c:pt idx="553">
                  <c:v>1.665</c:v>
                </c:pt>
                <c:pt idx="554">
                  <c:v>1.6240000000000001</c:v>
                </c:pt>
                <c:pt idx="555">
                  <c:v>1.603</c:v>
                </c:pt>
                <c:pt idx="556">
                  <c:v>1.577</c:v>
                </c:pt>
                <c:pt idx="557">
                  <c:v>1.496</c:v>
                </c:pt>
                <c:pt idx="558">
                  <c:v>1.4609999999999996</c:v>
                </c:pt>
                <c:pt idx="559">
                  <c:v>1.4609999999999996</c:v>
                </c:pt>
                <c:pt idx="560">
                  <c:v>1.345</c:v>
                </c:pt>
                <c:pt idx="561">
                  <c:v>1.331</c:v>
                </c:pt>
                <c:pt idx="562">
                  <c:v>1.349</c:v>
                </c:pt>
                <c:pt idx="563">
                  <c:v>1.4009999999999996</c:v>
                </c:pt>
                <c:pt idx="564">
                  <c:v>1.3919999999999995</c:v>
                </c:pt>
                <c:pt idx="565">
                  <c:v>1.3049999999999995</c:v>
                </c:pt>
                <c:pt idx="566">
                  <c:v>1.3169999999999995</c:v>
                </c:pt>
                <c:pt idx="567">
                  <c:v>1.28</c:v>
                </c:pt>
                <c:pt idx="568">
                  <c:v>1.2189999999999996</c:v>
                </c:pt>
                <c:pt idx="569">
                  <c:v>1.1280000000000001</c:v>
                </c:pt>
                <c:pt idx="570">
                  <c:v>1.1280000000000001</c:v>
                </c:pt>
                <c:pt idx="571">
                  <c:v>1.149</c:v>
                </c:pt>
                <c:pt idx="572">
                  <c:v>1.181</c:v>
                </c:pt>
                <c:pt idx="573">
                  <c:v>1.268</c:v>
                </c:pt>
                <c:pt idx="574">
                  <c:v>1.3080000000000001</c:v>
                </c:pt>
                <c:pt idx="575">
                  <c:v>1.2529999999999997</c:v>
                </c:pt>
              </c:numCache>
            </c:numRef>
          </c:val>
        </c:ser>
        <c:ser>
          <c:idx val="2"/>
          <c:order val="1"/>
          <c:tx>
            <c:strRef>
              <c:f>'c3-15'!$D$12</c:f>
              <c:strCache>
                <c:ptCount val="1"/>
                <c:pt idx="0">
                  <c:v>Portugál</c:v>
                </c:pt>
              </c:strCache>
            </c:strRef>
          </c:tx>
          <c:spPr>
            <a:ln w="25400">
              <a:solidFill>
                <a:srgbClr val="295B7E"/>
              </a:solidFill>
              <a:prstDash val="sysDash"/>
            </a:ln>
          </c:spPr>
          <c:marker>
            <c:symbol val="none"/>
          </c:marker>
          <c:cat>
            <c:numRef>
              <c:f>'c3-15'!$A$15:$A$590</c:f>
              <c:numCache>
                <c:formatCode>yyyy/mm/dd</c:formatCode>
                <c:ptCount val="576"/>
                <c:pt idx="0">
                  <c:v>41277</c:v>
                </c:pt>
                <c:pt idx="1">
                  <c:v>41278</c:v>
                </c:pt>
                <c:pt idx="2">
                  <c:v>41281</c:v>
                </c:pt>
                <c:pt idx="3">
                  <c:v>41282</c:v>
                </c:pt>
                <c:pt idx="4">
                  <c:v>41283</c:v>
                </c:pt>
                <c:pt idx="5">
                  <c:v>41284</c:v>
                </c:pt>
                <c:pt idx="6">
                  <c:v>41285</c:v>
                </c:pt>
                <c:pt idx="7">
                  <c:v>41288</c:v>
                </c:pt>
                <c:pt idx="8">
                  <c:v>41289</c:v>
                </c:pt>
                <c:pt idx="9">
                  <c:v>41290</c:v>
                </c:pt>
                <c:pt idx="10">
                  <c:v>41291</c:v>
                </c:pt>
                <c:pt idx="11">
                  <c:v>41292</c:v>
                </c:pt>
                <c:pt idx="12">
                  <c:v>41295</c:v>
                </c:pt>
                <c:pt idx="13">
                  <c:v>41296</c:v>
                </c:pt>
                <c:pt idx="14">
                  <c:v>41297</c:v>
                </c:pt>
                <c:pt idx="15">
                  <c:v>41298</c:v>
                </c:pt>
                <c:pt idx="16">
                  <c:v>41299</c:v>
                </c:pt>
                <c:pt idx="17">
                  <c:v>41302</c:v>
                </c:pt>
                <c:pt idx="18">
                  <c:v>41303</c:v>
                </c:pt>
                <c:pt idx="19">
                  <c:v>41304</c:v>
                </c:pt>
                <c:pt idx="20">
                  <c:v>41305</c:v>
                </c:pt>
                <c:pt idx="21">
                  <c:v>41306</c:v>
                </c:pt>
                <c:pt idx="22">
                  <c:v>41309</c:v>
                </c:pt>
                <c:pt idx="23">
                  <c:v>41310</c:v>
                </c:pt>
                <c:pt idx="24">
                  <c:v>41311</c:v>
                </c:pt>
                <c:pt idx="25">
                  <c:v>41312</c:v>
                </c:pt>
                <c:pt idx="26">
                  <c:v>41313</c:v>
                </c:pt>
                <c:pt idx="27">
                  <c:v>41316</c:v>
                </c:pt>
                <c:pt idx="28">
                  <c:v>41317</c:v>
                </c:pt>
                <c:pt idx="29">
                  <c:v>41318</c:v>
                </c:pt>
                <c:pt idx="30">
                  <c:v>41319</c:v>
                </c:pt>
                <c:pt idx="31">
                  <c:v>41320</c:v>
                </c:pt>
                <c:pt idx="32">
                  <c:v>41323</c:v>
                </c:pt>
                <c:pt idx="33">
                  <c:v>41324</c:v>
                </c:pt>
                <c:pt idx="34">
                  <c:v>41325</c:v>
                </c:pt>
                <c:pt idx="35">
                  <c:v>41326</c:v>
                </c:pt>
                <c:pt idx="36">
                  <c:v>41327</c:v>
                </c:pt>
                <c:pt idx="37">
                  <c:v>41330</c:v>
                </c:pt>
                <c:pt idx="38">
                  <c:v>41331</c:v>
                </c:pt>
                <c:pt idx="39">
                  <c:v>41332</c:v>
                </c:pt>
                <c:pt idx="40">
                  <c:v>41333</c:v>
                </c:pt>
                <c:pt idx="41">
                  <c:v>41334</c:v>
                </c:pt>
                <c:pt idx="42">
                  <c:v>41337</c:v>
                </c:pt>
                <c:pt idx="43">
                  <c:v>41338</c:v>
                </c:pt>
                <c:pt idx="44">
                  <c:v>41339</c:v>
                </c:pt>
                <c:pt idx="45">
                  <c:v>41340</c:v>
                </c:pt>
                <c:pt idx="46">
                  <c:v>41341</c:v>
                </c:pt>
                <c:pt idx="47">
                  <c:v>41344</c:v>
                </c:pt>
                <c:pt idx="48">
                  <c:v>41345</c:v>
                </c:pt>
                <c:pt idx="49">
                  <c:v>41346</c:v>
                </c:pt>
                <c:pt idx="50">
                  <c:v>41347</c:v>
                </c:pt>
                <c:pt idx="51">
                  <c:v>41348</c:v>
                </c:pt>
                <c:pt idx="52">
                  <c:v>41351</c:v>
                </c:pt>
                <c:pt idx="53">
                  <c:v>41352</c:v>
                </c:pt>
                <c:pt idx="54">
                  <c:v>41353</c:v>
                </c:pt>
                <c:pt idx="55">
                  <c:v>41354</c:v>
                </c:pt>
                <c:pt idx="56">
                  <c:v>41355</c:v>
                </c:pt>
                <c:pt idx="57">
                  <c:v>41358</c:v>
                </c:pt>
                <c:pt idx="58">
                  <c:v>41359</c:v>
                </c:pt>
                <c:pt idx="59">
                  <c:v>41360</c:v>
                </c:pt>
                <c:pt idx="60">
                  <c:v>41361</c:v>
                </c:pt>
                <c:pt idx="61">
                  <c:v>41362</c:v>
                </c:pt>
                <c:pt idx="62">
                  <c:v>41365</c:v>
                </c:pt>
                <c:pt idx="63">
                  <c:v>41366</c:v>
                </c:pt>
                <c:pt idx="64">
                  <c:v>41367</c:v>
                </c:pt>
                <c:pt idx="65">
                  <c:v>41368</c:v>
                </c:pt>
                <c:pt idx="66">
                  <c:v>41369</c:v>
                </c:pt>
                <c:pt idx="67">
                  <c:v>41372</c:v>
                </c:pt>
                <c:pt idx="68">
                  <c:v>41373</c:v>
                </c:pt>
                <c:pt idx="69">
                  <c:v>41374</c:v>
                </c:pt>
                <c:pt idx="70">
                  <c:v>41375</c:v>
                </c:pt>
                <c:pt idx="71">
                  <c:v>41376</c:v>
                </c:pt>
                <c:pt idx="72">
                  <c:v>41379</c:v>
                </c:pt>
                <c:pt idx="73">
                  <c:v>41380</c:v>
                </c:pt>
                <c:pt idx="74">
                  <c:v>41381</c:v>
                </c:pt>
                <c:pt idx="75">
                  <c:v>41382</c:v>
                </c:pt>
                <c:pt idx="76">
                  <c:v>41383</c:v>
                </c:pt>
                <c:pt idx="77">
                  <c:v>41386</c:v>
                </c:pt>
                <c:pt idx="78">
                  <c:v>41387</c:v>
                </c:pt>
                <c:pt idx="79">
                  <c:v>41388</c:v>
                </c:pt>
                <c:pt idx="80">
                  <c:v>41389</c:v>
                </c:pt>
                <c:pt idx="81">
                  <c:v>41390</c:v>
                </c:pt>
                <c:pt idx="82">
                  <c:v>41393</c:v>
                </c:pt>
                <c:pt idx="83">
                  <c:v>41394</c:v>
                </c:pt>
                <c:pt idx="84">
                  <c:v>41395</c:v>
                </c:pt>
                <c:pt idx="85">
                  <c:v>41396</c:v>
                </c:pt>
                <c:pt idx="86">
                  <c:v>41397</c:v>
                </c:pt>
                <c:pt idx="87">
                  <c:v>41400</c:v>
                </c:pt>
                <c:pt idx="88">
                  <c:v>41401</c:v>
                </c:pt>
                <c:pt idx="89">
                  <c:v>41402</c:v>
                </c:pt>
                <c:pt idx="90">
                  <c:v>41403</c:v>
                </c:pt>
                <c:pt idx="91">
                  <c:v>41404</c:v>
                </c:pt>
                <c:pt idx="92">
                  <c:v>41407</c:v>
                </c:pt>
                <c:pt idx="93">
                  <c:v>41408</c:v>
                </c:pt>
                <c:pt idx="94">
                  <c:v>41409</c:v>
                </c:pt>
                <c:pt idx="95">
                  <c:v>41410</c:v>
                </c:pt>
                <c:pt idx="96">
                  <c:v>41411</c:v>
                </c:pt>
                <c:pt idx="97">
                  <c:v>41414</c:v>
                </c:pt>
                <c:pt idx="98">
                  <c:v>41415</c:v>
                </c:pt>
                <c:pt idx="99">
                  <c:v>41416</c:v>
                </c:pt>
                <c:pt idx="100">
                  <c:v>41417</c:v>
                </c:pt>
                <c:pt idx="101">
                  <c:v>41418</c:v>
                </c:pt>
                <c:pt idx="102">
                  <c:v>41421</c:v>
                </c:pt>
                <c:pt idx="103">
                  <c:v>41422</c:v>
                </c:pt>
                <c:pt idx="104">
                  <c:v>41423</c:v>
                </c:pt>
                <c:pt idx="105">
                  <c:v>41424</c:v>
                </c:pt>
                <c:pt idx="106">
                  <c:v>41425</c:v>
                </c:pt>
                <c:pt idx="107">
                  <c:v>41428</c:v>
                </c:pt>
                <c:pt idx="108">
                  <c:v>41429</c:v>
                </c:pt>
                <c:pt idx="109">
                  <c:v>41430</c:v>
                </c:pt>
                <c:pt idx="110">
                  <c:v>41431</c:v>
                </c:pt>
                <c:pt idx="111">
                  <c:v>41432</c:v>
                </c:pt>
                <c:pt idx="112">
                  <c:v>41435</c:v>
                </c:pt>
                <c:pt idx="113">
                  <c:v>41436</c:v>
                </c:pt>
                <c:pt idx="114">
                  <c:v>41437</c:v>
                </c:pt>
                <c:pt idx="115">
                  <c:v>41438</c:v>
                </c:pt>
                <c:pt idx="116">
                  <c:v>41439</c:v>
                </c:pt>
                <c:pt idx="117">
                  <c:v>41442</c:v>
                </c:pt>
                <c:pt idx="118">
                  <c:v>41443</c:v>
                </c:pt>
                <c:pt idx="119">
                  <c:v>41444</c:v>
                </c:pt>
                <c:pt idx="120">
                  <c:v>41445</c:v>
                </c:pt>
                <c:pt idx="121">
                  <c:v>41446</c:v>
                </c:pt>
                <c:pt idx="122">
                  <c:v>41449</c:v>
                </c:pt>
                <c:pt idx="123">
                  <c:v>41450</c:v>
                </c:pt>
                <c:pt idx="124">
                  <c:v>41451</c:v>
                </c:pt>
                <c:pt idx="125">
                  <c:v>41452</c:v>
                </c:pt>
                <c:pt idx="126">
                  <c:v>41453</c:v>
                </c:pt>
                <c:pt idx="127">
                  <c:v>41456</c:v>
                </c:pt>
                <c:pt idx="128">
                  <c:v>41457</c:v>
                </c:pt>
                <c:pt idx="129">
                  <c:v>41458</c:v>
                </c:pt>
                <c:pt idx="130">
                  <c:v>41459</c:v>
                </c:pt>
                <c:pt idx="131">
                  <c:v>41460</c:v>
                </c:pt>
                <c:pt idx="132">
                  <c:v>41463</c:v>
                </c:pt>
                <c:pt idx="133">
                  <c:v>41464</c:v>
                </c:pt>
                <c:pt idx="134">
                  <c:v>41465</c:v>
                </c:pt>
                <c:pt idx="135">
                  <c:v>41466</c:v>
                </c:pt>
                <c:pt idx="136">
                  <c:v>41467</c:v>
                </c:pt>
                <c:pt idx="137">
                  <c:v>41470</c:v>
                </c:pt>
                <c:pt idx="138">
                  <c:v>41471</c:v>
                </c:pt>
                <c:pt idx="139">
                  <c:v>41472</c:v>
                </c:pt>
                <c:pt idx="140">
                  <c:v>41473</c:v>
                </c:pt>
                <c:pt idx="141">
                  <c:v>41474</c:v>
                </c:pt>
                <c:pt idx="142">
                  <c:v>41477</c:v>
                </c:pt>
                <c:pt idx="143">
                  <c:v>41478</c:v>
                </c:pt>
                <c:pt idx="144">
                  <c:v>41479</c:v>
                </c:pt>
                <c:pt idx="145">
                  <c:v>41480</c:v>
                </c:pt>
                <c:pt idx="146">
                  <c:v>41481</c:v>
                </c:pt>
                <c:pt idx="147">
                  <c:v>41484</c:v>
                </c:pt>
                <c:pt idx="148">
                  <c:v>41485</c:v>
                </c:pt>
                <c:pt idx="149">
                  <c:v>41486</c:v>
                </c:pt>
                <c:pt idx="150">
                  <c:v>41487</c:v>
                </c:pt>
                <c:pt idx="151">
                  <c:v>41488</c:v>
                </c:pt>
                <c:pt idx="152">
                  <c:v>41491</c:v>
                </c:pt>
                <c:pt idx="153">
                  <c:v>41492</c:v>
                </c:pt>
                <c:pt idx="154">
                  <c:v>41493</c:v>
                </c:pt>
                <c:pt idx="155">
                  <c:v>41494</c:v>
                </c:pt>
                <c:pt idx="156">
                  <c:v>41495</c:v>
                </c:pt>
                <c:pt idx="157">
                  <c:v>41498</c:v>
                </c:pt>
                <c:pt idx="158">
                  <c:v>41499</c:v>
                </c:pt>
                <c:pt idx="159">
                  <c:v>41500</c:v>
                </c:pt>
                <c:pt idx="160">
                  <c:v>41501</c:v>
                </c:pt>
                <c:pt idx="161">
                  <c:v>41502</c:v>
                </c:pt>
                <c:pt idx="162">
                  <c:v>41505</c:v>
                </c:pt>
                <c:pt idx="163">
                  <c:v>41506</c:v>
                </c:pt>
                <c:pt idx="164">
                  <c:v>41507</c:v>
                </c:pt>
                <c:pt idx="165">
                  <c:v>41508</c:v>
                </c:pt>
                <c:pt idx="166">
                  <c:v>41509</c:v>
                </c:pt>
                <c:pt idx="167">
                  <c:v>41512</c:v>
                </c:pt>
                <c:pt idx="168">
                  <c:v>41513</c:v>
                </c:pt>
                <c:pt idx="169">
                  <c:v>41514</c:v>
                </c:pt>
                <c:pt idx="170">
                  <c:v>41515</c:v>
                </c:pt>
                <c:pt idx="171">
                  <c:v>41516</c:v>
                </c:pt>
                <c:pt idx="172">
                  <c:v>41519</c:v>
                </c:pt>
                <c:pt idx="173">
                  <c:v>41520</c:v>
                </c:pt>
                <c:pt idx="174">
                  <c:v>41521</c:v>
                </c:pt>
                <c:pt idx="175">
                  <c:v>41522</c:v>
                </c:pt>
                <c:pt idx="176">
                  <c:v>41523</c:v>
                </c:pt>
                <c:pt idx="177">
                  <c:v>41526</c:v>
                </c:pt>
                <c:pt idx="178">
                  <c:v>41527</c:v>
                </c:pt>
                <c:pt idx="179">
                  <c:v>41528</c:v>
                </c:pt>
                <c:pt idx="180">
                  <c:v>41529</c:v>
                </c:pt>
                <c:pt idx="181">
                  <c:v>41530</c:v>
                </c:pt>
                <c:pt idx="182">
                  <c:v>41533</c:v>
                </c:pt>
                <c:pt idx="183">
                  <c:v>41534</c:v>
                </c:pt>
                <c:pt idx="184">
                  <c:v>41535</c:v>
                </c:pt>
                <c:pt idx="185">
                  <c:v>41536</c:v>
                </c:pt>
                <c:pt idx="186">
                  <c:v>41537</c:v>
                </c:pt>
                <c:pt idx="187">
                  <c:v>41540</c:v>
                </c:pt>
                <c:pt idx="188">
                  <c:v>41541</c:v>
                </c:pt>
                <c:pt idx="189">
                  <c:v>41542</c:v>
                </c:pt>
                <c:pt idx="190">
                  <c:v>41543</c:v>
                </c:pt>
                <c:pt idx="191">
                  <c:v>41544</c:v>
                </c:pt>
                <c:pt idx="192">
                  <c:v>41547</c:v>
                </c:pt>
                <c:pt idx="193">
                  <c:v>41548</c:v>
                </c:pt>
                <c:pt idx="194">
                  <c:v>41549</c:v>
                </c:pt>
                <c:pt idx="195">
                  <c:v>41550</c:v>
                </c:pt>
                <c:pt idx="196">
                  <c:v>41551</c:v>
                </c:pt>
                <c:pt idx="197">
                  <c:v>41554</c:v>
                </c:pt>
                <c:pt idx="198">
                  <c:v>41555</c:v>
                </c:pt>
                <c:pt idx="199">
                  <c:v>41556</c:v>
                </c:pt>
                <c:pt idx="200">
                  <c:v>41557</c:v>
                </c:pt>
                <c:pt idx="201">
                  <c:v>41558</c:v>
                </c:pt>
                <c:pt idx="202">
                  <c:v>41561</c:v>
                </c:pt>
                <c:pt idx="203">
                  <c:v>41562</c:v>
                </c:pt>
                <c:pt idx="204">
                  <c:v>41563</c:v>
                </c:pt>
                <c:pt idx="205">
                  <c:v>41564</c:v>
                </c:pt>
                <c:pt idx="206">
                  <c:v>41565</c:v>
                </c:pt>
                <c:pt idx="207">
                  <c:v>41568</c:v>
                </c:pt>
                <c:pt idx="208">
                  <c:v>41569</c:v>
                </c:pt>
                <c:pt idx="209">
                  <c:v>41570</c:v>
                </c:pt>
                <c:pt idx="210">
                  <c:v>41571</c:v>
                </c:pt>
                <c:pt idx="211">
                  <c:v>41572</c:v>
                </c:pt>
                <c:pt idx="212">
                  <c:v>41575</c:v>
                </c:pt>
                <c:pt idx="213">
                  <c:v>41576</c:v>
                </c:pt>
                <c:pt idx="214">
                  <c:v>41577</c:v>
                </c:pt>
                <c:pt idx="215">
                  <c:v>41578</c:v>
                </c:pt>
                <c:pt idx="216">
                  <c:v>41579</c:v>
                </c:pt>
                <c:pt idx="217">
                  <c:v>41582</c:v>
                </c:pt>
                <c:pt idx="218">
                  <c:v>41583</c:v>
                </c:pt>
                <c:pt idx="219">
                  <c:v>41584</c:v>
                </c:pt>
                <c:pt idx="220">
                  <c:v>41585</c:v>
                </c:pt>
                <c:pt idx="221">
                  <c:v>41586</c:v>
                </c:pt>
                <c:pt idx="222">
                  <c:v>41589</c:v>
                </c:pt>
                <c:pt idx="223">
                  <c:v>41590</c:v>
                </c:pt>
                <c:pt idx="224">
                  <c:v>41591</c:v>
                </c:pt>
                <c:pt idx="225">
                  <c:v>41592</c:v>
                </c:pt>
                <c:pt idx="226">
                  <c:v>41593</c:v>
                </c:pt>
                <c:pt idx="227">
                  <c:v>41596</c:v>
                </c:pt>
                <c:pt idx="228">
                  <c:v>41597</c:v>
                </c:pt>
                <c:pt idx="229">
                  <c:v>41598</c:v>
                </c:pt>
                <c:pt idx="230">
                  <c:v>41599</c:v>
                </c:pt>
                <c:pt idx="231">
                  <c:v>41600</c:v>
                </c:pt>
                <c:pt idx="232">
                  <c:v>41603</c:v>
                </c:pt>
                <c:pt idx="233">
                  <c:v>41604</c:v>
                </c:pt>
                <c:pt idx="234">
                  <c:v>41605</c:v>
                </c:pt>
                <c:pt idx="235">
                  <c:v>41606</c:v>
                </c:pt>
                <c:pt idx="236">
                  <c:v>41607</c:v>
                </c:pt>
                <c:pt idx="237">
                  <c:v>41610</c:v>
                </c:pt>
                <c:pt idx="238">
                  <c:v>41611</c:v>
                </c:pt>
                <c:pt idx="239">
                  <c:v>41612</c:v>
                </c:pt>
                <c:pt idx="240">
                  <c:v>41613</c:v>
                </c:pt>
                <c:pt idx="241">
                  <c:v>41614</c:v>
                </c:pt>
                <c:pt idx="242">
                  <c:v>41617</c:v>
                </c:pt>
                <c:pt idx="243">
                  <c:v>41618</c:v>
                </c:pt>
                <c:pt idx="244">
                  <c:v>41619</c:v>
                </c:pt>
                <c:pt idx="245">
                  <c:v>41620</c:v>
                </c:pt>
                <c:pt idx="246">
                  <c:v>41621</c:v>
                </c:pt>
                <c:pt idx="247">
                  <c:v>41624</c:v>
                </c:pt>
                <c:pt idx="248">
                  <c:v>41625</c:v>
                </c:pt>
                <c:pt idx="249">
                  <c:v>41626</c:v>
                </c:pt>
                <c:pt idx="250">
                  <c:v>41627</c:v>
                </c:pt>
                <c:pt idx="251">
                  <c:v>41628</c:v>
                </c:pt>
                <c:pt idx="252">
                  <c:v>41631</c:v>
                </c:pt>
                <c:pt idx="253">
                  <c:v>41632</c:v>
                </c:pt>
                <c:pt idx="254">
                  <c:v>41633</c:v>
                </c:pt>
                <c:pt idx="255">
                  <c:v>41634</c:v>
                </c:pt>
                <c:pt idx="256">
                  <c:v>41635</c:v>
                </c:pt>
                <c:pt idx="257">
                  <c:v>41638</c:v>
                </c:pt>
                <c:pt idx="258">
                  <c:v>41639</c:v>
                </c:pt>
                <c:pt idx="259">
                  <c:v>41640</c:v>
                </c:pt>
                <c:pt idx="260">
                  <c:v>41641</c:v>
                </c:pt>
                <c:pt idx="261">
                  <c:v>41642</c:v>
                </c:pt>
                <c:pt idx="262">
                  <c:v>41645</c:v>
                </c:pt>
                <c:pt idx="263">
                  <c:v>41646</c:v>
                </c:pt>
                <c:pt idx="264">
                  <c:v>41647</c:v>
                </c:pt>
                <c:pt idx="265">
                  <c:v>41648</c:v>
                </c:pt>
                <c:pt idx="266">
                  <c:v>41649</c:v>
                </c:pt>
                <c:pt idx="267">
                  <c:v>41652</c:v>
                </c:pt>
                <c:pt idx="268">
                  <c:v>41653</c:v>
                </c:pt>
                <c:pt idx="269">
                  <c:v>41654</c:v>
                </c:pt>
                <c:pt idx="270">
                  <c:v>41655</c:v>
                </c:pt>
                <c:pt idx="271">
                  <c:v>41656</c:v>
                </c:pt>
                <c:pt idx="272">
                  <c:v>41659</c:v>
                </c:pt>
                <c:pt idx="273">
                  <c:v>41660</c:v>
                </c:pt>
                <c:pt idx="274">
                  <c:v>41661</c:v>
                </c:pt>
                <c:pt idx="275">
                  <c:v>41662</c:v>
                </c:pt>
                <c:pt idx="276">
                  <c:v>41663</c:v>
                </c:pt>
                <c:pt idx="277">
                  <c:v>41666</c:v>
                </c:pt>
                <c:pt idx="278">
                  <c:v>41667</c:v>
                </c:pt>
                <c:pt idx="279">
                  <c:v>41668</c:v>
                </c:pt>
                <c:pt idx="280">
                  <c:v>41669</c:v>
                </c:pt>
                <c:pt idx="281">
                  <c:v>41670</c:v>
                </c:pt>
                <c:pt idx="282">
                  <c:v>41673</c:v>
                </c:pt>
                <c:pt idx="283">
                  <c:v>41674</c:v>
                </c:pt>
                <c:pt idx="284">
                  <c:v>41675</c:v>
                </c:pt>
                <c:pt idx="285">
                  <c:v>41676</c:v>
                </c:pt>
                <c:pt idx="286">
                  <c:v>41677</c:v>
                </c:pt>
                <c:pt idx="287">
                  <c:v>41680</c:v>
                </c:pt>
                <c:pt idx="288">
                  <c:v>41681</c:v>
                </c:pt>
                <c:pt idx="289">
                  <c:v>41682</c:v>
                </c:pt>
                <c:pt idx="290">
                  <c:v>41683</c:v>
                </c:pt>
                <c:pt idx="291">
                  <c:v>41684</c:v>
                </c:pt>
                <c:pt idx="292">
                  <c:v>41687</c:v>
                </c:pt>
                <c:pt idx="293">
                  <c:v>41688</c:v>
                </c:pt>
                <c:pt idx="294">
                  <c:v>41689</c:v>
                </c:pt>
                <c:pt idx="295">
                  <c:v>41690</c:v>
                </c:pt>
                <c:pt idx="296">
                  <c:v>41691</c:v>
                </c:pt>
                <c:pt idx="297">
                  <c:v>41694</c:v>
                </c:pt>
                <c:pt idx="298">
                  <c:v>41695</c:v>
                </c:pt>
                <c:pt idx="299">
                  <c:v>41696</c:v>
                </c:pt>
                <c:pt idx="300">
                  <c:v>41697</c:v>
                </c:pt>
                <c:pt idx="301">
                  <c:v>41698</c:v>
                </c:pt>
                <c:pt idx="302">
                  <c:v>41701</c:v>
                </c:pt>
                <c:pt idx="303">
                  <c:v>41702</c:v>
                </c:pt>
                <c:pt idx="304">
                  <c:v>41703</c:v>
                </c:pt>
                <c:pt idx="305">
                  <c:v>41704</c:v>
                </c:pt>
                <c:pt idx="306">
                  <c:v>41705</c:v>
                </c:pt>
                <c:pt idx="307">
                  <c:v>41708</c:v>
                </c:pt>
                <c:pt idx="308">
                  <c:v>41709</c:v>
                </c:pt>
                <c:pt idx="309">
                  <c:v>41710</c:v>
                </c:pt>
                <c:pt idx="310">
                  <c:v>41711</c:v>
                </c:pt>
                <c:pt idx="311">
                  <c:v>41712</c:v>
                </c:pt>
                <c:pt idx="312">
                  <c:v>41715</c:v>
                </c:pt>
                <c:pt idx="313">
                  <c:v>41716</c:v>
                </c:pt>
                <c:pt idx="314">
                  <c:v>41717</c:v>
                </c:pt>
                <c:pt idx="315">
                  <c:v>41718</c:v>
                </c:pt>
                <c:pt idx="316">
                  <c:v>41719</c:v>
                </c:pt>
                <c:pt idx="317">
                  <c:v>41722</c:v>
                </c:pt>
                <c:pt idx="318">
                  <c:v>41723</c:v>
                </c:pt>
                <c:pt idx="319">
                  <c:v>41724</c:v>
                </c:pt>
                <c:pt idx="320">
                  <c:v>41725</c:v>
                </c:pt>
                <c:pt idx="321">
                  <c:v>41726</c:v>
                </c:pt>
                <c:pt idx="322">
                  <c:v>41729</c:v>
                </c:pt>
                <c:pt idx="323">
                  <c:v>41730</c:v>
                </c:pt>
                <c:pt idx="324">
                  <c:v>41731</c:v>
                </c:pt>
                <c:pt idx="325">
                  <c:v>41732</c:v>
                </c:pt>
                <c:pt idx="326">
                  <c:v>41733</c:v>
                </c:pt>
                <c:pt idx="327">
                  <c:v>41736</c:v>
                </c:pt>
                <c:pt idx="328">
                  <c:v>41737</c:v>
                </c:pt>
                <c:pt idx="329">
                  <c:v>41738</c:v>
                </c:pt>
                <c:pt idx="330">
                  <c:v>41739</c:v>
                </c:pt>
                <c:pt idx="331">
                  <c:v>41740</c:v>
                </c:pt>
                <c:pt idx="332">
                  <c:v>41743</c:v>
                </c:pt>
                <c:pt idx="333">
                  <c:v>41744</c:v>
                </c:pt>
                <c:pt idx="334">
                  <c:v>41745</c:v>
                </c:pt>
                <c:pt idx="335">
                  <c:v>41746</c:v>
                </c:pt>
                <c:pt idx="336">
                  <c:v>41747</c:v>
                </c:pt>
                <c:pt idx="337">
                  <c:v>41750</c:v>
                </c:pt>
                <c:pt idx="338">
                  <c:v>41751</c:v>
                </c:pt>
                <c:pt idx="339">
                  <c:v>41752</c:v>
                </c:pt>
                <c:pt idx="340">
                  <c:v>41753</c:v>
                </c:pt>
                <c:pt idx="341">
                  <c:v>41754</c:v>
                </c:pt>
                <c:pt idx="342">
                  <c:v>41757</c:v>
                </c:pt>
                <c:pt idx="343">
                  <c:v>41758</c:v>
                </c:pt>
                <c:pt idx="344">
                  <c:v>41759</c:v>
                </c:pt>
                <c:pt idx="345">
                  <c:v>41760</c:v>
                </c:pt>
                <c:pt idx="346">
                  <c:v>41761</c:v>
                </c:pt>
                <c:pt idx="347">
                  <c:v>41764</c:v>
                </c:pt>
                <c:pt idx="348">
                  <c:v>41765</c:v>
                </c:pt>
                <c:pt idx="349">
                  <c:v>41766</c:v>
                </c:pt>
                <c:pt idx="350">
                  <c:v>41767</c:v>
                </c:pt>
                <c:pt idx="351">
                  <c:v>41768</c:v>
                </c:pt>
                <c:pt idx="352">
                  <c:v>41771</c:v>
                </c:pt>
                <c:pt idx="353">
                  <c:v>41772</c:v>
                </c:pt>
                <c:pt idx="354">
                  <c:v>41773</c:v>
                </c:pt>
                <c:pt idx="355">
                  <c:v>41774</c:v>
                </c:pt>
                <c:pt idx="356">
                  <c:v>41775</c:v>
                </c:pt>
                <c:pt idx="357">
                  <c:v>41778</c:v>
                </c:pt>
                <c:pt idx="358">
                  <c:v>41779</c:v>
                </c:pt>
                <c:pt idx="359">
                  <c:v>41780</c:v>
                </c:pt>
                <c:pt idx="360">
                  <c:v>41781</c:v>
                </c:pt>
                <c:pt idx="361">
                  <c:v>41782</c:v>
                </c:pt>
                <c:pt idx="362">
                  <c:v>41785</c:v>
                </c:pt>
                <c:pt idx="363">
                  <c:v>41786</c:v>
                </c:pt>
                <c:pt idx="364">
                  <c:v>41787</c:v>
                </c:pt>
                <c:pt idx="365">
                  <c:v>41788</c:v>
                </c:pt>
                <c:pt idx="366">
                  <c:v>41789</c:v>
                </c:pt>
                <c:pt idx="367">
                  <c:v>41792</c:v>
                </c:pt>
                <c:pt idx="368">
                  <c:v>41793</c:v>
                </c:pt>
                <c:pt idx="369">
                  <c:v>41794</c:v>
                </c:pt>
                <c:pt idx="370">
                  <c:v>41795</c:v>
                </c:pt>
                <c:pt idx="371">
                  <c:v>41796</c:v>
                </c:pt>
                <c:pt idx="372">
                  <c:v>41799</c:v>
                </c:pt>
                <c:pt idx="373">
                  <c:v>41800</c:v>
                </c:pt>
                <c:pt idx="374">
                  <c:v>41801</c:v>
                </c:pt>
                <c:pt idx="375">
                  <c:v>41802</c:v>
                </c:pt>
                <c:pt idx="376">
                  <c:v>41803</c:v>
                </c:pt>
                <c:pt idx="377">
                  <c:v>41806</c:v>
                </c:pt>
                <c:pt idx="378">
                  <c:v>41807</c:v>
                </c:pt>
                <c:pt idx="379">
                  <c:v>41808</c:v>
                </c:pt>
                <c:pt idx="380">
                  <c:v>41809</c:v>
                </c:pt>
                <c:pt idx="381">
                  <c:v>41810</c:v>
                </c:pt>
                <c:pt idx="382">
                  <c:v>41813</c:v>
                </c:pt>
                <c:pt idx="383">
                  <c:v>41814</c:v>
                </c:pt>
                <c:pt idx="384">
                  <c:v>41815</c:v>
                </c:pt>
                <c:pt idx="385">
                  <c:v>41816</c:v>
                </c:pt>
                <c:pt idx="386">
                  <c:v>41817</c:v>
                </c:pt>
                <c:pt idx="387">
                  <c:v>41820</c:v>
                </c:pt>
                <c:pt idx="388">
                  <c:v>41821</c:v>
                </c:pt>
                <c:pt idx="389">
                  <c:v>41822</c:v>
                </c:pt>
                <c:pt idx="390">
                  <c:v>41823</c:v>
                </c:pt>
                <c:pt idx="391">
                  <c:v>41824</c:v>
                </c:pt>
                <c:pt idx="392">
                  <c:v>41827</c:v>
                </c:pt>
                <c:pt idx="393">
                  <c:v>41828</c:v>
                </c:pt>
                <c:pt idx="394">
                  <c:v>41829</c:v>
                </c:pt>
                <c:pt idx="395">
                  <c:v>41830</c:v>
                </c:pt>
                <c:pt idx="396">
                  <c:v>41831</c:v>
                </c:pt>
                <c:pt idx="397">
                  <c:v>41834</c:v>
                </c:pt>
                <c:pt idx="398">
                  <c:v>41835</c:v>
                </c:pt>
                <c:pt idx="399">
                  <c:v>41836</c:v>
                </c:pt>
                <c:pt idx="400">
                  <c:v>41837</c:v>
                </c:pt>
                <c:pt idx="401">
                  <c:v>41838</c:v>
                </c:pt>
                <c:pt idx="402">
                  <c:v>41841</c:v>
                </c:pt>
                <c:pt idx="403">
                  <c:v>41842</c:v>
                </c:pt>
                <c:pt idx="404">
                  <c:v>41843</c:v>
                </c:pt>
                <c:pt idx="405">
                  <c:v>41844</c:v>
                </c:pt>
                <c:pt idx="406">
                  <c:v>41845</c:v>
                </c:pt>
                <c:pt idx="407">
                  <c:v>41848</c:v>
                </c:pt>
                <c:pt idx="408">
                  <c:v>41849</c:v>
                </c:pt>
                <c:pt idx="409">
                  <c:v>41850</c:v>
                </c:pt>
                <c:pt idx="410">
                  <c:v>41851</c:v>
                </c:pt>
                <c:pt idx="411">
                  <c:v>41852</c:v>
                </c:pt>
                <c:pt idx="412">
                  <c:v>41855</c:v>
                </c:pt>
                <c:pt idx="413">
                  <c:v>41856</c:v>
                </c:pt>
                <c:pt idx="414">
                  <c:v>41857</c:v>
                </c:pt>
                <c:pt idx="415">
                  <c:v>41858</c:v>
                </c:pt>
                <c:pt idx="416">
                  <c:v>41859</c:v>
                </c:pt>
                <c:pt idx="417">
                  <c:v>41862</c:v>
                </c:pt>
                <c:pt idx="418">
                  <c:v>41863</c:v>
                </c:pt>
                <c:pt idx="419">
                  <c:v>41864</c:v>
                </c:pt>
                <c:pt idx="420">
                  <c:v>41865</c:v>
                </c:pt>
                <c:pt idx="421">
                  <c:v>41866</c:v>
                </c:pt>
                <c:pt idx="422">
                  <c:v>41869</c:v>
                </c:pt>
                <c:pt idx="423">
                  <c:v>41870</c:v>
                </c:pt>
                <c:pt idx="424">
                  <c:v>41871</c:v>
                </c:pt>
                <c:pt idx="425">
                  <c:v>41872</c:v>
                </c:pt>
                <c:pt idx="426">
                  <c:v>41873</c:v>
                </c:pt>
                <c:pt idx="427">
                  <c:v>41876</c:v>
                </c:pt>
                <c:pt idx="428">
                  <c:v>41877</c:v>
                </c:pt>
                <c:pt idx="429">
                  <c:v>41878</c:v>
                </c:pt>
                <c:pt idx="430">
                  <c:v>41879</c:v>
                </c:pt>
                <c:pt idx="431">
                  <c:v>41880</c:v>
                </c:pt>
                <c:pt idx="432">
                  <c:v>41883</c:v>
                </c:pt>
                <c:pt idx="433">
                  <c:v>41884</c:v>
                </c:pt>
                <c:pt idx="434">
                  <c:v>41885</c:v>
                </c:pt>
                <c:pt idx="435">
                  <c:v>41886</c:v>
                </c:pt>
                <c:pt idx="436">
                  <c:v>41887</c:v>
                </c:pt>
                <c:pt idx="437">
                  <c:v>41890</c:v>
                </c:pt>
                <c:pt idx="438">
                  <c:v>41891</c:v>
                </c:pt>
                <c:pt idx="439">
                  <c:v>41892</c:v>
                </c:pt>
                <c:pt idx="440">
                  <c:v>41893</c:v>
                </c:pt>
                <c:pt idx="441">
                  <c:v>41894</c:v>
                </c:pt>
                <c:pt idx="442">
                  <c:v>41897</c:v>
                </c:pt>
                <c:pt idx="443">
                  <c:v>41898</c:v>
                </c:pt>
                <c:pt idx="444">
                  <c:v>41899</c:v>
                </c:pt>
                <c:pt idx="445">
                  <c:v>41900</c:v>
                </c:pt>
                <c:pt idx="446">
                  <c:v>41901</c:v>
                </c:pt>
                <c:pt idx="447">
                  <c:v>41904</c:v>
                </c:pt>
                <c:pt idx="448">
                  <c:v>41905</c:v>
                </c:pt>
                <c:pt idx="449">
                  <c:v>41906</c:v>
                </c:pt>
                <c:pt idx="450">
                  <c:v>41907</c:v>
                </c:pt>
                <c:pt idx="451">
                  <c:v>41908</c:v>
                </c:pt>
                <c:pt idx="452">
                  <c:v>41911</c:v>
                </c:pt>
                <c:pt idx="453">
                  <c:v>41912</c:v>
                </c:pt>
                <c:pt idx="454">
                  <c:v>41913</c:v>
                </c:pt>
                <c:pt idx="455">
                  <c:v>41914</c:v>
                </c:pt>
                <c:pt idx="456">
                  <c:v>41915</c:v>
                </c:pt>
                <c:pt idx="457">
                  <c:v>41918</c:v>
                </c:pt>
                <c:pt idx="458">
                  <c:v>41919</c:v>
                </c:pt>
                <c:pt idx="459">
                  <c:v>41920</c:v>
                </c:pt>
                <c:pt idx="460">
                  <c:v>41921</c:v>
                </c:pt>
                <c:pt idx="461">
                  <c:v>41922</c:v>
                </c:pt>
                <c:pt idx="462">
                  <c:v>41925</c:v>
                </c:pt>
                <c:pt idx="463">
                  <c:v>41926</c:v>
                </c:pt>
                <c:pt idx="464">
                  <c:v>41927</c:v>
                </c:pt>
                <c:pt idx="465">
                  <c:v>41928</c:v>
                </c:pt>
                <c:pt idx="466">
                  <c:v>41929</c:v>
                </c:pt>
                <c:pt idx="467">
                  <c:v>41932</c:v>
                </c:pt>
                <c:pt idx="468">
                  <c:v>41933</c:v>
                </c:pt>
                <c:pt idx="469">
                  <c:v>41934</c:v>
                </c:pt>
                <c:pt idx="470">
                  <c:v>41935</c:v>
                </c:pt>
                <c:pt idx="471">
                  <c:v>41936</c:v>
                </c:pt>
                <c:pt idx="472">
                  <c:v>41939</c:v>
                </c:pt>
                <c:pt idx="473">
                  <c:v>41940</c:v>
                </c:pt>
                <c:pt idx="474">
                  <c:v>41941</c:v>
                </c:pt>
                <c:pt idx="475">
                  <c:v>41942</c:v>
                </c:pt>
                <c:pt idx="476">
                  <c:v>41943</c:v>
                </c:pt>
                <c:pt idx="477">
                  <c:v>41946</c:v>
                </c:pt>
                <c:pt idx="478">
                  <c:v>41947</c:v>
                </c:pt>
                <c:pt idx="479">
                  <c:v>41948</c:v>
                </c:pt>
                <c:pt idx="480">
                  <c:v>41949</c:v>
                </c:pt>
                <c:pt idx="481">
                  <c:v>41950</c:v>
                </c:pt>
                <c:pt idx="482">
                  <c:v>41953</c:v>
                </c:pt>
                <c:pt idx="483">
                  <c:v>41954</c:v>
                </c:pt>
                <c:pt idx="484">
                  <c:v>41955</c:v>
                </c:pt>
                <c:pt idx="485">
                  <c:v>41956</c:v>
                </c:pt>
                <c:pt idx="486">
                  <c:v>41957</c:v>
                </c:pt>
                <c:pt idx="487">
                  <c:v>41960</c:v>
                </c:pt>
                <c:pt idx="488">
                  <c:v>41961</c:v>
                </c:pt>
                <c:pt idx="489">
                  <c:v>41962</c:v>
                </c:pt>
                <c:pt idx="490">
                  <c:v>41963</c:v>
                </c:pt>
                <c:pt idx="491">
                  <c:v>41964</c:v>
                </c:pt>
                <c:pt idx="492">
                  <c:v>41967</c:v>
                </c:pt>
                <c:pt idx="493">
                  <c:v>41968</c:v>
                </c:pt>
                <c:pt idx="494">
                  <c:v>41969</c:v>
                </c:pt>
                <c:pt idx="495">
                  <c:v>41970</c:v>
                </c:pt>
                <c:pt idx="496">
                  <c:v>41971</c:v>
                </c:pt>
                <c:pt idx="497">
                  <c:v>41974</c:v>
                </c:pt>
                <c:pt idx="498">
                  <c:v>41975</c:v>
                </c:pt>
                <c:pt idx="499">
                  <c:v>41976</c:v>
                </c:pt>
                <c:pt idx="500">
                  <c:v>41977</c:v>
                </c:pt>
                <c:pt idx="501">
                  <c:v>41978</c:v>
                </c:pt>
                <c:pt idx="502">
                  <c:v>41981</c:v>
                </c:pt>
                <c:pt idx="503">
                  <c:v>41982</c:v>
                </c:pt>
                <c:pt idx="504">
                  <c:v>41983</c:v>
                </c:pt>
                <c:pt idx="505">
                  <c:v>41984</c:v>
                </c:pt>
                <c:pt idx="506">
                  <c:v>41985</c:v>
                </c:pt>
                <c:pt idx="507">
                  <c:v>41988</c:v>
                </c:pt>
                <c:pt idx="508">
                  <c:v>41989</c:v>
                </c:pt>
                <c:pt idx="509">
                  <c:v>41990</c:v>
                </c:pt>
                <c:pt idx="510">
                  <c:v>41991</c:v>
                </c:pt>
                <c:pt idx="511">
                  <c:v>41992</c:v>
                </c:pt>
                <c:pt idx="512">
                  <c:v>41995</c:v>
                </c:pt>
                <c:pt idx="513">
                  <c:v>41996</c:v>
                </c:pt>
                <c:pt idx="514">
                  <c:v>41997</c:v>
                </c:pt>
                <c:pt idx="515">
                  <c:v>41998</c:v>
                </c:pt>
                <c:pt idx="516">
                  <c:v>41999</c:v>
                </c:pt>
                <c:pt idx="517">
                  <c:v>42002</c:v>
                </c:pt>
                <c:pt idx="518">
                  <c:v>42003</c:v>
                </c:pt>
                <c:pt idx="519">
                  <c:v>42004</c:v>
                </c:pt>
                <c:pt idx="520">
                  <c:v>42005</c:v>
                </c:pt>
                <c:pt idx="521">
                  <c:v>42006</c:v>
                </c:pt>
                <c:pt idx="522">
                  <c:v>42009</c:v>
                </c:pt>
                <c:pt idx="523">
                  <c:v>42010</c:v>
                </c:pt>
                <c:pt idx="524">
                  <c:v>42011</c:v>
                </c:pt>
                <c:pt idx="525">
                  <c:v>42012</c:v>
                </c:pt>
                <c:pt idx="526">
                  <c:v>42013</c:v>
                </c:pt>
                <c:pt idx="527">
                  <c:v>42016</c:v>
                </c:pt>
                <c:pt idx="528">
                  <c:v>42017</c:v>
                </c:pt>
                <c:pt idx="529">
                  <c:v>42018</c:v>
                </c:pt>
                <c:pt idx="530">
                  <c:v>42019</c:v>
                </c:pt>
                <c:pt idx="531">
                  <c:v>42020</c:v>
                </c:pt>
                <c:pt idx="532">
                  <c:v>42023</c:v>
                </c:pt>
                <c:pt idx="533">
                  <c:v>42024</c:v>
                </c:pt>
                <c:pt idx="534">
                  <c:v>42025</c:v>
                </c:pt>
                <c:pt idx="535">
                  <c:v>42026</c:v>
                </c:pt>
                <c:pt idx="536">
                  <c:v>42027</c:v>
                </c:pt>
                <c:pt idx="537">
                  <c:v>42030</c:v>
                </c:pt>
                <c:pt idx="538">
                  <c:v>42031</c:v>
                </c:pt>
                <c:pt idx="539">
                  <c:v>42032</c:v>
                </c:pt>
                <c:pt idx="540">
                  <c:v>42033</c:v>
                </c:pt>
                <c:pt idx="541">
                  <c:v>42034</c:v>
                </c:pt>
                <c:pt idx="542">
                  <c:v>42037</c:v>
                </c:pt>
                <c:pt idx="543">
                  <c:v>42038</c:v>
                </c:pt>
                <c:pt idx="544">
                  <c:v>42039</c:v>
                </c:pt>
                <c:pt idx="545">
                  <c:v>42040</c:v>
                </c:pt>
                <c:pt idx="546">
                  <c:v>42041</c:v>
                </c:pt>
                <c:pt idx="547">
                  <c:v>42044</c:v>
                </c:pt>
                <c:pt idx="548">
                  <c:v>42045</c:v>
                </c:pt>
                <c:pt idx="549">
                  <c:v>42046</c:v>
                </c:pt>
                <c:pt idx="550">
                  <c:v>42047</c:v>
                </c:pt>
                <c:pt idx="551">
                  <c:v>42048</c:v>
                </c:pt>
                <c:pt idx="552">
                  <c:v>42051</c:v>
                </c:pt>
                <c:pt idx="553">
                  <c:v>42052</c:v>
                </c:pt>
                <c:pt idx="554">
                  <c:v>42053</c:v>
                </c:pt>
                <c:pt idx="555">
                  <c:v>42054</c:v>
                </c:pt>
                <c:pt idx="556">
                  <c:v>42055</c:v>
                </c:pt>
                <c:pt idx="557">
                  <c:v>42058</c:v>
                </c:pt>
                <c:pt idx="558">
                  <c:v>42059</c:v>
                </c:pt>
                <c:pt idx="559">
                  <c:v>42060</c:v>
                </c:pt>
                <c:pt idx="560">
                  <c:v>42061</c:v>
                </c:pt>
                <c:pt idx="561">
                  <c:v>42062</c:v>
                </c:pt>
                <c:pt idx="562">
                  <c:v>42065</c:v>
                </c:pt>
                <c:pt idx="563">
                  <c:v>42066</c:v>
                </c:pt>
                <c:pt idx="564">
                  <c:v>42067</c:v>
                </c:pt>
                <c:pt idx="565">
                  <c:v>42068</c:v>
                </c:pt>
                <c:pt idx="566">
                  <c:v>42069</c:v>
                </c:pt>
                <c:pt idx="567">
                  <c:v>42072</c:v>
                </c:pt>
                <c:pt idx="568">
                  <c:v>42073</c:v>
                </c:pt>
                <c:pt idx="569">
                  <c:v>42074</c:v>
                </c:pt>
                <c:pt idx="570">
                  <c:v>42075</c:v>
                </c:pt>
                <c:pt idx="571">
                  <c:v>42076</c:v>
                </c:pt>
                <c:pt idx="572">
                  <c:v>42079</c:v>
                </c:pt>
                <c:pt idx="573">
                  <c:v>42080</c:v>
                </c:pt>
                <c:pt idx="574">
                  <c:v>42081</c:v>
                </c:pt>
                <c:pt idx="575">
                  <c:v>42082</c:v>
                </c:pt>
              </c:numCache>
            </c:numRef>
          </c:cat>
          <c:val>
            <c:numRef>
              <c:f>'c3-15'!$D$15:$D$590</c:f>
              <c:numCache>
                <c:formatCode>General</c:formatCode>
                <c:ptCount val="576"/>
                <c:pt idx="0">
                  <c:v>6.4119999999999999</c:v>
                </c:pt>
                <c:pt idx="1">
                  <c:v>6.3229999999999986</c:v>
                </c:pt>
                <c:pt idx="2">
                  <c:v>6.375</c:v>
                </c:pt>
                <c:pt idx="3">
                  <c:v>6.46</c:v>
                </c:pt>
                <c:pt idx="4">
                  <c:v>6.5129999999999981</c:v>
                </c:pt>
                <c:pt idx="5">
                  <c:v>6.2610000000000001</c:v>
                </c:pt>
                <c:pt idx="6">
                  <c:v>6.2080000000000002</c:v>
                </c:pt>
                <c:pt idx="7">
                  <c:v>6.34</c:v>
                </c:pt>
                <c:pt idx="8">
                  <c:v>6.3199999999999985</c:v>
                </c:pt>
                <c:pt idx="9">
                  <c:v>6.3959999999999981</c:v>
                </c:pt>
                <c:pt idx="10">
                  <c:v>6.2869999999999999</c:v>
                </c:pt>
                <c:pt idx="11">
                  <c:v>6.1229999999999976</c:v>
                </c:pt>
                <c:pt idx="12">
                  <c:v>6.0919999999999996</c:v>
                </c:pt>
                <c:pt idx="13">
                  <c:v>5.8879999999999981</c:v>
                </c:pt>
                <c:pt idx="14">
                  <c:v>5.819</c:v>
                </c:pt>
                <c:pt idx="15">
                  <c:v>6</c:v>
                </c:pt>
                <c:pt idx="16">
                  <c:v>6.13</c:v>
                </c:pt>
                <c:pt idx="17">
                  <c:v>6.2460000000000004</c:v>
                </c:pt>
                <c:pt idx="18">
                  <c:v>6.0730000000000004</c:v>
                </c:pt>
                <c:pt idx="19">
                  <c:v>6.0750000000000002</c:v>
                </c:pt>
                <c:pt idx="20">
                  <c:v>6.126999999999998</c:v>
                </c:pt>
                <c:pt idx="21">
                  <c:v>6.1819999999999995</c:v>
                </c:pt>
                <c:pt idx="22">
                  <c:v>6.4420000000000002</c:v>
                </c:pt>
                <c:pt idx="23">
                  <c:v>6.4130000000000003</c:v>
                </c:pt>
                <c:pt idx="24">
                  <c:v>6.5369999999999999</c:v>
                </c:pt>
                <c:pt idx="25">
                  <c:v>6.5990000000000002</c:v>
                </c:pt>
                <c:pt idx="26">
                  <c:v>6.55</c:v>
                </c:pt>
                <c:pt idx="27">
                  <c:v>6.6159999999999979</c:v>
                </c:pt>
                <c:pt idx="28">
                  <c:v>6.52</c:v>
                </c:pt>
                <c:pt idx="29">
                  <c:v>6.319</c:v>
                </c:pt>
                <c:pt idx="30">
                  <c:v>6.23</c:v>
                </c:pt>
                <c:pt idx="31">
                  <c:v>6.1890000000000001</c:v>
                </c:pt>
                <c:pt idx="32">
                  <c:v>6.26</c:v>
                </c:pt>
                <c:pt idx="33">
                  <c:v>6.21</c:v>
                </c:pt>
                <c:pt idx="34">
                  <c:v>6.1890000000000001</c:v>
                </c:pt>
                <c:pt idx="35">
                  <c:v>6.306</c:v>
                </c:pt>
                <c:pt idx="36">
                  <c:v>6.2830000000000004</c:v>
                </c:pt>
                <c:pt idx="37">
                  <c:v>6.17</c:v>
                </c:pt>
                <c:pt idx="38">
                  <c:v>6.5590000000000002</c:v>
                </c:pt>
                <c:pt idx="39">
                  <c:v>6.4859999999999998</c:v>
                </c:pt>
                <c:pt idx="40">
                  <c:v>6.3239999999999981</c:v>
                </c:pt>
                <c:pt idx="41">
                  <c:v>6.3789999999999996</c:v>
                </c:pt>
                <c:pt idx="42">
                  <c:v>6.3860000000000001</c:v>
                </c:pt>
                <c:pt idx="43">
                  <c:v>6.1559999999999979</c:v>
                </c:pt>
                <c:pt idx="44">
                  <c:v>6.1459999999999981</c:v>
                </c:pt>
                <c:pt idx="45">
                  <c:v>5.9310000000000018</c:v>
                </c:pt>
                <c:pt idx="46">
                  <c:v>5.9350000000000014</c:v>
                </c:pt>
                <c:pt idx="47">
                  <c:v>5.9700000000000015</c:v>
                </c:pt>
                <c:pt idx="48">
                  <c:v>5.9269999999999996</c:v>
                </c:pt>
                <c:pt idx="49">
                  <c:v>5.9310000000000018</c:v>
                </c:pt>
                <c:pt idx="50">
                  <c:v>5.9190000000000014</c:v>
                </c:pt>
                <c:pt idx="51">
                  <c:v>5.9559999999999995</c:v>
                </c:pt>
                <c:pt idx="52">
                  <c:v>6.0439999999999996</c:v>
                </c:pt>
                <c:pt idx="53">
                  <c:v>6.2539999999999996</c:v>
                </c:pt>
                <c:pt idx="54">
                  <c:v>6.0139999999999985</c:v>
                </c:pt>
                <c:pt idx="55">
                  <c:v>6.0169999999999995</c:v>
                </c:pt>
                <c:pt idx="56">
                  <c:v>6.0219999999999985</c:v>
                </c:pt>
                <c:pt idx="57">
                  <c:v>6.0709999999999997</c:v>
                </c:pt>
                <c:pt idx="58">
                  <c:v>6.1919999999999984</c:v>
                </c:pt>
                <c:pt idx="59">
                  <c:v>6.3719999999999999</c:v>
                </c:pt>
                <c:pt idx="60">
                  <c:v>6.3679999999999977</c:v>
                </c:pt>
                <c:pt idx="61">
                  <c:v>6.3679999999999977</c:v>
                </c:pt>
                <c:pt idx="62">
                  <c:v>6.3679999999999977</c:v>
                </c:pt>
                <c:pt idx="63">
                  <c:v>6.4219999999999997</c:v>
                </c:pt>
                <c:pt idx="64">
                  <c:v>6.3249999999999975</c:v>
                </c:pt>
                <c:pt idx="65">
                  <c:v>6.4030000000000014</c:v>
                </c:pt>
                <c:pt idx="66">
                  <c:v>6.359</c:v>
                </c:pt>
                <c:pt idx="67">
                  <c:v>6.415</c:v>
                </c:pt>
                <c:pt idx="68">
                  <c:v>6.4530000000000003</c:v>
                </c:pt>
                <c:pt idx="69">
                  <c:v>6.399</c:v>
                </c:pt>
                <c:pt idx="70">
                  <c:v>6.3579999999999979</c:v>
                </c:pt>
                <c:pt idx="71">
                  <c:v>6.306</c:v>
                </c:pt>
                <c:pt idx="72">
                  <c:v>6.2480000000000002</c:v>
                </c:pt>
                <c:pt idx="73">
                  <c:v>6.0969999999999995</c:v>
                </c:pt>
                <c:pt idx="74">
                  <c:v>6.1219999999999981</c:v>
                </c:pt>
                <c:pt idx="75">
                  <c:v>6.110999999999998</c:v>
                </c:pt>
                <c:pt idx="76">
                  <c:v>6.0619999999999985</c:v>
                </c:pt>
                <c:pt idx="77">
                  <c:v>5.88</c:v>
                </c:pt>
                <c:pt idx="78">
                  <c:v>5.74</c:v>
                </c:pt>
                <c:pt idx="79">
                  <c:v>5.7729999999999997</c:v>
                </c:pt>
                <c:pt idx="80">
                  <c:v>5.8229999999999986</c:v>
                </c:pt>
                <c:pt idx="81">
                  <c:v>5.8739999999999997</c:v>
                </c:pt>
                <c:pt idx="82">
                  <c:v>5.8319999999999999</c:v>
                </c:pt>
                <c:pt idx="83">
                  <c:v>5.7119999999999997</c:v>
                </c:pt>
                <c:pt idx="84">
                  <c:v>5.7190000000000003</c:v>
                </c:pt>
                <c:pt idx="85">
                  <c:v>5.6549999999999976</c:v>
                </c:pt>
                <c:pt idx="86">
                  <c:v>5.5019999999999998</c:v>
                </c:pt>
                <c:pt idx="87">
                  <c:v>5.5129999999999981</c:v>
                </c:pt>
                <c:pt idx="88">
                  <c:v>5.517999999999998</c:v>
                </c:pt>
                <c:pt idx="89">
                  <c:v>5.4329999999999998</c:v>
                </c:pt>
                <c:pt idx="90">
                  <c:v>5.4420000000000002</c:v>
                </c:pt>
                <c:pt idx="91">
                  <c:v>5.45</c:v>
                </c:pt>
                <c:pt idx="92">
                  <c:v>5.4610000000000003</c:v>
                </c:pt>
                <c:pt idx="93">
                  <c:v>5.4359999999999999</c:v>
                </c:pt>
                <c:pt idx="94">
                  <c:v>5.3780000000000001</c:v>
                </c:pt>
                <c:pt idx="95">
                  <c:v>5.28</c:v>
                </c:pt>
                <c:pt idx="96">
                  <c:v>5.2439999999999998</c:v>
                </c:pt>
                <c:pt idx="97">
                  <c:v>5.2350000000000003</c:v>
                </c:pt>
                <c:pt idx="98">
                  <c:v>5.2320000000000002</c:v>
                </c:pt>
                <c:pt idx="99">
                  <c:v>5.2409999999999997</c:v>
                </c:pt>
                <c:pt idx="100">
                  <c:v>5.4359999999999999</c:v>
                </c:pt>
                <c:pt idx="101">
                  <c:v>5.5280000000000005</c:v>
                </c:pt>
                <c:pt idx="102">
                  <c:v>5.52</c:v>
                </c:pt>
                <c:pt idx="103">
                  <c:v>5.4219999999999997</c:v>
                </c:pt>
                <c:pt idx="104">
                  <c:v>5.5280000000000005</c:v>
                </c:pt>
                <c:pt idx="105">
                  <c:v>5.5249999999999986</c:v>
                </c:pt>
                <c:pt idx="106">
                  <c:v>5.6079999999999979</c:v>
                </c:pt>
                <c:pt idx="107">
                  <c:v>5.8039999999999985</c:v>
                </c:pt>
                <c:pt idx="108">
                  <c:v>5.7050000000000001</c:v>
                </c:pt>
                <c:pt idx="109">
                  <c:v>5.7949999999999982</c:v>
                </c:pt>
                <c:pt idx="110">
                  <c:v>6.0669999999999984</c:v>
                </c:pt>
                <c:pt idx="111">
                  <c:v>6.1379999999999981</c:v>
                </c:pt>
                <c:pt idx="112">
                  <c:v>6.2190000000000003</c:v>
                </c:pt>
                <c:pt idx="113">
                  <c:v>6.4569999999999999</c:v>
                </c:pt>
                <c:pt idx="114">
                  <c:v>6.4180000000000001</c:v>
                </c:pt>
                <c:pt idx="115">
                  <c:v>6.5209999999999981</c:v>
                </c:pt>
                <c:pt idx="116">
                  <c:v>6.3029999999999982</c:v>
                </c:pt>
                <c:pt idx="117">
                  <c:v>6.2489999999999997</c:v>
                </c:pt>
                <c:pt idx="118">
                  <c:v>6.1069999999999984</c:v>
                </c:pt>
                <c:pt idx="119">
                  <c:v>6.069</c:v>
                </c:pt>
                <c:pt idx="120">
                  <c:v>6.4089999999999998</c:v>
                </c:pt>
                <c:pt idx="121">
                  <c:v>6.4290000000000003</c:v>
                </c:pt>
                <c:pt idx="122">
                  <c:v>6.8029999999999982</c:v>
                </c:pt>
                <c:pt idx="123">
                  <c:v>6.9020000000000001</c:v>
                </c:pt>
                <c:pt idx="124">
                  <c:v>6.6790000000000003</c:v>
                </c:pt>
                <c:pt idx="125">
                  <c:v>6.5139999999999985</c:v>
                </c:pt>
                <c:pt idx="126">
                  <c:v>6.4480000000000004</c:v>
                </c:pt>
                <c:pt idx="127">
                  <c:v>6.3939999999999984</c:v>
                </c:pt>
                <c:pt idx="128">
                  <c:v>6.72</c:v>
                </c:pt>
                <c:pt idx="129">
                  <c:v>7.4649999999999981</c:v>
                </c:pt>
                <c:pt idx="130">
                  <c:v>7.2720000000000002</c:v>
                </c:pt>
                <c:pt idx="131">
                  <c:v>7.1289999999999978</c:v>
                </c:pt>
                <c:pt idx="132">
                  <c:v>6.9260000000000002</c:v>
                </c:pt>
                <c:pt idx="133">
                  <c:v>6.726</c:v>
                </c:pt>
                <c:pt idx="134">
                  <c:v>6.7669999999999995</c:v>
                </c:pt>
                <c:pt idx="135">
                  <c:v>6.9009999999999998</c:v>
                </c:pt>
                <c:pt idx="136">
                  <c:v>7.508</c:v>
                </c:pt>
                <c:pt idx="137">
                  <c:v>7.2960000000000003</c:v>
                </c:pt>
                <c:pt idx="138">
                  <c:v>7.1479999999999979</c:v>
                </c:pt>
                <c:pt idx="139">
                  <c:v>7.2119999999999997</c:v>
                </c:pt>
                <c:pt idx="140">
                  <c:v>7.0239999999999982</c:v>
                </c:pt>
                <c:pt idx="141">
                  <c:v>6.7990000000000004</c:v>
                </c:pt>
                <c:pt idx="142">
                  <c:v>6.3890000000000002</c:v>
                </c:pt>
                <c:pt idx="143">
                  <c:v>6.41</c:v>
                </c:pt>
                <c:pt idx="144">
                  <c:v>6.4669999999999996</c:v>
                </c:pt>
                <c:pt idx="145">
                  <c:v>6.4639999999999995</c:v>
                </c:pt>
                <c:pt idx="146">
                  <c:v>6.46</c:v>
                </c:pt>
                <c:pt idx="147">
                  <c:v>6.4639999999999995</c:v>
                </c:pt>
                <c:pt idx="148">
                  <c:v>6.384999999999998</c:v>
                </c:pt>
                <c:pt idx="149">
                  <c:v>6.39</c:v>
                </c:pt>
                <c:pt idx="150">
                  <c:v>6.391</c:v>
                </c:pt>
                <c:pt idx="151">
                  <c:v>6.5649999999999977</c:v>
                </c:pt>
                <c:pt idx="152">
                  <c:v>6.5359999999999996</c:v>
                </c:pt>
                <c:pt idx="153">
                  <c:v>6.532</c:v>
                </c:pt>
                <c:pt idx="154">
                  <c:v>6.5309999999999997</c:v>
                </c:pt>
                <c:pt idx="155">
                  <c:v>6.5639999999999983</c:v>
                </c:pt>
                <c:pt idx="156">
                  <c:v>6.5709999999999997</c:v>
                </c:pt>
                <c:pt idx="157">
                  <c:v>6.5669999999999984</c:v>
                </c:pt>
                <c:pt idx="158">
                  <c:v>6.5309999999999997</c:v>
                </c:pt>
                <c:pt idx="159">
                  <c:v>6.4969999999999999</c:v>
                </c:pt>
                <c:pt idx="160">
                  <c:v>6.42</c:v>
                </c:pt>
                <c:pt idx="161">
                  <c:v>6.368999999999998</c:v>
                </c:pt>
                <c:pt idx="162">
                  <c:v>6.3569999999999984</c:v>
                </c:pt>
                <c:pt idx="163">
                  <c:v>6.3380000000000001</c:v>
                </c:pt>
                <c:pt idx="164">
                  <c:v>6.4349999999999996</c:v>
                </c:pt>
                <c:pt idx="165">
                  <c:v>6.5649999999999977</c:v>
                </c:pt>
                <c:pt idx="166">
                  <c:v>6.5579999999999981</c:v>
                </c:pt>
                <c:pt idx="167">
                  <c:v>6.5529999999999982</c:v>
                </c:pt>
                <c:pt idx="168">
                  <c:v>6.5510000000000002</c:v>
                </c:pt>
                <c:pt idx="169">
                  <c:v>6.5910000000000002</c:v>
                </c:pt>
                <c:pt idx="170">
                  <c:v>6.5739999999999998</c:v>
                </c:pt>
                <c:pt idx="171">
                  <c:v>6.7320000000000002</c:v>
                </c:pt>
                <c:pt idx="172">
                  <c:v>6.6739999999999995</c:v>
                </c:pt>
                <c:pt idx="173">
                  <c:v>6.6979999999999986</c:v>
                </c:pt>
                <c:pt idx="174">
                  <c:v>6.7709999999999999</c:v>
                </c:pt>
                <c:pt idx="175">
                  <c:v>6.9930000000000003</c:v>
                </c:pt>
                <c:pt idx="176">
                  <c:v>7.1059999999999981</c:v>
                </c:pt>
                <c:pt idx="177">
                  <c:v>7.0139999999999985</c:v>
                </c:pt>
                <c:pt idx="178">
                  <c:v>7.1059999999999981</c:v>
                </c:pt>
                <c:pt idx="179">
                  <c:v>7.1379999999999981</c:v>
                </c:pt>
                <c:pt idx="180">
                  <c:v>7.2320000000000002</c:v>
                </c:pt>
                <c:pt idx="181">
                  <c:v>7.42</c:v>
                </c:pt>
                <c:pt idx="182">
                  <c:v>7.2590000000000003</c:v>
                </c:pt>
                <c:pt idx="183">
                  <c:v>7.1569999999999983</c:v>
                </c:pt>
                <c:pt idx="184">
                  <c:v>7.1779999999999982</c:v>
                </c:pt>
                <c:pt idx="185">
                  <c:v>7.173</c:v>
                </c:pt>
                <c:pt idx="186">
                  <c:v>7.1419999999999995</c:v>
                </c:pt>
                <c:pt idx="187">
                  <c:v>7.1579999999999986</c:v>
                </c:pt>
                <c:pt idx="188">
                  <c:v>7.032</c:v>
                </c:pt>
                <c:pt idx="189">
                  <c:v>7.0590000000000002</c:v>
                </c:pt>
                <c:pt idx="190">
                  <c:v>6.9850000000000003</c:v>
                </c:pt>
                <c:pt idx="191">
                  <c:v>6.8369999999999997</c:v>
                </c:pt>
                <c:pt idx="192">
                  <c:v>6.6760000000000002</c:v>
                </c:pt>
                <c:pt idx="193">
                  <c:v>6.59</c:v>
                </c:pt>
                <c:pt idx="194">
                  <c:v>6.7669999999999995</c:v>
                </c:pt>
                <c:pt idx="195">
                  <c:v>6.6059999999999981</c:v>
                </c:pt>
                <c:pt idx="196">
                  <c:v>6.4</c:v>
                </c:pt>
                <c:pt idx="197">
                  <c:v>6.3789999999999996</c:v>
                </c:pt>
                <c:pt idx="198">
                  <c:v>6.335</c:v>
                </c:pt>
                <c:pt idx="199">
                  <c:v>6.3979999999999979</c:v>
                </c:pt>
                <c:pt idx="200">
                  <c:v>6.3939999999999984</c:v>
                </c:pt>
                <c:pt idx="201">
                  <c:v>6.267999999999998</c:v>
                </c:pt>
                <c:pt idx="202">
                  <c:v>6.2139999999999995</c:v>
                </c:pt>
                <c:pt idx="203">
                  <c:v>6.2210000000000001</c:v>
                </c:pt>
                <c:pt idx="204">
                  <c:v>6.1859999999999982</c:v>
                </c:pt>
                <c:pt idx="205">
                  <c:v>6.2309999999999999</c:v>
                </c:pt>
                <c:pt idx="206">
                  <c:v>6.274</c:v>
                </c:pt>
                <c:pt idx="207">
                  <c:v>6.1559999999999979</c:v>
                </c:pt>
                <c:pt idx="208">
                  <c:v>6.1849999999999978</c:v>
                </c:pt>
                <c:pt idx="209">
                  <c:v>6.1909999999999981</c:v>
                </c:pt>
                <c:pt idx="210">
                  <c:v>6.17</c:v>
                </c:pt>
                <c:pt idx="211">
                  <c:v>6.166999999999998</c:v>
                </c:pt>
                <c:pt idx="212">
                  <c:v>6.158999999999998</c:v>
                </c:pt>
                <c:pt idx="213">
                  <c:v>6.173</c:v>
                </c:pt>
                <c:pt idx="214">
                  <c:v>6.21</c:v>
                </c:pt>
                <c:pt idx="215">
                  <c:v>6.2149999999999981</c:v>
                </c:pt>
                <c:pt idx="216">
                  <c:v>6.1069999999999984</c:v>
                </c:pt>
                <c:pt idx="217">
                  <c:v>6.1149999999999975</c:v>
                </c:pt>
                <c:pt idx="218">
                  <c:v>6.09</c:v>
                </c:pt>
                <c:pt idx="219">
                  <c:v>5.891</c:v>
                </c:pt>
                <c:pt idx="220">
                  <c:v>5.819</c:v>
                </c:pt>
                <c:pt idx="221">
                  <c:v>5.9550000000000001</c:v>
                </c:pt>
                <c:pt idx="222">
                  <c:v>5.8199999999999985</c:v>
                </c:pt>
                <c:pt idx="223">
                  <c:v>5.9160000000000004</c:v>
                </c:pt>
                <c:pt idx="224">
                  <c:v>5.9080000000000004</c:v>
                </c:pt>
                <c:pt idx="225">
                  <c:v>5.9329999999999998</c:v>
                </c:pt>
                <c:pt idx="226">
                  <c:v>5.9420000000000002</c:v>
                </c:pt>
                <c:pt idx="227">
                  <c:v>5.9420000000000002</c:v>
                </c:pt>
                <c:pt idx="228">
                  <c:v>5.9710000000000019</c:v>
                </c:pt>
                <c:pt idx="229">
                  <c:v>6.0119999999999996</c:v>
                </c:pt>
                <c:pt idx="230">
                  <c:v>6.0169999999999995</c:v>
                </c:pt>
                <c:pt idx="231">
                  <c:v>5.9550000000000001</c:v>
                </c:pt>
                <c:pt idx="232">
                  <c:v>5.9390000000000018</c:v>
                </c:pt>
                <c:pt idx="233">
                  <c:v>5.8780000000000001</c:v>
                </c:pt>
                <c:pt idx="234">
                  <c:v>5.8519999999999985</c:v>
                </c:pt>
                <c:pt idx="235">
                  <c:v>5.8679999999999977</c:v>
                </c:pt>
                <c:pt idx="236">
                  <c:v>5.8619999999999983</c:v>
                </c:pt>
                <c:pt idx="237">
                  <c:v>5.9379999999999997</c:v>
                </c:pt>
                <c:pt idx="238">
                  <c:v>5.859</c:v>
                </c:pt>
                <c:pt idx="239">
                  <c:v>5.9180000000000001</c:v>
                </c:pt>
                <c:pt idx="240">
                  <c:v>5.9809999999999999</c:v>
                </c:pt>
                <c:pt idx="241">
                  <c:v>6.0110000000000001</c:v>
                </c:pt>
                <c:pt idx="242">
                  <c:v>6.0430000000000001</c:v>
                </c:pt>
                <c:pt idx="243">
                  <c:v>6.0410000000000004</c:v>
                </c:pt>
                <c:pt idx="244">
                  <c:v>5.9969999999999999</c:v>
                </c:pt>
                <c:pt idx="245">
                  <c:v>6.0519999999999996</c:v>
                </c:pt>
                <c:pt idx="246">
                  <c:v>6.0469999999999997</c:v>
                </c:pt>
                <c:pt idx="247">
                  <c:v>6.0330000000000004</c:v>
                </c:pt>
                <c:pt idx="248">
                  <c:v>6.0389999999999997</c:v>
                </c:pt>
                <c:pt idx="249">
                  <c:v>6.0490000000000004</c:v>
                </c:pt>
                <c:pt idx="250">
                  <c:v>6.0330000000000004</c:v>
                </c:pt>
                <c:pt idx="251">
                  <c:v>6.0229999999999979</c:v>
                </c:pt>
                <c:pt idx="252">
                  <c:v>6.0229999999999979</c:v>
                </c:pt>
                <c:pt idx="253">
                  <c:v>6.0219999999999985</c:v>
                </c:pt>
                <c:pt idx="254">
                  <c:v>6.0219999999999985</c:v>
                </c:pt>
                <c:pt idx="255">
                  <c:v>6.0219999999999985</c:v>
                </c:pt>
                <c:pt idx="256">
                  <c:v>6.0229999999999979</c:v>
                </c:pt>
                <c:pt idx="257">
                  <c:v>6.0309999999999997</c:v>
                </c:pt>
                <c:pt idx="258">
                  <c:v>6.13</c:v>
                </c:pt>
                <c:pt idx="259">
                  <c:v>6.13</c:v>
                </c:pt>
                <c:pt idx="260">
                  <c:v>5.835</c:v>
                </c:pt>
                <c:pt idx="261">
                  <c:v>5.650999999999998</c:v>
                </c:pt>
                <c:pt idx="262">
                  <c:v>5.5659999999999981</c:v>
                </c:pt>
                <c:pt idx="263">
                  <c:v>5.3769999999999998</c:v>
                </c:pt>
                <c:pt idx="264">
                  <c:v>5.4119999999999999</c:v>
                </c:pt>
                <c:pt idx="265">
                  <c:v>5.3890000000000002</c:v>
                </c:pt>
                <c:pt idx="266">
                  <c:v>5.3669999999999982</c:v>
                </c:pt>
                <c:pt idx="267">
                  <c:v>5.3229999999999986</c:v>
                </c:pt>
                <c:pt idx="268">
                  <c:v>5.2930000000000001</c:v>
                </c:pt>
                <c:pt idx="269">
                  <c:v>5.1659999999999986</c:v>
                </c:pt>
                <c:pt idx="270">
                  <c:v>5.298</c:v>
                </c:pt>
                <c:pt idx="271">
                  <c:v>5.2309999999999999</c:v>
                </c:pt>
                <c:pt idx="272">
                  <c:v>5.1099999999999985</c:v>
                </c:pt>
                <c:pt idx="273">
                  <c:v>5.0669999999999984</c:v>
                </c:pt>
                <c:pt idx="274">
                  <c:v>5.0539999999999985</c:v>
                </c:pt>
                <c:pt idx="275">
                  <c:v>5.1559999999999979</c:v>
                </c:pt>
                <c:pt idx="276">
                  <c:v>5.2759999999999998</c:v>
                </c:pt>
                <c:pt idx="277">
                  <c:v>5.174999999999998</c:v>
                </c:pt>
                <c:pt idx="278">
                  <c:v>5.1059999999999981</c:v>
                </c:pt>
                <c:pt idx="279">
                  <c:v>5.1159999999999979</c:v>
                </c:pt>
                <c:pt idx="280">
                  <c:v>5.102999999999998</c:v>
                </c:pt>
                <c:pt idx="281">
                  <c:v>5.0019999999999998</c:v>
                </c:pt>
                <c:pt idx="282">
                  <c:v>5.0149999999999979</c:v>
                </c:pt>
                <c:pt idx="283">
                  <c:v>5.0519999999999996</c:v>
                </c:pt>
                <c:pt idx="284">
                  <c:v>4.9950000000000001</c:v>
                </c:pt>
                <c:pt idx="285">
                  <c:v>4.9669999999999996</c:v>
                </c:pt>
                <c:pt idx="286">
                  <c:v>4.9310000000000018</c:v>
                </c:pt>
                <c:pt idx="287">
                  <c:v>4.992</c:v>
                </c:pt>
                <c:pt idx="288">
                  <c:v>5.0110000000000001</c:v>
                </c:pt>
                <c:pt idx="289">
                  <c:v>5.0229999999999979</c:v>
                </c:pt>
                <c:pt idx="290">
                  <c:v>5.017999999999998</c:v>
                </c:pt>
                <c:pt idx="291">
                  <c:v>4.9409999999999998</c:v>
                </c:pt>
                <c:pt idx="292">
                  <c:v>4.8179999999999978</c:v>
                </c:pt>
                <c:pt idx="293">
                  <c:v>4.8179999999999978</c:v>
                </c:pt>
                <c:pt idx="294">
                  <c:v>4.8629999999999978</c:v>
                </c:pt>
                <c:pt idx="295">
                  <c:v>4.9480000000000004</c:v>
                </c:pt>
                <c:pt idx="296">
                  <c:v>4.9260000000000002</c:v>
                </c:pt>
                <c:pt idx="297">
                  <c:v>4.8819999999999997</c:v>
                </c:pt>
                <c:pt idx="298">
                  <c:v>4.851</c:v>
                </c:pt>
                <c:pt idx="299">
                  <c:v>4.8460000000000001</c:v>
                </c:pt>
                <c:pt idx="300">
                  <c:v>4.8100000000000005</c:v>
                </c:pt>
                <c:pt idx="301">
                  <c:v>4.8499999999999996</c:v>
                </c:pt>
                <c:pt idx="302">
                  <c:v>4.875</c:v>
                </c:pt>
                <c:pt idx="303">
                  <c:v>4.8339999999999996</c:v>
                </c:pt>
                <c:pt idx="304">
                  <c:v>4.7050000000000001</c:v>
                </c:pt>
                <c:pt idx="305">
                  <c:v>4.6879999999999979</c:v>
                </c:pt>
                <c:pt idx="306">
                  <c:v>4.577</c:v>
                </c:pt>
                <c:pt idx="307">
                  <c:v>4.4509999999999996</c:v>
                </c:pt>
                <c:pt idx="308">
                  <c:v>4.3939999999999984</c:v>
                </c:pt>
                <c:pt idx="309">
                  <c:v>4.5110000000000001</c:v>
                </c:pt>
                <c:pt idx="310">
                  <c:v>4.6129999999999978</c:v>
                </c:pt>
                <c:pt idx="311">
                  <c:v>4.5990000000000002</c:v>
                </c:pt>
                <c:pt idx="312">
                  <c:v>4.5190000000000001</c:v>
                </c:pt>
                <c:pt idx="313">
                  <c:v>4.4269999999999996</c:v>
                </c:pt>
                <c:pt idx="314">
                  <c:v>4.3819999999999997</c:v>
                </c:pt>
                <c:pt idx="315">
                  <c:v>4.3760000000000003</c:v>
                </c:pt>
                <c:pt idx="316">
                  <c:v>4.2639999999999985</c:v>
                </c:pt>
                <c:pt idx="317">
                  <c:v>4.2089999999999996</c:v>
                </c:pt>
                <c:pt idx="318">
                  <c:v>4.202</c:v>
                </c:pt>
                <c:pt idx="319">
                  <c:v>4.109</c:v>
                </c:pt>
                <c:pt idx="320">
                  <c:v>4.0599999999999996</c:v>
                </c:pt>
                <c:pt idx="321">
                  <c:v>4.0410000000000004</c:v>
                </c:pt>
                <c:pt idx="322">
                  <c:v>4.0730000000000004</c:v>
                </c:pt>
                <c:pt idx="323">
                  <c:v>4.05</c:v>
                </c:pt>
                <c:pt idx="324">
                  <c:v>3.9919999999999991</c:v>
                </c:pt>
                <c:pt idx="325">
                  <c:v>3.9739999999999998</c:v>
                </c:pt>
                <c:pt idx="326">
                  <c:v>3.8529999999999989</c:v>
                </c:pt>
                <c:pt idx="327">
                  <c:v>3.8769999999999989</c:v>
                </c:pt>
                <c:pt idx="328">
                  <c:v>3.9169999999999989</c:v>
                </c:pt>
                <c:pt idx="329">
                  <c:v>3.9019999999999997</c:v>
                </c:pt>
                <c:pt idx="330">
                  <c:v>3.8729999999999993</c:v>
                </c:pt>
                <c:pt idx="331">
                  <c:v>3.964</c:v>
                </c:pt>
                <c:pt idx="332">
                  <c:v>3.9139999999999997</c:v>
                </c:pt>
                <c:pt idx="333">
                  <c:v>3.8679999999999999</c:v>
                </c:pt>
                <c:pt idx="334">
                  <c:v>3.7469999999999999</c:v>
                </c:pt>
                <c:pt idx="335">
                  <c:v>3.7359999999999998</c:v>
                </c:pt>
                <c:pt idx="336">
                  <c:v>3.7359999999999998</c:v>
                </c:pt>
                <c:pt idx="337">
                  <c:v>3.7359999999999998</c:v>
                </c:pt>
                <c:pt idx="338">
                  <c:v>3.7010000000000001</c:v>
                </c:pt>
                <c:pt idx="339">
                  <c:v>3.653</c:v>
                </c:pt>
                <c:pt idx="340">
                  <c:v>3.66</c:v>
                </c:pt>
                <c:pt idx="341">
                  <c:v>3.68</c:v>
                </c:pt>
                <c:pt idx="342">
                  <c:v>3.734</c:v>
                </c:pt>
                <c:pt idx="343">
                  <c:v>3.7290000000000001</c:v>
                </c:pt>
                <c:pt idx="344">
                  <c:v>3.645</c:v>
                </c:pt>
                <c:pt idx="345">
                  <c:v>3.5759999999999992</c:v>
                </c:pt>
                <c:pt idx="346">
                  <c:v>3.625</c:v>
                </c:pt>
                <c:pt idx="347">
                  <c:v>3.6080000000000001</c:v>
                </c:pt>
                <c:pt idx="348">
                  <c:v>3.577</c:v>
                </c:pt>
                <c:pt idx="349">
                  <c:v>3.573</c:v>
                </c:pt>
                <c:pt idx="350">
                  <c:v>3.46</c:v>
                </c:pt>
                <c:pt idx="351">
                  <c:v>3.5389999999999997</c:v>
                </c:pt>
                <c:pt idx="352">
                  <c:v>3.5789999999999997</c:v>
                </c:pt>
                <c:pt idx="353">
                  <c:v>3.5449999999999999</c:v>
                </c:pt>
                <c:pt idx="354">
                  <c:v>3.5139999999999998</c:v>
                </c:pt>
                <c:pt idx="355">
                  <c:v>3.6989999999999998</c:v>
                </c:pt>
                <c:pt idx="356">
                  <c:v>3.7410000000000001</c:v>
                </c:pt>
                <c:pt idx="357">
                  <c:v>3.8619999999999997</c:v>
                </c:pt>
                <c:pt idx="358">
                  <c:v>3.9689999999999999</c:v>
                </c:pt>
                <c:pt idx="359">
                  <c:v>3.8329999999999993</c:v>
                </c:pt>
                <c:pt idx="360">
                  <c:v>3.8309999999999991</c:v>
                </c:pt>
                <c:pt idx="361">
                  <c:v>3.7640000000000002</c:v>
                </c:pt>
                <c:pt idx="362">
                  <c:v>3.7010000000000001</c:v>
                </c:pt>
                <c:pt idx="363">
                  <c:v>3.6710000000000003</c:v>
                </c:pt>
                <c:pt idx="364">
                  <c:v>3.548</c:v>
                </c:pt>
                <c:pt idx="365">
                  <c:v>3.6040000000000001</c:v>
                </c:pt>
                <c:pt idx="366">
                  <c:v>3.6219999999999999</c:v>
                </c:pt>
                <c:pt idx="367">
                  <c:v>3.665</c:v>
                </c:pt>
                <c:pt idx="368">
                  <c:v>3.6630000000000011</c:v>
                </c:pt>
                <c:pt idx="369">
                  <c:v>3.67</c:v>
                </c:pt>
                <c:pt idx="370">
                  <c:v>3.6440000000000001</c:v>
                </c:pt>
                <c:pt idx="371">
                  <c:v>3.5149999999999997</c:v>
                </c:pt>
                <c:pt idx="372">
                  <c:v>3.3679999999999999</c:v>
                </c:pt>
                <c:pt idx="373">
                  <c:v>3.3349999999999991</c:v>
                </c:pt>
                <c:pt idx="374">
                  <c:v>3.323</c:v>
                </c:pt>
                <c:pt idx="375">
                  <c:v>3.3479999999999999</c:v>
                </c:pt>
                <c:pt idx="376">
                  <c:v>3.3809999999999998</c:v>
                </c:pt>
                <c:pt idx="377">
                  <c:v>3.4179999999999997</c:v>
                </c:pt>
                <c:pt idx="378">
                  <c:v>3.464</c:v>
                </c:pt>
                <c:pt idx="379">
                  <c:v>3.5249999999999999</c:v>
                </c:pt>
                <c:pt idx="380">
                  <c:v>3.4819999999999998</c:v>
                </c:pt>
                <c:pt idx="381">
                  <c:v>3.5309999999999997</c:v>
                </c:pt>
                <c:pt idx="382">
                  <c:v>3.508</c:v>
                </c:pt>
                <c:pt idx="383">
                  <c:v>3.46</c:v>
                </c:pt>
                <c:pt idx="384">
                  <c:v>3.4589999999999992</c:v>
                </c:pt>
                <c:pt idx="385">
                  <c:v>3.4909999999999997</c:v>
                </c:pt>
                <c:pt idx="386">
                  <c:v>3.5659999999999998</c:v>
                </c:pt>
                <c:pt idx="387">
                  <c:v>3.6470000000000002</c:v>
                </c:pt>
                <c:pt idx="388">
                  <c:v>3.5939999999999999</c:v>
                </c:pt>
                <c:pt idx="389">
                  <c:v>3.6269999999999998</c:v>
                </c:pt>
                <c:pt idx="390">
                  <c:v>3.5869999999999997</c:v>
                </c:pt>
                <c:pt idx="391">
                  <c:v>3.5840000000000001</c:v>
                </c:pt>
                <c:pt idx="392">
                  <c:v>3.5909999999999997</c:v>
                </c:pt>
                <c:pt idx="393">
                  <c:v>3.6480000000000001</c:v>
                </c:pt>
                <c:pt idx="394">
                  <c:v>3.7709999999999999</c:v>
                </c:pt>
                <c:pt idx="395">
                  <c:v>3.9849999999999999</c:v>
                </c:pt>
                <c:pt idx="396">
                  <c:v>3.8659999999999997</c:v>
                </c:pt>
                <c:pt idx="397">
                  <c:v>3.8079999999999998</c:v>
                </c:pt>
                <c:pt idx="398">
                  <c:v>3.8129999999999988</c:v>
                </c:pt>
                <c:pt idx="399">
                  <c:v>3.726</c:v>
                </c:pt>
                <c:pt idx="400">
                  <c:v>3.6909999999999998</c:v>
                </c:pt>
                <c:pt idx="401">
                  <c:v>3.665</c:v>
                </c:pt>
                <c:pt idx="402">
                  <c:v>3.6739999999999999</c:v>
                </c:pt>
                <c:pt idx="403">
                  <c:v>3.7149999999999999</c:v>
                </c:pt>
                <c:pt idx="404">
                  <c:v>3.6930000000000001</c:v>
                </c:pt>
                <c:pt idx="405">
                  <c:v>3.69</c:v>
                </c:pt>
                <c:pt idx="406">
                  <c:v>3.64</c:v>
                </c:pt>
                <c:pt idx="407">
                  <c:v>3.57</c:v>
                </c:pt>
                <c:pt idx="408">
                  <c:v>3.5819999999999999</c:v>
                </c:pt>
                <c:pt idx="409">
                  <c:v>3.57</c:v>
                </c:pt>
                <c:pt idx="410">
                  <c:v>3.6109999999999998</c:v>
                </c:pt>
                <c:pt idx="411">
                  <c:v>3.7010000000000001</c:v>
                </c:pt>
                <c:pt idx="412">
                  <c:v>3.6230000000000002</c:v>
                </c:pt>
                <c:pt idx="413">
                  <c:v>3.7050000000000001</c:v>
                </c:pt>
                <c:pt idx="414">
                  <c:v>3.7909999999999999</c:v>
                </c:pt>
                <c:pt idx="415">
                  <c:v>3.8499999999999992</c:v>
                </c:pt>
                <c:pt idx="416">
                  <c:v>3.8419999999999992</c:v>
                </c:pt>
                <c:pt idx="417">
                  <c:v>3.786</c:v>
                </c:pt>
                <c:pt idx="418">
                  <c:v>3.7440000000000002</c:v>
                </c:pt>
                <c:pt idx="419">
                  <c:v>3.6749999999999998</c:v>
                </c:pt>
                <c:pt idx="420">
                  <c:v>3.5419999999999998</c:v>
                </c:pt>
                <c:pt idx="421">
                  <c:v>3.5070000000000001</c:v>
                </c:pt>
                <c:pt idx="422">
                  <c:v>3.488</c:v>
                </c:pt>
                <c:pt idx="423">
                  <c:v>3.4089999999999998</c:v>
                </c:pt>
                <c:pt idx="424">
                  <c:v>3.3079999999999998</c:v>
                </c:pt>
                <c:pt idx="425">
                  <c:v>3.2210000000000001</c:v>
                </c:pt>
                <c:pt idx="426">
                  <c:v>3.2370000000000001</c:v>
                </c:pt>
                <c:pt idx="427">
                  <c:v>3.036999999999999</c:v>
                </c:pt>
                <c:pt idx="428">
                  <c:v>3.0419999999999998</c:v>
                </c:pt>
                <c:pt idx="429">
                  <c:v>3.02</c:v>
                </c:pt>
                <c:pt idx="430">
                  <c:v>3.1659999999999999</c:v>
                </c:pt>
                <c:pt idx="431">
                  <c:v>3.2229999999999999</c:v>
                </c:pt>
                <c:pt idx="432">
                  <c:v>3.19</c:v>
                </c:pt>
                <c:pt idx="433">
                  <c:v>3.2450000000000001</c:v>
                </c:pt>
                <c:pt idx="434">
                  <c:v>3.234</c:v>
                </c:pt>
                <c:pt idx="435">
                  <c:v>3.1509999999999998</c:v>
                </c:pt>
                <c:pt idx="436">
                  <c:v>3.0579999999999998</c:v>
                </c:pt>
                <c:pt idx="437">
                  <c:v>3.08</c:v>
                </c:pt>
                <c:pt idx="438">
                  <c:v>3.1640000000000001</c:v>
                </c:pt>
                <c:pt idx="439">
                  <c:v>3.2040000000000002</c:v>
                </c:pt>
                <c:pt idx="440">
                  <c:v>3.2410000000000001</c:v>
                </c:pt>
                <c:pt idx="441">
                  <c:v>3.2349999999999999</c:v>
                </c:pt>
                <c:pt idx="442">
                  <c:v>3.2170000000000001</c:v>
                </c:pt>
                <c:pt idx="443">
                  <c:v>3.2170000000000001</c:v>
                </c:pt>
                <c:pt idx="444">
                  <c:v>3.18</c:v>
                </c:pt>
                <c:pt idx="445">
                  <c:v>3.2170000000000001</c:v>
                </c:pt>
                <c:pt idx="446">
                  <c:v>3.173</c:v>
                </c:pt>
                <c:pt idx="447">
                  <c:v>3.1759999999999997</c:v>
                </c:pt>
                <c:pt idx="448">
                  <c:v>3.1840000000000002</c:v>
                </c:pt>
                <c:pt idx="449">
                  <c:v>3.1640000000000001</c:v>
                </c:pt>
                <c:pt idx="450">
                  <c:v>3.1280000000000001</c:v>
                </c:pt>
                <c:pt idx="451">
                  <c:v>3.097</c:v>
                </c:pt>
                <c:pt idx="452">
                  <c:v>3.1459999999999999</c:v>
                </c:pt>
                <c:pt idx="453">
                  <c:v>3.1640000000000001</c:v>
                </c:pt>
                <c:pt idx="454">
                  <c:v>3.0789999999999997</c:v>
                </c:pt>
                <c:pt idx="455">
                  <c:v>3.07</c:v>
                </c:pt>
                <c:pt idx="456">
                  <c:v>3.044</c:v>
                </c:pt>
                <c:pt idx="457">
                  <c:v>3.0309999999999997</c:v>
                </c:pt>
                <c:pt idx="458">
                  <c:v>3.0249999999999999</c:v>
                </c:pt>
                <c:pt idx="459">
                  <c:v>3.0219999999999998</c:v>
                </c:pt>
                <c:pt idx="460">
                  <c:v>2.9589999999999992</c:v>
                </c:pt>
                <c:pt idx="461">
                  <c:v>2.956999999999999</c:v>
                </c:pt>
                <c:pt idx="462">
                  <c:v>3.0379999999999998</c:v>
                </c:pt>
                <c:pt idx="463">
                  <c:v>3.0670000000000002</c:v>
                </c:pt>
                <c:pt idx="464">
                  <c:v>3.286</c:v>
                </c:pt>
                <c:pt idx="465">
                  <c:v>3.4759999999999991</c:v>
                </c:pt>
                <c:pt idx="466">
                  <c:v>3.302999999999999</c:v>
                </c:pt>
                <c:pt idx="467">
                  <c:v>3.4759999999999991</c:v>
                </c:pt>
                <c:pt idx="468">
                  <c:v>3.4049999999999998</c:v>
                </c:pt>
                <c:pt idx="469">
                  <c:v>3.327</c:v>
                </c:pt>
                <c:pt idx="470">
                  <c:v>3.2829999999999999</c:v>
                </c:pt>
                <c:pt idx="471">
                  <c:v>3.2629999999999999</c:v>
                </c:pt>
                <c:pt idx="472">
                  <c:v>3.4</c:v>
                </c:pt>
                <c:pt idx="473">
                  <c:v>3.3479999999999999</c:v>
                </c:pt>
                <c:pt idx="474">
                  <c:v>3.3349999999999991</c:v>
                </c:pt>
                <c:pt idx="475">
                  <c:v>3.3349999999999991</c:v>
                </c:pt>
                <c:pt idx="476">
                  <c:v>3.2170000000000001</c:v>
                </c:pt>
                <c:pt idx="477">
                  <c:v>3.3339999999999992</c:v>
                </c:pt>
                <c:pt idx="478">
                  <c:v>3.3209999999999997</c:v>
                </c:pt>
                <c:pt idx="479">
                  <c:v>3.2880000000000007</c:v>
                </c:pt>
                <c:pt idx="480">
                  <c:v>3.2319999999999998</c:v>
                </c:pt>
                <c:pt idx="481">
                  <c:v>3.2800000000000002</c:v>
                </c:pt>
                <c:pt idx="482">
                  <c:v>3.238</c:v>
                </c:pt>
                <c:pt idx="483">
                  <c:v>3.2010000000000001</c:v>
                </c:pt>
                <c:pt idx="484">
                  <c:v>3.222</c:v>
                </c:pt>
                <c:pt idx="485">
                  <c:v>3.21</c:v>
                </c:pt>
                <c:pt idx="486">
                  <c:v>3.1909999999999998</c:v>
                </c:pt>
                <c:pt idx="487">
                  <c:v>3.145</c:v>
                </c:pt>
                <c:pt idx="488">
                  <c:v>3.1339999999999999</c:v>
                </c:pt>
                <c:pt idx="489">
                  <c:v>3.1480000000000001</c:v>
                </c:pt>
                <c:pt idx="490">
                  <c:v>3.129</c:v>
                </c:pt>
                <c:pt idx="491">
                  <c:v>3.0009999999999999</c:v>
                </c:pt>
                <c:pt idx="492">
                  <c:v>2.968</c:v>
                </c:pt>
                <c:pt idx="493">
                  <c:v>2.9239999999999999</c:v>
                </c:pt>
                <c:pt idx="494">
                  <c:v>2.9179999999999997</c:v>
                </c:pt>
                <c:pt idx="495">
                  <c:v>2.8179999999999992</c:v>
                </c:pt>
                <c:pt idx="496">
                  <c:v>2.8439999999999999</c:v>
                </c:pt>
                <c:pt idx="497">
                  <c:v>2.8239999999999998</c:v>
                </c:pt>
                <c:pt idx="498">
                  <c:v>2.8119999999999994</c:v>
                </c:pt>
                <c:pt idx="499">
                  <c:v>2.7810000000000001</c:v>
                </c:pt>
                <c:pt idx="500">
                  <c:v>2.8019999999999992</c:v>
                </c:pt>
                <c:pt idx="501">
                  <c:v>2.7469999999999999</c:v>
                </c:pt>
                <c:pt idx="502">
                  <c:v>2.7189999999999999</c:v>
                </c:pt>
                <c:pt idx="503">
                  <c:v>2.8179999999999992</c:v>
                </c:pt>
                <c:pt idx="504">
                  <c:v>2.96</c:v>
                </c:pt>
                <c:pt idx="505">
                  <c:v>2.9689999999999999</c:v>
                </c:pt>
                <c:pt idx="506">
                  <c:v>2.9709999999999992</c:v>
                </c:pt>
                <c:pt idx="507">
                  <c:v>2.915999999999999</c:v>
                </c:pt>
                <c:pt idx="508">
                  <c:v>2.9239999999999999</c:v>
                </c:pt>
                <c:pt idx="509">
                  <c:v>2.855999999999999</c:v>
                </c:pt>
                <c:pt idx="510">
                  <c:v>2.7690000000000001</c:v>
                </c:pt>
                <c:pt idx="511">
                  <c:v>2.7250000000000001</c:v>
                </c:pt>
                <c:pt idx="512">
                  <c:v>2.7</c:v>
                </c:pt>
                <c:pt idx="513">
                  <c:v>2.7010000000000001</c:v>
                </c:pt>
                <c:pt idx="514">
                  <c:v>2.714</c:v>
                </c:pt>
                <c:pt idx="515">
                  <c:v>2.714</c:v>
                </c:pt>
                <c:pt idx="516">
                  <c:v>2.714</c:v>
                </c:pt>
                <c:pt idx="517">
                  <c:v>2.7530000000000001</c:v>
                </c:pt>
                <c:pt idx="518">
                  <c:v>2.6840000000000002</c:v>
                </c:pt>
                <c:pt idx="519">
                  <c:v>2.6870000000000012</c:v>
                </c:pt>
                <c:pt idx="520">
                  <c:v>2.6870000000000012</c:v>
                </c:pt>
                <c:pt idx="521">
                  <c:v>2.4179999999999997</c:v>
                </c:pt>
                <c:pt idx="522">
                  <c:v>2.5249999999999999</c:v>
                </c:pt>
                <c:pt idx="523">
                  <c:v>2.5779999999999998</c:v>
                </c:pt>
                <c:pt idx="524">
                  <c:v>2.726</c:v>
                </c:pt>
                <c:pt idx="525">
                  <c:v>2.59</c:v>
                </c:pt>
                <c:pt idx="526">
                  <c:v>2.6429999999999998</c:v>
                </c:pt>
                <c:pt idx="527">
                  <c:v>2.6029999999999998</c:v>
                </c:pt>
                <c:pt idx="528">
                  <c:v>2.6559999999999997</c:v>
                </c:pt>
                <c:pt idx="529">
                  <c:v>2.6549999999999998</c:v>
                </c:pt>
                <c:pt idx="530">
                  <c:v>2.6219999999999999</c:v>
                </c:pt>
                <c:pt idx="531">
                  <c:v>2.5299999999999998</c:v>
                </c:pt>
                <c:pt idx="532">
                  <c:v>2.4779999999999998</c:v>
                </c:pt>
                <c:pt idx="533">
                  <c:v>2.7840000000000007</c:v>
                </c:pt>
                <c:pt idx="534">
                  <c:v>2.7730000000000001</c:v>
                </c:pt>
                <c:pt idx="535">
                  <c:v>2.589</c:v>
                </c:pt>
                <c:pt idx="536">
                  <c:v>2.4499999999999997</c:v>
                </c:pt>
                <c:pt idx="537">
                  <c:v>2.3739999999999997</c:v>
                </c:pt>
                <c:pt idx="538">
                  <c:v>2.4430000000000001</c:v>
                </c:pt>
                <c:pt idx="539">
                  <c:v>2.5869999999999997</c:v>
                </c:pt>
                <c:pt idx="540">
                  <c:v>2.609</c:v>
                </c:pt>
                <c:pt idx="541">
                  <c:v>2.64</c:v>
                </c:pt>
                <c:pt idx="542">
                  <c:v>2.6759999999999997</c:v>
                </c:pt>
                <c:pt idx="543">
                  <c:v>2.5869999999999997</c:v>
                </c:pt>
                <c:pt idx="544">
                  <c:v>2.4870000000000001</c:v>
                </c:pt>
                <c:pt idx="545">
                  <c:v>2.4499999999999997</c:v>
                </c:pt>
                <c:pt idx="546">
                  <c:v>2.4139999999999997</c:v>
                </c:pt>
                <c:pt idx="547">
                  <c:v>2.5189999999999997</c:v>
                </c:pt>
                <c:pt idx="548">
                  <c:v>2.58</c:v>
                </c:pt>
                <c:pt idx="549">
                  <c:v>2.5649999999999999</c:v>
                </c:pt>
                <c:pt idx="550">
                  <c:v>2.4670000000000001</c:v>
                </c:pt>
                <c:pt idx="551">
                  <c:v>2.3859999999999997</c:v>
                </c:pt>
                <c:pt idx="552">
                  <c:v>2.3839999999999999</c:v>
                </c:pt>
                <c:pt idx="553">
                  <c:v>2.3609999999999998</c:v>
                </c:pt>
                <c:pt idx="554">
                  <c:v>2.3159999999999989</c:v>
                </c:pt>
                <c:pt idx="555">
                  <c:v>2.258</c:v>
                </c:pt>
                <c:pt idx="556">
                  <c:v>2.2269999999999999</c:v>
                </c:pt>
                <c:pt idx="557">
                  <c:v>2.1359999999999997</c:v>
                </c:pt>
                <c:pt idx="558">
                  <c:v>2.1119999999999997</c:v>
                </c:pt>
                <c:pt idx="559">
                  <c:v>2.0189999999999997</c:v>
                </c:pt>
                <c:pt idx="560">
                  <c:v>1.873</c:v>
                </c:pt>
                <c:pt idx="561">
                  <c:v>1.8279999999999994</c:v>
                </c:pt>
                <c:pt idx="562">
                  <c:v>1.863</c:v>
                </c:pt>
                <c:pt idx="563">
                  <c:v>1.929</c:v>
                </c:pt>
                <c:pt idx="564">
                  <c:v>1.887</c:v>
                </c:pt>
                <c:pt idx="565">
                  <c:v>1.794</c:v>
                </c:pt>
                <c:pt idx="566">
                  <c:v>1.76</c:v>
                </c:pt>
                <c:pt idx="567">
                  <c:v>1.758</c:v>
                </c:pt>
                <c:pt idx="568">
                  <c:v>1.7049999999999996</c:v>
                </c:pt>
                <c:pt idx="569">
                  <c:v>1.617</c:v>
                </c:pt>
                <c:pt idx="570">
                  <c:v>1.577</c:v>
                </c:pt>
                <c:pt idx="571">
                  <c:v>1.56</c:v>
                </c:pt>
                <c:pt idx="572">
                  <c:v>1.56</c:v>
                </c:pt>
                <c:pt idx="573">
                  <c:v>1.631</c:v>
                </c:pt>
                <c:pt idx="574">
                  <c:v>1.732</c:v>
                </c:pt>
                <c:pt idx="575">
                  <c:v>1.675</c:v>
                </c:pt>
              </c:numCache>
            </c:numRef>
          </c:val>
        </c:ser>
        <c:ser>
          <c:idx val="3"/>
          <c:order val="2"/>
          <c:tx>
            <c:strRef>
              <c:f>'c3-15'!$E$12</c:f>
              <c:strCache>
                <c:ptCount val="1"/>
                <c:pt idx="0">
                  <c:v>Spanyol</c:v>
                </c:pt>
              </c:strCache>
            </c:strRef>
          </c:tx>
          <c:spPr>
            <a:ln w="25400">
              <a:solidFill>
                <a:srgbClr val="AC9F70"/>
              </a:solidFill>
            </a:ln>
          </c:spPr>
          <c:marker>
            <c:symbol val="none"/>
          </c:marker>
          <c:cat>
            <c:numRef>
              <c:f>'c3-15'!$A$15:$A$590</c:f>
              <c:numCache>
                <c:formatCode>yyyy/mm/dd</c:formatCode>
                <c:ptCount val="576"/>
                <c:pt idx="0">
                  <c:v>41277</c:v>
                </c:pt>
                <c:pt idx="1">
                  <c:v>41278</c:v>
                </c:pt>
                <c:pt idx="2">
                  <c:v>41281</c:v>
                </c:pt>
                <c:pt idx="3">
                  <c:v>41282</c:v>
                </c:pt>
                <c:pt idx="4">
                  <c:v>41283</c:v>
                </c:pt>
                <c:pt idx="5">
                  <c:v>41284</c:v>
                </c:pt>
                <c:pt idx="6">
                  <c:v>41285</c:v>
                </c:pt>
                <c:pt idx="7">
                  <c:v>41288</c:v>
                </c:pt>
                <c:pt idx="8">
                  <c:v>41289</c:v>
                </c:pt>
                <c:pt idx="9">
                  <c:v>41290</c:v>
                </c:pt>
                <c:pt idx="10">
                  <c:v>41291</c:v>
                </c:pt>
                <c:pt idx="11">
                  <c:v>41292</c:v>
                </c:pt>
                <c:pt idx="12">
                  <c:v>41295</c:v>
                </c:pt>
                <c:pt idx="13">
                  <c:v>41296</c:v>
                </c:pt>
                <c:pt idx="14">
                  <c:v>41297</c:v>
                </c:pt>
                <c:pt idx="15">
                  <c:v>41298</c:v>
                </c:pt>
                <c:pt idx="16">
                  <c:v>41299</c:v>
                </c:pt>
                <c:pt idx="17">
                  <c:v>41302</c:v>
                </c:pt>
                <c:pt idx="18">
                  <c:v>41303</c:v>
                </c:pt>
                <c:pt idx="19">
                  <c:v>41304</c:v>
                </c:pt>
                <c:pt idx="20">
                  <c:v>41305</c:v>
                </c:pt>
                <c:pt idx="21">
                  <c:v>41306</c:v>
                </c:pt>
                <c:pt idx="22">
                  <c:v>41309</c:v>
                </c:pt>
                <c:pt idx="23">
                  <c:v>41310</c:v>
                </c:pt>
                <c:pt idx="24">
                  <c:v>41311</c:v>
                </c:pt>
                <c:pt idx="25">
                  <c:v>41312</c:v>
                </c:pt>
                <c:pt idx="26">
                  <c:v>41313</c:v>
                </c:pt>
                <c:pt idx="27">
                  <c:v>41316</c:v>
                </c:pt>
                <c:pt idx="28">
                  <c:v>41317</c:v>
                </c:pt>
                <c:pt idx="29">
                  <c:v>41318</c:v>
                </c:pt>
                <c:pt idx="30">
                  <c:v>41319</c:v>
                </c:pt>
                <c:pt idx="31">
                  <c:v>41320</c:v>
                </c:pt>
                <c:pt idx="32">
                  <c:v>41323</c:v>
                </c:pt>
                <c:pt idx="33">
                  <c:v>41324</c:v>
                </c:pt>
                <c:pt idx="34">
                  <c:v>41325</c:v>
                </c:pt>
                <c:pt idx="35">
                  <c:v>41326</c:v>
                </c:pt>
                <c:pt idx="36">
                  <c:v>41327</c:v>
                </c:pt>
                <c:pt idx="37">
                  <c:v>41330</c:v>
                </c:pt>
                <c:pt idx="38">
                  <c:v>41331</c:v>
                </c:pt>
                <c:pt idx="39">
                  <c:v>41332</c:v>
                </c:pt>
                <c:pt idx="40">
                  <c:v>41333</c:v>
                </c:pt>
                <c:pt idx="41">
                  <c:v>41334</c:v>
                </c:pt>
                <c:pt idx="42">
                  <c:v>41337</c:v>
                </c:pt>
                <c:pt idx="43">
                  <c:v>41338</c:v>
                </c:pt>
                <c:pt idx="44">
                  <c:v>41339</c:v>
                </c:pt>
                <c:pt idx="45">
                  <c:v>41340</c:v>
                </c:pt>
                <c:pt idx="46">
                  <c:v>41341</c:v>
                </c:pt>
                <c:pt idx="47">
                  <c:v>41344</c:v>
                </c:pt>
                <c:pt idx="48">
                  <c:v>41345</c:v>
                </c:pt>
                <c:pt idx="49">
                  <c:v>41346</c:v>
                </c:pt>
                <c:pt idx="50">
                  <c:v>41347</c:v>
                </c:pt>
                <c:pt idx="51">
                  <c:v>41348</c:v>
                </c:pt>
                <c:pt idx="52">
                  <c:v>41351</c:v>
                </c:pt>
                <c:pt idx="53">
                  <c:v>41352</c:v>
                </c:pt>
                <c:pt idx="54">
                  <c:v>41353</c:v>
                </c:pt>
                <c:pt idx="55">
                  <c:v>41354</c:v>
                </c:pt>
                <c:pt idx="56">
                  <c:v>41355</c:v>
                </c:pt>
                <c:pt idx="57">
                  <c:v>41358</c:v>
                </c:pt>
                <c:pt idx="58">
                  <c:v>41359</c:v>
                </c:pt>
                <c:pt idx="59">
                  <c:v>41360</c:v>
                </c:pt>
                <c:pt idx="60">
                  <c:v>41361</c:v>
                </c:pt>
                <c:pt idx="61">
                  <c:v>41362</c:v>
                </c:pt>
                <c:pt idx="62">
                  <c:v>41365</c:v>
                </c:pt>
                <c:pt idx="63">
                  <c:v>41366</c:v>
                </c:pt>
                <c:pt idx="64">
                  <c:v>41367</c:v>
                </c:pt>
                <c:pt idx="65">
                  <c:v>41368</c:v>
                </c:pt>
                <c:pt idx="66">
                  <c:v>41369</c:v>
                </c:pt>
                <c:pt idx="67">
                  <c:v>41372</c:v>
                </c:pt>
                <c:pt idx="68">
                  <c:v>41373</c:v>
                </c:pt>
                <c:pt idx="69">
                  <c:v>41374</c:v>
                </c:pt>
                <c:pt idx="70">
                  <c:v>41375</c:v>
                </c:pt>
                <c:pt idx="71">
                  <c:v>41376</c:v>
                </c:pt>
                <c:pt idx="72">
                  <c:v>41379</c:v>
                </c:pt>
                <c:pt idx="73">
                  <c:v>41380</c:v>
                </c:pt>
                <c:pt idx="74">
                  <c:v>41381</c:v>
                </c:pt>
                <c:pt idx="75">
                  <c:v>41382</c:v>
                </c:pt>
                <c:pt idx="76">
                  <c:v>41383</c:v>
                </c:pt>
                <c:pt idx="77">
                  <c:v>41386</c:v>
                </c:pt>
                <c:pt idx="78">
                  <c:v>41387</c:v>
                </c:pt>
                <c:pt idx="79">
                  <c:v>41388</c:v>
                </c:pt>
                <c:pt idx="80">
                  <c:v>41389</c:v>
                </c:pt>
                <c:pt idx="81">
                  <c:v>41390</c:v>
                </c:pt>
                <c:pt idx="82">
                  <c:v>41393</c:v>
                </c:pt>
                <c:pt idx="83">
                  <c:v>41394</c:v>
                </c:pt>
                <c:pt idx="84">
                  <c:v>41395</c:v>
                </c:pt>
                <c:pt idx="85">
                  <c:v>41396</c:v>
                </c:pt>
                <c:pt idx="86">
                  <c:v>41397</c:v>
                </c:pt>
                <c:pt idx="87">
                  <c:v>41400</c:v>
                </c:pt>
                <c:pt idx="88">
                  <c:v>41401</c:v>
                </c:pt>
                <c:pt idx="89">
                  <c:v>41402</c:v>
                </c:pt>
                <c:pt idx="90">
                  <c:v>41403</c:v>
                </c:pt>
                <c:pt idx="91">
                  <c:v>41404</c:v>
                </c:pt>
                <c:pt idx="92">
                  <c:v>41407</c:v>
                </c:pt>
                <c:pt idx="93">
                  <c:v>41408</c:v>
                </c:pt>
                <c:pt idx="94">
                  <c:v>41409</c:v>
                </c:pt>
                <c:pt idx="95">
                  <c:v>41410</c:v>
                </c:pt>
                <c:pt idx="96">
                  <c:v>41411</c:v>
                </c:pt>
                <c:pt idx="97">
                  <c:v>41414</c:v>
                </c:pt>
                <c:pt idx="98">
                  <c:v>41415</c:v>
                </c:pt>
                <c:pt idx="99">
                  <c:v>41416</c:v>
                </c:pt>
                <c:pt idx="100">
                  <c:v>41417</c:v>
                </c:pt>
                <c:pt idx="101">
                  <c:v>41418</c:v>
                </c:pt>
                <c:pt idx="102">
                  <c:v>41421</c:v>
                </c:pt>
                <c:pt idx="103">
                  <c:v>41422</c:v>
                </c:pt>
                <c:pt idx="104">
                  <c:v>41423</c:v>
                </c:pt>
                <c:pt idx="105">
                  <c:v>41424</c:v>
                </c:pt>
                <c:pt idx="106">
                  <c:v>41425</c:v>
                </c:pt>
                <c:pt idx="107">
                  <c:v>41428</c:v>
                </c:pt>
                <c:pt idx="108">
                  <c:v>41429</c:v>
                </c:pt>
                <c:pt idx="109">
                  <c:v>41430</c:v>
                </c:pt>
                <c:pt idx="110">
                  <c:v>41431</c:v>
                </c:pt>
                <c:pt idx="111">
                  <c:v>41432</c:v>
                </c:pt>
                <c:pt idx="112">
                  <c:v>41435</c:v>
                </c:pt>
                <c:pt idx="113">
                  <c:v>41436</c:v>
                </c:pt>
                <c:pt idx="114">
                  <c:v>41437</c:v>
                </c:pt>
                <c:pt idx="115">
                  <c:v>41438</c:v>
                </c:pt>
                <c:pt idx="116">
                  <c:v>41439</c:v>
                </c:pt>
                <c:pt idx="117">
                  <c:v>41442</c:v>
                </c:pt>
                <c:pt idx="118">
                  <c:v>41443</c:v>
                </c:pt>
                <c:pt idx="119">
                  <c:v>41444</c:v>
                </c:pt>
                <c:pt idx="120">
                  <c:v>41445</c:v>
                </c:pt>
                <c:pt idx="121">
                  <c:v>41446</c:v>
                </c:pt>
                <c:pt idx="122">
                  <c:v>41449</c:v>
                </c:pt>
                <c:pt idx="123">
                  <c:v>41450</c:v>
                </c:pt>
                <c:pt idx="124">
                  <c:v>41451</c:v>
                </c:pt>
                <c:pt idx="125">
                  <c:v>41452</c:v>
                </c:pt>
                <c:pt idx="126">
                  <c:v>41453</c:v>
                </c:pt>
                <c:pt idx="127">
                  <c:v>41456</c:v>
                </c:pt>
                <c:pt idx="128">
                  <c:v>41457</c:v>
                </c:pt>
                <c:pt idx="129">
                  <c:v>41458</c:v>
                </c:pt>
                <c:pt idx="130">
                  <c:v>41459</c:v>
                </c:pt>
                <c:pt idx="131">
                  <c:v>41460</c:v>
                </c:pt>
                <c:pt idx="132">
                  <c:v>41463</c:v>
                </c:pt>
                <c:pt idx="133">
                  <c:v>41464</c:v>
                </c:pt>
                <c:pt idx="134">
                  <c:v>41465</c:v>
                </c:pt>
                <c:pt idx="135">
                  <c:v>41466</c:v>
                </c:pt>
                <c:pt idx="136">
                  <c:v>41467</c:v>
                </c:pt>
                <c:pt idx="137">
                  <c:v>41470</c:v>
                </c:pt>
                <c:pt idx="138">
                  <c:v>41471</c:v>
                </c:pt>
                <c:pt idx="139">
                  <c:v>41472</c:v>
                </c:pt>
                <c:pt idx="140">
                  <c:v>41473</c:v>
                </c:pt>
                <c:pt idx="141">
                  <c:v>41474</c:v>
                </c:pt>
                <c:pt idx="142">
                  <c:v>41477</c:v>
                </c:pt>
                <c:pt idx="143">
                  <c:v>41478</c:v>
                </c:pt>
                <c:pt idx="144">
                  <c:v>41479</c:v>
                </c:pt>
                <c:pt idx="145">
                  <c:v>41480</c:v>
                </c:pt>
                <c:pt idx="146">
                  <c:v>41481</c:v>
                </c:pt>
                <c:pt idx="147">
                  <c:v>41484</c:v>
                </c:pt>
                <c:pt idx="148">
                  <c:v>41485</c:v>
                </c:pt>
                <c:pt idx="149">
                  <c:v>41486</c:v>
                </c:pt>
                <c:pt idx="150">
                  <c:v>41487</c:v>
                </c:pt>
                <c:pt idx="151">
                  <c:v>41488</c:v>
                </c:pt>
                <c:pt idx="152">
                  <c:v>41491</c:v>
                </c:pt>
                <c:pt idx="153">
                  <c:v>41492</c:v>
                </c:pt>
                <c:pt idx="154">
                  <c:v>41493</c:v>
                </c:pt>
                <c:pt idx="155">
                  <c:v>41494</c:v>
                </c:pt>
                <c:pt idx="156">
                  <c:v>41495</c:v>
                </c:pt>
                <c:pt idx="157">
                  <c:v>41498</c:v>
                </c:pt>
                <c:pt idx="158">
                  <c:v>41499</c:v>
                </c:pt>
                <c:pt idx="159">
                  <c:v>41500</c:v>
                </c:pt>
                <c:pt idx="160">
                  <c:v>41501</c:v>
                </c:pt>
                <c:pt idx="161">
                  <c:v>41502</c:v>
                </c:pt>
                <c:pt idx="162">
                  <c:v>41505</c:v>
                </c:pt>
                <c:pt idx="163">
                  <c:v>41506</c:v>
                </c:pt>
                <c:pt idx="164">
                  <c:v>41507</c:v>
                </c:pt>
                <c:pt idx="165">
                  <c:v>41508</c:v>
                </c:pt>
                <c:pt idx="166">
                  <c:v>41509</c:v>
                </c:pt>
                <c:pt idx="167">
                  <c:v>41512</c:v>
                </c:pt>
                <c:pt idx="168">
                  <c:v>41513</c:v>
                </c:pt>
                <c:pt idx="169">
                  <c:v>41514</c:v>
                </c:pt>
                <c:pt idx="170">
                  <c:v>41515</c:v>
                </c:pt>
                <c:pt idx="171">
                  <c:v>41516</c:v>
                </c:pt>
                <c:pt idx="172">
                  <c:v>41519</c:v>
                </c:pt>
                <c:pt idx="173">
                  <c:v>41520</c:v>
                </c:pt>
                <c:pt idx="174">
                  <c:v>41521</c:v>
                </c:pt>
                <c:pt idx="175">
                  <c:v>41522</c:v>
                </c:pt>
                <c:pt idx="176">
                  <c:v>41523</c:v>
                </c:pt>
                <c:pt idx="177">
                  <c:v>41526</c:v>
                </c:pt>
                <c:pt idx="178">
                  <c:v>41527</c:v>
                </c:pt>
                <c:pt idx="179">
                  <c:v>41528</c:v>
                </c:pt>
                <c:pt idx="180">
                  <c:v>41529</c:v>
                </c:pt>
                <c:pt idx="181">
                  <c:v>41530</c:v>
                </c:pt>
                <c:pt idx="182">
                  <c:v>41533</c:v>
                </c:pt>
                <c:pt idx="183">
                  <c:v>41534</c:v>
                </c:pt>
                <c:pt idx="184">
                  <c:v>41535</c:v>
                </c:pt>
                <c:pt idx="185">
                  <c:v>41536</c:v>
                </c:pt>
                <c:pt idx="186">
                  <c:v>41537</c:v>
                </c:pt>
                <c:pt idx="187">
                  <c:v>41540</c:v>
                </c:pt>
                <c:pt idx="188">
                  <c:v>41541</c:v>
                </c:pt>
                <c:pt idx="189">
                  <c:v>41542</c:v>
                </c:pt>
                <c:pt idx="190">
                  <c:v>41543</c:v>
                </c:pt>
                <c:pt idx="191">
                  <c:v>41544</c:v>
                </c:pt>
                <c:pt idx="192">
                  <c:v>41547</c:v>
                </c:pt>
                <c:pt idx="193">
                  <c:v>41548</c:v>
                </c:pt>
                <c:pt idx="194">
                  <c:v>41549</c:v>
                </c:pt>
                <c:pt idx="195">
                  <c:v>41550</c:v>
                </c:pt>
                <c:pt idx="196">
                  <c:v>41551</c:v>
                </c:pt>
                <c:pt idx="197">
                  <c:v>41554</c:v>
                </c:pt>
                <c:pt idx="198">
                  <c:v>41555</c:v>
                </c:pt>
                <c:pt idx="199">
                  <c:v>41556</c:v>
                </c:pt>
                <c:pt idx="200">
                  <c:v>41557</c:v>
                </c:pt>
                <c:pt idx="201">
                  <c:v>41558</c:v>
                </c:pt>
                <c:pt idx="202">
                  <c:v>41561</c:v>
                </c:pt>
                <c:pt idx="203">
                  <c:v>41562</c:v>
                </c:pt>
                <c:pt idx="204">
                  <c:v>41563</c:v>
                </c:pt>
                <c:pt idx="205">
                  <c:v>41564</c:v>
                </c:pt>
                <c:pt idx="206">
                  <c:v>41565</c:v>
                </c:pt>
                <c:pt idx="207">
                  <c:v>41568</c:v>
                </c:pt>
                <c:pt idx="208">
                  <c:v>41569</c:v>
                </c:pt>
                <c:pt idx="209">
                  <c:v>41570</c:v>
                </c:pt>
                <c:pt idx="210">
                  <c:v>41571</c:v>
                </c:pt>
                <c:pt idx="211">
                  <c:v>41572</c:v>
                </c:pt>
                <c:pt idx="212">
                  <c:v>41575</c:v>
                </c:pt>
                <c:pt idx="213">
                  <c:v>41576</c:v>
                </c:pt>
                <c:pt idx="214">
                  <c:v>41577</c:v>
                </c:pt>
                <c:pt idx="215">
                  <c:v>41578</c:v>
                </c:pt>
                <c:pt idx="216">
                  <c:v>41579</c:v>
                </c:pt>
                <c:pt idx="217">
                  <c:v>41582</c:v>
                </c:pt>
                <c:pt idx="218">
                  <c:v>41583</c:v>
                </c:pt>
                <c:pt idx="219">
                  <c:v>41584</c:v>
                </c:pt>
                <c:pt idx="220">
                  <c:v>41585</c:v>
                </c:pt>
                <c:pt idx="221">
                  <c:v>41586</c:v>
                </c:pt>
                <c:pt idx="222">
                  <c:v>41589</c:v>
                </c:pt>
                <c:pt idx="223">
                  <c:v>41590</c:v>
                </c:pt>
                <c:pt idx="224">
                  <c:v>41591</c:v>
                </c:pt>
                <c:pt idx="225">
                  <c:v>41592</c:v>
                </c:pt>
                <c:pt idx="226">
                  <c:v>41593</c:v>
                </c:pt>
                <c:pt idx="227">
                  <c:v>41596</c:v>
                </c:pt>
                <c:pt idx="228">
                  <c:v>41597</c:v>
                </c:pt>
                <c:pt idx="229">
                  <c:v>41598</c:v>
                </c:pt>
                <c:pt idx="230">
                  <c:v>41599</c:v>
                </c:pt>
                <c:pt idx="231">
                  <c:v>41600</c:v>
                </c:pt>
                <c:pt idx="232">
                  <c:v>41603</c:v>
                </c:pt>
                <c:pt idx="233">
                  <c:v>41604</c:v>
                </c:pt>
                <c:pt idx="234">
                  <c:v>41605</c:v>
                </c:pt>
                <c:pt idx="235">
                  <c:v>41606</c:v>
                </c:pt>
                <c:pt idx="236">
                  <c:v>41607</c:v>
                </c:pt>
                <c:pt idx="237">
                  <c:v>41610</c:v>
                </c:pt>
                <c:pt idx="238">
                  <c:v>41611</c:v>
                </c:pt>
                <c:pt idx="239">
                  <c:v>41612</c:v>
                </c:pt>
                <c:pt idx="240">
                  <c:v>41613</c:v>
                </c:pt>
                <c:pt idx="241">
                  <c:v>41614</c:v>
                </c:pt>
                <c:pt idx="242">
                  <c:v>41617</c:v>
                </c:pt>
                <c:pt idx="243">
                  <c:v>41618</c:v>
                </c:pt>
                <c:pt idx="244">
                  <c:v>41619</c:v>
                </c:pt>
                <c:pt idx="245">
                  <c:v>41620</c:v>
                </c:pt>
                <c:pt idx="246">
                  <c:v>41621</c:v>
                </c:pt>
                <c:pt idx="247">
                  <c:v>41624</c:v>
                </c:pt>
                <c:pt idx="248">
                  <c:v>41625</c:v>
                </c:pt>
                <c:pt idx="249">
                  <c:v>41626</c:v>
                </c:pt>
                <c:pt idx="250">
                  <c:v>41627</c:v>
                </c:pt>
                <c:pt idx="251">
                  <c:v>41628</c:v>
                </c:pt>
                <c:pt idx="252">
                  <c:v>41631</c:v>
                </c:pt>
                <c:pt idx="253">
                  <c:v>41632</c:v>
                </c:pt>
                <c:pt idx="254">
                  <c:v>41633</c:v>
                </c:pt>
                <c:pt idx="255">
                  <c:v>41634</c:v>
                </c:pt>
                <c:pt idx="256">
                  <c:v>41635</c:v>
                </c:pt>
                <c:pt idx="257">
                  <c:v>41638</c:v>
                </c:pt>
                <c:pt idx="258">
                  <c:v>41639</c:v>
                </c:pt>
                <c:pt idx="259">
                  <c:v>41640</c:v>
                </c:pt>
                <c:pt idx="260">
                  <c:v>41641</c:v>
                </c:pt>
                <c:pt idx="261">
                  <c:v>41642</c:v>
                </c:pt>
                <c:pt idx="262">
                  <c:v>41645</c:v>
                </c:pt>
                <c:pt idx="263">
                  <c:v>41646</c:v>
                </c:pt>
                <c:pt idx="264">
                  <c:v>41647</c:v>
                </c:pt>
                <c:pt idx="265">
                  <c:v>41648</c:v>
                </c:pt>
                <c:pt idx="266">
                  <c:v>41649</c:v>
                </c:pt>
                <c:pt idx="267">
                  <c:v>41652</c:v>
                </c:pt>
                <c:pt idx="268">
                  <c:v>41653</c:v>
                </c:pt>
                <c:pt idx="269">
                  <c:v>41654</c:v>
                </c:pt>
                <c:pt idx="270">
                  <c:v>41655</c:v>
                </c:pt>
                <c:pt idx="271">
                  <c:v>41656</c:v>
                </c:pt>
                <c:pt idx="272">
                  <c:v>41659</c:v>
                </c:pt>
                <c:pt idx="273">
                  <c:v>41660</c:v>
                </c:pt>
                <c:pt idx="274">
                  <c:v>41661</c:v>
                </c:pt>
                <c:pt idx="275">
                  <c:v>41662</c:v>
                </c:pt>
                <c:pt idx="276">
                  <c:v>41663</c:v>
                </c:pt>
                <c:pt idx="277">
                  <c:v>41666</c:v>
                </c:pt>
                <c:pt idx="278">
                  <c:v>41667</c:v>
                </c:pt>
                <c:pt idx="279">
                  <c:v>41668</c:v>
                </c:pt>
                <c:pt idx="280">
                  <c:v>41669</c:v>
                </c:pt>
                <c:pt idx="281">
                  <c:v>41670</c:v>
                </c:pt>
                <c:pt idx="282">
                  <c:v>41673</c:v>
                </c:pt>
                <c:pt idx="283">
                  <c:v>41674</c:v>
                </c:pt>
                <c:pt idx="284">
                  <c:v>41675</c:v>
                </c:pt>
                <c:pt idx="285">
                  <c:v>41676</c:v>
                </c:pt>
                <c:pt idx="286">
                  <c:v>41677</c:v>
                </c:pt>
                <c:pt idx="287">
                  <c:v>41680</c:v>
                </c:pt>
                <c:pt idx="288">
                  <c:v>41681</c:v>
                </c:pt>
                <c:pt idx="289">
                  <c:v>41682</c:v>
                </c:pt>
                <c:pt idx="290">
                  <c:v>41683</c:v>
                </c:pt>
                <c:pt idx="291">
                  <c:v>41684</c:v>
                </c:pt>
                <c:pt idx="292">
                  <c:v>41687</c:v>
                </c:pt>
                <c:pt idx="293">
                  <c:v>41688</c:v>
                </c:pt>
                <c:pt idx="294">
                  <c:v>41689</c:v>
                </c:pt>
                <c:pt idx="295">
                  <c:v>41690</c:v>
                </c:pt>
                <c:pt idx="296">
                  <c:v>41691</c:v>
                </c:pt>
                <c:pt idx="297">
                  <c:v>41694</c:v>
                </c:pt>
                <c:pt idx="298">
                  <c:v>41695</c:v>
                </c:pt>
                <c:pt idx="299">
                  <c:v>41696</c:v>
                </c:pt>
                <c:pt idx="300">
                  <c:v>41697</c:v>
                </c:pt>
                <c:pt idx="301">
                  <c:v>41698</c:v>
                </c:pt>
                <c:pt idx="302">
                  <c:v>41701</c:v>
                </c:pt>
                <c:pt idx="303">
                  <c:v>41702</c:v>
                </c:pt>
                <c:pt idx="304">
                  <c:v>41703</c:v>
                </c:pt>
                <c:pt idx="305">
                  <c:v>41704</c:v>
                </c:pt>
                <c:pt idx="306">
                  <c:v>41705</c:v>
                </c:pt>
                <c:pt idx="307">
                  <c:v>41708</c:v>
                </c:pt>
                <c:pt idx="308">
                  <c:v>41709</c:v>
                </c:pt>
                <c:pt idx="309">
                  <c:v>41710</c:v>
                </c:pt>
                <c:pt idx="310">
                  <c:v>41711</c:v>
                </c:pt>
                <c:pt idx="311">
                  <c:v>41712</c:v>
                </c:pt>
                <c:pt idx="312">
                  <c:v>41715</c:v>
                </c:pt>
                <c:pt idx="313">
                  <c:v>41716</c:v>
                </c:pt>
                <c:pt idx="314">
                  <c:v>41717</c:v>
                </c:pt>
                <c:pt idx="315">
                  <c:v>41718</c:v>
                </c:pt>
                <c:pt idx="316">
                  <c:v>41719</c:v>
                </c:pt>
                <c:pt idx="317">
                  <c:v>41722</c:v>
                </c:pt>
                <c:pt idx="318">
                  <c:v>41723</c:v>
                </c:pt>
                <c:pt idx="319">
                  <c:v>41724</c:v>
                </c:pt>
                <c:pt idx="320">
                  <c:v>41725</c:v>
                </c:pt>
                <c:pt idx="321">
                  <c:v>41726</c:v>
                </c:pt>
                <c:pt idx="322">
                  <c:v>41729</c:v>
                </c:pt>
                <c:pt idx="323">
                  <c:v>41730</c:v>
                </c:pt>
                <c:pt idx="324">
                  <c:v>41731</c:v>
                </c:pt>
                <c:pt idx="325">
                  <c:v>41732</c:v>
                </c:pt>
                <c:pt idx="326">
                  <c:v>41733</c:v>
                </c:pt>
                <c:pt idx="327">
                  <c:v>41736</c:v>
                </c:pt>
                <c:pt idx="328">
                  <c:v>41737</c:v>
                </c:pt>
                <c:pt idx="329">
                  <c:v>41738</c:v>
                </c:pt>
                <c:pt idx="330">
                  <c:v>41739</c:v>
                </c:pt>
                <c:pt idx="331">
                  <c:v>41740</c:v>
                </c:pt>
                <c:pt idx="332">
                  <c:v>41743</c:v>
                </c:pt>
                <c:pt idx="333">
                  <c:v>41744</c:v>
                </c:pt>
                <c:pt idx="334">
                  <c:v>41745</c:v>
                </c:pt>
                <c:pt idx="335">
                  <c:v>41746</c:v>
                </c:pt>
                <c:pt idx="336">
                  <c:v>41747</c:v>
                </c:pt>
                <c:pt idx="337">
                  <c:v>41750</c:v>
                </c:pt>
                <c:pt idx="338">
                  <c:v>41751</c:v>
                </c:pt>
                <c:pt idx="339">
                  <c:v>41752</c:v>
                </c:pt>
                <c:pt idx="340">
                  <c:v>41753</c:v>
                </c:pt>
                <c:pt idx="341">
                  <c:v>41754</c:v>
                </c:pt>
                <c:pt idx="342">
                  <c:v>41757</c:v>
                </c:pt>
                <c:pt idx="343">
                  <c:v>41758</c:v>
                </c:pt>
                <c:pt idx="344">
                  <c:v>41759</c:v>
                </c:pt>
                <c:pt idx="345">
                  <c:v>41760</c:v>
                </c:pt>
                <c:pt idx="346">
                  <c:v>41761</c:v>
                </c:pt>
                <c:pt idx="347">
                  <c:v>41764</c:v>
                </c:pt>
                <c:pt idx="348">
                  <c:v>41765</c:v>
                </c:pt>
                <c:pt idx="349">
                  <c:v>41766</c:v>
                </c:pt>
                <c:pt idx="350">
                  <c:v>41767</c:v>
                </c:pt>
                <c:pt idx="351">
                  <c:v>41768</c:v>
                </c:pt>
                <c:pt idx="352">
                  <c:v>41771</c:v>
                </c:pt>
                <c:pt idx="353">
                  <c:v>41772</c:v>
                </c:pt>
                <c:pt idx="354">
                  <c:v>41773</c:v>
                </c:pt>
                <c:pt idx="355">
                  <c:v>41774</c:v>
                </c:pt>
                <c:pt idx="356">
                  <c:v>41775</c:v>
                </c:pt>
                <c:pt idx="357">
                  <c:v>41778</c:v>
                </c:pt>
                <c:pt idx="358">
                  <c:v>41779</c:v>
                </c:pt>
                <c:pt idx="359">
                  <c:v>41780</c:v>
                </c:pt>
                <c:pt idx="360">
                  <c:v>41781</c:v>
                </c:pt>
                <c:pt idx="361">
                  <c:v>41782</c:v>
                </c:pt>
                <c:pt idx="362">
                  <c:v>41785</c:v>
                </c:pt>
                <c:pt idx="363">
                  <c:v>41786</c:v>
                </c:pt>
                <c:pt idx="364">
                  <c:v>41787</c:v>
                </c:pt>
                <c:pt idx="365">
                  <c:v>41788</c:v>
                </c:pt>
                <c:pt idx="366">
                  <c:v>41789</c:v>
                </c:pt>
                <c:pt idx="367">
                  <c:v>41792</c:v>
                </c:pt>
                <c:pt idx="368">
                  <c:v>41793</c:v>
                </c:pt>
                <c:pt idx="369">
                  <c:v>41794</c:v>
                </c:pt>
                <c:pt idx="370">
                  <c:v>41795</c:v>
                </c:pt>
                <c:pt idx="371">
                  <c:v>41796</c:v>
                </c:pt>
                <c:pt idx="372">
                  <c:v>41799</c:v>
                </c:pt>
                <c:pt idx="373">
                  <c:v>41800</c:v>
                </c:pt>
                <c:pt idx="374">
                  <c:v>41801</c:v>
                </c:pt>
                <c:pt idx="375">
                  <c:v>41802</c:v>
                </c:pt>
                <c:pt idx="376">
                  <c:v>41803</c:v>
                </c:pt>
                <c:pt idx="377">
                  <c:v>41806</c:v>
                </c:pt>
                <c:pt idx="378">
                  <c:v>41807</c:v>
                </c:pt>
                <c:pt idx="379">
                  <c:v>41808</c:v>
                </c:pt>
                <c:pt idx="380">
                  <c:v>41809</c:v>
                </c:pt>
                <c:pt idx="381">
                  <c:v>41810</c:v>
                </c:pt>
                <c:pt idx="382">
                  <c:v>41813</c:v>
                </c:pt>
                <c:pt idx="383">
                  <c:v>41814</c:v>
                </c:pt>
                <c:pt idx="384">
                  <c:v>41815</c:v>
                </c:pt>
                <c:pt idx="385">
                  <c:v>41816</c:v>
                </c:pt>
                <c:pt idx="386">
                  <c:v>41817</c:v>
                </c:pt>
                <c:pt idx="387">
                  <c:v>41820</c:v>
                </c:pt>
                <c:pt idx="388">
                  <c:v>41821</c:v>
                </c:pt>
                <c:pt idx="389">
                  <c:v>41822</c:v>
                </c:pt>
                <c:pt idx="390">
                  <c:v>41823</c:v>
                </c:pt>
                <c:pt idx="391">
                  <c:v>41824</c:v>
                </c:pt>
                <c:pt idx="392">
                  <c:v>41827</c:v>
                </c:pt>
                <c:pt idx="393">
                  <c:v>41828</c:v>
                </c:pt>
                <c:pt idx="394">
                  <c:v>41829</c:v>
                </c:pt>
                <c:pt idx="395">
                  <c:v>41830</c:v>
                </c:pt>
                <c:pt idx="396">
                  <c:v>41831</c:v>
                </c:pt>
                <c:pt idx="397">
                  <c:v>41834</c:v>
                </c:pt>
                <c:pt idx="398">
                  <c:v>41835</c:v>
                </c:pt>
                <c:pt idx="399">
                  <c:v>41836</c:v>
                </c:pt>
                <c:pt idx="400">
                  <c:v>41837</c:v>
                </c:pt>
                <c:pt idx="401">
                  <c:v>41838</c:v>
                </c:pt>
                <c:pt idx="402">
                  <c:v>41841</c:v>
                </c:pt>
                <c:pt idx="403">
                  <c:v>41842</c:v>
                </c:pt>
                <c:pt idx="404">
                  <c:v>41843</c:v>
                </c:pt>
                <c:pt idx="405">
                  <c:v>41844</c:v>
                </c:pt>
                <c:pt idx="406">
                  <c:v>41845</c:v>
                </c:pt>
                <c:pt idx="407">
                  <c:v>41848</c:v>
                </c:pt>
                <c:pt idx="408">
                  <c:v>41849</c:v>
                </c:pt>
                <c:pt idx="409">
                  <c:v>41850</c:v>
                </c:pt>
                <c:pt idx="410">
                  <c:v>41851</c:v>
                </c:pt>
                <c:pt idx="411">
                  <c:v>41852</c:v>
                </c:pt>
                <c:pt idx="412">
                  <c:v>41855</c:v>
                </c:pt>
                <c:pt idx="413">
                  <c:v>41856</c:v>
                </c:pt>
                <c:pt idx="414">
                  <c:v>41857</c:v>
                </c:pt>
                <c:pt idx="415">
                  <c:v>41858</c:v>
                </c:pt>
                <c:pt idx="416">
                  <c:v>41859</c:v>
                </c:pt>
                <c:pt idx="417">
                  <c:v>41862</c:v>
                </c:pt>
                <c:pt idx="418">
                  <c:v>41863</c:v>
                </c:pt>
                <c:pt idx="419">
                  <c:v>41864</c:v>
                </c:pt>
                <c:pt idx="420">
                  <c:v>41865</c:v>
                </c:pt>
                <c:pt idx="421">
                  <c:v>41866</c:v>
                </c:pt>
                <c:pt idx="422">
                  <c:v>41869</c:v>
                </c:pt>
                <c:pt idx="423">
                  <c:v>41870</c:v>
                </c:pt>
                <c:pt idx="424">
                  <c:v>41871</c:v>
                </c:pt>
                <c:pt idx="425">
                  <c:v>41872</c:v>
                </c:pt>
                <c:pt idx="426">
                  <c:v>41873</c:v>
                </c:pt>
                <c:pt idx="427">
                  <c:v>41876</c:v>
                </c:pt>
                <c:pt idx="428">
                  <c:v>41877</c:v>
                </c:pt>
                <c:pt idx="429">
                  <c:v>41878</c:v>
                </c:pt>
                <c:pt idx="430">
                  <c:v>41879</c:v>
                </c:pt>
                <c:pt idx="431">
                  <c:v>41880</c:v>
                </c:pt>
                <c:pt idx="432">
                  <c:v>41883</c:v>
                </c:pt>
                <c:pt idx="433">
                  <c:v>41884</c:v>
                </c:pt>
                <c:pt idx="434">
                  <c:v>41885</c:v>
                </c:pt>
                <c:pt idx="435">
                  <c:v>41886</c:v>
                </c:pt>
                <c:pt idx="436">
                  <c:v>41887</c:v>
                </c:pt>
                <c:pt idx="437">
                  <c:v>41890</c:v>
                </c:pt>
                <c:pt idx="438">
                  <c:v>41891</c:v>
                </c:pt>
                <c:pt idx="439">
                  <c:v>41892</c:v>
                </c:pt>
                <c:pt idx="440">
                  <c:v>41893</c:v>
                </c:pt>
                <c:pt idx="441">
                  <c:v>41894</c:v>
                </c:pt>
                <c:pt idx="442">
                  <c:v>41897</c:v>
                </c:pt>
                <c:pt idx="443">
                  <c:v>41898</c:v>
                </c:pt>
                <c:pt idx="444">
                  <c:v>41899</c:v>
                </c:pt>
                <c:pt idx="445">
                  <c:v>41900</c:v>
                </c:pt>
                <c:pt idx="446">
                  <c:v>41901</c:v>
                </c:pt>
                <c:pt idx="447">
                  <c:v>41904</c:v>
                </c:pt>
                <c:pt idx="448">
                  <c:v>41905</c:v>
                </c:pt>
                <c:pt idx="449">
                  <c:v>41906</c:v>
                </c:pt>
                <c:pt idx="450">
                  <c:v>41907</c:v>
                </c:pt>
                <c:pt idx="451">
                  <c:v>41908</c:v>
                </c:pt>
                <c:pt idx="452">
                  <c:v>41911</c:v>
                </c:pt>
                <c:pt idx="453">
                  <c:v>41912</c:v>
                </c:pt>
                <c:pt idx="454">
                  <c:v>41913</c:v>
                </c:pt>
                <c:pt idx="455">
                  <c:v>41914</c:v>
                </c:pt>
                <c:pt idx="456">
                  <c:v>41915</c:v>
                </c:pt>
                <c:pt idx="457">
                  <c:v>41918</c:v>
                </c:pt>
                <c:pt idx="458">
                  <c:v>41919</c:v>
                </c:pt>
                <c:pt idx="459">
                  <c:v>41920</c:v>
                </c:pt>
                <c:pt idx="460">
                  <c:v>41921</c:v>
                </c:pt>
                <c:pt idx="461">
                  <c:v>41922</c:v>
                </c:pt>
                <c:pt idx="462">
                  <c:v>41925</c:v>
                </c:pt>
                <c:pt idx="463">
                  <c:v>41926</c:v>
                </c:pt>
                <c:pt idx="464">
                  <c:v>41927</c:v>
                </c:pt>
                <c:pt idx="465">
                  <c:v>41928</c:v>
                </c:pt>
                <c:pt idx="466">
                  <c:v>41929</c:v>
                </c:pt>
                <c:pt idx="467">
                  <c:v>41932</c:v>
                </c:pt>
                <c:pt idx="468">
                  <c:v>41933</c:v>
                </c:pt>
                <c:pt idx="469">
                  <c:v>41934</c:v>
                </c:pt>
                <c:pt idx="470">
                  <c:v>41935</c:v>
                </c:pt>
                <c:pt idx="471">
                  <c:v>41936</c:v>
                </c:pt>
                <c:pt idx="472">
                  <c:v>41939</c:v>
                </c:pt>
                <c:pt idx="473">
                  <c:v>41940</c:v>
                </c:pt>
                <c:pt idx="474">
                  <c:v>41941</c:v>
                </c:pt>
                <c:pt idx="475">
                  <c:v>41942</c:v>
                </c:pt>
                <c:pt idx="476">
                  <c:v>41943</c:v>
                </c:pt>
                <c:pt idx="477">
                  <c:v>41946</c:v>
                </c:pt>
                <c:pt idx="478">
                  <c:v>41947</c:v>
                </c:pt>
                <c:pt idx="479">
                  <c:v>41948</c:v>
                </c:pt>
                <c:pt idx="480">
                  <c:v>41949</c:v>
                </c:pt>
                <c:pt idx="481">
                  <c:v>41950</c:v>
                </c:pt>
                <c:pt idx="482">
                  <c:v>41953</c:v>
                </c:pt>
                <c:pt idx="483">
                  <c:v>41954</c:v>
                </c:pt>
                <c:pt idx="484">
                  <c:v>41955</c:v>
                </c:pt>
                <c:pt idx="485">
                  <c:v>41956</c:v>
                </c:pt>
                <c:pt idx="486">
                  <c:v>41957</c:v>
                </c:pt>
                <c:pt idx="487">
                  <c:v>41960</c:v>
                </c:pt>
                <c:pt idx="488">
                  <c:v>41961</c:v>
                </c:pt>
                <c:pt idx="489">
                  <c:v>41962</c:v>
                </c:pt>
                <c:pt idx="490">
                  <c:v>41963</c:v>
                </c:pt>
                <c:pt idx="491">
                  <c:v>41964</c:v>
                </c:pt>
                <c:pt idx="492">
                  <c:v>41967</c:v>
                </c:pt>
                <c:pt idx="493">
                  <c:v>41968</c:v>
                </c:pt>
                <c:pt idx="494">
                  <c:v>41969</c:v>
                </c:pt>
                <c:pt idx="495">
                  <c:v>41970</c:v>
                </c:pt>
                <c:pt idx="496">
                  <c:v>41971</c:v>
                </c:pt>
                <c:pt idx="497">
                  <c:v>41974</c:v>
                </c:pt>
                <c:pt idx="498">
                  <c:v>41975</c:v>
                </c:pt>
                <c:pt idx="499">
                  <c:v>41976</c:v>
                </c:pt>
                <c:pt idx="500">
                  <c:v>41977</c:v>
                </c:pt>
                <c:pt idx="501">
                  <c:v>41978</c:v>
                </c:pt>
                <c:pt idx="502">
                  <c:v>41981</c:v>
                </c:pt>
                <c:pt idx="503">
                  <c:v>41982</c:v>
                </c:pt>
                <c:pt idx="504">
                  <c:v>41983</c:v>
                </c:pt>
                <c:pt idx="505">
                  <c:v>41984</c:v>
                </c:pt>
                <c:pt idx="506">
                  <c:v>41985</c:v>
                </c:pt>
                <c:pt idx="507">
                  <c:v>41988</c:v>
                </c:pt>
                <c:pt idx="508">
                  <c:v>41989</c:v>
                </c:pt>
                <c:pt idx="509">
                  <c:v>41990</c:v>
                </c:pt>
                <c:pt idx="510">
                  <c:v>41991</c:v>
                </c:pt>
                <c:pt idx="511">
                  <c:v>41992</c:v>
                </c:pt>
                <c:pt idx="512">
                  <c:v>41995</c:v>
                </c:pt>
                <c:pt idx="513">
                  <c:v>41996</c:v>
                </c:pt>
                <c:pt idx="514">
                  <c:v>41997</c:v>
                </c:pt>
                <c:pt idx="515">
                  <c:v>41998</c:v>
                </c:pt>
                <c:pt idx="516">
                  <c:v>41999</c:v>
                </c:pt>
                <c:pt idx="517">
                  <c:v>42002</c:v>
                </c:pt>
                <c:pt idx="518">
                  <c:v>42003</c:v>
                </c:pt>
                <c:pt idx="519">
                  <c:v>42004</c:v>
                </c:pt>
                <c:pt idx="520">
                  <c:v>42005</c:v>
                </c:pt>
                <c:pt idx="521">
                  <c:v>42006</c:v>
                </c:pt>
                <c:pt idx="522">
                  <c:v>42009</c:v>
                </c:pt>
                <c:pt idx="523">
                  <c:v>42010</c:v>
                </c:pt>
                <c:pt idx="524">
                  <c:v>42011</c:v>
                </c:pt>
                <c:pt idx="525">
                  <c:v>42012</c:v>
                </c:pt>
                <c:pt idx="526">
                  <c:v>42013</c:v>
                </c:pt>
                <c:pt idx="527">
                  <c:v>42016</c:v>
                </c:pt>
                <c:pt idx="528">
                  <c:v>42017</c:v>
                </c:pt>
                <c:pt idx="529">
                  <c:v>42018</c:v>
                </c:pt>
                <c:pt idx="530">
                  <c:v>42019</c:v>
                </c:pt>
                <c:pt idx="531">
                  <c:v>42020</c:v>
                </c:pt>
                <c:pt idx="532">
                  <c:v>42023</c:v>
                </c:pt>
                <c:pt idx="533">
                  <c:v>42024</c:v>
                </c:pt>
                <c:pt idx="534">
                  <c:v>42025</c:v>
                </c:pt>
                <c:pt idx="535">
                  <c:v>42026</c:v>
                </c:pt>
                <c:pt idx="536">
                  <c:v>42027</c:v>
                </c:pt>
                <c:pt idx="537">
                  <c:v>42030</c:v>
                </c:pt>
                <c:pt idx="538">
                  <c:v>42031</c:v>
                </c:pt>
                <c:pt idx="539">
                  <c:v>42032</c:v>
                </c:pt>
                <c:pt idx="540">
                  <c:v>42033</c:v>
                </c:pt>
                <c:pt idx="541">
                  <c:v>42034</c:v>
                </c:pt>
                <c:pt idx="542">
                  <c:v>42037</c:v>
                </c:pt>
                <c:pt idx="543">
                  <c:v>42038</c:v>
                </c:pt>
                <c:pt idx="544">
                  <c:v>42039</c:v>
                </c:pt>
                <c:pt idx="545">
                  <c:v>42040</c:v>
                </c:pt>
                <c:pt idx="546">
                  <c:v>42041</c:v>
                </c:pt>
                <c:pt idx="547">
                  <c:v>42044</c:v>
                </c:pt>
                <c:pt idx="548">
                  <c:v>42045</c:v>
                </c:pt>
                <c:pt idx="549">
                  <c:v>42046</c:v>
                </c:pt>
                <c:pt idx="550">
                  <c:v>42047</c:v>
                </c:pt>
                <c:pt idx="551">
                  <c:v>42048</c:v>
                </c:pt>
                <c:pt idx="552">
                  <c:v>42051</c:v>
                </c:pt>
                <c:pt idx="553">
                  <c:v>42052</c:v>
                </c:pt>
                <c:pt idx="554">
                  <c:v>42053</c:v>
                </c:pt>
                <c:pt idx="555">
                  <c:v>42054</c:v>
                </c:pt>
                <c:pt idx="556">
                  <c:v>42055</c:v>
                </c:pt>
                <c:pt idx="557">
                  <c:v>42058</c:v>
                </c:pt>
                <c:pt idx="558">
                  <c:v>42059</c:v>
                </c:pt>
                <c:pt idx="559">
                  <c:v>42060</c:v>
                </c:pt>
                <c:pt idx="560">
                  <c:v>42061</c:v>
                </c:pt>
                <c:pt idx="561">
                  <c:v>42062</c:v>
                </c:pt>
                <c:pt idx="562">
                  <c:v>42065</c:v>
                </c:pt>
                <c:pt idx="563">
                  <c:v>42066</c:v>
                </c:pt>
                <c:pt idx="564">
                  <c:v>42067</c:v>
                </c:pt>
                <c:pt idx="565">
                  <c:v>42068</c:v>
                </c:pt>
                <c:pt idx="566">
                  <c:v>42069</c:v>
                </c:pt>
                <c:pt idx="567">
                  <c:v>42072</c:v>
                </c:pt>
                <c:pt idx="568">
                  <c:v>42073</c:v>
                </c:pt>
                <c:pt idx="569">
                  <c:v>42074</c:v>
                </c:pt>
                <c:pt idx="570">
                  <c:v>42075</c:v>
                </c:pt>
                <c:pt idx="571">
                  <c:v>42076</c:v>
                </c:pt>
                <c:pt idx="572">
                  <c:v>42079</c:v>
                </c:pt>
                <c:pt idx="573">
                  <c:v>42080</c:v>
                </c:pt>
                <c:pt idx="574">
                  <c:v>42081</c:v>
                </c:pt>
                <c:pt idx="575">
                  <c:v>42082</c:v>
                </c:pt>
              </c:numCache>
            </c:numRef>
          </c:cat>
          <c:val>
            <c:numRef>
              <c:f>'c3-15'!$E$15:$E$590</c:f>
              <c:numCache>
                <c:formatCode>General</c:formatCode>
                <c:ptCount val="576"/>
                <c:pt idx="0">
                  <c:v>5.0229999999999979</c:v>
                </c:pt>
                <c:pt idx="1">
                  <c:v>5.0569999999999995</c:v>
                </c:pt>
                <c:pt idx="2">
                  <c:v>5.1119999999999983</c:v>
                </c:pt>
                <c:pt idx="3">
                  <c:v>5.0709999999999997</c:v>
                </c:pt>
                <c:pt idx="4">
                  <c:v>5.1339999999999995</c:v>
                </c:pt>
                <c:pt idx="5">
                  <c:v>4.9039999999999999</c:v>
                </c:pt>
                <c:pt idx="6">
                  <c:v>4.8879999999999981</c:v>
                </c:pt>
                <c:pt idx="7">
                  <c:v>5.0289999999999981</c:v>
                </c:pt>
                <c:pt idx="8">
                  <c:v>5.017999999999998</c:v>
                </c:pt>
                <c:pt idx="9">
                  <c:v>5.0249999999999986</c:v>
                </c:pt>
                <c:pt idx="10">
                  <c:v>5.1310000000000002</c:v>
                </c:pt>
                <c:pt idx="11">
                  <c:v>5.0789999999999997</c:v>
                </c:pt>
                <c:pt idx="12">
                  <c:v>5.1629999999999976</c:v>
                </c:pt>
                <c:pt idx="13">
                  <c:v>5.1149999999999975</c:v>
                </c:pt>
                <c:pt idx="14">
                  <c:v>5.0669999999999984</c:v>
                </c:pt>
                <c:pt idx="15">
                  <c:v>5.0110000000000001</c:v>
                </c:pt>
                <c:pt idx="16">
                  <c:v>5.173</c:v>
                </c:pt>
                <c:pt idx="17">
                  <c:v>5.2480000000000002</c:v>
                </c:pt>
                <c:pt idx="18">
                  <c:v>5.1599999999999984</c:v>
                </c:pt>
                <c:pt idx="19">
                  <c:v>5.2249999999999979</c:v>
                </c:pt>
                <c:pt idx="20">
                  <c:v>5.1829999999999981</c:v>
                </c:pt>
                <c:pt idx="21">
                  <c:v>5.2080000000000002</c:v>
                </c:pt>
                <c:pt idx="22">
                  <c:v>5.4379999999999997</c:v>
                </c:pt>
                <c:pt idx="23">
                  <c:v>5.3780000000000001</c:v>
                </c:pt>
                <c:pt idx="24">
                  <c:v>5.4480000000000004</c:v>
                </c:pt>
                <c:pt idx="25">
                  <c:v>5.4180000000000001</c:v>
                </c:pt>
                <c:pt idx="26">
                  <c:v>5.3619999999999983</c:v>
                </c:pt>
                <c:pt idx="27">
                  <c:v>5.424999999999998</c:v>
                </c:pt>
                <c:pt idx="28">
                  <c:v>5.3229999999999986</c:v>
                </c:pt>
                <c:pt idx="29">
                  <c:v>5.202</c:v>
                </c:pt>
                <c:pt idx="30">
                  <c:v>5.1949999999999976</c:v>
                </c:pt>
                <c:pt idx="31">
                  <c:v>5.1929999999999978</c:v>
                </c:pt>
                <c:pt idx="32">
                  <c:v>5.2320000000000002</c:v>
                </c:pt>
                <c:pt idx="33">
                  <c:v>5.2009999999999996</c:v>
                </c:pt>
                <c:pt idx="34">
                  <c:v>5.1829999999999981</c:v>
                </c:pt>
                <c:pt idx="35">
                  <c:v>5.1969999999999983</c:v>
                </c:pt>
                <c:pt idx="36">
                  <c:v>5.1449999999999978</c:v>
                </c:pt>
                <c:pt idx="37">
                  <c:v>5.1679999999999975</c:v>
                </c:pt>
                <c:pt idx="38">
                  <c:v>5.3649999999999975</c:v>
                </c:pt>
                <c:pt idx="39">
                  <c:v>5.2320000000000002</c:v>
                </c:pt>
                <c:pt idx="40">
                  <c:v>5.0969999999999995</c:v>
                </c:pt>
                <c:pt idx="41">
                  <c:v>5.0960000000000001</c:v>
                </c:pt>
                <c:pt idx="42">
                  <c:v>5.093</c:v>
                </c:pt>
                <c:pt idx="43">
                  <c:v>5.04</c:v>
                </c:pt>
                <c:pt idx="44">
                  <c:v>5.0049999999999981</c:v>
                </c:pt>
                <c:pt idx="45">
                  <c:v>4.8919999999999995</c:v>
                </c:pt>
                <c:pt idx="46">
                  <c:v>4.7620000000000005</c:v>
                </c:pt>
                <c:pt idx="47">
                  <c:v>4.76</c:v>
                </c:pt>
                <c:pt idx="48">
                  <c:v>4.726</c:v>
                </c:pt>
                <c:pt idx="49">
                  <c:v>4.766</c:v>
                </c:pt>
                <c:pt idx="50">
                  <c:v>4.8599999999999985</c:v>
                </c:pt>
                <c:pt idx="51">
                  <c:v>4.92</c:v>
                </c:pt>
                <c:pt idx="52">
                  <c:v>4.9619999999999997</c:v>
                </c:pt>
                <c:pt idx="53">
                  <c:v>5.04</c:v>
                </c:pt>
                <c:pt idx="54">
                  <c:v>4.9749999999999996</c:v>
                </c:pt>
                <c:pt idx="55">
                  <c:v>4.8810000000000002</c:v>
                </c:pt>
                <c:pt idx="56">
                  <c:v>4.8549999999999986</c:v>
                </c:pt>
                <c:pt idx="57">
                  <c:v>4.9589999999999996</c:v>
                </c:pt>
                <c:pt idx="58">
                  <c:v>4.9329999999999998</c:v>
                </c:pt>
                <c:pt idx="59">
                  <c:v>5.077</c:v>
                </c:pt>
                <c:pt idx="60">
                  <c:v>5.0599999999999996</c:v>
                </c:pt>
                <c:pt idx="61">
                  <c:v>5.0599999999999996</c:v>
                </c:pt>
                <c:pt idx="62">
                  <c:v>5.0599999999999996</c:v>
                </c:pt>
                <c:pt idx="63">
                  <c:v>4.9420000000000002</c:v>
                </c:pt>
                <c:pt idx="64">
                  <c:v>4.9109999999999996</c:v>
                </c:pt>
                <c:pt idx="65">
                  <c:v>4.91</c:v>
                </c:pt>
                <c:pt idx="66">
                  <c:v>4.7489999999999997</c:v>
                </c:pt>
                <c:pt idx="67">
                  <c:v>4.7469999999999999</c:v>
                </c:pt>
                <c:pt idx="68">
                  <c:v>4.7210000000000001</c:v>
                </c:pt>
                <c:pt idx="69">
                  <c:v>4.6390000000000002</c:v>
                </c:pt>
                <c:pt idx="70">
                  <c:v>4.6690000000000005</c:v>
                </c:pt>
                <c:pt idx="71">
                  <c:v>4.6899999999999995</c:v>
                </c:pt>
                <c:pt idx="72">
                  <c:v>4.7300000000000004</c:v>
                </c:pt>
                <c:pt idx="73">
                  <c:v>4.7300000000000004</c:v>
                </c:pt>
                <c:pt idx="74">
                  <c:v>4.681</c:v>
                </c:pt>
                <c:pt idx="75">
                  <c:v>4.666999999999998</c:v>
                </c:pt>
                <c:pt idx="76">
                  <c:v>4.6199999999999983</c:v>
                </c:pt>
                <c:pt idx="77">
                  <c:v>4.4889999999999999</c:v>
                </c:pt>
                <c:pt idx="78">
                  <c:v>4.28</c:v>
                </c:pt>
                <c:pt idx="79">
                  <c:v>4.2859999999999996</c:v>
                </c:pt>
                <c:pt idx="80">
                  <c:v>4.2859999999999996</c:v>
                </c:pt>
                <c:pt idx="81">
                  <c:v>4.28</c:v>
                </c:pt>
                <c:pt idx="82">
                  <c:v>4.1549999999999976</c:v>
                </c:pt>
                <c:pt idx="83">
                  <c:v>4.134999999999998</c:v>
                </c:pt>
                <c:pt idx="84">
                  <c:v>4.1439999999999984</c:v>
                </c:pt>
                <c:pt idx="85">
                  <c:v>4.0410000000000004</c:v>
                </c:pt>
                <c:pt idx="86">
                  <c:v>4.0389999999999997</c:v>
                </c:pt>
                <c:pt idx="87">
                  <c:v>4.1059999999999981</c:v>
                </c:pt>
                <c:pt idx="88">
                  <c:v>4.1069999999999984</c:v>
                </c:pt>
                <c:pt idx="89">
                  <c:v>4.0960000000000001</c:v>
                </c:pt>
                <c:pt idx="90">
                  <c:v>4.1859999999999982</c:v>
                </c:pt>
                <c:pt idx="91">
                  <c:v>4.202</c:v>
                </c:pt>
                <c:pt idx="92">
                  <c:v>4.2880000000000003</c:v>
                </c:pt>
                <c:pt idx="93">
                  <c:v>4.343</c:v>
                </c:pt>
                <c:pt idx="94">
                  <c:v>4.3410000000000002</c:v>
                </c:pt>
                <c:pt idx="95">
                  <c:v>4.3069999999999995</c:v>
                </c:pt>
                <c:pt idx="96">
                  <c:v>4.2060000000000004</c:v>
                </c:pt>
                <c:pt idx="97">
                  <c:v>4.2030000000000003</c:v>
                </c:pt>
                <c:pt idx="98">
                  <c:v>4.1869999999999985</c:v>
                </c:pt>
                <c:pt idx="99">
                  <c:v>4.18</c:v>
                </c:pt>
                <c:pt idx="100">
                  <c:v>4.2930000000000001</c:v>
                </c:pt>
                <c:pt idx="101">
                  <c:v>4.4180000000000001</c:v>
                </c:pt>
                <c:pt idx="102">
                  <c:v>4.3330000000000002</c:v>
                </c:pt>
                <c:pt idx="103">
                  <c:v>4.2930000000000001</c:v>
                </c:pt>
                <c:pt idx="104">
                  <c:v>4.4160000000000004</c:v>
                </c:pt>
                <c:pt idx="105">
                  <c:v>4.3659999999999979</c:v>
                </c:pt>
                <c:pt idx="106">
                  <c:v>4.4400000000000004</c:v>
                </c:pt>
                <c:pt idx="107">
                  <c:v>4.4729999999999999</c:v>
                </c:pt>
                <c:pt idx="108">
                  <c:v>4.4239999999999995</c:v>
                </c:pt>
                <c:pt idx="109">
                  <c:v>4.4429999999999996</c:v>
                </c:pt>
                <c:pt idx="110">
                  <c:v>4.6909999999999981</c:v>
                </c:pt>
                <c:pt idx="111">
                  <c:v>4.548</c:v>
                </c:pt>
                <c:pt idx="112">
                  <c:v>4.5960000000000001</c:v>
                </c:pt>
                <c:pt idx="113">
                  <c:v>4.6599999999999984</c:v>
                </c:pt>
                <c:pt idx="114">
                  <c:v>4.626999999999998</c:v>
                </c:pt>
                <c:pt idx="115">
                  <c:v>4.6179999999999977</c:v>
                </c:pt>
                <c:pt idx="116">
                  <c:v>4.585</c:v>
                </c:pt>
                <c:pt idx="117">
                  <c:v>4.5830000000000002</c:v>
                </c:pt>
                <c:pt idx="118">
                  <c:v>4.5519999999999996</c:v>
                </c:pt>
                <c:pt idx="119">
                  <c:v>4.532</c:v>
                </c:pt>
                <c:pt idx="120">
                  <c:v>4.8539999999999983</c:v>
                </c:pt>
                <c:pt idx="121">
                  <c:v>4.9119999999999999</c:v>
                </c:pt>
                <c:pt idx="122">
                  <c:v>5.1159999999999979</c:v>
                </c:pt>
                <c:pt idx="123">
                  <c:v>5.0730000000000004</c:v>
                </c:pt>
                <c:pt idx="124">
                  <c:v>4.844999999999998</c:v>
                </c:pt>
                <c:pt idx="125">
                  <c:v>4.78</c:v>
                </c:pt>
                <c:pt idx="126">
                  <c:v>4.7669999999999995</c:v>
                </c:pt>
                <c:pt idx="127">
                  <c:v>4.6039999999999983</c:v>
                </c:pt>
                <c:pt idx="128">
                  <c:v>4.6239999999999979</c:v>
                </c:pt>
                <c:pt idx="129">
                  <c:v>4.767999999999998</c:v>
                </c:pt>
                <c:pt idx="130">
                  <c:v>4.6459999999999981</c:v>
                </c:pt>
                <c:pt idx="131">
                  <c:v>4.6549999999999976</c:v>
                </c:pt>
                <c:pt idx="132">
                  <c:v>4.6779999999999982</c:v>
                </c:pt>
                <c:pt idx="133">
                  <c:v>4.734</c:v>
                </c:pt>
                <c:pt idx="134">
                  <c:v>4.8079999999999981</c:v>
                </c:pt>
                <c:pt idx="135">
                  <c:v>4.819</c:v>
                </c:pt>
                <c:pt idx="136">
                  <c:v>4.78</c:v>
                </c:pt>
                <c:pt idx="137">
                  <c:v>4.7300000000000004</c:v>
                </c:pt>
                <c:pt idx="138">
                  <c:v>4.6879999999999979</c:v>
                </c:pt>
                <c:pt idx="139">
                  <c:v>4.7320000000000002</c:v>
                </c:pt>
                <c:pt idx="140">
                  <c:v>4.658999999999998</c:v>
                </c:pt>
                <c:pt idx="141">
                  <c:v>4.6760000000000002</c:v>
                </c:pt>
                <c:pt idx="142">
                  <c:v>4.609</c:v>
                </c:pt>
                <c:pt idx="143">
                  <c:v>4.6869999999999985</c:v>
                </c:pt>
                <c:pt idx="144">
                  <c:v>4.6769999999999996</c:v>
                </c:pt>
                <c:pt idx="145">
                  <c:v>4.6419999999999995</c:v>
                </c:pt>
                <c:pt idx="146">
                  <c:v>4.6219999999999981</c:v>
                </c:pt>
                <c:pt idx="147">
                  <c:v>4.681</c:v>
                </c:pt>
                <c:pt idx="148">
                  <c:v>4.6599999999999984</c:v>
                </c:pt>
                <c:pt idx="149">
                  <c:v>4.6539999999999981</c:v>
                </c:pt>
                <c:pt idx="150">
                  <c:v>4.6229999999999976</c:v>
                </c:pt>
                <c:pt idx="151">
                  <c:v>4.5679999999999978</c:v>
                </c:pt>
                <c:pt idx="152">
                  <c:v>4.59</c:v>
                </c:pt>
                <c:pt idx="153">
                  <c:v>4.5669999999999984</c:v>
                </c:pt>
                <c:pt idx="154">
                  <c:v>4.5659999999999981</c:v>
                </c:pt>
                <c:pt idx="155">
                  <c:v>4.5169999999999995</c:v>
                </c:pt>
                <c:pt idx="156">
                  <c:v>4.4950000000000001</c:v>
                </c:pt>
                <c:pt idx="157">
                  <c:v>4.4820000000000002</c:v>
                </c:pt>
                <c:pt idx="158">
                  <c:v>4.4930000000000003</c:v>
                </c:pt>
                <c:pt idx="159">
                  <c:v>4.4210000000000003</c:v>
                </c:pt>
                <c:pt idx="160">
                  <c:v>4.45</c:v>
                </c:pt>
                <c:pt idx="161">
                  <c:v>4.3599999999999985</c:v>
                </c:pt>
                <c:pt idx="162">
                  <c:v>4.4119999999999999</c:v>
                </c:pt>
                <c:pt idx="163">
                  <c:v>4.4690000000000003</c:v>
                </c:pt>
                <c:pt idx="164">
                  <c:v>4.532</c:v>
                </c:pt>
                <c:pt idx="165">
                  <c:v>4.4820000000000002</c:v>
                </c:pt>
                <c:pt idx="166">
                  <c:v>4.4569999999999999</c:v>
                </c:pt>
                <c:pt idx="167">
                  <c:v>4.46</c:v>
                </c:pt>
                <c:pt idx="168">
                  <c:v>4.4989999999999997</c:v>
                </c:pt>
                <c:pt idx="169">
                  <c:v>4.5350000000000001</c:v>
                </c:pt>
                <c:pt idx="170">
                  <c:v>4.5339999999999998</c:v>
                </c:pt>
                <c:pt idx="171">
                  <c:v>4.5369999999999999</c:v>
                </c:pt>
                <c:pt idx="172">
                  <c:v>4.4279999999999982</c:v>
                </c:pt>
                <c:pt idx="173">
                  <c:v>4.4740000000000002</c:v>
                </c:pt>
                <c:pt idx="174">
                  <c:v>4.5139999999999985</c:v>
                </c:pt>
                <c:pt idx="175">
                  <c:v>4.6169999999999982</c:v>
                </c:pt>
                <c:pt idx="176">
                  <c:v>4.5269999999999984</c:v>
                </c:pt>
                <c:pt idx="177">
                  <c:v>4.5419999999999998</c:v>
                </c:pt>
                <c:pt idx="178">
                  <c:v>4.5139999999999985</c:v>
                </c:pt>
                <c:pt idx="179">
                  <c:v>4.4870000000000001</c:v>
                </c:pt>
                <c:pt idx="180">
                  <c:v>4.4639999999999995</c:v>
                </c:pt>
                <c:pt idx="181">
                  <c:v>4.4939999999999998</c:v>
                </c:pt>
                <c:pt idx="182">
                  <c:v>4.4160000000000004</c:v>
                </c:pt>
                <c:pt idx="183">
                  <c:v>4.4050000000000002</c:v>
                </c:pt>
                <c:pt idx="184">
                  <c:v>4.4030000000000014</c:v>
                </c:pt>
                <c:pt idx="185">
                  <c:v>4.3229999999999986</c:v>
                </c:pt>
                <c:pt idx="186">
                  <c:v>4.3010000000000002</c:v>
                </c:pt>
                <c:pt idx="187">
                  <c:v>4.2770000000000001</c:v>
                </c:pt>
                <c:pt idx="188">
                  <c:v>4.2759999999999998</c:v>
                </c:pt>
                <c:pt idx="189">
                  <c:v>4.282</c:v>
                </c:pt>
                <c:pt idx="190">
                  <c:v>4.3419999999999996</c:v>
                </c:pt>
                <c:pt idx="191">
                  <c:v>4.3619999999999983</c:v>
                </c:pt>
                <c:pt idx="192">
                  <c:v>4.298</c:v>
                </c:pt>
                <c:pt idx="193">
                  <c:v>4.1679999999999975</c:v>
                </c:pt>
                <c:pt idx="194">
                  <c:v>4.2489999999999997</c:v>
                </c:pt>
                <c:pt idx="195">
                  <c:v>4.2439999999999998</c:v>
                </c:pt>
                <c:pt idx="196">
                  <c:v>4.2060000000000004</c:v>
                </c:pt>
                <c:pt idx="197">
                  <c:v>4.21</c:v>
                </c:pt>
                <c:pt idx="198">
                  <c:v>4.2960000000000003</c:v>
                </c:pt>
                <c:pt idx="199">
                  <c:v>4.3369999999999997</c:v>
                </c:pt>
                <c:pt idx="200">
                  <c:v>4.3410000000000002</c:v>
                </c:pt>
                <c:pt idx="201">
                  <c:v>4.29</c:v>
                </c:pt>
                <c:pt idx="202">
                  <c:v>4.2699999999999996</c:v>
                </c:pt>
                <c:pt idx="203">
                  <c:v>4.3109999999999982</c:v>
                </c:pt>
                <c:pt idx="204">
                  <c:v>4.2990000000000004</c:v>
                </c:pt>
                <c:pt idx="205">
                  <c:v>4.2949999999999982</c:v>
                </c:pt>
                <c:pt idx="206">
                  <c:v>4.2590000000000003</c:v>
                </c:pt>
                <c:pt idx="207">
                  <c:v>4.2780000000000014</c:v>
                </c:pt>
                <c:pt idx="208">
                  <c:v>4.1989999999999981</c:v>
                </c:pt>
                <c:pt idx="209">
                  <c:v>4.133</c:v>
                </c:pt>
                <c:pt idx="210">
                  <c:v>4.1360000000000001</c:v>
                </c:pt>
                <c:pt idx="211">
                  <c:v>4.1599999999999984</c:v>
                </c:pt>
                <c:pt idx="212">
                  <c:v>4.0979999999999981</c:v>
                </c:pt>
                <c:pt idx="213">
                  <c:v>4.0449999999999982</c:v>
                </c:pt>
                <c:pt idx="214">
                  <c:v>4.0629999999999979</c:v>
                </c:pt>
                <c:pt idx="215">
                  <c:v>4.032</c:v>
                </c:pt>
                <c:pt idx="216">
                  <c:v>3.9709999999999992</c:v>
                </c:pt>
                <c:pt idx="217">
                  <c:v>4.0119999999999996</c:v>
                </c:pt>
                <c:pt idx="218">
                  <c:v>4.1039999999999983</c:v>
                </c:pt>
                <c:pt idx="219">
                  <c:v>4.149</c:v>
                </c:pt>
                <c:pt idx="220">
                  <c:v>4.0529999999999982</c:v>
                </c:pt>
                <c:pt idx="221">
                  <c:v>4.1099999999999985</c:v>
                </c:pt>
                <c:pt idx="222">
                  <c:v>4.0990000000000002</c:v>
                </c:pt>
                <c:pt idx="223">
                  <c:v>4.1129999999999987</c:v>
                </c:pt>
                <c:pt idx="224">
                  <c:v>4.0939999999999985</c:v>
                </c:pt>
                <c:pt idx="225">
                  <c:v>4.0539999999999985</c:v>
                </c:pt>
                <c:pt idx="226">
                  <c:v>4.0679999999999978</c:v>
                </c:pt>
                <c:pt idx="227">
                  <c:v>4.0720000000000001</c:v>
                </c:pt>
                <c:pt idx="228">
                  <c:v>4.0789999999999997</c:v>
                </c:pt>
                <c:pt idx="229">
                  <c:v>4.09</c:v>
                </c:pt>
                <c:pt idx="230">
                  <c:v>4.109</c:v>
                </c:pt>
                <c:pt idx="231">
                  <c:v>4.102999999999998</c:v>
                </c:pt>
                <c:pt idx="232">
                  <c:v>4.1569999999999983</c:v>
                </c:pt>
                <c:pt idx="233">
                  <c:v>4.158999999999998</c:v>
                </c:pt>
                <c:pt idx="234">
                  <c:v>4.1449999999999978</c:v>
                </c:pt>
                <c:pt idx="235">
                  <c:v>4.150999999999998</c:v>
                </c:pt>
                <c:pt idx="236">
                  <c:v>4.1199999999999983</c:v>
                </c:pt>
                <c:pt idx="237">
                  <c:v>4.1569999999999983</c:v>
                </c:pt>
                <c:pt idx="238">
                  <c:v>4.1439999999999984</c:v>
                </c:pt>
                <c:pt idx="239">
                  <c:v>4.1839999999999984</c:v>
                </c:pt>
                <c:pt idx="240">
                  <c:v>4.2370000000000001</c:v>
                </c:pt>
                <c:pt idx="241">
                  <c:v>4.173</c:v>
                </c:pt>
                <c:pt idx="242">
                  <c:v>4.1069999999999984</c:v>
                </c:pt>
                <c:pt idx="243">
                  <c:v>4.0350000000000001</c:v>
                </c:pt>
                <c:pt idx="244">
                  <c:v>4.0339999999999998</c:v>
                </c:pt>
                <c:pt idx="245">
                  <c:v>4.094999999999998</c:v>
                </c:pt>
                <c:pt idx="246">
                  <c:v>4.1019999999999985</c:v>
                </c:pt>
                <c:pt idx="247">
                  <c:v>4.07</c:v>
                </c:pt>
                <c:pt idx="248">
                  <c:v>4.0910000000000002</c:v>
                </c:pt>
                <c:pt idx="249">
                  <c:v>4.1479999999999979</c:v>
                </c:pt>
                <c:pt idx="250">
                  <c:v>4.1239999999999979</c:v>
                </c:pt>
                <c:pt idx="251">
                  <c:v>4.142999999999998</c:v>
                </c:pt>
                <c:pt idx="252">
                  <c:v>4.2060000000000004</c:v>
                </c:pt>
                <c:pt idx="253">
                  <c:v>4.2130000000000001</c:v>
                </c:pt>
                <c:pt idx="254">
                  <c:v>4.2130000000000001</c:v>
                </c:pt>
                <c:pt idx="255">
                  <c:v>4.2130000000000001</c:v>
                </c:pt>
                <c:pt idx="256">
                  <c:v>4.226</c:v>
                </c:pt>
                <c:pt idx="257">
                  <c:v>4.1439999999999984</c:v>
                </c:pt>
                <c:pt idx="258">
                  <c:v>4.150999999999998</c:v>
                </c:pt>
                <c:pt idx="259">
                  <c:v>4.150999999999998</c:v>
                </c:pt>
                <c:pt idx="260">
                  <c:v>3.9709999999999992</c:v>
                </c:pt>
                <c:pt idx="261">
                  <c:v>3.8739999999999997</c:v>
                </c:pt>
                <c:pt idx="262">
                  <c:v>3.9049999999999998</c:v>
                </c:pt>
                <c:pt idx="263">
                  <c:v>3.8040000000000003</c:v>
                </c:pt>
                <c:pt idx="264">
                  <c:v>3.7869999999999999</c:v>
                </c:pt>
                <c:pt idx="265">
                  <c:v>3.8019999999999992</c:v>
                </c:pt>
                <c:pt idx="266">
                  <c:v>3.8139999999999992</c:v>
                </c:pt>
                <c:pt idx="267">
                  <c:v>3.8209999999999997</c:v>
                </c:pt>
                <c:pt idx="268">
                  <c:v>3.8159999999999989</c:v>
                </c:pt>
                <c:pt idx="269">
                  <c:v>3.7600000000000002</c:v>
                </c:pt>
                <c:pt idx="270">
                  <c:v>3.7330000000000001</c:v>
                </c:pt>
                <c:pt idx="271">
                  <c:v>3.71</c:v>
                </c:pt>
                <c:pt idx="272">
                  <c:v>3.6859999999999999</c:v>
                </c:pt>
                <c:pt idx="273">
                  <c:v>3.734</c:v>
                </c:pt>
                <c:pt idx="274">
                  <c:v>3.7359999999999998</c:v>
                </c:pt>
                <c:pt idx="275">
                  <c:v>3.7519999999999998</c:v>
                </c:pt>
                <c:pt idx="276">
                  <c:v>3.7960000000000003</c:v>
                </c:pt>
                <c:pt idx="277">
                  <c:v>3.7530000000000001</c:v>
                </c:pt>
                <c:pt idx="278">
                  <c:v>3.7010000000000001</c:v>
                </c:pt>
                <c:pt idx="279">
                  <c:v>3.7080000000000002</c:v>
                </c:pt>
                <c:pt idx="280">
                  <c:v>3.6959999999999997</c:v>
                </c:pt>
                <c:pt idx="281">
                  <c:v>3.6589999999999998</c:v>
                </c:pt>
                <c:pt idx="282">
                  <c:v>3.7469999999999999</c:v>
                </c:pt>
                <c:pt idx="283">
                  <c:v>3.7530000000000001</c:v>
                </c:pt>
                <c:pt idx="284">
                  <c:v>3.718</c:v>
                </c:pt>
                <c:pt idx="285">
                  <c:v>3.657</c:v>
                </c:pt>
                <c:pt idx="286">
                  <c:v>3.585</c:v>
                </c:pt>
                <c:pt idx="287">
                  <c:v>3.5789999999999997</c:v>
                </c:pt>
                <c:pt idx="288">
                  <c:v>3.6</c:v>
                </c:pt>
                <c:pt idx="289">
                  <c:v>3.6519999999999997</c:v>
                </c:pt>
                <c:pt idx="290">
                  <c:v>3.6219999999999999</c:v>
                </c:pt>
                <c:pt idx="291">
                  <c:v>3.589</c:v>
                </c:pt>
                <c:pt idx="292">
                  <c:v>3.5389999999999997</c:v>
                </c:pt>
                <c:pt idx="293">
                  <c:v>3.5159999999999991</c:v>
                </c:pt>
                <c:pt idx="294">
                  <c:v>3.5579999999999998</c:v>
                </c:pt>
                <c:pt idx="295">
                  <c:v>3.601</c:v>
                </c:pt>
                <c:pt idx="296">
                  <c:v>3.548</c:v>
                </c:pt>
                <c:pt idx="297">
                  <c:v>3.5569999999999991</c:v>
                </c:pt>
                <c:pt idx="298">
                  <c:v>3.5489999999999999</c:v>
                </c:pt>
                <c:pt idx="299">
                  <c:v>3.5349999999999997</c:v>
                </c:pt>
                <c:pt idx="300">
                  <c:v>3.4919999999999991</c:v>
                </c:pt>
                <c:pt idx="301">
                  <c:v>3.5089999999999999</c:v>
                </c:pt>
                <c:pt idx="302">
                  <c:v>3.5030000000000001</c:v>
                </c:pt>
                <c:pt idx="303">
                  <c:v>3.44</c:v>
                </c:pt>
                <c:pt idx="304">
                  <c:v>3.3609999999999998</c:v>
                </c:pt>
                <c:pt idx="305">
                  <c:v>3.4039999999999999</c:v>
                </c:pt>
                <c:pt idx="306">
                  <c:v>3.363</c:v>
                </c:pt>
                <c:pt idx="307">
                  <c:v>3.3039999999999998</c:v>
                </c:pt>
                <c:pt idx="308">
                  <c:v>3.3209999999999997</c:v>
                </c:pt>
                <c:pt idx="309">
                  <c:v>3.347</c:v>
                </c:pt>
                <c:pt idx="310">
                  <c:v>3.3819999999999997</c:v>
                </c:pt>
                <c:pt idx="311">
                  <c:v>3.3389999999999991</c:v>
                </c:pt>
                <c:pt idx="312">
                  <c:v>3.3179999999999992</c:v>
                </c:pt>
                <c:pt idx="313">
                  <c:v>3.3039999999999998</c:v>
                </c:pt>
                <c:pt idx="314">
                  <c:v>3.34</c:v>
                </c:pt>
                <c:pt idx="315">
                  <c:v>3.3659999999999997</c:v>
                </c:pt>
                <c:pt idx="316">
                  <c:v>3.3549999999999991</c:v>
                </c:pt>
                <c:pt idx="317">
                  <c:v>3.3499999999999992</c:v>
                </c:pt>
                <c:pt idx="318">
                  <c:v>3.3299999999999992</c:v>
                </c:pt>
                <c:pt idx="319">
                  <c:v>3.282</c:v>
                </c:pt>
                <c:pt idx="320">
                  <c:v>3.2519999999999998</c:v>
                </c:pt>
                <c:pt idx="321">
                  <c:v>3.238</c:v>
                </c:pt>
                <c:pt idx="322">
                  <c:v>3.23</c:v>
                </c:pt>
                <c:pt idx="323">
                  <c:v>3.25</c:v>
                </c:pt>
                <c:pt idx="324">
                  <c:v>3.2669999999999999</c:v>
                </c:pt>
                <c:pt idx="325">
                  <c:v>3.226</c:v>
                </c:pt>
                <c:pt idx="326">
                  <c:v>3.15</c:v>
                </c:pt>
                <c:pt idx="327">
                  <c:v>3.1819999999999999</c:v>
                </c:pt>
                <c:pt idx="328">
                  <c:v>3.206</c:v>
                </c:pt>
                <c:pt idx="329">
                  <c:v>3.2090000000000001</c:v>
                </c:pt>
                <c:pt idx="330">
                  <c:v>3.169</c:v>
                </c:pt>
                <c:pt idx="331">
                  <c:v>3.1880000000000002</c:v>
                </c:pt>
                <c:pt idx="332">
                  <c:v>3.141</c:v>
                </c:pt>
                <c:pt idx="333">
                  <c:v>3.09</c:v>
                </c:pt>
                <c:pt idx="334">
                  <c:v>3.0659999999999998</c:v>
                </c:pt>
                <c:pt idx="335">
                  <c:v>3.085</c:v>
                </c:pt>
                <c:pt idx="336">
                  <c:v>3.085</c:v>
                </c:pt>
                <c:pt idx="337">
                  <c:v>3.085</c:v>
                </c:pt>
                <c:pt idx="338">
                  <c:v>3.0659999999999998</c:v>
                </c:pt>
                <c:pt idx="339">
                  <c:v>3.0449999999999999</c:v>
                </c:pt>
                <c:pt idx="340">
                  <c:v>3.0840000000000001</c:v>
                </c:pt>
                <c:pt idx="341">
                  <c:v>3.0640000000000001</c:v>
                </c:pt>
                <c:pt idx="342">
                  <c:v>3.0670000000000002</c:v>
                </c:pt>
                <c:pt idx="343">
                  <c:v>3.0719999999999992</c:v>
                </c:pt>
                <c:pt idx="344">
                  <c:v>3.0149999999999997</c:v>
                </c:pt>
                <c:pt idx="345">
                  <c:v>3</c:v>
                </c:pt>
                <c:pt idx="346">
                  <c:v>2.9759999999999991</c:v>
                </c:pt>
                <c:pt idx="347">
                  <c:v>2.9830000000000001</c:v>
                </c:pt>
                <c:pt idx="348">
                  <c:v>2.9449999999999998</c:v>
                </c:pt>
                <c:pt idx="349">
                  <c:v>2.9689999999999999</c:v>
                </c:pt>
                <c:pt idx="350">
                  <c:v>2.8839999999999999</c:v>
                </c:pt>
                <c:pt idx="351">
                  <c:v>2.915999999999999</c:v>
                </c:pt>
                <c:pt idx="352">
                  <c:v>2.9339999999999997</c:v>
                </c:pt>
                <c:pt idx="353">
                  <c:v>2.9019999999999997</c:v>
                </c:pt>
                <c:pt idx="354">
                  <c:v>2.8569999999999993</c:v>
                </c:pt>
                <c:pt idx="355">
                  <c:v>3.02</c:v>
                </c:pt>
                <c:pt idx="356">
                  <c:v>2.952999999999999</c:v>
                </c:pt>
                <c:pt idx="357">
                  <c:v>3.01</c:v>
                </c:pt>
                <c:pt idx="358">
                  <c:v>3.093</c:v>
                </c:pt>
                <c:pt idx="359">
                  <c:v>3.0139999999999998</c:v>
                </c:pt>
                <c:pt idx="360">
                  <c:v>3.0509999999999997</c:v>
                </c:pt>
                <c:pt idx="361">
                  <c:v>2.9859999999999998</c:v>
                </c:pt>
                <c:pt idx="362">
                  <c:v>2.8939999999999997</c:v>
                </c:pt>
                <c:pt idx="363">
                  <c:v>2.8899999999999997</c:v>
                </c:pt>
                <c:pt idx="364">
                  <c:v>2.8219999999999992</c:v>
                </c:pt>
                <c:pt idx="365">
                  <c:v>2.863</c:v>
                </c:pt>
                <c:pt idx="366">
                  <c:v>2.8539999999999992</c:v>
                </c:pt>
                <c:pt idx="367">
                  <c:v>2.8479999999999999</c:v>
                </c:pt>
                <c:pt idx="368">
                  <c:v>2.8539999999999992</c:v>
                </c:pt>
                <c:pt idx="369">
                  <c:v>2.8809999999999998</c:v>
                </c:pt>
                <c:pt idx="370">
                  <c:v>2.8239999999999998</c:v>
                </c:pt>
                <c:pt idx="371">
                  <c:v>2.6389999999999998</c:v>
                </c:pt>
                <c:pt idx="372">
                  <c:v>2.5749999999999997</c:v>
                </c:pt>
                <c:pt idx="373">
                  <c:v>2.6440000000000001</c:v>
                </c:pt>
                <c:pt idx="374">
                  <c:v>2.6379999999999999</c:v>
                </c:pt>
                <c:pt idx="375">
                  <c:v>2.7040000000000002</c:v>
                </c:pt>
                <c:pt idx="376">
                  <c:v>2.6549999999999998</c:v>
                </c:pt>
                <c:pt idx="377">
                  <c:v>2.6719999999999997</c:v>
                </c:pt>
                <c:pt idx="378">
                  <c:v>2.706</c:v>
                </c:pt>
                <c:pt idx="379">
                  <c:v>2.7610000000000001</c:v>
                </c:pt>
                <c:pt idx="380">
                  <c:v>2.7170000000000001</c:v>
                </c:pt>
                <c:pt idx="381">
                  <c:v>2.7250000000000001</c:v>
                </c:pt>
                <c:pt idx="382">
                  <c:v>2.6890000000000001</c:v>
                </c:pt>
                <c:pt idx="383">
                  <c:v>2.6559999999999997</c:v>
                </c:pt>
                <c:pt idx="384">
                  <c:v>2.641</c:v>
                </c:pt>
                <c:pt idx="385">
                  <c:v>2.6419999999999999</c:v>
                </c:pt>
                <c:pt idx="386">
                  <c:v>2.641</c:v>
                </c:pt>
                <c:pt idx="387">
                  <c:v>2.661</c:v>
                </c:pt>
                <c:pt idx="388">
                  <c:v>2.6379999999999999</c:v>
                </c:pt>
                <c:pt idx="389">
                  <c:v>2.7290000000000001</c:v>
                </c:pt>
                <c:pt idx="390">
                  <c:v>2.677</c:v>
                </c:pt>
                <c:pt idx="391">
                  <c:v>2.681</c:v>
                </c:pt>
                <c:pt idx="392">
                  <c:v>2.6759999999999997</c:v>
                </c:pt>
                <c:pt idx="393">
                  <c:v>2.7189999999999999</c:v>
                </c:pt>
                <c:pt idx="394">
                  <c:v>2.7549999999999999</c:v>
                </c:pt>
                <c:pt idx="395">
                  <c:v>2.8249999999999997</c:v>
                </c:pt>
                <c:pt idx="396">
                  <c:v>2.7709999999999999</c:v>
                </c:pt>
                <c:pt idx="397">
                  <c:v>2.7730000000000001</c:v>
                </c:pt>
                <c:pt idx="398">
                  <c:v>2.7119999999999997</c:v>
                </c:pt>
                <c:pt idx="399">
                  <c:v>2.6630000000000011</c:v>
                </c:pt>
                <c:pt idx="400">
                  <c:v>2.63</c:v>
                </c:pt>
                <c:pt idx="401">
                  <c:v>2.597</c:v>
                </c:pt>
                <c:pt idx="402">
                  <c:v>2.5709999999999997</c:v>
                </c:pt>
                <c:pt idx="403">
                  <c:v>2.5779999999999998</c:v>
                </c:pt>
                <c:pt idx="404">
                  <c:v>2.5559999999999992</c:v>
                </c:pt>
                <c:pt idx="405">
                  <c:v>2.5589999999999997</c:v>
                </c:pt>
                <c:pt idx="406">
                  <c:v>2.5409999999999999</c:v>
                </c:pt>
                <c:pt idx="407">
                  <c:v>2.4939999999999998</c:v>
                </c:pt>
                <c:pt idx="408">
                  <c:v>2.4709999999999992</c:v>
                </c:pt>
                <c:pt idx="409">
                  <c:v>2.5230000000000001</c:v>
                </c:pt>
                <c:pt idx="410">
                  <c:v>2.5049999999999999</c:v>
                </c:pt>
                <c:pt idx="411">
                  <c:v>2.56</c:v>
                </c:pt>
                <c:pt idx="412">
                  <c:v>2.4959999999999991</c:v>
                </c:pt>
                <c:pt idx="413">
                  <c:v>2.5489999999999999</c:v>
                </c:pt>
                <c:pt idx="414">
                  <c:v>2.5859999999999999</c:v>
                </c:pt>
                <c:pt idx="415">
                  <c:v>2.6259999999999999</c:v>
                </c:pt>
                <c:pt idx="416">
                  <c:v>2.56</c:v>
                </c:pt>
                <c:pt idx="417">
                  <c:v>2.5409999999999999</c:v>
                </c:pt>
                <c:pt idx="418">
                  <c:v>2.6040000000000001</c:v>
                </c:pt>
                <c:pt idx="419">
                  <c:v>2.5709999999999997</c:v>
                </c:pt>
                <c:pt idx="420">
                  <c:v>2.4859999999999998</c:v>
                </c:pt>
                <c:pt idx="421">
                  <c:v>2.4009999999999998</c:v>
                </c:pt>
                <c:pt idx="422">
                  <c:v>2.4539999999999997</c:v>
                </c:pt>
                <c:pt idx="423">
                  <c:v>2.4249999999999998</c:v>
                </c:pt>
                <c:pt idx="424">
                  <c:v>2.4019999999999997</c:v>
                </c:pt>
                <c:pt idx="425">
                  <c:v>2.4009999999999998</c:v>
                </c:pt>
                <c:pt idx="426">
                  <c:v>2.3819999999999997</c:v>
                </c:pt>
                <c:pt idx="427">
                  <c:v>2.2599999999999998</c:v>
                </c:pt>
                <c:pt idx="428">
                  <c:v>2.1719999999999997</c:v>
                </c:pt>
                <c:pt idx="429">
                  <c:v>2.1469999999999998</c:v>
                </c:pt>
                <c:pt idx="430">
                  <c:v>2.2319999999999998</c:v>
                </c:pt>
                <c:pt idx="431">
                  <c:v>2.2290000000000001</c:v>
                </c:pt>
                <c:pt idx="432">
                  <c:v>2.2530000000000001</c:v>
                </c:pt>
                <c:pt idx="433">
                  <c:v>2.2730000000000001</c:v>
                </c:pt>
                <c:pt idx="434">
                  <c:v>2.2709999999999999</c:v>
                </c:pt>
                <c:pt idx="435">
                  <c:v>2.1589999999999998</c:v>
                </c:pt>
                <c:pt idx="436">
                  <c:v>2.0430000000000001</c:v>
                </c:pt>
                <c:pt idx="437">
                  <c:v>2.0880000000000001</c:v>
                </c:pt>
                <c:pt idx="438">
                  <c:v>2.2000000000000002</c:v>
                </c:pt>
                <c:pt idx="439">
                  <c:v>2.2629999999999999</c:v>
                </c:pt>
                <c:pt idx="440">
                  <c:v>2.327</c:v>
                </c:pt>
                <c:pt idx="441">
                  <c:v>2.3459999999999992</c:v>
                </c:pt>
                <c:pt idx="442">
                  <c:v>2.343</c:v>
                </c:pt>
                <c:pt idx="443">
                  <c:v>2.3419999999999992</c:v>
                </c:pt>
                <c:pt idx="444">
                  <c:v>2.2850000000000001</c:v>
                </c:pt>
                <c:pt idx="445">
                  <c:v>2.2770000000000001</c:v>
                </c:pt>
                <c:pt idx="446">
                  <c:v>2.202</c:v>
                </c:pt>
                <c:pt idx="447">
                  <c:v>2.21</c:v>
                </c:pt>
                <c:pt idx="448">
                  <c:v>2.2010000000000001</c:v>
                </c:pt>
                <c:pt idx="449">
                  <c:v>2.15</c:v>
                </c:pt>
                <c:pt idx="450">
                  <c:v>2.153</c:v>
                </c:pt>
                <c:pt idx="451">
                  <c:v>2.1970000000000001</c:v>
                </c:pt>
                <c:pt idx="452">
                  <c:v>2.2229999999999999</c:v>
                </c:pt>
                <c:pt idx="453">
                  <c:v>2.14</c:v>
                </c:pt>
                <c:pt idx="454">
                  <c:v>2.069</c:v>
                </c:pt>
                <c:pt idx="455">
                  <c:v>2.1119999999999997</c:v>
                </c:pt>
                <c:pt idx="456">
                  <c:v>2.1030000000000002</c:v>
                </c:pt>
                <c:pt idx="457">
                  <c:v>2.1459999999999999</c:v>
                </c:pt>
                <c:pt idx="458">
                  <c:v>2.1419999999999999</c:v>
                </c:pt>
                <c:pt idx="459">
                  <c:v>2.1</c:v>
                </c:pt>
                <c:pt idx="460">
                  <c:v>2.0749999999999997</c:v>
                </c:pt>
                <c:pt idx="461">
                  <c:v>2.0680000000000001</c:v>
                </c:pt>
                <c:pt idx="462">
                  <c:v>2.0840000000000001</c:v>
                </c:pt>
                <c:pt idx="463">
                  <c:v>2.0470000000000002</c:v>
                </c:pt>
                <c:pt idx="464">
                  <c:v>2.1159999999999997</c:v>
                </c:pt>
                <c:pt idx="465">
                  <c:v>2.2149999999999999</c:v>
                </c:pt>
                <c:pt idx="466">
                  <c:v>2.1709999999999998</c:v>
                </c:pt>
                <c:pt idx="467">
                  <c:v>2.2640000000000002</c:v>
                </c:pt>
                <c:pt idx="468">
                  <c:v>2.2080000000000002</c:v>
                </c:pt>
                <c:pt idx="469">
                  <c:v>2.206</c:v>
                </c:pt>
                <c:pt idx="470">
                  <c:v>2.1859999999999999</c:v>
                </c:pt>
                <c:pt idx="471">
                  <c:v>2.1719999999999997</c:v>
                </c:pt>
                <c:pt idx="472">
                  <c:v>2.14</c:v>
                </c:pt>
                <c:pt idx="473">
                  <c:v>2.1419999999999999</c:v>
                </c:pt>
                <c:pt idx="474">
                  <c:v>2.1419999999999999</c:v>
                </c:pt>
                <c:pt idx="475">
                  <c:v>2.161</c:v>
                </c:pt>
                <c:pt idx="476">
                  <c:v>2.0759999999999992</c:v>
                </c:pt>
                <c:pt idx="477">
                  <c:v>2.1429999999999998</c:v>
                </c:pt>
                <c:pt idx="478">
                  <c:v>2.1850000000000001</c:v>
                </c:pt>
                <c:pt idx="479">
                  <c:v>2.1909999999999998</c:v>
                </c:pt>
                <c:pt idx="480">
                  <c:v>2.1589999999999998</c:v>
                </c:pt>
                <c:pt idx="481">
                  <c:v>2.1559999999999997</c:v>
                </c:pt>
                <c:pt idx="482">
                  <c:v>2.1219999999999999</c:v>
                </c:pt>
                <c:pt idx="483">
                  <c:v>2.097</c:v>
                </c:pt>
                <c:pt idx="484">
                  <c:v>2.109</c:v>
                </c:pt>
                <c:pt idx="485">
                  <c:v>2.1389999999999998</c:v>
                </c:pt>
                <c:pt idx="486">
                  <c:v>2.1259999999999999</c:v>
                </c:pt>
                <c:pt idx="487">
                  <c:v>2.11</c:v>
                </c:pt>
                <c:pt idx="488">
                  <c:v>2.121</c:v>
                </c:pt>
                <c:pt idx="489">
                  <c:v>2.1309999999999998</c:v>
                </c:pt>
                <c:pt idx="490">
                  <c:v>2.1</c:v>
                </c:pt>
                <c:pt idx="491">
                  <c:v>2.012999999999999</c:v>
                </c:pt>
                <c:pt idx="492">
                  <c:v>1.9740000000000004</c:v>
                </c:pt>
                <c:pt idx="493">
                  <c:v>1.923</c:v>
                </c:pt>
                <c:pt idx="494">
                  <c:v>1.9769999999999999</c:v>
                </c:pt>
                <c:pt idx="495">
                  <c:v>1.8900000000000001</c:v>
                </c:pt>
                <c:pt idx="496">
                  <c:v>1.895</c:v>
                </c:pt>
                <c:pt idx="497">
                  <c:v>1.839</c:v>
                </c:pt>
                <c:pt idx="498">
                  <c:v>1.851</c:v>
                </c:pt>
                <c:pt idx="499">
                  <c:v>1.833</c:v>
                </c:pt>
                <c:pt idx="500">
                  <c:v>1.889</c:v>
                </c:pt>
                <c:pt idx="501">
                  <c:v>1.833</c:v>
                </c:pt>
                <c:pt idx="502">
                  <c:v>1.7849999999999997</c:v>
                </c:pt>
                <c:pt idx="503">
                  <c:v>1.827</c:v>
                </c:pt>
                <c:pt idx="504">
                  <c:v>1.873</c:v>
                </c:pt>
                <c:pt idx="505">
                  <c:v>1.877</c:v>
                </c:pt>
                <c:pt idx="506">
                  <c:v>1.8800000000000001</c:v>
                </c:pt>
                <c:pt idx="507">
                  <c:v>1.7889999999999997</c:v>
                </c:pt>
                <c:pt idx="508">
                  <c:v>1.8</c:v>
                </c:pt>
                <c:pt idx="509">
                  <c:v>1.7709999999999995</c:v>
                </c:pt>
                <c:pt idx="510">
                  <c:v>1.74</c:v>
                </c:pt>
                <c:pt idx="511">
                  <c:v>1.7029999999999994</c:v>
                </c:pt>
                <c:pt idx="512">
                  <c:v>1.669</c:v>
                </c:pt>
                <c:pt idx="513">
                  <c:v>1.6700000000000004</c:v>
                </c:pt>
                <c:pt idx="514">
                  <c:v>1.728</c:v>
                </c:pt>
                <c:pt idx="515">
                  <c:v>1.728</c:v>
                </c:pt>
                <c:pt idx="516">
                  <c:v>1.728</c:v>
                </c:pt>
                <c:pt idx="517">
                  <c:v>1.673</c:v>
                </c:pt>
                <c:pt idx="518">
                  <c:v>1.6059999999999994</c:v>
                </c:pt>
                <c:pt idx="519">
                  <c:v>1.611</c:v>
                </c:pt>
                <c:pt idx="520">
                  <c:v>1.611</c:v>
                </c:pt>
                <c:pt idx="521">
                  <c:v>1.4969999999999994</c:v>
                </c:pt>
                <c:pt idx="522">
                  <c:v>1.609</c:v>
                </c:pt>
                <c:pt idx="523">
                  <c:v>1.6440000000000001</c:v>
                </c:pt>
                <c:pt idx="524">
                  <c:v>1.6879999999999995</c:v>
                </c:pt>
                <c:pt idx="525">
                  <c:v>1.669</c:v>
                </c:pt>
                <c:pt idx="526">
                  <c:v>1.7229999999999994</c:v>
                </c:pt>
                <c:pt idx="527">
                  <c:v>1.6440000000000001</c:v>
                </c:pt>
                <c:pt idx="528">
                  <c:v>1.643</c:v>
                </c:pt>
                <c:pt idx="529">
                  <c:v>1.546</c:v>
                </c:pt>
                <c:pt idx="530">
                  <c:v>1.587</c:v>
                </c:pt>
                <c:pt idx="531">
                  <c:v>1.502</c:v>
                </c:pt>
                <c:pt idx="532">
                  <c:v>1.5129999999999995</c:v>
                </c:pt>
                <c:pt idx="533">
                  <c:v>1.522</c:v>
                </c:pt>
                <c:pt idx="534">
                  <c:v>1.53</c:v>
                </c:pt>
                <c:pt idx="535">
                  <c:v>1.4049999999999996</c:v>
                </c:pt>
                <c:pt idx="536">
                  <c:v>1.375</c:v>
                </c:pt>
                <c:pt idx="537">
                  <c:v>1.377</c:v>
                </c:pt>
                <c:pt idx="538">
                  <c:v>1.3900000000000001</c:v>
                </c:pt>
                <c:pt idx="539">
                  <c:v>1.4359999999999991</c:v>
                </c:pt>
                <c:pt idx="540">
                  <c:v>1.456</c:v>
                </c:pt>
                <c:pt idx="541">
                  <c:v>1.4229999999999996</c:v>
                </c:pt>
                <c:pt idx="542">
                  <c:v>1.4889999999999994</c:v>
                </c:pt>
                <c:pt idx="543">
                  <c:v>1.4769999999999994</c:v>
                </c:pt>
                <c:pt idx="544">
                  <c:v>1.4309999999999996</c:v>
                </c:pt>
                <c:pt idx="545">
                  <c:v>1.452</c:v>
                </c:pt>
                <c:pt idx="546">
                  <c:v>1.4889999999999994</c:v>
                </c:pt>
                <c:pt idx="547">
                  <c:v>1.5680000000000001</c:v>
                </c:pt>
                <c:pt idx="548">
                  <c:v>1.617</c:v>
                </c:pt>
                <c:pt idx="549">
                  <c:v>1.6480000000000001</c:v>
                </c:pt>
                <c:pt idx="550">
                  <c:v>1.6219999999999994</c:v>
                </c:pt>
                <c:pt idx="551">
                  <c:v>1.5510000000000002</c:v>
                </c:pt>
                <c:pt idx="552">
                  <c:v>1.5840000000000001</c:v>
                </c:pt>
                <c:pt idx="553">
                  <c:v>1.605</c:v>
                </c:pt>
                <c:pt idx="554">
                  <c:v>1.5779999999999994</c:v>
                </c:pt>
                <c:pt idx="555">
                  <c:v>1.5510000000000002</c:v>
                </c:pt>
                <c:pt idx="556">
                  <c:v>1.502</c:v>
                </c:pt>
                <c:pt idx="557">
                  <c:v>1.4189999999999996</c:v>
                </c:pt>
                <c:pt idx="558">
                  <c:v>1.385</c:v>
                </c:pt>
                <c:pt idx="559">
                  <c:v>1.387</c:v>
                </c:pt>
                <c:pt idx="560">
                  <c:v>1.282</c:v>
                </c:pt>
                <c:pt idx="561">
                  <c:v>1.26</c:v>
                </c:pt>
                <c:pt idx="562">
                  <c:v>1.349</c:v>
                </c:pt>
                <c:pt idx="563">
                  <c:v>1.3900000000000001</c:v>
                </c:pt>
                <c:pt idx="564">
                  <c:v>1.3599999999999994</c:v>
                </c:pt>
                <c:pt idx="565">
                  <c:v>1.2809999999999997</c:v>
                </c:pt>
                <c:pt idx="566">
                  <c:v>1.2949999999999995</c:v>
                </c:pt>
                <c:pt idx="567">
                  <c:v>1.2749999999999995</c:v>
                </c:pt>
                <c:pt idx="568">
                  <c:v>1.242</c:v>
                </c:pt>
                <c:pt idx="569">
                  <c:v>1.1539999999999995</c:v>
                </c:pt>
                <c:pt idx="570">
                  <c:v>1.145</c:v>
                </c:pt>
                <c:pt idx="571">
                  <c:v>1.1499999999999995</c:v>
                </c:pt>
                <c:pt idx="572">
                  <c:v>1.1759999999999995</c:v>
                </c:pt>
                <c:pt idx="573">
                  <c:v>1.2509999999999994</c:v>
                </c:pt>
                <c:pt idx="574">
                  <c:v>1.2729999999999997</c:v>
                </c:pt>
                <c:pt idx="575">
                  <c:v>1.214</c:v>
                </c:pt>
              </c:numCache>
            </c:numRef>
          </c:val>
        </c:ser>
        <c:marker val="1"/>
        <c:axId val="97792384"/>
        <c:axId val="97793920"/>
      </c:lineChart>
      <c:lineChart>
        <c:grouping val="standard"/>
        <c:ser>
          <c:idx val="4"/>
          <c:order val="3"/>
          <c:tx>
            <c:strRef>
              <c:f>'c3-15'!$F$12</c:f>
              <c:strCache>
                <c:ptCount val="1"/>
                <c:pt idx="0">
                  <c:v>Görög (jobb t.)</c:v>
                </c:pt>
              </c:strCache>
            </c:strRef>
          </c:tx>
          <c:spPr>
            <a:ln w="25400">
              <a:solidFill>
                <a:schemeClr val="accent6"/>
              </a:solidFill>
            </a:ln>
          </c:spPr>
          <c:marker>
            <c:symbol val="none"/>
          </c:marker>
          <c:cat>
            <c:numRef>
              <c:f>'c3-15'!$A$15:$A$590</c:f>
              <c:numCache>
                <c:formatCode>yyyy/mm/dd</c:formatCode>
                <c:ptCount val="576"/>
                <c:pt idx="0">
                  <c:v>41277</c:v>
                </c:pt>
                <c:pt idx="1">
                  <c:v>41278</c:v>
                </c:pt>
                <c:pt idx="2">
                  <c:v>41281</c:v>
                </c:pt>
                <c:pt idx="3">
                  <c:v>41282</c:v>
                </c:pt>
                <c:pt idx="4">
                  <c:v>41283</c:v>
                </c:pt>
                <c:pt idx="5">
                  <c:v>41284</c:v>
                </c:pt>
                <c:pt idx="6">
                  <c:v>41285</c:v>
                </c:pt>
                <c:pt idx="7">
                  <c:v>41288</c:v>
                </c:pt>
                <c:pt idx="8">
                  <c:v>41289</c:v>
                </c:pt>
                <c:pt idx="9">
                  <c:v>41290</c:v>
                </c:pt>
                <c:pt idx="10">
                  <c:v>41291</c:v>
                </c:pt>
                <c:pt idx="11">
                  <c:v>41292</c:v>
                </c:pt>
                <c:pt idx="12">
                  <c:v>41295</c:v>
                </c:pt>
                <c:pt idx="13">
                  <c:v>41296</c:v>
                </c:pt>
                <c:pt idx="14">
                  <c:v>41297</c:v>
                </c:pt>
                <c:pt idx="15">
                  <c:v>41298</c:v>
                </c:pt>
                <c:pt idx="16">
                  <c:v>41299</c:v>
                </c:pt>
                <c:pt idx="17">
                  <c:v>41302</c:v>
                </c:pt>
                <c:pt idx="18">
                  <c:v>41303</c:v>
                </c:pt>
                <c:pt idx="19">
                  <c:v>41304</c:v>
                </c:pt>
                <c:pt idx="20">
                  <c:v>41305</c:v>
                </c:pt>
                <c:pt idx="21">
                  <c:v>41306</c:v>
                </c:pt>
                <c:pt idx="22">
                  <c:v>41309</c:v>
                </c:pt>
                <c:pt idx="23">
                  <c:v>41310</c:v>
                </c:pt>
                <c:pt idx="24">
                  <c:v>41311</c:v>
                </c:pt>
                <c:pt idx="25">
                  <c:v>41312</c:v>
                </c:pt>
                <c:pt idx="26">
                  <c:v>41313</c:v>
                </c:pt>
                <c:pt idx="27">
                  <c:v>41316</c:v>
                </c:pt>
                <c:pt idx="28">
                  <c:v>41317</c:v>
                </c:pt>
                <c:pt idx="29">
                  <c:v>41318</c:v>
                </c:pt>
                <c:pt idx="30">
                  <c:v>41319</c:v>
                </c:pt>
                <c:pt idx="31">
                  <c:v>41320</c:v>
                </c:pt>
                <c:pt idx="32">
                  <c:v>41323</c:v>
                </c:pt>
                <c:pt idx="33">
                  <c:v>41324</c:v>
                </c:pt>
                <c:pt idx="34">
                  <c:v>41325</c:v>
                </c:pt>
                <c:pt idx="35">
                  <c:v>41326</c:v>
                </c:pt>
                <c:pt idx="36">
                  <c:v>41327</c:v>
                </c:pt>
                <c:pt idx="37">
                  <c:v>41330</c:v>
                </c:pt>
                <c:pt idx="38">
                  <c:v>41331</c:v>
                </c:pt>
                <c:pt idx="39">
                  <c:v>41332</c:v>
                </c:pt>
                <c:pt idx="40">
                  <c:v>41333</c:v>
                </c:pt>
                <c:pt idx="41">
                  <c:v>41334</c:v>
                </c:pt>
                <c:pt idx="42">
                  <c:v>41337</c:v>
                </c:pt>
                <c:pt idx="43">
                  <c:v>41338</c:v>
                </c:pt>
                <c:pt idx="44">
                  <c:v>41339</c:v>
                </c:pt>
                <c:pt idx="45">
                  <c:v>41340</c:v>
                </c:pt>
                <c:pt idx="46">
                  <c:v>41341</c:v>
                </c:pt>
                <c:pt idx="47">
                  <c:v>41344</c:v>
                </c:pt>
                <c:pt idx="48">
                  <c:v>41345</c:v>
                </c:pt>
                <c:pt idx="49">
                  <c:v>41346</c:v>
                </c:pt>
                <c:pt idx="50">
                  <c:v>41347</c:v>
                </c:pt>
                <c:pt idx="51">
                  <c:v>41348</c:v>
                </c:pt>
                <c:pt idx="52">
                  <c:v>41351</c:v>
                </c:pt>
                <c:pt idx="53">
                  <c:v>41352</c:v>
                </c:pt>
                <c:pt idx="54">
                  <c:v>41353</c:v>
                </c:pt>
                <c:pt idx="55">
                  <c:v>41354</c:v>
                </c:pt>
                <c:pt idx="56">
                  <c:v>41355</c:v>
                </c:pt>
                <c:pt idx="57">
                  <c:v>41358</c:v>
                </c:pt>
                <c:pt idx="58">
                  <c:v>41359</c:v>
                </c:pt>
                <c:pt idx="59">
                  <c:v>41360</c:v>
                </c:pt>
                <c:pt idx="60">
                  <c:v>41361</c:v>
                </c:pt>
                <c:pt idx="61">
                  <c:v>41362</c:v>
                </c:pt>
                <c:pt idx="62">
                  <c:v>41365</c:v>
                </c:pt>
                <c:pt idx="63">
                  <c:v>41366</c:v>
                </c:pt>
                <c:pt idx="64">
                  <c:v>41367</c:v>
                </c:pt>
                <c:pt idx="65">
                  <c:v>41368</c:v>
                </c:pt>
                <c:pt idx="66">
                  <c:v>41369</c:v>
                </c:pt>
                <c:pt idx="67">
                  <c:v>41372</c:v>
                </c:pt>
                <c:pt idx="68">
                  <c:v>41373</c:v>
                </c:pt>
                <c:pt idx="69">
                  <c:v>41374</c:v>
                </c:pt>
                <c:pt idx="70">
                  <c:v>41375</c:v>
                </c:pt>
                <c:pt idx="71">
                  <c:v>41376</c:v>
                </c:pt>
                <c:pt idx="72">
                  <c:v>41379</c:v>
                </c:pt>
                <c:pt idx="73">
                  <c:v>41380</c:v>
                </c:pt>
                <c:pt idx="74">
                  <c:v>41381</c:v>
                </c:pt>
                <c:pt idx="75">
                  <c:v>41382</c:v>
                </c:pt>
                <c:pt idx="76">
                  <c:v>41383</c:v>
                </c:pt>
                <c:pt idx="77">
                  <c:v>41386</c:v>
                </c:pt>
                <c:pt idx="78">
                  <c:v>41387</c:v>
                </c:pt>
                <c:pt idx="79">
                  <c:v>41388</c:v>
                </c:pt>
                <c:pt idx="80">
                  <c:v>41389</c:v>
                </c:pt>
                <c:pt idx="81">
                  <c:v>41390</c:v>
                </c:pt>
                <c:pt idx="82">
                  <c:v>41393</c:v>
                </c:pt>
                <c:pt idx="83">
                  <c:v>41394</c:v>
                </c:pt>
                <c:pt idx="84">
                  <c:v>41395</c:v>
                </c:pt>
                <c:pt idx="85">
                  <c:v>41396</c:v>
                </c:pt>
                <c:pt idx="86">
                  <c:v>41397</c:v>
                </c:pt>
                <c:pt idx="87">
                  <c:v>41400</c:v>
                </c:pt>
                <c:pt idx="88">
                  <c:v>41401</c:v>
                </c:pt>
                <c:pt idx="89">
                  <c:v>41402</c:v>
                </c:pt>
                <c:pt idx="90">
                  <c:v>41403</c:v>
                </c:pt>
                <c:pt idx="91">
                  <c:v>41404</c:v>
                </c:pt>
                <c:pt idx="92">
                  <c:v>41407</c:v>
                </c:pt>
                <c:pt idx="93">
                  <c:v>41408</c:v>
                </c:pt>
                <c:pt idx="94">
                  <c:v>41409</c:v>
                </c:pt>
                <c:pt idx="95">
                  <c:v>41410</c:v>
                </c:pt>
                <c:pt idx="96">
                  <c:v>41411</c:v>
                </c:pt>
                <c:pt idx="97">
                  <c:v>41414</c:v>
                </c:pt>
                <c:pt idx="98">
                  <c:v>41415</c:v>
                </c:pt>
                <c:pt idx="99">
                  <c:v>41416</c:v>
                </c:pt>
                <c:pt idx="100">
                  <c:v>41417</c:v>
                </c:pt>
                <c:pt idx="101">
                  <c:v>41418</c:v>
                </c:pt>
                <c:pt idx="102">
                  <c:v>41421</c:v>
                </c:pt>
                <c:pt idx="103">
                  <c:v>41422</c:v>
                </c:pt>
                <c:pt idx="104">
                  <c:v>41423</c:v>
                </c:pt>
                <c:pt idx="105">
                  <c:v>41424</c:v>
                </c:pt>
                <c:pt idx="106">
                  <c:v>41425</c:v>
                </c:pt>
                <c:pt idx="107">
                  <c:v>41428</c:v>
                </c:pt>
                <c:pt idx="108">
                  <c:v>41429</c:v>
                </c:pt>
                <c:pt idx="109">
                  <c:v>41430</c:v>
                </c:pt>
                <c:pt idx="110">
                  <c:v>41431</c:v>
                </c:pt>
                <c:pt idx="111">
                  <c:v>41432</c:v>
                </c:pt>
                <c:pt idx="112">
                  <c:v>41435</c:v>
                </c:pt>
                <c:pt idx="113">
                  <c:v>41436</c:v>
                </c:pt>
                <c:pt idx="114">
                  <c:v>41437</c:v>
                </c:pt>
                <c:pt idx="115">
                  <c:v>41438</c:v>
                </c:pt>
                <c:pt idx="116">
                  <c:v>41439</c:v>
                </c:pt>
                <c:pt idx="117">
                  <c:v>41442</c:v>
                </c:pt>
                <c:pt idx="118">
                  <c:v>41443</c:v>
                </c:pt>
                <c:pt idx="119">
                  <c:v>41444</c:v>
                </c:pt>
                <c:pt idx="120">
                  <c:v>41445</c:v>
                </c:pt>
                <c:pt idx="121">
                  <c:v>41446</c:v>
                </c:pt>
                <c:pt idx="122">
                  <c:v>41449</c:v>
                </c:pt>
                <c:pt idx="123">
                  <c:v>41450</c:v>
                </c:pt>
                <c:pt idx="124">
                  <c:v>41451</c:v>
                </c:pt>
                <c:pt idx="125">
                  <c:v>41452</c:v>
                </c:pt>
                <c:pt idx="126">
                  <c:v>41453</c:v>
                </c:pt>
                <c:pt idx="127">
                  <c:v>41456</c:v>
                </c:pt>
                <c:pt idx="128">
                  <c:v>41457</c:v>
                </c:pt>
                <c:pt idx="129">
                  <c:v>41458</c:v>
                </c:pt>
                <c:pt idx="130">
                  <c:v>41459</c:v>
                </c:pt>
                <c:pt idx="131">
                  <c:v>41460</c:v>
                </c:pt>
                <c:pt idx="132">
                  <c:v>41463</c:v>
                </c:pt>
                <c:pt idx="133">
                  <c:v>41464</c:v>
                </c:pt>
                <c:pt idx="134">
                  <c:v>41465</c:v>
                </c:pt>
                <c:pt idx="135">
                  <c:v>41466</c:v>
                </c:pt>
                <c:pt idx="136">
                  <c:v>41467</c:v>
                </c:pt>
                <c:pt idx="137">
                  <c:v>41470</c:v>
                </c:pt>
                <c:pt idx="138">
                  <c:v>41471</c:v>
                </c:pt>
                <c:pt idx="139">
                  <c:v>41472</c:v>
                </c:pt>
                <c:pt idx="140">
                  <c:v>41473</c:v>
                </c:pt>
                <c:pt idx="141">
                  <c:v>41474</c:v>
                </c:pt>
                <c:pt idx="142">
                  <c:v>41477</c:v>
                </c:pt>
                <c:pt idx="143">
                  <c:v>41478</c:v>
                </c:pt>
                <c:pt idx="144">
                  <c:v>41479</c:v>
                </c:pt>
                <c:pt idx="145">
                  <c:v>41480</c:v>
                </c:pt>
                <c:pt idx="146">
                  <c:v>41481</c:v>
                </c:pt>
                <c:pt idx="147">
                  <c:v>41484</c:v>
                </c:pt>
                <c:pt idx="148">
                  <c:v>41485</c:v>
                </c:pt>
                <c:pt idx="149">
                  <c:v>41486</c:v>
                </c:pt>
                <c:pt idx="150">
                  <c:v>41487</c:v>
                </c:pt>
                <c:pt idx="151">
                  <c:v>41488</c:v>
                </c:pt>
                <c:pt idx="152">
                  <c:v>41491</c:v>
                </c:pt>
                <c:pt idx="153">
                  <c:v>41492</c:v>
                </c:pt>
                <c:pt idx="154">
                  <c:v>41493</c:v>
                </c:pt>
                <c:pt idx="155">
                  <c:v>41494</c:v>
                </c:pt>
                <c:pt idx="156">
                  <c:v>41495</c:v>
                </c:pt>
                <c:pt idx="157">
                  <c:v>41498</c:v>
                </c:pt>
                <c:pt idx="158">
                  <c:v>41499</c:v>
                </c:pt>
                <c:pt idx="159">
                  <c:v>41500</c:v>
                </c:pt>
                <c:pt idx="160">
                  <c:v>41501</c:v>
                </c:pt>
                <c:pt idx="161">
                  <c:v>41502</c:v>
                </c:pt>
                <c:pt idx="162">
                  <c:v>41505</c:v>
                </c:pt>
                <c:pt idx="163">
                  <c:v>41506</c:v>
                </c:pt>
                <c:pt idx="164">
                  <c:v>41507</c:v>
                </c:pt>
                <c:pt idx="165">
                  <c:v>41508</c:v>
                </c:pt>
                <c:pt idx="166">
                  <c:v>41509</c:v>
                </c:pt>
                <c:pt idx="167">
                  <c:v>41512</c:v>
                </c:pt>
                <c:pt idx="168">
                  <c:v>41513</c:v>
                </c:pt>
                <c:pt idx="169">
                  <c:v>41514</c:v>
                </c:pt>
                <c:pt idx="170">
                  <c:v>41515</c:v>
                </c:pt>
                <c:pt idx="171">
                  <c:v>41516</c:v>
                </c:pt>
                <c:pt idx="172">
                  <c:v>41519</c:v>
                </c:pt>
                <c:pt idx="173">
                  <c:v>41520</c:v>
                </c:pt>
                <c:pt idx="174">
                  <c:v>41521</c:v>
                </c:pt>
                <c:pt idx="175">
                  <c:v>41522</c:v>
                </c:pt>
                <c:pt idx="176">
                  <c:v>41523</c:v>
                </c:pt>
                <c:pt idx="177">
                  <c:v>41526</c:v>
                </c:pt>
                <c:pt idx="178">
                  <c:v>41527</c:v>
                </c:pt>
                <c:pt idx="179">
                  <c:v>41528</c:v>
                </c:pt>
                <c:pt idx="180">
                  <c:v>41529</c:v>
                </c:pt>
                <c:pt idx="181">
                  <c:v>41530</c:v>
                </c:pt>
                <c:pt idx="182">
                  <c:v>41533</c:v>
                </c:pt>
                <c:pt idx="183">
                  <c:v>41534</c:v>
                </c:pt>
                <c:pt idx="184">
                  <c:v>41535</c:v>
                </c:pt>
                <c:pt idx="185">
                  <c:v>41536</c:v>
                </c:pt>
                <c:pt idx="186">
                  <c:v>41537</c:v>
                </c:pt>
                <c:pt idx="187">
                  <c:v>41540</c:v>
                </c:pt>
                <c:pt idx="188">
                  <c:v>41541</c:v>
                </c:pt>
                <c:pt idx="189">
                  <c:v>41542</c:v>
                </c:pt>
                <c:pt idx="190">
                  <c:v>41543</c:v>
                </c:pt>
                <c:pt idx="191">
                  <c:v>41544</c:v>
                </c:pt>
                <c:pt idx="192">
                  <c:v>41547</c:v>
                </c:pt>
                <c:pt idx="193">
                  <c:v>41548</c:v>
                </c:pt>
                <c:pt idx="194">
                  <c:v>41549</c:v>
                </c:pt>
                <c:pt idx="195">
                  <c:v>41550</c:v>
                </c:pt>
                <c:pt idx="196">
                  <c:v>41551</c:v>
                </c:pt>
                <c:pt idx="197">
                  <c:v>41554</c:v>
                </c:pt>
                <c:pt idx="198">
                  <c:v>41555</c:v>
                </c:pt>
                <c:pt idx="199">
                  <c:v>41556</c:v>
                </c:pt>
                <c:pt idx="200">
                  <c:v>41557</c:v>
                </c:pt>
                <c:pt idx="201">
                  <c:v>41558</c:v>
                </c:pt>
                <c:pt idx="202">
                  <c:v>41561</c:v>
                </c:pt>
                <c:pt idx="203">
                  <c:v>41562</c:v>
                </c:pt>
                <c:pt idx="204">
                  <c:v>41563</c:v>
                </c:pt>
                <c:pt idx="205">
                  <c:v>41564</c:v>
                </c:pt>
                <c:pt idx="206">
                  <c:v>41565</c:v>
                </c:pt>
                <c:pt idx="207">
                  <c:v>41568</c:v>
                </c:pt>
                <c:pt idx="208">
                  <c:v>41569</c:v>
                </c:pt>
                <c:pt idx="209">
                  <c:v>41570</c:v>
                </c:pt>
                <c:pt idx="210">
                  <c:v>41571</c:v>
                </c:pt>
                <c:pt idx="211">
                  <c:v>41572</c:v>
                </c:pt>
                <c:pt idx="212">
                  <c:v>41575</c:v>
                </c:pt>
                <c:pt idx="213">
                  <c:v>41576</c:v>
                </c:pt>
                <c:pt idx="214">
                  <c:v>41577</c:v>
                </c:pt>
                <c:pt idx="215">
                  <c:v>41578</c:v>
                </c:pt>
                <c:pt idx="216">
                  <c:v>41579</c:v>
                </c:pt>
                <c:pt idx="217">
                  <c:v>41582</c:v>
                </c:pt>
                <c:pt idx="218">
                  <c:v>41583</c:v>
                </c:pt>
                <c:pt idx="219">
                  <c:v>41584</c:v>
                </c:pt>
                <c:pt idx="220">
                  <c:v>41585</c:v>
                </c:pt>
                <c:pt idx="221">
                  <c:v>41586</c:v>
                </c:pt>
                <c:pt idx="222">
                  <c:v>41589</c:v>
                </c:pt>
                <c:pt idx="223">
                  <c:v>41590</c:v>
                </c:pt>
                <c:pt idx="224">
                  <c:v>41591</c:v>
                </c:pt>
                <c:pt idx="225">
                  <c:v>41592</c:v>
                </c:pt>
                <c:pt idx="226">
                  <c:v>41593</c:v>
                </c:pt>
                <c:pt idx="227">
                  <c:v>41596</c:v>
                </c:pt>
                <c:pt idx="228">
                  <c:v>41597</c:v>
                </c:pt>
                <c:pt idx="229">
                  <c:v>41598</c:v>
                </c:pt>
                <c:pt idx="230">
                  <c:v>41599</c:v>
                </c:pt>
                <c:pt idx="231">
                  <c:v>41600</c:v>
                </c:pt>
                <c:pt idx="232">
                  <c:v>41603</c:v>
                </c:pt>
                <c:pt idx="233">
                  <c:v>41604</c:v>
                </c:pt>
                <c:pt idx="234">
                  <c:v>41605</c:v>
                </c:pt>
                <c:pt idx="235">
                  <c:v>41606</c:v>
                </c:pt>
                <c:pt idx="236">
                  <c:v>41607</c:v>
                </c:pt>
                <c:pt idx="237">
                  <c:v>41610</c:v>
                </c:pt>
                <c:pt idx="238">
                  <c:v>41611</c:v>
                </c:pt>
                <c:pt idx="239">
                  <c:v>41612</c:v>
                </c:pt>
                <c:pt idx="240">
                  <c:v>41613</c:v>
                </c:pt>
                <c:pt idx="241">
                  <c:v>41614</c:v>
                </c:pt>
                <c:pt idx="242">
                  <c:v>41617</c:v>
                </c:pt>
                <c:pt idx="243">
                  <c:v>41618</c:v>
                </c:pt>
                <c:pt idx="244">
                  <c:v>41619</c:v>
                </c:pt>
                <c:pt idx="245">
                  <c:v>41620</c:v>
                </c:pt>
                <c:pt idx="246">
                  <c:v>41621</c:v>
                </c:pt>
                <c:pt idx="247">
                  <c:v>41624</c:v>
                </c:pt>
                <c:pt idx="248">
                  <c:v>41625</c:v>
                </c:pt>
                <c:pt idx="249">
                  <c:v>41626</c:v>
                </c:pt>
                <c:pt idx="250">
                  <c:v>41627</c:v>
                </c:pt>
                <c:pt idx="251">
                  <c:v>41628</c:v>
                </c:pt>
                <c:pt idx="252">
                  <c:v>41631</c:v>
                </c:pt>
                <c:pt idx="253">
                  <c:v>41632</c:v>
                </c:pt>
                <c:pt idx="254">
                  <c:v>41633</c:v>
                </c:pt>
                <c:pt idx="255">
                  <c:v>41634</c:v>
                </c:pt>
                <c:pt idx="256">
                  <c:v>41635</c:v>
                </c:pt>
                <c:pt idx="257">
                  <c:v>41638</c:v>
                </c:pt>
                <c:pt idx="258">
                  <c:v>41639</c:v>
                </c:pt>
                <c:pt idx="259">
                  <c:v>41640</c:v>
                </c:pt>
                <c:pt idx="260">
                  <c:v>41641</c:v>
                </c:pt>
                <c:pt idx="261">
                  <c:v>41642</c:v>
                </c:pt>
                <c:pt idx="262">
                  <c:v>41645</c:v>
                </c:pt>
                <c:pt idx="263">
                  <c:v>41646</c:v>
                </c:pt>
                <c:pt idx="264">
                  <c:v>41647</c:v>
                </c:pt>
                <c:pt idx="265">
                  <c:v>41648</c:v>
                </c:pt>
                <c:pt idx="266">
                  <c:v>41649</c:v>
                </c:pt>
                <c:pt idx="267">
                  <c:v>41652</c:v>
                </c:pt>
                <c:pt idx="268">
                  <c:v>41653</c:v>
                </c:pt>
                <c:pt idx="269">
                  <c:v>41654</c:v>
                </c:pt>
                <c:pt idx="270">
                  <c:v>41655</c:v>
                </c:pt>
                <c:pt idx="271">
                  <c:v>41656</c:v>
                </c:pt>
                <c:pt idx="272">
                  <c:v>41659</c:v>
                </c:pt>
                <c:pt idx="273">
                  <c:v>41660</c:v>
                </c:pt>
                <c:pt idx="274">
                  <c:v>41661</c:v>
                </c:pt>
                <c:pt idx="275">
                  <c:v>41662</c:v>
                </c:pt>
                <c:pt idx="276">
                  <c:v>41663</c:v>
                </c:pt>
                <c:pt idx="277">
                  <c:v>41666</c:v>
                </c:pt>
                <c:pt idx="278">
                  <c:v>41667</c:v>
                </c:pt>
                <c:pt idx="279">
                  <c:v>41668</c:v>
                </c:pt>
                <c:pt idx="280">
                  <c:v>41669</c:v>
                </c:pt>
                <c:pt idx="281">
                  <c:v>41670</c:v>
                </c:pt>
                <c:pt idx="282">
                  <c:v>41673</c:v>
                </c:pt>
                <c:pt idx="283">
                  <c:v>41674</c:v>
                </c:pt>
                <c:pt idx="284">
                  <c:v>41675</c:v>
                </c:pt>
                <c:pt idx="285">
                  <c:v>41676</c:v>
                </c:pt>
                <c:pt idx="286">
                  <c:v>41677</c:v>
                </c:pt>
                <c:pt idx="287">
                  <c:v>41680</c:v>
                </c:pt>
                <c:pt idx="288">
                  <c:v>41681</c:v>
                </c:pt>
                <c:pt idx="289">
                  <c:v>41682</c:v>
                </c:pt>
                <c:pt idx="290">
                  <c:v>41683</c:v>
                </c:pt>
                <c:pt idx="291">
                  <c:v>41684</c:v>
                </c:pt>
                <c:pt idx="292">
                  <c:v>41687</c:v>
                </c:pt>
                <c:pt idx="293">
                  <c:v>41688</c:v>
                </c:pt>
                <c:pt idx="294">
                  <c:v>41689</c:v>
                </c:pt>
                <c:pt idx="295">
                  <c:v>41690</c:v>
                </c:pt>
                <c:pt idx="296">
                  <c:v>41691</c:v>
                </c:pt>
                <c:pt idx="297">
                  <c:v>41694</c:v>
                </c:pt>
                <c:pt idx="298">
                  <c:v>41695</c:v>
                </c:pt>
                <c:pt idx="299">
                  <c:v>41696</c:v>
                </c:pt>
                <c:pt idx="300">
                  <c:v>41697</c:v>
                </c:pt>
                <c:pt idx="301">
                  <c:v>41698</c:v>
                </c:pt>
                <c:pt idx="302">
                  <c:v>41701</c:v>
                </c:pt>
                <c:pt idx="303">
                  <c:v>41702</c:v>
                </c:pt>
                <c:pt idx="304">
                  <c:v>41703</c:v>
                </c:pt>
                <c:pt idx="305">
                  <c:v>41704</c:v>
                </c:pt>
                <c:pt idx="306">
                  <c:v>41705</c:v>
                </c:pt>
                <c:pt idx="307">
                  <c:v>41708</c:v>
                </c:pt>
                <c:pt idx="308">
                  <c:v>41709</c:v>
                </c:pt>
                <c:pt idx="309">
                  <c:v>41710</c:v>
                </c:pt>
                <c:pt idx="310">
                  <c:v>41711</c:v>
                </c:pt>
                <c:pt idx="311">
                  <c:v>41712</c:v>
                </c:pt>
                <c:pt idx="312">
                  <c:v>41715</c:v>
                </c:pt>
                <c:pt idx="313">
                  <c:v>41716</c:v>
                </c:pt>
                <c:pt idx="314">
                  <c:v>41717</c:v>
                </c:pt>
                <c:pt idx="315">
                  <c:v>41718</c:v>
                </c:pt>
                <c:pt idx="316">
                  <c:v>41719</c:v>
                </c:pt>
                <c:pt idx="317">
                  <c:v>41722</c:v>
                </c:pt>
                <c:pt idx="318">
                  <c:v>41723</c:v>
                </c:pt>
                <c:pt idx="319">
                  <c:v>41724</c:v>
                </c:pt>
                <c:pt idx="320">
                  <c:v>41725</c:v>
                </c:pt>
                <c:pt idx="321">
                  <c:v>41726</c:v>
                </c:pt>
                <c:pt idx="322">
                  <c:v>41729</c:v>
                </c:pt>
                <c:pt idx="323">
                  <c:v>41730</c:v>
                </c:pt>
                <c:pt idx="324">
                  <c:v>41731</c:v>
                </c:pt>
                <c:pt idx="325">
                  <c:v>41732</c:v>
                </c:pt>
                <c:pt idx="326">
                  <c:v>41733</c:v>
                </c:pt>
                <c:pt idx="327">
                  <c:v>41736</c:v>
                </c:pt>
                <c:pt idx="328">
                  <c:v>41737</c:v>
                </c:pt>
                <c:pt idx="329">
                  <c:v>41738</c:v>
                </c:pt>
                <c:pt idx="330">
                  <c:v>41739</c:v>
                </c:pt>
                <c:pt idx="331">
                  <c:v>41740</c:v>
                </c:pt>
                <c:pt idx="332">
                  <c:v>41743</c:v>
                </c:pt>
                <c:pt idx="333">
                  <c:v>41744</c:v>
                </c:pt>
                <c:pt idx="334">
                  <c:v>41745</c:v>
                </c:pt>
                <c:pt idx="335">
                  <c:v>41746</c:v>
                </c:pt>
                <c:pt idx="336">
                  <c:v>41747</c:v>
                </c:pt>
                <c:pt idx="337">
                  <c:v>41750</c:v>
                </c:pt>
                <c:pt idx="338">
                  <c:v>41751</c:v>
                </c:pt>
                <c:pt idx="339">
                  <c:v>41752</c:v>
                </c:pt>
                <c:pt idx="340">
                  <c:v>41753</c:v>
                </c:pt>
                <c:pt idx="341">
                  <c:v>41754</c:v>
                </c:pt>
                <c:pt idx="342">
                  <c:v>41757</c:v>
                </c:pt>
                <c:pt idx="343">
                  <c:v>41758</c:v>
                </c:pt>
                <c:pt idx="344">
                  <c:v>41759</c:v>
                </c:pt>
                <c:pt idx="345">
                  <c:v>41760</c:v>
                </c:pt>
                <c:pt idx="346">
                  <c:v>41761</c:v>
                </c:pt>
                <c:pt idx="347">
                  <c:v>41764</c:v>
                </c:pt>
                <c:pt idx="348">
                  <c:v>41765</c:v>
                </c:pt>
                <c:pt idx="349">
                  <c:v>41766</c:v>
                </c:pt>
                <c:pt idx="350">
                  <c:v>41767</c:v>
                </c:pt>
                <c:pt idx="351">
                  <c:v>41768</c:v>
                </c:pt>
                <c:pt idx="352">
                  <c:v>41771</c:v>
                </c:pt>
                <c:pt idx="353">
                  <c:v>41772</c:v>
                </c:pt>
                <c:pt idx="354">
                  <c:v>41773</c:v>
                </c:pt>
                <c:pt idx="355">
                  <c:v>41774</c:v>
                </c:pt>
                <c:pt idx="356">
                  <c:v>41775</c:v>
                </c:pt>
                <c:pt idx="357">
                  <c:v>41778</c:v>
                </c:pt>
                <c:pt idx="358">
                  <c:v>41779</c:v>
                </c:pt>
                <c:pt idx="359">
                  <c:v>41780</c:v>
                </c:pt>
                <c:pt idx="360">
                  <c:v>41781</c:v>
                </c:pt>
                <c:pt idx="361">
                  <c:v>41782</c:v>
                </c:pt>
                <c:pt idx="362">
                  <c:v>41785</c:v>
                </c:pt>
                <c:pt idx="363">
                  <c:v>41786</c:v>
                </c:pt>
                <c:pt idx="364">
                  <c:v>41787</c:v>
                </c:pt>
                <c:pt idx="365">
                  <c:v>41788</c:v>
                </c:pt>
                <c:pt idx="366">
                  <c:v>41789</c:v>
                </c:pt>
                <c:pt idx="367">
                  <c:v>41792</c:v>
                </c:pt>
                <c:pt idx="368">
                  <c:v>41793</c:v>
                </c:pt>
                <c:pt idx="369">
                  <c:v>41794</c:v>
                </c:pt>
                <c:pt idx="370">
                  <c:v>41795</c:v>
                </c:pt>
                <c:pt idx="371">
                  <c:v>41796</c:v>
                </c:pt>
                <c:pt idx="372">
                  <c:v>41799</c:v>
                </c:pt>
                <c:pt idx="373">
                  <c:v>41800</c:v>
                </c:pt>
                <c:pt idx="374">
                  <c:v>41801</c:v>
                </c:pt>
                <c:pt idx="375">
                  <c:v>41802</c:v>
                </c:pt>
                <c:pt idx="376">
                  <c:v>41803</c:v>
                </c:pt>
                <c:pt idx="377">
                  <c:v>41806</c:v>
                </c:pt>
                <c:pt idx="378">
                  <c:v>41807</c:v>
                </c:pt>
                <c:pt idx="379">
                  <c:v>41808</c:v>
                </c:pt>
                <c:pt idx="380">
                  <c:v>41809</c:v>
                </c:pt>
                <c:pt idx="381">
                  <c:v>41810</c:v>
                </c:pt>
                <c:pt idx="382">
                  <c:v>41813</c:v>
                </c:pt>
                <c:pt idx="383">
                  <c:v>41814</c:v>
                </c:pt>
                <c:pt idx="384">
                  <c:v>41815</c:v>
                </c:pt>
                <c:pt idx="385">
                  <c:v>41816</c:v>
                </c:pt>
                <c:pt idx="386">
                  <c:v>41817</c:v>
                </c:pt>
                <c:pt idx="387">
                  <c:v>41820</c:v>
                </c:pt>
                <c:pt idx="388">
                  <c:v>41821</c:v>
                </c:pt>
                <c:pt idx="389">
                  <c:v>41822</c:v>
                </c:pt>
                <c:pt idx="390">
                  <c:v>41823</c:v>
                </c:pt>
                <c:pt idx="391">
                  <c:v>41824</c:v>
                </c:pt>
                <c:pt idx="392">
                  <c:v>41827</c:v>
                </c:pt>
                <c:pt idx="393">
                  <c:v>41828</c:v>
                </c:pt>
                <c:pt idx="394">
                  <c:v>41829</c:v>
                </c:pt>
                <c:pt idx="395">
                  <c:v>41830</c:v>
                </c:pt>
                <c:pt idx="396">
                  <c:v>41831</c:v>
                </c:pt>
                <c:pt idx="397">
                  <c:v>41834</c:v>
                </c:pt>
                <c:pt idx="398">
                  <c:v>41835</c:v>
                </c:pt>
                <c:pt idx="399">
                  <c:v>41836</c:v>
                </c:pt>
                <c:pt idx="400">
                  <c:v>41837</c:v>
                </c:pt>
                <c:pt idx="401">
                  <c:v>41838</c:v>
                </c:pt>
                <c:pt idx="402">
                  <c:v>41841</c:v>
                </c:pt>
                <c:pt idx="403">
                  <c:v>41842</c:v>
                </c:pt>
                <c:pt idx="404">
                  <c:v>41843</c:v>
                </c:pt>
                <c:pt idx="405">
                  <c:v>41844</c:v>
                </c:pt>
                <c:pt idx="406">
                  <c:v>41845</c:v>
                </c:pt>
                <c:pt idx="407">
                  <c:v>41848</c:v>
                </c:pt>
                <c:pt idx="408">
                  <c:v>41849</c:v>
                </c:pt>
                <c:pt idx="409">
                  <c:v>41850</c:v>
                </c:pt>
                <c:pt idx="410">
                  <c:v>41851</c:v>
                </c:pt>
                <c:pt idx="411">
                  <c:v>41852</c:v>
                </c:pt>
                <c:pt idx="412">
                  <c:v>41855</c:v>
                </c:pt>
                <c:pt idx="413">
                  <c:v>41856</c:v>
                </c:pt>
                <c:pt idx="414">
                  <c:v>41857</c:v>
                </c:pt>
                <c:pt idx="415">
                  <c:v>41858</c:v>
                </c:pt>
                <c:pt idx="416">
                  <c:v>41859</c:v>
                </c:pt>
                <c:pt idx="417">
                  <c:v>41862</c:v>
                </c:pt>
                <c:pt idx="418">
                  <c:v>41863</c:v>
                </c:pt>
                <c:pt idx="419">
                  <c:v>41864</c:v>
                </c:pt>
                <c:pt idx="420">
                  <c:v>41865</c:v>
                </c:pt>
                <c:pt idx="421">
                  <c:v>41866</c:v>
                </c:pt>
                <c:pt idx="422">
                  <c:v>41869</c:v>
                </c:pt>
                <c:pt idx="423">
                  <c:v>41870</c:v>
                </c:pt>
                <c:pt idx="424">
                  <c:v>41871</c:v>
                </c:pt>
                <c:pt idx="425">
                  <c:v>41872</c:v>
                </c:pt>
                <c:pt idx="426">
                  <c:v>41873</c:v>
                </c:pt>
                <c:pt idx="427">
                  <c:v>41876</c:v>
                </c:pt>
                <c:pt idx="428">
                  <c:v>41877</c:v>
                </c:pt>
                <c:pt idx="429">
                  <c:v>41878</c:v>
                </c:pt>
                <c:pt idx="430">
                  <c:v>41879</c:v>
                </c:pt>
                <c:pt idx="431">
                  <c:v>41880</c:v>
                </c:pt>
                <c:pt idx="432">
                  <c:v>41883</c:v>
                </c:pt>
                <c:pt idx="433">
                  <c:v>41884</c:v>
                </c:pt>
                <c:pt idx="434">
                  <c:v>41885</c:v>
                </c:pt>
                <c:pt idx="435">
                  <c:v>41886</c:v>
                </c:pt>
                <c:pt idx="436">
                  <c:v>41887</c:v>
                </c:pt>
                <c:pt idx="437">
                  <c:v>41890</c:v>
                </c:pt>
                <c:pt idx="438">
                  <c:v>41891</c:v>
                </c:pt>
                <c:pt idx="439">
                  <c:v>41892</c:v>
                </c:pt>
                <c:pt idx="440">
                  <c:v>41893</c:v>
                </c:pt>
                <c:pt idx="441">
                  <c:v>41894</c:v>
                </c:pt>
                <c:pt idx="442">
                  <c:v>41897</c:v>
                </c:pt>
                <c:pt idx="443">
                  <c:v>41898</c:v>
                </c:pt>
                <c:pt idx="444">
                  <c:v>41899</c:v>
                </c:pt>
                <c:pt idx="445">
                  <c:v>41900</c:v>
                </c:pt>
                <c:pt idx="446">
                  <c:v>41901</c:v>
                </c:pt>
                <c:pt idx="447">
                  <c:v>41904</c:v>
                </c:pt>
                <c:pt idx="448">
                  <c:v>41905</c:v>
                </c:pt>
                <c:pt idx="449">
                  <c:v>41906</c:v>
                </c:pt>
                <c:pt idx="450">
                  <c:v>41907</c:v>
                </c:pt>
                <c:pt idx="451">
                  <c:v>41908</c:v>
                </c:pt>
                <c:pt idx="452">
                  <c:v>41911</c:v>
                </c:pt>
                <c:pt idx="453">
                  <c:v>41912</c:v>
                </c:pt>
                <c:pt idx="454">
                  <c:v>41913</c:v>
                </c:pt>
                <c:pt idx="455">
                  <c:v>41914</c:v>
                </c:pt>
                <c:pt idx="456">
                  <c:v>41915</c:v>
                </c:pt>
                <c:pt idx="457">
                  <c:v>41918</c:v>
                </c:pt>
                <c:pt idx="458">
                  <c:v>41919</c:v>
                </c:pt>
                <c:pt idx="459">
                  <c:v>41920</c:v>
                </c:pt>
                <c:pt idx="460">
                  <c:v>41921</c:v>
                </c:pt>
                <c:pt idx="461">
                  <c:v>41922</c:v>
                </c:pt>
                <c:pt idx="462">
                  <c:v>41925</c:v>
                </c:pt>
                <c:pt idx="463">
                  <c:v>41926</c:v>
                </c:pt>
                <c:pt idx="464">
                  <c:v>41927</c:v>
                </c:pt>
                <c:pt idx="465">
                  <c:v>41928</c:v>
                </c:pt>
                <c:pt idx="466">
                  <c:v>41929</c:v>
                </c:pt>
                <c:pt idx="467">
                  <c:v>41932</c:v>
                </c:pt>
                <c:pt idx="468">
                  <c:v>41933</c:v>
                </c:pt>
                <c:pt idx="469">
                  <c:v>41934</c:v>
                </c:pt>
                <c:pt idx="470">
                  <c:v>41935</c:v>
                </c:pt>
                <c:pt idx="471">
                  <c:v>41936</c:v>
                </c:pt>
                <c:pt idx="472">
                  <c:v>41939</c:v>
                </c:pt>
                <c:pt idx="473">
                  <c:v>41940</c:v>
                </c:pt>
                <c:pt idx="474">
                  <c:v>41941</c:v>
                </c:pt>
                <c:pt idx="475">
                  <c:v>41942</c:v>
                </c:pt>
                <c:pt idx="476">
                  <c:v>41943</c:v>
                </c:pt>
                <c:pt idx="477">
                  <c:v>41946</c:v>
                </c:pt>
                <c:pt idx="478">
                  <c:v>41947</c:v>
                </c:pt>
                <c:pt idx="479">
                  <c:v>41948</c:v>
                </c:pt>
                <c:pt idx="480">
                  <c:v>41949</c:v>
                </c:pt>
                <c:pt idx="481">
                  <c:v>41950</c:v>
                </c:pt>
                <c:pt idx="482">
                  <c:v>41953</c:v>
                </c:pt>
                <c:pt idx="483">
                  <c:v>41954</c:v>
                </c:pt>
                <c:pt idx="484">
                  <c:v>41955</c:v>
                </c:pt>
                <c:pt idx="485">
                  <c:v>41956</c:v>
                </c:pt>
                <c:pt idx="486">
                  <c:v>41957</c:v>
                </c:pt>
                <c:pt idx="487">
                  <c:v>41960</c:v>
                </c:pt>
                <c:pt idx="488">
                  <c:v>41961</c:v>
                </c:pt>
                <c:pt idx="489">
                  <c:v>41962</c:v>
                </c:pt>
                <c:pt idx="490">
                  <c:v>41963</c:v>
                </c:pt>
                <c:pt idx="491">
                  <c:v>41964</c:v>
                </c:pt>
                <c:pt idx="492">
                  <c:v>41967</c:v>
                </c:pt>
                <c:pt idx="493">
                  <c:v>41968</c:v>
                </c:pt>
                <c:pt idx="494">
                  <c:v>41969</c:v>
                </c:pt>
                <c:pt idx="495">
                  <c:v>41970</c:v>
                </c:pt>
                <c:pt idx="496">
                  <c:v>41971</c:v>
                </c:pt>
                <c:pt idx="497">
                  <c:v>41974</c:v>
                </c:pt>
                <c:pt idx="498">
                  <c:v>41975</c:v>
                </c:pt>
                <c:pt idx="499">
                  <c:v>41976</c:v>
                </c:pt>
                <c:pt idx="500">
                  <c:v>41977</c:v>
                </c:pt>
                <c:pt idx="501">
                  <c:v>41978</c:v>
                </c:pt>
                <c:pt idx="502">
                  <c:v>41981</c:v>
                </c:pt>
                <c:pt idx="503">
                  <c:v>41982</c:v>
                </c:pt>
                <c:pt idx="504">
                  <c:v>41983</c:v>
                </c:pt>
                <c:pt idx="505">
                  <c:v>41984</c:v>
                </c:pt>
                <c:pt idx="506">
                  <c:v>41985</c:v>
                </c:pt>
                <c:pt idx="507">
                  <c:v>41988</c:v>
                </c:pt>
                <c:pt idx="508">
                  <c:v>41989</c:v>
                </c:pt>
                <c:pt idx="509">
                  <c:v>41990</c:v>
                </c:pt>
                <c:pt idx="510">
                  <c:v>41991</c:v>
                </c:pt>
                <c:pt idx="511">
                  <c:v>41992</c:v>
                </c:pt>
                <c:pt idx="512">
                  <c:v>41995</c:v>
                </c:pt>
                <c:pt idx="513">
                  <c:v>41996</c:v>
                </c:pt>
                <c:pt idx="514">
                  <c:v>41997</c:v>
                </c:pt>
                <c:pt idx="515">
                  <c:v>41998</c:v>
                </c:pt>
                <c:pt idx="516">
                  <c:v>41999</c:v>
                </c:pt>
                <c:pt idx="517">
                  <c:v>42002</c:v>
                </c:pt>
                <c:pt idx="518">
                  <c:v>42003</c:v>
                </c:pt>
                <c:pt idx="519">
                  <c:v>42004</c:v>
                </c:pt>
                <c:pt idx="520">
                  <c:v>42005</c:v>
                </c:pt>
                <c:pt idx="521">
                  <c:v>42006</c:v>
                </c:pt>
                <c:pt idx="522">
                  <c:v>42009</c:v>
                </c:pt>
                <c:pt idx="523">
                  <c:v>42010</c:v>
                </c:pt>
                <c:pt idx="524">
                  <c:v>42011</c:v>
                </c:pt>
                <c:pt idx="525">
                  <c:v>42012</c:v>
                </c:pt>
                <c:pt idx="526">
                  <c:v>42013</c:v>
                </c:pt>
                <c:pt idx="527">
                  <c:v>42016</c:v>
                </c:pt>
                <c:pt idx="528">
                  <c:v>42017</c:v>
                </c:pt>
                <c:pt idx="529">
                  <c:v>42018</c:v>
                </c:pt>
                <c:pt idx="530">
                  <c:v>42019</c:v>
                </c:pt>
                <c:pt idx="531">
                  <c:v>42020</c:v>
                </c:pt>
                <c:pt idx="532">
                  <c:v>42023</c:v>
                </c:pt>
                <c:pt idx="533">
                  <c:v>42024</c:v>
                </c:pt>
                <c:pt idx="534">
                  <c:v>42025</c:v>
                </c:pt>
                <c:pt idx="535">
                  <c:v>42026</c:v>
                </c:pt>
                <c:pt idx="536">
                  <c:v>42027</c:v>
                </c:pt>
                <c:pt idx="537">
                  <c:v>42030</c:v>
                </c:pt>
                <c:pt idx="538">
                  <c:v>42031</c:v>
                </c:pt>
                <c:pt idx="539">
                  <c:v>42032</c:v>
                </c:pt>
                <c:pt idx="540">
                  <c:v>42033</c:v>
                </c:pt>
                <c:pt idx="541">
                  <c:v>42034</c:v>
                </c:pt>
                <c:pt idx="542">
                  <c:v>42037</c:v>
                </c:pt>
                <c:pt idx="543">
                  <c:v>42038</c:v>
                </c:pt>
                <c:pt idx="544">
                  <c:v>42039</c:v>
                </c:pt>
                <c:pt idx="545">
                  <c:v>42040</c:v>
                </c:pt>
                <c:pt idx="546">
                  <c:v>42041</c:v>
                </c:pt>
                <c:pt idx="547">
                  <c:v>42044</c:v>
                </c:pt>
                <c:pt idx="548">
                  <c:v>42045</c:v>
                </c:pt>
                <c:pt idx="549">
                  <c:v>42046</c:v>
                </c:pt>
                <c:pt idx="550">
                  <c:v>42047</c:v>
                </c:pt>
                <c:pt idx="551">
                  <c:v>42048</c:v>
                </c:pt>
                <c:pt idx="552">
                  <c:v>42051</c:v>
                </c:pt>
                <c:pt idx="553">
                  <c:v>42052</c:v>
                </c:pt>
                <c:pt idx="554">
                  <c:v>42053</c:v>
                </c:pt>
                <c:pt idx="555">
                  <c:v>42054</c:v>
                </c:pt>
                <c:pt idx="556">
                  <c:v>42055</c:v>
                </c:pt>
                <c:pt idx="557">
                  <c:v>42058</c:v>
                </c:pt>
                <c:pt idx="558">
                  <c:v>42059</c:v>
                </c:pt>
                <c:pt idx="559">
                  <c:v>42060</c:v>
                </c:pt>
                <c:pt idx="560">
                  <c:v>42061</c:v>
                </c:pt>
                <c:pt idx="561">
                  <c:v>42062</c:v>
                </c:pt>
                <c:pt idx="562">
                  <c:v>42065</c:v>
                </c:pt>
                <c:pt idx="563">
                  <c:v>42066</c:v>
                </c:pt>
                <c:pt idx="564">
                  <c:v>42067</c:v>
                </c:pt>
                <c:pt idx="565">
                  <c:v>42068</c:v>
                </c:pt>
                <c:pt idx="566">
                  <c:v>42069</c:v>
                </c:pt>
                <c:pt idx="567">
                  <c:v>42072</c:v>
                </c:pt>
                <c:pt idx="568">
                  <c:v>42073</c:v>
                </c:pt>
                <c:pt idx="569">
                  <c:v>42074</c:v>
                </c:pt>
                <c:pt idx="570">
                  <c:v>42075</c:v>
                </c:pt>
                <c:pt idx="571">
                  <c:v>42076</c:v>
                </c:pt>
                <c:pt idx="572">
                  <c:v>42079</c:v>
                </c:pt>
                <c:pt idx="573">
                  <c:v>42080</c:v>
                </c:pt>
                <c:pt idx="574">
                  <c:v>42081</c:v>
                </c:pt>
                <c:pt idx="575">
                  <c:v>42082</c:v>
                </c:pt>
              </c:numCache>
            </c:numRef>
          </c:cat>
          <c:val>
            <c:numRef>
              <c:f>'c3-15'!$F$15:$F$590</c:f>
              <c:numCache>
                <c:formatCode>General</c:formatCode>
                <c:ptCount val="576"/>
                <c:pt idx="0">
                  <c:v>11.345000000000002</c:v>
                </c:pt>
                <c:pt idx="1">
                  <c:v>11.25</c:v>
                </c:pt>
                <c:pt idx="2">
                  <c:v>11.23</c:v>
                </c:pt>
                <c:pt idx="3">
                  <c:v>11.309000000000003</c:v>
                </c:pt>
                <c:pt idx="4">
                  <c:v>11.596</c:v>
                </c:pt>
                <c:pt idx="5">
                  <c:v>11.722</c:v>
                </c:pt>
                <c:pt idx="6">
                  <c:v>11.744999999999999</c:v>
                </c:pt>
                <c:pt idx="7">
                  <c:v>11.733000000000001</c:v>
                </c:pt>
                <c:pt idx="8">
                  <c:v>11.69</c:v>
                </c:pt>
                <c:pt idx="9">
                  <c:v>11.685</c:v>
                </c:pt>
                <c:pt idx="10">
                  <c:v>11.314</c:v>
                </c:pt>
                <c:pt idx="11">
                  <c:v>11.028</c:v>
                </c:pt>
                <c:pt idx="12">
                  <c:v>10.446</c:v>
                </c:pt>
                <c:pt idx="13">
                  <c:v>10.365000000000004</c:v>
                </c:pt>
                <c:pt idx="14">
                  <c:v>10.551</c:v>
                </c:pt>
                <c:pt idx="15">
                  <c:v>10.465000000000003</c:v>
                </c:pt>
                <c:pt idx="16">
                  <c:v>10.305000000000003</c:v>
                </c:pt>
                <c:pt idx="17">
                  <c:v>10.15</c:v>
                </c:pt>
                <c:pt idx="18">
                  <c:v>10.163</c:v>
                </c:pt>
                <c:pt idx="19">
                  <c:v>10.393000000000002</c:v>
                </c:pt>
                <c:pt idx="20">
                  <c:v>10.65</c:v>
                </c:pt>
                <c:pt idx="21">
                  <c:v>10.701000000000001</c:v>
                </c:pt>
                <c:pt idx="22">
                  <c:v>10.922000000000002</c:v>
                </c:pt>
                <c:pt idx="23">
                  <c:v>10.9</c:v>
                </c:pt>
                <c:pt idx="24">
                  <c:v>10.892000000000003</c:v>
                </c:pt>
                <c:pt idx="25">
                  <c:v>10.862000000000004</c:v>
                </c:pt>
                <c:pt idx="26">
                  <c:v>10.929</c:v>
                </c:pt>
                <c:pt idx="27">
                  <c:v>11.202</c:v>
                </c:pt>
                <c:pt idx="28">
                  <c:v>11.25</c:v>
                </c:pt>
                <c:pt idx="29">
                  <c:v>10.875000000000004</c:v>
                </c:pt>
                <c:pt idx="30">
                  <c:v>10.829000000000002</c:v>
                </c:pt>
                <c:pt idx="31">
                  <c:v>10.912000000000004</c:v>
                </c:pt>
                <c:pt idx="32">
                  <c:v>11.014000000000001</c:v>
                </c:pt>
                <c:pt idx="33">
                  <c:v>11.114000000000001</c:v>
                </c:pt>
                <c:pt idx="34">
                  <c:v>11.061</c:v>
                </c:pt>
                <c:pt idx="35">
                  <c:v>11.127000000000001</c:v>
                </c:pt>
                <c:pt idx="36">
                  <c:v>11.068</c:v>
                </c:pt>
                <c:pt idx="37">
                  <c:v>10.862000000000004</c:v>
                </c:pt>
                <c:pt idx="38">
                  <c:v>11.125</c:v>
                </c:pt>
                <c:pt idx="39">
                  <c:v>11.311</c:v>
                </c:pt>
                <c:pt idx="40">
                  <c:v>10.983000000000002</c:v>
                </c:pt>
                <c:pt idx="41">
                  <c:v>11.043000000000001</c:v>
                </c:pt>
                <c:pt idx="42">
                  <c:v>11.119</c:v>
                </c:pt>
                <c:pt idx="43">
                  <c:v>11.012</c:v>
                </c:pt>
                <c:pt idx="44">
                  <c:v>10.873000000000005</c:v>
                </c:pt>
                <c:pt idx="45">
                  <c:v>10.838000000000001</c:v>
                </c:pt>
                <c:pt idx="46">
                  <c:v>10.554</c:v>
                </c:pt>
                <c:pt idx="47">
                  <c:v>10.605</c:v>
                </c:pt>
                <c:pt idx="48">
                  <c:v>10.631</c:v>
                </c:pt>
                <c:pt idx="49">
                  <c:v>10.695</c:v>
                </c:pt>
                <c:pt idx="50">
                  <c:v>10.738</c:v>
                </c:pt>
                <c:pt idx="51">
                  <c:v>10.816000000000004</c:v>
                </c:pt>
                <c:pt idx="52">
                  <c:v>11.272</c:v>
                </c:pt>
                <c:pt idx="53">
                  <c:v>12.009</c:v>
                </c:pt>
                <c:pt idx="54">
                  <c:v>11.785</c:v>
                </c:pt>
                <c:pt idx="55">
                  <c:v>11.926</c:v>
                </c:pt>
                <c:pt idx="56">
                  <c:v>11.882000000000003</c:v>
                </c:pt>
                <c:pt idx="57">
                  <c:v>11.753</c:v>
                </c:pt>
                <c:pt idx="58">
                  <c:v>12.133000000000001</c:v>
                </c:pt>
                <c:pt idx="59">
                  <c:v>12.842000000000002</c:v>
                </c:pt>
                <c:pt idx="60">
                  <c:v>12.439</c:v>
                </c:pt>
                <c:pt idx="61">
                  <c:v>12.439</c:v>
                </c:pt>
                <c:pt idx="62">
                  <c:v>12.439</c:v>
                </c:pt>
                <c:pt idx="63">
                  <c:v>12.211</c:v>
                </c:pt>
                <c:pt idx="64">
                  <c:v>12.03</c:v>
                </c:pt>
                <c:pt idx="65">
                  <c:v>12.018000000000001</c:v>
                </c:pt>
                <c:pt idx="66">
                  <c:v>12.151</c:v>
                </c:pt>
                <c:pt idx="67">
                  <c:v>11.711</c:v>
                </c:pt>
                <c:pt idx="68">
                  <c:v>11.569000000000003</c:v>
                </c:pt>
                <c:pt idx="69">
                  <c:v>11.276</c:v>
                </c:pt>
                <c:pt idx="70">
                  <c:v>11.349</c:v>
                </c:pt>
                <c:pt idx="71">
                  <c:v>11.376000000000005</c:v>
                </c:pt>
                <c:pt idx="72">
                  <c:v>11.386000000000005</c:v>
                </c:pt>
                <c:pt idx="73">
                  <c:v>11.354000000000005</c:v>
                </c:pt>
                <c:pt idx="74">
                  <c:v>11.339</c:v>
                </c:pt>
                <c:pt idx="75">
                  <c:v>11.445</c:v>
                </c:pt>
                <c:pt idx="76">
                  <c:v>11.497</c:v>
                </c:pt>
                <c:pt idx="77">
                  <c:v>11.475000000000003</c:v>
                </c:pt>
                <c:pt idx="78">
                  <c:v>11.327</c:v>
                </c:pt>
                <c:pt idx="79">
                  <c:v>11.301</c:v>
                </c:pt>
                <c:pt idx="80">
                  <c:v>11.404</c:v>
                </c:pt>
                <c:pt idx="81">
                  <c:v>11.419</c:v>
                </c:pt>
                <c:pt idx="82">
                  <c:v>11.196</c:v>
                </c:pt>
                <c:pt idx="83">
                  <c:v>11.018000000000001</c:v>
                </c:pt>
                <c:pt idx="84">
                  <c:v>10.994</c:v>
                </c:pt>
                <c:pt idx="85">
                  <c:v>10.282</c:v>
                </c:pt>
                <c:pt idx="86">
                  <c:v>9.7950000000000017</c:v>
                </c:pt>
                <c:pt idx="87">
                  <c:v>10.01</c:v>
                </c:pt>
                <c:pt idx="88">
                  <c:v>9.6930000000000014</c:v>
                </c:pt>
                <c:pt idx="89">
                  <c:v>9.5610000000000035</c:v>
                </c:pt>
                <c:pt idx="90">
                  <c:v>9.6240000000000006</c:v>
                </c:pt>
                <c:pt idx="91">
                  <c:v>9.6120000000000001</c:v>
                </c:pt>
                <c:pt idx="92">
                  <c:v>9.6939999999999991</c:v>
                </c:pt>
                <c:pt idx="93">
                  <c:v>9.3150000000000031</c:v>
                </c:pt>
                <c:pt idx="94">
                  <c:v>8.7870000000000008</c:v>
                </c:pt>
                <c:pt idx="95">
                  <c:v>8.5530000000000008</c:v>
                </c:pt>
                <c:pt idx="96">
                  <c:v>8.2889999999999997</c:v>
                </c:pt>
                <c:pt idx="97">
                  <c:v>8.18</c:v>
                </c:pt>
                <c:pt idx="98">
                  <c:v>8.213000000000001</c:v>
                </c:pt>
                <c:pt idx="99">
                  <c:v>8.1319999999999997</c:v>
                </c:pt>
                <c:pt idx="100">
                  <c:v>8.8310000000000013</c:v>
                </c:pt>
                <c:pt idx="101">
                  <c:v>8.855000000000004</c:v>
                </c:pt>
                <c:pt idx="102">
                  <c:v>8.9240000000000013</c:v>
                </c:pt>
                <c:pt idx="103">
                  <c:v>8.65</c:v>
                </c:pt>
                <c:pt idx="104">
                  <c:v>8.8080000000000016</c:v>
                </c:pt>
                <c:pt idx="105">
                  <c:v>9.0840000000000014</c:v>
                </c:pt>
                <c:pt idx="106">
                  <c:v>9.3850000000000033</c:v>
                </c:pt>
                <c:pt idx="107">
                  <c:v>9.3480000000000008</c:v>
                </c:pt>
                <c:pt idx="108">
                  <c:v>9.0630000000000006</c:v>
                </c:pt>
                <c:pt idx="109">
                  <c:v>9.2640000000000011</c:v>
                </c:pt>
                <c:pt idx="110">
                  <c:v>9.4030000000000005</c:v>
                </c:pt>
                <c:pt idx="111">
                  <c:v>9.469000000000003</c:v>
                </c:pt>
                <c:pt idx="112">
                  <c:v>9.5580000000000016</c:v>
                </c:pt>
                <c:pt idx="113">
                  <c:v>10.018000000000001</c:v>
                </c:pt>
                <c:pt idx="114">
                  <c:v>10.367000000000004</c:v>
                </c:pt>
                <c:pt idx="115">
                  <c:v>10.053000000000004</c:v>
                </c:pt>
                <c:pt idx="116">
                  <c:v>9.9340000000000011</c:v>
                </c:pt>
                <c:pt idx="117">
                  <c:v>10.095000000000002</c:v>
                </c:pt>
                <c:pt idx="118">
                  <c:v>10.076000000000002</c:v>
                </c:pt>
                <c:pt idx="119">
                  <c:v>10.171000000000001</c:v>
                </c:pt>
                <c:pt idx="120">
                  <c:v>10.66</c:v>
                </c:pt>
                <c:pt idx="121">
                  <c:v>11.3</c:v>
                </c:pt>
                <c:pt idx="122">
                  <c:v>11.595000000000002</c:v>
                </c:pt>
                <c:pt idx="123">
                  <c:v>11.432</c:v>
                </c:pt>
                <c:pt idx="124">
                  <c:v>10.994</c:v>
                </c:pt>
                <c:pt idx="125">
                  <c:v>10.677</c:v>
                </c:pt>
                <c:pt idx="126">
                  <c:v>10.978</c:v>
                </c:pt>
                <c:pt idx="127">
                  <c:v>10.950000000000003</c:v>
                </c:pt>
                <c:pt idx="128">
                  <c:v>11.099</c:v>
                </c:pt>
                <c:pt idx="129">
                  <c:v>11.586</c:v>
                </c:pt>
                <c:pt idx="130">
                  <c:v>11.687000000000001</c:v>
                </c:pt>
                <c:pt idx="131">
                  <c:v>11.314</c:v>
                </c:pt>
                <c:pt idx="132">
                  <c:v>10.927</c:v>
                </c:pt>
                <c:pt idx="133">
                  <c:v>10.985000000000003</c:v>
                </c:pt>
                <c:pt idx="134">
                  <c:v>11.096</c:v>
                </c:pt>
                <c:pt idx="135">
                  <c:v>10.862000000000004</c:v>
                </c:pt>
                <c:pt idx="136">
                  <c:v>10.789</c:v>
                </c:pt>
                <c:pt idx="137">
                  <c:v>10.542</c:v>
                </c:pt>
                <c:pt idx="138">
                  <c:v>10.424000000000001</c:v>
                </c:pt>
                <c:pt idx="139">
                  <c:v>10.392000000000003</c:v>
                </c:pt>
                <c:pt idx="140">
                  <c:v>10.244</c:v>
                </c:pt>
                <c:pt idx="141">
                  <c:v>10.191000000000001</c:v>
                </c:pt>
                <c:pt idx="142">
                  <c:v>10.195</c:v>
                </c:pt>
                <c:pt idx="143">
                  <c:v>10.225</c:v>
                </c:pt>
                <c:pt idx="144">
                  <c:v>10.249000000000001</c:v>
                </c:pt>
                <c:pt idx="145">
                  <c:v>10.215</c:v>
                </c:pt>
                <c:pt idx="146">
                  <c:v>10.067</c:v>
                </c:pt>
                <c:pt idx="147">
                  <c:v>10.051</c:v>
                </c:pt>
                <c:pt idx="148">
                  <c:v>10.048999999999999</c:v>
                </c:pt>
                <c:pt idx="149">
                  <c:v>10.06</c:v>
                </c:pt>
                <c:pt idx="150">
                  <c:v>9.947000000000001</c:v>
                </c:pt>
                <c:pt idx="151">
                  <c:v>9.9390000000000001</c:v>
                </c:pt>
                <c:pt idx="152">
                  <c:v>9.89</c:v>
                </c:pt>
                <c:pt idx="153">
                  <c:v>9.8340000000000014</c:v>
                </c:pt>
                <c:pt idx="154">
                  <c:v>9.8730000000000047</c:v>
                </c:pt>
                <c:pt idx="155">
                  <c:v>9.7580000000000009</c:v>
                </c:pt>
                <c:pt idx="156">
                  <c:v>9.7219999999999995</c:v>
                </c:pt>
                <c:pt idx="157">
                  <c:v>9.7780000000000005</c:v>
                </c:pt>
                <c:pt idx="158">
                  <c:v>9.6860000000000035</c:v>
                </c:pt>
                <c:pt idx="159">
                  <c:v>9.6720000000000006</c:v>
                </c:pt>
                <c:pt idx="160">
                  <c:v>9.6910000000000025</c:v>
                </c:pt>
                <c:pt idx="161">
                  <c:v>9.620000000000001</c:v>
                </c:pt>
                <c:pt idx="162">
                  <c:v>9.7260000000000009</c:v>
                </c:pt>
                <c:pt idx="163">
                  <c:v>10.003</c:v>
                </c:pt>
                <c:pt idx="164">
                  <c:v>10.146000000000001</c:v>
                </c:pt>
                <c:pt idx="165">
                  <c:v>10.032</c:v>
                </c:pt>
                <c:pt idx="166">
                  <c:v>10.040000000000001</c:v>
                </c:pt>
                <c:pt idx="167">
                  <c:v>10.028</c:v>
                </c:pt>
                <c:pt idx="168">
                  <c:v>10.283000000000001</c:v>
                </c:pt>
                <c:pt idx="169">
                  <c:v>10.336</c:v>
                </c:pt>
                <c:pt idx="170">
                  <c:v>10.294</c:v>
                </c:pt>
                <c:pt idx="171">
                  <c:v>10.298999999999999</c:v>
                </c:pt>
                <c:pt idx="172">
                  <c:v>10.301</c:v>
                </c:pt>
                <c:pt idx="173">
                  <c:v>10.303000000000004</c:v>
                </c:pt>
                <c:pt idx="174">
                  <c:v>10.423</c:v>
                </c:pt>
                <c:pt idx="175">
                  <c:v>10.478</c:v>
                </c:pt>
                <c:pt idx="176">
                  <c:v>10.461</c:v>
                </c:pt>
                <c:pt idx="177">
                  <c:v>10.502000000000002</c:v>
                </c:pt>
                <c:pt idx="178">
                  <c:v>10.24</c:v>
                </c:pt>
                <c:pt idx="179">
                  <c:v>10.239000000000001</c:v>
                </c:pt>
                <c:pt idx="180">
                  <c:v>10.298</c:v>
                </c:pt>
                <c:pt idx="181">
                  <c:v>10.348000000000001</c:v>
                </c:pt>
                <c:pt idx="182">
                  <c:v>10.339</c:v>
                </c:pt>
                <c:pt idx="183">
                  <c:v>10.293000000000001</c:v>
                </c:pt>
                <c:pt idx="184">
                  <c:v>10.339</c:v>
                </c:pt>
                <c:pt idx="185">
                  <c:v>10.076000000000002</c:v>
                </c:pt>
                <c:pt idx="186">
                  <c:v>9.8490000000000002</c:v>
                </c:pt>
                <c:pt idx="187">
                  <c:v>9.8980000000000015</c:v>
                </c:pt>
                <c:pt idx="188">
                  <c:v>9.8150000000000031</c:v>
                </c:pt>
                <c:pt idx="189">
                  <c:v>9.6470000000000002</c:v>
                </c:pt>
                <c:pt idx="190">
                  <c:v>9.6690000000000005</c:v>
                </c:pt>
                <c:pt idx="191">
                  <c:v>9.4720000000000031</c:v>
                </c:pt>
                <c:pt idx="192">
                  <c:v>9.3240000000000016</c:v>
                </c:pt>
                <c:pt idx="193">
                  <c:v>9.1720000000000006</c:v>
                </c:pt>
                <c:pt idx="194">
                  <c:v>9.3000000000000007</c:v>
                </c:pt>
                <c:pt idx="195">
                  <c:v>9.2520000000000007</c:v>
                </c:pt>
                <c:pt idx="196">
                  <c:v>9.1840000000000011</c:v>
                </c:pt>
                <c:pt idx="197">
                  <c:v>9.2240000000000002</c:v>
                </c:pt>
                <c:pt idx="198">
                  <c:v>9.234</c:v>
                </c:pt>
                <c:pt idx="199">
                  <c:v>9.213000000000001</c:v>
                </c:pt>
                <c:pt idx="200">
                  <c:v>9.0780000000000012</c:v>
                </c:pt>
                <c:pt idx="201">
                  <c:v>8.8610000000000007</c:v>
                </c:pt>
                <c:pt idx="202">
                  <c:v>8.67</c:v>
                </c:pt>
                <c:pt idx="203">
                  <c:v>8.3770000000000007</c:v>
                </c:pt>
                <c:pt idx="204">
                  <c:v>8.3850000000000033</c:v>
                </c:pt>
                <c:pt idx="205">
                  <c:v>8.3930000000000007</c:v>
                </c:pt>
                <c:pt idx="206">
                  <c:v>8.3490000000000002</c:v>
                </c:pt>
                <c:pt idx="207">
                  <c:v>8.3870000000000005</c:v>
                </c:pt>
                <c:pt idx="208">
                  <c:v>8.484</c:v>
                </c:pt>
                <c:pt idx="209">
                  <c:v>8.5440000000000005</c:v>
                </c:pt>
                <c:pt idx="210">
                  <c:v>8.5970000000000013</c:v>
                </c:pt>
                <c:pt idx="211">
                  <c:v>8.6240000000000006</c:v>
                </c:pt>
                <c:pt idx="212">
                  <c:v>8.6650000000000027</c:v>
                </c:pt>
                <c:pt idx="213">
                  <c:v>8.4980000000000011</c:v>
                </c:pt>
                <c:pt idx="214">
                  <c:v>8.41</c:v>
                </c:pt>
                <c:pt idx="215">
                  <c:v>8.0860000000000003</c:v>
                </c:pt>
                <c:pt idx="216">
                  <c:v>7.9909999999999997</c:v>
                </c:pt>
                <c:pt idx="217">
                  <c:v>7.9669999999999996</c:v>
                </c:pt>
                <c:pt idx="218">
                  <c:v>8.0690000000000008</c:v>
                </c:pt>
                <c:pt idx="219">
                  <c:v>8.016</c:v>
                </c:pt>
                <c:pt idx="220">
                  <c:v>7.9660000000000002</c:v>
                </c:pt>
                <c:pt idx="221">
                  <c:v>8.1989999999999998</c:v>
                </c:pt>
                <c:pt idx="222">
                  <c:v>8.1530000000000005</c:v>
                </c:pt>
                <c:pt idx="223">
                  <c:v>8.5560000000000027</c:v>
                </c:pt>
                <c:pt idx="224">
                  <c:v>8.5910000000000011</c:v>
                </c:pt>
                <c:pt idx="225">
                  <c:v>8.4370000000000012</c:v>
                </c:pt>
                <c:pt idx="226">
                  <c:v>8.4370000000000012</c:v>
                </c:pt>
                <c:pt idx="227">
                  <c:v>8.4320000000000004</c:v>
                </c:pt>
                <c:pt idx="228">
                  <c:v>8.5170000000000012</c:v>
                </c:pt>
                <c:pt idx="229">
                  <c:v>8.5570000000000004</c:v>
                </c:pt>
                <c:pt idx="230">
                  <c:v>8.6349999999999998</c:v>
                </c:pt>
                <c:pt idx="231">
                  <c:v>8.7680000000000025</c:v>
                </c:pt>
                <c:pt idx="232">
                  <c:v>8.7810000000000006</c:v>
                </c:pt>
                <c:pt idx="233">
                  <c:v>8.7970000000000006</c:v>
                </c:pt>
                <c:pt idx="234">
                  <c:v>8.83</c:v>
                </c:pt>
                <c:pt idx="235">
                  <c:v>8.793000000000001</c:v>
                </c:pt>
                <c:pt idx="236">
                  <c:v>8.7790000000000017</c:v>
                </c:pt>
                <c:pt idx="237">
                  <c:v>8.7420000000000009</c:v>
                </c:pt>
                <c:pt idx="238">
                  <c:v>8.7740000000000009</c:v>
                </c:pt>
                <c:pt idx="239">
                  <c:v>8.7970000000000006</c:v>
                </c:pt>
                <c:pt idx="240">
                  <c:v>8.8980000000000015</c:v>
                </c:pt>
                <c:pt idx="241">
                  <c:v>8.8720000000000052</c:v>
                </c:pt>
                <c:pt idx="242">
                  <c:v>8.8700000000000028</c:v>
                </c:pt>
                <c:pt idx="243">
                  <c:v>8.7870000000000008</c:v>
                </c:pt>
                <c:pt idx="244">
                  <c:v>8.7080000000000002</c:v>
                </c:pt>
                <c:pt idx="245">
                  <c:v>8.7319999999999993</c:v>
                </c:pt>
                <c:pt idx="246">
                  <c:v>8.7590000000000003</c:v>
                </c:pt>
                <c:pt idx="247">
                  <c:v>8.8240000000000016</c:v>
                </c:pt>
                <c:pt idx="248">
                  <c:v>8.7330000000000005</c:v>
                </c:pt>
                <c:pt idx="249">
                  <c:v>8.7640000000000011</c:v>
                </c:pt>
                <c:pt idx="250">
                  <c:v>8.6470000000000002</c:v>
                </c:pt>
                <c:pt idx="251">
                  <c:v>8.543000000000001</c:v>
                </c:pt>
                <c:pt idx="252">
                  <c:v>8.4720000000000031</c:v>
                </c:pt>
                <c:pt idx="253">
                  <c:v>8.2830000000000013</c:v>
                </c:pt>
                <c:pt idx="254">
                  <c:v>8.2830000000000013</c:v>
                </c:pt>
                <c:pt idx="255">
                  <c:v>8.2830000000000013</c:v>
                </c:pt>
                <c:pt idx="256">
                  <c:v>8.4610000000000003</c:v>
                </c:pt>
                <c:pt idx="257">
                  <c:v>8.4090000000000007</c:v>
                </c:pt>
                <c:pt idx="258">
                  <c:v>8.4190000000000005</c:v>
                </c:pt>
                <c:pt idx="259">
                  <c:v>8.4190000000000005</c:v>
                </c:pt>
                <c:pt idx="260">
                  <c:v>8.2360000000000024</c:v>
                </c:pt>
                <c:pt idx="261">
                  <c:v>8.1880000000000006</c:v>
                </c:pt>
                <c:pt idx="262">
                  <c:v>8.1930000000000014</c:v>
                </c:pt>
                <c:pt idx="263">
                  <c:v>7.8390000000000004</c:v>
                </c:pt>
                <c:pt idx="264">
                  <c:v>7.71</c:v>
                </c:pt>
                <c:pt idx="265">
                  <c:v>7.7080000000000002</c:v>
                </c:pt>
                <c:pt idx="266">
                  <c:v>7.7080000000000002</c:v>
                </c:pt>
                <c:pt idx="267">
                  <c:v>7.7460000000000004</c:v>
                </c:pt>
                <c:pt idx="268">
                  <c:v>7.8129999999999979</c:v>
                </c:pt>
                <c:pt idx="269">
                  <c:v>7.7460000000000004</c:v>
                </c:pt>
                <c:pt idx="270">
                  <c:v>7.8239999999999981</c:v>
                </c:pt>
                <c:pt idx="271">
                  <c:v>7.85</c:v>
                </c:pt>
                <c:pt idx="272">
                  <c:v>7.9740000000000002</c:v>
                </c:pt>
                <c:pt idx="273">
                  <c:v>8.0140000000000011</c:v>
                </c:pt>
                <c:pt idx="274">
                  <c:v>8.1890000000000001</c:v>
                </c:pt>
                <c:pt idx="275">
                  <c:v>8.2110000000000003</c:v>
                </c:pt>
                <c:pt idx="276">
                  <c:v>8.4520000000000035</c:v>
                </c:pt>
                <c:pt idx="277">
                  <c:v>8.5570000000000004</c:v>
                </c:pt>
                <c:pt idx="278">
                  <c:v>8.5330000000000013</c:v>
                </c:pt>
                <c:pt idx="279">
                  <c:v>8.588000000000001</c:v>
                </c:pt>
                <c:pt idx="280">
                  <c:v>8.5910000000000011</c:v>
                </c:pt>
                <c:pt idx="281">
                  <c:v>8.6110000000000024</c:v>
                </c:pt>
                <c:pt idx="282">
                  <c:v>8.3570000000000046</c:v>
                </c:pt>
                <c:pt idx="283">
                  <c:v>8.2889999999999997</c:v>
                </c:pt>
                <c:pt idx="284">
                  <c:v>7.9969999999999999</c:v>
                </c:pt>
                <c:pt idx="285">
                  <c:v>7.8119999999999985</c:v>
                </c:pt>
                <c:pt idx="286">
                  <c:v>7.7569999999999997</c:v>
                </c:pt>
                <c:pt idx="287">
                  <c:v>7.6049999999999986</c:v>
                </c:pt>
                <c:pt idx="288">
                  <c:v>7.3949999999999978</c:v>
                </c:pt>
                <c:pt idx="289">
                  <c:v>7.4109999999999996</c:v>
                </c:pt>
                <c:pt idx="290">
                  <c:v>7.666999999999998</c:v>
                </c:pt>
                <c:pt idx="291">
                  <c:v>7.5869999999999997</c:v>
                </c:pt>
                <c:pt idx="292">
                  <c:v>7.5309999999999997</c:v>
                </c:pt>
                <c:pt idx="293">
                  <c:v>7.5389999999999997</c:v>
                </c:pt>
                <c:pt idx="294">
                  <c:v>7.5289999999999981</c:v>
                </c:pt>
                <c:pt idx="295">
                  <c:v>7.594999999999998</c:v>
                </c:pt>
                <c:pt idx="296">
                  <c:v>7.6219999999999981</c:v>
                </c:pt>
                <c:pt idx="297">
                  <c:v>7.4980000000000002</c:v>
                </c:pt>
                <c:pt idx="298">
                  <c:v>7.351</c:v>
                </c:pt>
                <c:pt idx="299">
                  <c:v>7.1839999999999984</c:v>
                </c:pt>
                <c:pt idx="300">
                  <c:v>7.02</c:v>
                </c:pt>
                <c:pt idx="301">
                  <c:v>6.9550000000000001</c:v>
                </c:pt>
                <c:pt idx="302">
                  <c:v>7.0369999999999999</c:v>
                </c:pt>
                <c:pt idx="303">
                  <c:v>6.9279999999999982</c:v>
                </c:pt>
                <c:pt idx="304">
                  <c:v>6.819</c:v>
                </c:pt>
                <c:pt idx="305">
                  <c:v>6.6499999999999995</c:v>
                </c:pt>
                <c:pt idx="306">
                  <c:v>6.8259999999999978</c:v>
                </c:pt>
                <c:pt idx="307">
                  <c:v>6.9279999999999982</c:v>
                </c:pt>
                <c:pt idx="308">
                  <c:v>6.9950000000000001</c:v>
                </c:pt>
                <c:pt idx="309">
                  <c:v>7.1239999999999979</c:v>
                </c:pt>
                <c:pt idx="310">
                  <c:v>7.202</c:v>
                </c:pt>
                <c:pt idx="311">
                  <c:v>7.226</c:v>
                </c:pt>
                <c:pt idx="312">
                  <c:v>7.0439999999999996</c:v>
                </c:pt>
                <c:pt idx="313">
                  <c:v>6.8279999999999976</c:v>
                </c:pt>
                <c:pt idx="314">
                  <c:v>6.8179999999999978</c:v>
                </c:pt>
                <c:pt idx="315">
                  <c:v>6.9569999999999999</c:v>
                </c:pt>
                <c:pt idx="316">
                  <c:v>6.915</c:v>
                </c:pt>
                <c:pt idx="317">
                  <c:v>6.7239999999999984</c:v>
                </c:pt>
                <c:pt idx="318">
                  <c:v>6.742</c:v>
                </c:pt>
                <c:pt idx="319">
                  <c:v>6.852999999999998</c:v>
                </c:pt>
                <c:pt idx="320">
                  <c:v>6.8879999999999981</c:v>
                </c:pt>
                <c:pt idx="321">
                  <c:v>6.6710000000000003</c:v>
                </c:pt>
                <c:pt idx="322">
                  <c:v>6.5709999999999997</c:v>
                </c:pt>
                <c:pt idx="323">
                  <c:v>6.4630000000000001</c:v>
                </c:pt>
                <c:pt idx="324">
                  <c:v>6.1969999999999983</c:v>
                </c:pt>
                <c:pt idx="325">
                  <c:v>6.133</c:v>
                </c:pt>
                <c:pt idx="326">
                  <c:v>6.1449999999999978</c:v>
                </c:pt>
                <c:pt idx="327">
                  <c:v>6.1710000000000003</c:v>
                </c:pt>
                <c:pt idx="328">
                  <c:v>6.158999999999998</c:v>
                </c:pt>
                <c:pt idx="329">
                  <c:v>5.89</c:v>
                </c:pt>
                <c:pt idx="330">
                  <c:v>5.9409999999999998</c:v>
                </c:pt>
                <c:pt idx="331">
                  <c:v>6.274</c:v>
                </c:pt>
                <c:pt idx="332">
                  <c:v>6.3870000000000005</c:v>
                </c:pt>
                <c:pt idx="333">
                  <c:v>6.26</c:v>
                </c:pt>
                <c:pt idx="334">
                  <c:v>6.2080000000000002</c:v>
                </c:pt>
                <c:pt idx="335">
                  <c:v>6.06</c:v>
                </c:pt>
                <c:pt idx="336">
                  <c:v>6.06</c:v>
                </c:pt>
                <c:pt idx="337">
                  <c:v>6.06</c:v>
                </c:pt>
                <c:pt idx="338">
                  <c:v>5.9669999999999996</c:v>
                </c:pt>
                <c:pt idx="339">
                  <c:v>6.09</c:v>
                </c:pt>
                <c:pt idx="340">
                  <c:v>6.174999999999998</c:v>
                </c:pt>
                <c:pt idx="341">
                  <c:v>6.3339999999999996</c:v>
                </c:pt>
                <c:pt idx="342">
                  <c:v>6.4</c:v>
                </c:pt>
                <c:pt idx="343">
                  <c:v>6.2850000000000001</c:v>
                </c:pt>
                <c:pt idx="344">
                  <c:v>6.1609999999999978</c:v>
                </c:pt>
                <c:pt idx="345">
                  <c:v>6.1819999999999995</c:v>
                </c:pt>
                <c:pt idx="346">
                  <c:v>6.13</c:v>
                </c:pt>
                <c:pt idx="347">
                  <c:v>6.1419999999999995</c:v>
                </c:pt>
                <c:pt idx="348">
                  <c:v>6.1449999999999978</c:v>
                </c:pt>
                <c:pt idx="349">
                  <c:v>6.1360000000000001</c:v>
                </c:pt>
                <c:pt idx="350">
                  <c:v>6.0860000000000003</c:v>
                </c:pt>
                <c:pt idx="351">
                  <c:v>6.1079999999999979</c:v>
                </c:pt>
                <c:pt idx="352">
                  <c:v>6.2389999999999999</c:v>
                </c:pt>
                <c:pt idx="353">
                  <c:v>6.3969999999999985</c:v>
                </c:pt>
                <c:pt idx="354">
                  <c:v>6.306</c:v>
                </c:pt>
                <c:pt idx="355">
                  <c:v>6.8139999999999983</c:v>
                </c:pt>
                <c:pt idx="356">
                  <c:v>6.8599999999999985</c:v>
                </c:pt>
                <c:pt idx="357">
                  <c:v>6.7669999999999995</c:v>
                </c:pt>
                <c:pt idx="358">
                  <c:v>6.7780000000000014</c:v>
                </c:pt>
                <c:pt idx="359">
                  <c:v>6.4870000000000001</c:v>
                </c:pt>
                <c:pt idx="360">
                  <c:v>6.5239999999999982</c:v>
                </c:pt>
                <c:pt idx="361">
                  <c:v>6.492</c:v>
                </c:pt>
                <c:pt idx="362">
                  <c:v>6.2469999999999999</c:v>
                </c:pt>
                <c:pt idx="363">
                  <c:v>6.2489999999999997</c:v>
                </c:pt>
                <c:pt idx="364">
                  <c:v>6.2969999999999997</c:v>
                </c:pt>
                <c:pt idx="365">
                  <c:v>6.2759999999999998</c:v>
                </c:pt>
                <c:pt idx="366">
                  <c:v>6.2669999999999995</c:v>
                </c:pt>
                <c:pt idx="367">
                  <c:v>6.2519999999999998</c:v>
                </c:pt>
                <c:pt idx="368">
                  <c:v>6.3549999999999986</c:v>
                </c:pt>
                <c:pt idx="369">
                  <c:v>6.3860000000000001</c:v>
                </c:pt>
                <c:pt idx="370">
                  <c:v>6.2249999999999979</c:v>
                </c:pt>
                <c:pt idx="371">
                  <c:v>5.774</c:v>
                </c:pt>
                <c:pt idx="372">
                  <c:v>5.72</c:v>
                </c:pt>
                <c:pt idx="373">
                  <c:v>5.585</c:v>
                </c:pt>
                <c:pt idx="374">
                  <c:v>5.7219999999999995</c:v>
                </c:pt>
                <c:pt idx="375">
                  <c:v>5.7530000000000001</c:v>
                </c:pt>
                <c:pt idx="376">
                  <c:v>5.798</c:v>
                </c:pt>
                <c:pt idx="377">
                  <c:v>5.8669999999999982</c:v>
                </c:pt>
                <c:pt idx="378">
                  <c:v>5.9749999999999996</c:v>
                </c:pt>
                <c:pt idx="379">
                  <c:v>5.9169999999999998</c:v>
                </c:pt>
                <c:pt idx="380">
                  <c:v>5.8769999999999998</c:v>
                </c:pt>
                <c:pt idx="381">
                  <c:v>5.9889999999999999</c:v>
                </c:pt>
                <c:pt idx="382">
                  <c:v>5.9720000000000004</c:v>
                </c:pt>
                <c:pt idx="383">
                  <c:v>5.8269999999999982</c:v>
                </c:pt>
                <c:pt idx="384">
                  <c:v>5.8439999999999985</c:v>
                </c:pt>
                <c:pt idx="385">
                  <c:v>5.852999999999998</c:v>
                </c:pt>
                <c:pt idx="386">
                  <c:v>5.9219999999999997</c:v>
                </c:pt>
                <c:pt idx="387">
                  <c:v>5.9569999999999999</c:v>
                </c:pt>
                <c:pt idx="388">
                  <c:v>5.94</c:v>
                </c:pt>
                <c:pt idx="389">
                  <c:v>5.9630000000000001</c:v>
                </c:pt>
                <c:pt idx="390">
                  <c:v>5.9630000000000001</c:v>
                </c:pt>
                <c:pt idx="391">
                  <c:v>5.9310000000000018</c:v>
                </c:pt>
                <c:pt idx="392">
                  <c:v>5.9300000000000015</c:v>
                </c:pt>
                <c:pt idx="393">
                  <c:v>6.0209999999999981</c:v>
                </c:pt>
                <c:pt idx="394">
                  <c:v>6.0919999999999996</c:v>
                </c:pt>
                <c:pt idx="395">
                  <c:v>6.298</c:v>
                </c:pt>
                <c:pt idx="396">
                  <c:v>6.2629999999999981</c:v>
                </c:pt>
                <c:pt idx="397">
                  <c:v>6.2450000000000001</c:v>
                </c:pt>
                <c:pt idx="398">
                  <c:v>6.274</c:v>
                </c:pt>
                <c:pt idx="399">
                  <c:v>6.2389999999999999</c:v>
                </c:pt>
                <c:pt idx="400">
                  <c:v>6.2239999999999984</c:v>
                </c:pt>
                <c:pt idx="401">
                  <c:v>6.23</c:v>
                </c:pt>
                <c:pt idx="402">
                  <c:v>6.24</c:v>
                </c:pt>
                <c:pt idx="403">
                  <c:v>6.258</c:v>
                </c:pt>
                <c:pt idx="404">
                  <c:v>6.2649999999999979</c:v>
                </c:pt>
                <c:pt idx="405">
                  <c:v>6.1419999999999995</c:v>
                </c:pt>
                <c:pt idx="406">
                  <c:v>5.923</c:v>
                </c:pt>
                <c:pt idx="407">
                  <c:v>5.852999999999998</c:v>
                </c:pt>
                <c:pt idx="408">
                  <c:v>5.860999999999998</c:v>
                </c:pt>
                <c:pt idx="409">
                  <c:v>5.9119999999999999</c:v>
                </c:pt>
                <c:pt idx="410">
                  <c:v>6.025999999999998</c:v>
                </c:pt>
                <c:pt idx="411">
                  <c:v>6.1059999999999981</c:v>
                </c:pt>
                <c:pt idx="412">
                  <c:v>6.1839999999999984</c:v>
                </c:pt>
                <c:pt idx="413">
                  <c:v>6.444</c:v>
                </c:pt>
                <c:pt idx="414">
                  <c:v>6.5350000000000001</c:v>
                </c:pt>
                <c:pt idx="415">
                  <c:v>6.5090000000000003</c:v>
                </c:pt>
                <c:pt idx="416">
                  <c:v>6.4790000000000019</c:v>
                </c:pt>
                <c:pt idx="417">
                  <c:v>6.3380000000000001</c:v>
                </c:pt>
                <c:pt idx="418">
                  <c:v>6.3039999999999985</c:v>
                </c:pt>
                <c:pt idx="419">
                  <c:v>6.2700000000000014</c:v>
                </c:pt>
                <c:pt idx="420">
                  <c:v>6.0279999999999978</c:v>
                </c:pt>
                <c:pt idx="421">
                  <c:v>5.8959999999999981</c:v>
                </c:pt>
                <c:pt idx="422">
                  <c:v>5.9039999999999999</c:v>
                </c:pt>
                <c:pt idx="423">
                  <c:v>5.87</c:v>
                </c:pt>
                <c:pt idx="424">
                  <c:v>5.7750000000000004</c:v>
                </c:pt>
                <c:pt idx="425">
                  <c:v>5.7539999999999996</c:v>
                </c:pt>
                <c:pt idx="426">
                  <c:v>5.8519999999999985</c:v>
                </c:pt>
                <c:pt idx="427">
                  <c:v>5.702</c:v>
                </c:pt>
                <c:pt idx="428">
                  <c:v>5.6719999999999997</c:v>
                </c:pt>
                <c:pt idx="429">
                  <c:v>5.626999999999998</c:v>
                </c:pt>
                <c:pt idx="430">
                  <c:v>5.7560000000000002</c:v>
                </c:pt>
                <c:pt idx="431">
                  <c:v>5.819</c:v>
                </c:pt>
                <c:pt idx="432">
                  <c:v>5.74</c:v>
                </c:pt>
                <c:pt idx="433">
                  <c:v>5.8419999999999996</c:v>
                </c:pt>
                <c:pt idx="434">
                  <c:v>5.8559999999999981</c:v>
                </c:pt>
                <c:pt idx="435">
                  <c:v>5.6649999999999974</c:v>
                </c:pt>
                <c:pt idx="436">
                  <c:v>5.5720000000000001</c:v>
                </c:pt>
                <c:pt idx="437">
                  <c:v>5.5649999999999977</c:v>
                </c:pt>
                <c:pt idx="438">
                  <c:v>5.5919999999999996</c:v>
                </c:pt>
                <c:pt idx="439">
                  <c:v>5.63</c:v>
                </c:pt>
                <c:pt idx="440">
                  <c:v>5.6229999999999976</c:v>
                </c:pt>
                <c:pt idx="441">
                  <c:v>5.7089999999999996</c:v>
                </c:pt>
                <c:pt idx="442">
                  <c:v>5.7059999999999995</c:v>
                </c:pt>
                <c:pt idx="443">
                  <c:v>5.7850000000000001</c:v>
                </c:pt>
                <c:pt idx="444">
                  <c:v>5.7649999999999979</c:v>
                </c:pt>
                <c:pt idx="445">
                  <c:v>5.8100000000000005</c:v>
                </c:pt>
                <c:pt idx="446">
                  <c:v>5.7770000000000001</c:v>
                </c:pt>
                <c:pt idx="447">
                  <c:v>5.8860000000000001</c:v>
                </c:pt>
                <c:pt idx="448">
                  <c:v>6.0609999999999982</c:v>
                </c:pt>
                <c:pt idx="449">
                  <c:v>6.226</c:v>
                </c:pt>
                <c:pt idx="450">
                  <c:v>6.1559999999999979</c:v>
                </c:pt>
                <c:pt idx="451">
                  <c:v>6.1619999999999981</c:v>
                </c:pt>
                <c:pt idx="452">
                  <c:v>6.5309999999999997</c:v>
                </c:pt>
                <c:pt idx="453">
                  <c:v>6.633</c:v>
                </c:pt>
                <c:pt idx="454">
                  <c:v>6.4950000000000001</c:v>
                </c:pt>
                <c:pt idx="455">
                  <c:v>6.4720000000000004</c:v>
                </c:pt>
                <c:pt idx="456">
                  <c:v>6.3460000000000001</c:v>
                </c:pt>
                <c:pt idx="457">
                  <c:v>6.4409999999999998</c:v>
                </c:pt>
                <c:pt idx="458">
                  <c:v>6.6559999999999979</c:v>
                </c:pt>
                <c:pt idx="459">
                  <c:v>6.6869999999999985</c:v>
                </c:pt>
                <c:pt idx="460">
                  <c:v>6.6310000000000002</c:v>
                </c:pt>
                <c:pt idx="461">
                  <c:v>6.601</c:v>
                </c:pt>
                <c:pt idx="462">
                  <c:v>6.6989999999999981</c:v>
                </c:pt>
                <c:pt idx="463">
                  <c:v>7.0060000000000002</c:v>
                </c:pt>
                <c:pt idx="464">
                  <c:v>7.8539999999999983</c:v>
                </c:pt>
                <c:pt idx="465">
                  <c:v>8.9620000000000033</c:v>
                </c:pt>
                <c:pt idx="466">
                  <c:v>8.0670000000000002</c:v>
                </c:pt>
                <c:pt idx="467">
                  <c:v>8.0760000000000005</c:v>
                </c:pt>
                <c:pt idx="468">
                  <c:v>7.7119999999999997</c:v>
                </c:pt>
                <c:pt idx="469">
                  <c:v>7.3539999999999983</c:v>
                </c:pt>
                <c:pt idx="470">
                  <c:v>7.41</c:v>
                </c:pt>
                <c:pt idx="471">
                  <c:v>7.3269999999999982</c:v>
                </c:pt>
                <c:pt idx="472">
                  <c:v>7.5120000000000005</c:v>
                </c:pt>
                <c:pt idx="473">
                  <c:v>7.4489999999999998</c:v>
                </c:pt>
                <c:pt idx="474">
                  <c:v>7.5750000000000002</c:v>
                </c:pt>
                <c:pt idx="475">
                  <c:v>8.0810000000000013</c:v>
                </c:pt>
                <c:pt idx="476">
                  <c:v>8.0540000000000003</c:v>
                </c:pt>
                <c:pt idx="477">
                  <c:v>8.1520000000000028</c:v>
                </c:pt>
                <c:pt idx="478">
                  <c:v>8.0260000000000016</c:v>
                </c:pt>
                <c:pt idx="479">
                  <c:v>8.0130000000000035</c:v>
                </c:pt>
                <c:pt idx="480">
                  <c:v>7.9660000000000002</c:v>
                </c:pt>
                <c:pt idx="481">
                  <c:v>8.0710000000000015</c:v>
                </c:pt>
                <c:pt idx="482">
                  <c:v>8.06</c:v>
                </c:pt>
                <c:pt idx="483">
                  <c:v>8.1630000000000003</c:v>
                </c:pt>
                <c:pt idx="484">
                  <c:v>8.0300000000000011</c:v>
                </c:pt>
                <c:pt idx="485">
                  <c:v>8.1510000000000016</c:v>
                </c:pt>
                <c:pt idx="486">
                  <c:v>8.1020000000000003</c:v>
                </c:pt>
                <c:pt idx="487">
                  <c:v>8.0640000000000001</c:v>
                </c:pt>
                <c:pt idx="488">
                  <c:v>8.2830000000000013</c:v>
                </c:pt>
                <c:pt idx="489">
                  <c:v>8.2420000000000009</c:v>
                </c:pt>
                <c:pt idx="490">
                  <c:v>8.2570000000000014</c:v>
                </c:pt>
                <c:pt idx="491">
                  <c:v>7.9290000000000003</c:v>
                </c:pt>
                <c:pt idx="492">
                  <c:v>7.9190000000000014</c:v>
                </c:pt>
                <c:pt idx="493">
                  <c:v>7.9770000000000003</c:v>
                </c:pt>
                <c:pt idx="494">
                  <c:v>8.2750000000000004</c:v>
                </c:pt>
                <c:pt idx="495">
                  <c:v>8.3940000000000001</c:v>
                </c:pt>
                <c:pt idx="496">
                  <c:v>8.3470000000000013</c:v>
                </c:pt>
                <c:pt idx="497">
                  <c:v>8.02</c:v>
                </c:pt>
                <c:pt idx="498">
                  <c:v>7.8019999999999996</c:v>
                </c:pt>
                <c:pt idx="499">
                  <c:v>7.6659999999999986</c:v>
                </c:pt>
                <c:pt idx="500">
                  <c:v>7.5910000000000002</c:v>
                </c:pt>
                <c:pt idx="501">
                  <c:v>7.2269999999999985</c:v>
                </c:pt>
                <c:pt idx="502">
                  <c:v>7.2450000000000001</c:v>
                </c:pt>
                <c:pt idx="503">
                  <c:v>8.1810000000000009</c:v>
                </c:pt>
                <c:pt idx="504">
                  <c:v>8.5730000000000004</c:v>
                </c:pt>
                <c:pt idx="505">
                  <c:v>9.0830000000000002</c:v>
                </c:pt>
                <c:pt idx="506">
                  <c:v>9.1470000000000002</c:v>
                </c:pt>
                <c:pt idx="507">
                  <c:v>8.8110000000000035</c:v>
                </c:pt>
                <c:pt idx="508">
                  <c:v>9.0620000000000029</c:v>
                </c:pt>
                <c:pt idx="509">
                  <c:v>8.7580000000000009</c:v>
                </c:pt>
                <c:pt idx="510">
                  <c:v>8.6060000000000034</c:v>
                </c:pt>
                <c:pt idx="511">
                  <c:v>8.4330000000000016</c:v>
                </c:pt>
                <c:pt idx="512">
                  <c:v>8.3190000000000008</c:v>
                </c:pt>
                <c:pt idx="513">
                  <c:v>8.4720000000000031</c:v>
                </c:pt>
                <c:pt idx="514">
                  <c:v>8.5010000000000012</c:v>
                </c:pt>
                <c:pt idx="515">
                  <c:v>8.5010000000000012</c:v>
                </c:pt>
                <c:pt idx="516">
                  <c:v>8.5010000000000012</c:v>
                </c:pt>
                <c:pt idx="517">
                  <c:v>9.532</c:v>
                </c:pt>
                <c:pt idx="518">
                  <c:v>9.5910000000000011</c:v>
                </c:pt>
                <c:pt idx="519">
                  <c:v>9.7449999999999992</c:v>
                </c:pt>
                <c:pt idx="520">
                  <c:v>9.7449999999999992</c:v>
                </c:pt>
                <c:pt idx="521">
                  <c:v>9.25</c:v>
                </c:pt>
                <c:pt idx="522">
                  <c:v>9.6560000000000006</c:v>
                </c:pt>
                <c:pt idx="523">
                  <c:v>9.7460000000000004</c:v>
                </c:pt>
                <c:pt idx="524">
                  <c:v>10.676</c:v>
                </c:pt>
                <c:pt idx="525">
                  <c:v>10.126000000000001</c:v>
                </c:pt>
                <c:pt idx="526">
                  <c:v>10.141999999999999</c:v>
                </c:pt>
                <c:pt idx="527">
                  <c:v>9.4740000000000002</c:v>
                </c:pt>
                <c:pt idx="528">
                  <c:v>9.0950000000000006</c:v>
                </c:pt>
                <c:pt idx="529">
                  <c:v>8.9340000000000011</c:v>
                </c:pt>
                <c:pt idx="530">
                  <c:v>9.0730000000000004</c:v>
                </c:pt>
                <c:pt idx="531">
                  <c:v>9.356000000000007</c:v>
                </c:pt>
                <c:pt idx="532">
                  <c:v>9.39</c:v>
                </c:pt>
                <c:pt idx="533">
                  <c:v>9.7219999999999995</c:v>
                </c:pt>
                <c:pt idx="534">
                  <c:v>9.3640000000000008</c:v>
                </c:pt>
                <c:pt idx="535">
                  <c:v>8.9670000000000005</c:v>
                </c:pt>
                <c:pt idx="536">
                  <c:v>8.41</c:v>
                </c:pt>
                <c:pt idx="537">
                  <c:v>9.0940000000000012</c:v>
                </c:pt>
                <c:pt idx="538">
                  <c:v>9.4760000000000026</c:v>
                </c:pt>
                <c:pt idx="539">
                  <c:v>10.34</c:v>
                </c:pt>
                <c:pt idx="540">
                  <c:v>10.171000000000001</c:v>
                </c:pt>
                <c:pt idx="541">
                  <c:v>11.172000000000002</c:v>
                </c:pt>
                <c:pt idx="542">
                  <c:v>10.949</c:v>
                </c:pt>
                <c:pt idx="543">
                  <c:v>9.516</c:v>
                </c:pt>
                <c:pt idx="544">
                  <c:v>9.6780000000000008</c:v>
                </c:pt>
                <c:pt idx="545">
                  <c:v>9.6910000000000025</c:v>
                </c:pt>
                <c:pt idx="546">
                  <c:v>10.106</c:v>
                </c:pt>
                <c:pt idx="547">
                  <c:v>10.744999999999999</c:v>
                </c:pt>
                <c:pt idx="548">
                  <c:v>10.241</c:v>
                </c:pt>
                <c:pt idx="549">
                  <c:v>10.594000000000001</c:v>
                </c:pt>
                <c:pt idx="550">
                  <c:v>10.017000000000001</c:v>
                </c:pt>
                <c:pt idx="551">
                  <c:v>9.261000000000001</c:v>
                </c:pt>
                <c:pt idx="552">
                  <c:v>9.6530000000000005</c:v>
                </c:pt>
                <c:pt idx="553">
                  <c:v>10.24</c:v>
                </c:pt>
                <c:pt idx="554">
                  <c:v>10.004</c:v>
                </c:pt>
                <c:pt idx="555">
                  <c:v>9.923</c:v>
                </c:pt>
                <c:pt idx="556">
                  <c:v>9.8890000000000029</c:v>
                </c:pt>
                <c:pt idx="557">
                  <c:v>9.2970000000000006</c:v>
                </c:pt>
                <c:pt idx="558">
                  <c:v>8.6150000000000002</c:v>
                </c:pt>
                <c:pt idx="559">
                  <c:v>8.8620000000000054</c:v>
                </c:pt>
                <c:pt idx="560">
                  <c:v>9.2430000000000003</c:v>
                </c:pt>
                <c:pt idx="561">
                  <c:v>9.4290000000000003</c:v>
                </c:pt>
                <c:pt idx="562">
                  <c:v>9.5540000000000003</c:v>
                </c:pt>
                <c:pt idx="563">
                  <c:v>9.4950000000000028</c:v>
                </c:pt>
                <c:pt idx="564">
                  <c:v>9.6389999999999993</c:v>
                </c:pt>
                <c:pt idx="565">
                  <c:v>9.5140000000000011</c:v>
                </c:pt>
                <c:pt idx="566">
                  <c:v>9.407</c:v>
                </c:pt>
                <c:pt idx="567">
                  <c:v>10.036</c:v>
                </c:pt>
                <c:pt idx="568">
                  <c:v>10.388</c:v>
                </c:pt>
                <c:pt idx="569">
                  <c:v>10.674000000000001</c:v>
                </c:pt>
                <c:pt idx="570">
                  <c:v>10.449</c:v>
                </c:pt>
                <c:pt idx="571">
                  <c:v>10.775</c:v>
                </c:pt>
                <c:pt idx="572">
                  <c:v>10.788</c:v>
                </c:pt>
                <c:pt idx="573">
                  <c:v>10.812000000000003</c:v>
                </c:pt>
                <c:pt idx="574">
                  <c:v>11.27</c:v>
                </c:pt>
                <c:pt idx="575">
                  <c:v>11.478</c:v>
                </c:pt>
              </c:numCache>
            </c:numRef>
          </c:val>
        </c:ser>
        <c:marker val="1"/>
        <c:axId val="97806208"/>
        <c:axId val="97804288"/>
      </c:lineChart>
      <c:dateAx>
        <c:axId val="97792384"/>
        <c:scaling>
          <c:orientation val="minMax"/>
          <c:min val="41640"/>
        </c:scaling>
        <c:axPos val="b"/>
        <c:numFmt formatCode="yyyy/mm/dd;@" sourceLinked="0"/>
        <c:tickLblPos val="nextTo"/>
        <c:txPr>
          <a:bodyPr rot="-5400000" vert="horz"/>
          <a:lstStyle/>
          <a:p>
            <a:pPr>
              <a:defRPr/>
            </a:pPr>
            <a:endParaRPr lang="hu-HU"/>
          </a:p>
        </c:txPr>
        <c:crossAx val="97793920"/>
        <c:crosses val="autoZero"/>
        <c:auto val="1"/>
        <c:lblOffset val="100"/>
        <c:baseTimeUnit val="days"/>
        <c:majorUnit val="2"/>
        <c:majorTimeUnit val="months"/>
      </c:dateAx>
      <c:valAx>
        <c:axId val="97793920"/>
        <c:scaling>
          <c:orientation val="minMax"/>
          <c:max val="7"/>
          <c:min val="0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 dirty="0" smtClean="0"/>
                  <a:t>%</a:t>
                </a:r>
                <a:endParaRPr lang="hu-HU" dirty="0"/>
              </a:p>
            </c:rich>
          </c:tx>
          <c:layout>
            <c:manualLayout>
              <c:xMode val="edge"/>
              <c:yMode val="edge"/>
              <c:x val="9.0916666666666715E-2"/>
              <c:y val="1.2935185185185189E-3"/>
            </c:manualLayout>
          </c:layout>
        </c:title>
        <c:numFmt formatCode="General" sourceLinked="1"/>
        <c:tickLblPos val="nextTo"/>
        <c:crossAx val="97792384"/>
        <c:crosses val="autoZero"/>
        <c:crossBetween val="between"/>
      </c:valAx>
      <c:valAx>
        <c:axId val="97804288"/>
        <c:scaling>
          <c:orientation val="minMax"/>
          <c:max val="12"/>
          <c:min val="5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 dirty="0" smtClean="0"/>
                  <a:t>%</a:t>
                </a:r>
                <a:endParaRPr lang="hu-HU" dirty="0"/>
              </a:p>
            </c:rich>
          </c:tx>
          <c:layout>
            <c:manualLayout>
              <c:xMode val="edge"/>
              <c:yMode val="edge"/>
              <c:x val="0.83332727272727269"/>
              <c:y val="1.696990740740742E-3"/>
            </c:manualLayout>
          </c:layout>
        </c:title>
        <c:numFmt formatCode="General" sourceLinked="1"/>
        <c:tickLblPos val="nextTo"/>
        <c:crossAx val="97806208"/>
        <c:crosses val="max"/>
        <c:crossBetween val="between"/>
      </c:valAx>
      <c:dateAx>
        <c:axId val="97806208"/>
        <c:scaling>
          <c:orientation val="minMax"/>
        </c:scaling>
        <c:delete val="1"/>
        <c:axPos val="b"/>
        <c:numFmt formatCode="yyyy/mm/dd" sourceLinked="1"/>
        <c:tickLblPos val="none"/>
        <c:crossAx val="97804288"/>
        <c:crosses val="autoZero"/>
        <c:auto val="1"/>
        <c:lblOffset val="100"/>
        <c:baseTimeUnit val="days"/>
      </c:dateAx>
    </c:plotArea>
    <c:legend>
      <c:legendPos val="r"/>
      <c:layout>
        <c:manualLayout>
          <c:xMode val="edge"/>
          <c:yMode val="edge"/>
          <c:x val="0"/>
          <c:y val="0.86615115740740745"/>
          <c:w val="1"/>
          <c:h val="0.13384884259259264"/>
        </c:manualLayout>
      </c:layout>
    </c:legend>
    <c:plotVisOnly val="1"/>
    <c:dispBlanksAs val="gap"/>
  </c:chart>
  <c:spPr>
    <a:ln w="3175">
      <a:noFill/>
      <a:prstDash val="solid"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2043935185185187"/>
          <c:y val="9.7616666666666685E-2"/>
          <c:w val="0.7333481481481483"/>
          <c:h val="0.48539166666666672"/>
        </c:manualLayout>
      </c:layout>
      <c:lineChart>
        <c:grouping val="standard"/>
        <c:ser>
          <c:idx val="0"/>
          <c:order val="0"/>
          <c:tx>
            <c:strRef>
              <c:f>'c1-9'!$B$11</c:f>
              <c:strCache>
                <c:ptCount val="1"/>
                <c:pt idx="0">
                  <c:v>Nomináleffektív árfolyam</c:v>
                </c:pt>
              </c:strCache>
            </c:strRef>
          </c:tx>
          <c:spPr>
            <a:ln w="28575">
              <a:solidFill>
                <a:schemeClr val="accent6"/>
              </a:solidFill>
              <a:prstDash val="sysDash"/>
            </a:ln>
          </c:spPr>
          <c:marker>
            <c:symbol val="none"/>
          </c:marker>
          <c:cat>
            <c:numRef>
              <c:f>'c1-9'!$A$13:$A$33</c:f>
              <c:numCache>
                <c:formatCode>yyyy/mm/dd</c:formatCode>
                <c:ptCount val="21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  <c:pt idx="19">
                  <c:v>41913</c:v>
                </c:pt>
                <c:pt idx="20">
                  <c:v>42005</c:v>
                </c:pt>
              </c:numCache>
            </c:numRef>
          </c:cat>
          <c:val>
            <c:numRef>
              <c:f>'c1-9'!$B$13:$B$33</c:f>
              <c:numCache>
                <c:formatCode>General</c:formatCode>
                <c:ptCount val="21"/>
                <c:pt idx="0">
                  <c:v>100</c:v>
                </c:pt>
                <c:pt idx="1">
                  <c:v>94.489310672608482</c:v>
                </c:pt>
                <c:pt idx="2">
                  <c:v>94.146486918317805</c:v>
                </c:pt>
                <c:pt idx="3">
                  <c:v>96.081226305906029</c:v>
                </c:pt>
                <c:pt idx="4">
                  <c:v>95.652308803365784</c:v>
                </c:pt>
                <c:pt idx="5">
                  <c:v>98.023808066958324</c:v>
                </c:pt>
                <c:pt idx="6">
                  <c:v>97.075828857004154</c:v>
                </c:pt>
                <c:pt idx="7">
                  <c:v>96.338818111228946</c:v>
                </c:pt>
                <c:pt idx="8">
                  <c:v>93.51728726269279</c:v>
                </c:pt>
                <c:pt idx="9">
                  <c:v>92.693665689099049</c:v>
                </c:pt>
                <c:pt idx="10">
                  <c:v>90.578465531906801</c:v>
                </c:pt>
                <c:pt idx="11">
                  <c:v>92.659710797397011</c:v>
                </c:pt>
                <c:pt idx="12">
                  <c:v>95.015266774276697</c:v>
                </c:pt>
                <c:pt idx="13">
                  <c:v>95.371103697722177</c:v>
                </c:pt>
                <c:pt idx="14">
                  <c:v>97.390471774780778</c:v>
                </c:pt>
                <c:pt idx="15">
                  <c:v>98.955068370845993</c:v>
                </c:pt>
                <c:pt idx="16">
                  <c:v>100.55973863351376</c:v>
                </c:pt>
                <c:pt idx="17">
                  <c:v>100.10074433603963</c:v>
                </c:pt>
                <c:pt idx="18">
                  <c:v>98.096802466124799</c:v>
                </c:pt>
                <c:pt idx="19">
                  <c:v>97.009987391876479</c:v>
                </c:pt>
                <c:pt idx="20">
                  <c:v>93.363800810608367</c:v>
                </c:pt>
              </c:numCache>
            </c:numRef>
          </c:val>
        </c:ser>
        <c:marker val="1"/>
        <c:axId val="97841920"/>
        <c:axId val="97843456"/>
      </c:lineChart>
      <c:lineChart>
        <c:grouping val="standard"/>
        <c:ser>
          <c:idx val="2"/>
          <c:order val="1"/>
          <c:tx>
            <c:strRef>
              <c:f>'c1-9'!$D$11</c:f>
              <c:strCache>
                <c:ptCount val="1"/>
                <c:pt idx="0">
                  <c:v>EUR/USD (jobb tengely)</c:v>
                </c:pt>
              </c:strCache>
            </c:strRef>
          </c:tx>
          <c:spPr>
            <a:ln w="28575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'c1-9'!$A$13:$A$33</c:f>
              <c:numCache>
                <c:formatCode>yyyy/mm/dd</c:formatCode>
                <c:ptCount val="21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  <c:pt idx="19">
                  <c:v>41913</c:v>
                </c:pt>
                <c:pt idx="20">
                  <c:v>42005</c:v>
                </c:pt>
              </c:numCache>
            </c:numRef>
          </c:cat>
          <c:val>
            <c:numRef>
              <c:f>'c1-9'!$D$13:$D$33</c:f>
              <c:numCache>
                <c:formatCode>General</c:formatCode>
                <c:ptCount val="21"/>
                <c:pt idx="0">
                  <c:v>1.3829</c:v>
                </c:pt>
                <c:pt idx="1">
                  <c:v>1.2707999999999995</c:v>
                </c:pt>
                <c:pt idx="2">
                  <c:v>1.2909999999999995</c:v>
                </c:pt>
                <c:pt idx="3">
                  <c:v>1.3583000000000001</c:v>
                </c:pt>
                <c:pt idx="4">
                  <c:v>1.3680000000000001</c:v>
                </c:pt>
                <c:pt idx="5">
                  <c:v>1.4390999999999996</c:v>
                </c:pt>
                <c:pt idx="6">
                  <c:v>1.4126999999999996</c:v>
                </c:pt>
                <c:pt idx="7">
                  <c:v>1.3482000000000001</c:v>
                </c:pt>
                <c:pt idx="8">
                  <c:v>1.3108</c:v>
                </c:pt>
                <c:pt idx="9">
                  <c:v>1.2813999999999997</c:v>
                </c:pt>
                <c:pt idx="10">
                  <c:v>1.2502</c:v>
                </c:pt>
                <c:pt idx="11">
                  <c:v>1.2967</c:v>
                </c:pt>
                <c:pt idx="12">
                  <c:v>1.3206</c:v>
                </c:pt>
                <c:pt idx="13">
                  <c:v>1.3062</c:v>
                </c:pt>
                <c:pt idx="14">
                  <c:v>1.3242</c:v>
                </c:pt>
                <c:pt idx="15">
                  <c:v>1.361</c:v>
                </c:pt>
                <c:pt idx="16">
                  <c:v>1.3695999999999995</c:v>
                </c:pt>
                <c:pt idx="17">
                  <c:v>1.3711</c:v>
                </c:pt>
                <c:pt idx="18">
                  <c:v>1.3255999999999994</c:v>
                </c:pt>
                <c:pt idx="19">
                  <c:v>1.2497999999999996</c:v>
                </c:pt>
                <c:pt idx="20">
                  <c:v>1.1342000000000001</c:v>
                </c:pt>
              </c:numCache>
            </c:numRef>
          </c:val>
        </c:ser>
        <c:marker val="1"/>
        <c:axId val="97330688"/>
        <c:axId val="97329152"/>
      </c:lineChart>
      <c:dateAx>
        <c:axId val="97841920"/>
        <c:scaling>
          <c:orientation val="minMax"/>
        </c:scaling>
        <c:axPos val="b"/>
        <c:numFmt formatCode="yyyy" sourceLinked="0"/>
        <c:tickLblPos val="nextTo"/>
        <c:txPr>
          <a:bodyPr rot="-5400000" vert="horz"/>
          <a:lstStyle/>
          <a:p>
            <a:pPr>
              <a:defRPr/>
            </a:pPr>
            <a:endParaRPr lang="hu-HU"/>
          </a:p>
        </c:txPr>
        <c:crossAx val="97843456"/>
        <c:crosses val="autoZero"/>
        <c:auto val="1"/>
        <c:lblOffset val="100"/>
        <c:baseTimeUnit val="months"/>
        <c:majorUnit val="12"/>
        <c:majorTimeUnit val="months"/>
      </c:dateAx>
      <c:valAx>
        <c:axId val="97843456"/>
        <c:scaling>
          <c:orientation val="minMax"/>
          <c:max val="102"/>
          <c:min val="90"/>
        </c:scaling>
        <c:axPos val="l"/>
        <c:numFmt formatCode="General" sourceLinked="1"/>
        <c:tickLblPos val="nextTo"/>
        <c:crossAx val="97841920"/>
        <c:crosses val="autoZero"/>
        <c:crossBetween val="between"/>
        <c:majorUnit val="2"/>
      </c:valAx>
      <c:valAx>
        <c:axId val="97329152"/>
        <c:scaling>
          <c:orientation val="minMax"/>
          <c:max val="1.5"/>
          <c:min val="1.1000000000000001"/>
        </c:scaling>
        <c:axPos val="r"/>
        <c:numFmt formatCode="General" sourceLinked="1"/>
        <c:tickLblPos val="nextTo"/>
        <c:crossAx val="97330688"/>
        <c:crosses val="max"/>
        <c:crossBetween val="between"/>
        <c:majorUnit val="0.1"/>
      </c:valAx>
      <c:dateAx>
        <c:axId val="97330688"/>
        <c:scaling>
          <c:orientation val="minMax"/>
        </c:scaling>
        <c:delete val="1"/>
        <c:axPos val="b"/>
        <c:numFmt formatCode="yyyy/mm/dd" sourceLinked="1"/>
        <c:tickLblPos val="none"/>
        <c:crossAx val="97329152"/>
        <c:crosses val="autoZero"/>
        <c:auto val="1"/>
        <c:lblOffset val="100"/>
        <c:baseTimeUnit val="months"/>
      </c:dateAx>
    </c:plotArea>
    <c:legend>
      <c:legendPos val="b"/>
      <c:layout>
        <c:manualLayout>
          <c:xMode val="edge"/>
          <c:yMode val="edge"/>
          <c:x val="0"/>
          <c:y val="0.83469027777777782"/>
          <c:w val="0.98169236111111058"/>
          <c:h val="0.16530972222222223"/>
        </c:manualLayout>
      </c:layout>
    </c:legend>
    <c:plotVisOnly val="1"/>
    <c:dispBlanksAs val="gap"/>
  </c:chart>
  <c:spPr>
    <a:solidFill>
      <a:schemeClr val="bg1"/>
    </a:solidFill>
    <a:ln>
      <a:noFill/>
    </a:ln>
  </c:spPr>
  <c:txPr>
    <a:bodyPr/>
    <a:lstStyle/>
    <a:p>
      <a:pPr>
        <a:defRPr sz="1600"/>
      </a:pPr>
      <a:endParaRPr lang="hu-HU"/>
    </a:p>
  </c:txPr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1054193121693122"/>
          <c:y val="4.9341898148148162E-2"/>
          <c:w val="0.79358071183131085"/>
          <c:h val="0.68505625000000003"/>
        </c:manualLayout>
      </c:layout>
      <c:barChart>
        <c:barDir val="col"/>
        <c:grouping val="clustered"/>
        <c:ser>
          <c:idx val="0"/>
          <c:order val="0"/>
          <c:tx>
            <c:strRef>
              <c:f>'c1-7'!$B$15</c:f>
              <c:strCache>
                <c:ptCount val="1"/>
                <c:pt idx="0">
                  <c:v>Exportpiaci részesedés</c:v>
                </c:pt>
              </c:strCache>
            </c:strRef>
          </c:tx>
          <c:spPr>
            <a:solidFill>
              <a:schemeClr val="bg2"/>
            </a:solidFill>
          </c:spPr>
          <c:cat>
            <c:numRef>
              <c:f>'c1-7'!$A$19:$A$33</c:f>
              <c:numCache>
                <c:formatCode>yyyy/mm/dd</c:formatCode>
                <c:ptCount val="15"/>
                <c:pt idx="0">
                  <c:v>37257</c:v>
                </c:pt>
                <c:pt idx="1">
                  <c:v>37622</c:v>
                </c:pt>
                <c:pt idx="2">
                  <c:v>37987</c:v>
                </c:pt>
                <c:pt idx="3">
                  <c:v>38353</c:v>
                </c:pt>
                <c:pt idx="4">
                  <c:v>38718</c:v>
                </c:pt>
                <c:pt idx="5">
                  <c:v>39083</c:v>
                </c:pt>
                <c:pt idx="6">
                  <c:v>39448</c:v>
                </c:pt>
                <c:pt idx="7">
                  <c:v>39814</c:v>
                </c:pt>
                <c:pt idx="8">
                  <c:v>40179</c:v>
                </c:pt>
                <c:pt idx="9">
                  <c:v>40544</c:v>
                </c:pt>
                <c:pt idx="10">
                  <c:v>40909</c:v>
                </c:pt>
                <c:pt idx="11">
                  <c:v>41275</c:v>
                </c:pt>
                <c:pt idx="12">
                  <c:v>41640</c:v>
                </c:pt>
                <c:pt idx="13">
                  <c:v>42005</c:v>
                </c:pt>
                <c:pt idx="14">
                  <c:v>42370</c:v>
                </c:pt>
              </c:numCache>
            </c:numRef>
          </c:cat>
          <c:val>
            <c:numRef>
              <c:f>'c1-7'!$B$19:$B$33</c:f>
              <c:numCache>
                <c:formatCode>0.0</c:formatCode>
                <c:ptCount val="15"/>
                <c:pt idx="0">
                  <c:v>4.4295082489420317</c:v>
                </c:pt>
                <c:pt idx="1">
                  <c:v>0.61312599370364762</c:v>
                </c:pt>
                <c:pt idx="2">
                  <c:v>7.8432986665730944</c:v>
                </c:pt>
                <c:pt idx="3">
                  <c:v>5.0814080460240909</c:v>
                </c:pt>
                <c:pt idx="4">
                  <c:v>6.6036908178367417</c:v>
                </c:pt>
                <c:pt idx="5">
                  <c:v>4.6116746668970867</c:v>
                </c:pt>
                <c:pt idx="6">
                  <c:v>3.7709538470767119</c:v>
                </c:pt>
                <c:pt idx="7">
                  <c:v>4.6824562439521982</c:v>
                </c:pt>
                <c:pt idx="8">
                  <c:v>-1.3077413121386774</c:v>
                </c:pt>
                <c:pt idx="9">
                  <c:v>-1.6413783697256401</c:v>
                </c:pt>
                <c:pt idx="10">
                  <c:v>-2.35021344017294</c:v>
                </c:pt>
                <c:pt idx="11">
                  <c:v>2.6489108459437642</c:v>
                </c:pt>
                <c:pt idx="12">
                  <c:v>5.8598077869689496</c:v>
                </c:pt>
                <c:pt idx="13">
                  <c:v>2.8810265709892313</c:v>
                </c:pt>
                <c:pt idx="14">
                  <c:v>1.522818204219206</c:v>
                </c:pt>
              </c:numCache>
            </c:numRef>
          </c:val>
        </c:ser>
        <c:gapWidth val="50"/>
        <c:axId val="97380608"/>
        <c:axId val="97862016"/>
      </c:barChart>
      <c:lineChart>
        <c:grouping val="standard"/>
        <c:ser>
          <c:idx val="1"/>
          <c:order val="1"/>
          <c:tx>
            <c:strRef>
              <c:f>'c1-7'!$C$15</c:f>
              <c:strCache>
                <c:ptCount val="1"/>
                <c:pt idx="0">
                  <c:v>Export</c:v>
                </c:pt>
              </c:strCache>
            </c:strRef>
          </c:tx>
          <c:spPr>
            <a:ln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'c1-7'!$A$19:$A$33</c:f>
              <c:numCache>
                <c:formatCode>yyyy/mm/dd</c:formatCode>
                <c:ptCount val="15"/>
                <c:pt idx="0">
                  <c:v>37257</c:v>
                </c:pt>
                <c:pt idx="1">
                  <c:v>37622</c:v>
                </c:pt>
                <c:pt idx="2">
                  <c:v>37987</c:v>
                </c:pt>
                <c:pt idx="3">
                  <c:v>38353</c:v>
                </c:pt>
                <c:pt idx="4">
                  <c:v>38718</c:v>
                </c:pt>
                <c:pt idx="5">
                  <c:v>39083</c:v>
                </c:pt>
                <c:pt idx="6">
                  <c:v>39448</c:v>
                </c:pt>
                <c:pt idx="7">
                  <c:v>39814</c:v>
                </c:pt>
                <c:pt idx="8">
                  <c:v>40179</c:v>
                </c:pt>
                <c:pt idx="9">
                  <c:v>40544</c:v>
                </c:pt>
                <c:pt idx="10">
                  <c:v>40909</c:v>
                </c:pt>
                <c:pt idx="11">
                  <c:v>41275</c:v>
                </c:pt>
                <c:pt idx="12">
                  <c:v>41640</c:v>
                </c:pt>
                <c:pt idx="13">
                  <c:v>42005</c:v>
                </c:pt>
                <c:pt idx="14">
                  <c:v>42370</c:v>
                </c:pt>
              </c:numCache>
            </c:numRef>
          </c:cat>
          <c:val>
            <c:numRef>
              <c:f>'c1-7'!$C$19:$C$33</c:f>
              <c:numCache>
                <c:formatCode>0.0</c:formatCode>
                <c:ptCount val="15"/>
                <c:pt idx="0">
                  <c:v>5.7579868913944798</c:v>
                </c:pt>
                <c:pt idx="1">
                  <c:v>6.3423537940121744</c:v>
                </c:pt>
                <c:pt idx="2">
                  <c:v>18.065139202959486</c:v>
                </c:pt>
                <c:pt idx="3">
                  <c:v>12.853466376584894</c:v>
                </c:pt>
                <c:pt idx="4">
                  <c:v>19.514715039755071</c:v>
                </c:pt>
                <c:pt idx="5">
                  <c:v>16.242725715301088</c:v>
                </c:pt>
                <c:pt idx="6">
                  <c:v>7.1149822619718348</c:v>
                </c:pt>
                <c:pt idx="7">
                  <c:v>-11.131466759808289</c:v>
                </c:pt>
                <c:pt idx="8">
                  <c:v>11.335860590727231</c:v>
                </c:pt>
                <c:pt idx="9">
                  <c:v>6.6713192461615307</c:v>
                </c:pt>
                <c:pt idx="10">
                  <c:v>-1.4544479425814707</c:v>
                </c:pt>
                <c:pt idx="11">
                  <c:v>5.8969272123688867</c:v>
                </c:pt>
                <c:pt idx="12">
                  <c:v>8.7313053550971489</c:v>
                </c:pt>
                <c:pt idx="13">
                  <c:v>7.3422046502931444</c:v>
                </c:pt>
                <c:pt idx="14">
                  <c:v>7.5535325701878993</c:v>
                </c:pt>
              </c:numCache>
            </c:numRef>
          </c:val>
        </c:ser>
        <c:marker val="1"/>
        <c:axId val="97380608"/>
        <c:axId val="97862016"/>
      </c:lineChart>
      <c:lineChart>
        <c:grouping val="standard"/>
        <c:ser>
          <c:idx val="2"/>
          <c:order val="2"/>
          <c:tx>
            <c:strRef>
              <c:f>'c1-7'!$D$15</c:f>
              <c:strCache>
                <c:ptCount val="1"/>
                <c:pt idx="0">
                  <c:v>Külső kereslet</c:v>
                </c:pt>
              </c:strCache>
            </c:strRef>
          </c:tx>
          <c:spPr>
            <a:ln>
              <a:solidFill>
                <a:schemeClr val="accent6">
                  <a:lumMod val="50000"/>
                </a:schemeClr>
              </a:solidFill>
            </a:ln>
          </c:spPr>
          <c:marker>
            <c:symbol val="square"/>
            <c:size val="5"/>
            <c:spPr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c:spPr>
          </c:marker>
          <c:cat>
            <c:numRef>
              <c:f>'c1-7'!$A$19:$A$33</c:f>
              <c:numCache>
                <c:formatCode>yyyy/mm/dd</c:formatCode>
                <c:ptCount val="15"/>
                <c:pt idx="0">
                  <c:v>37257</c:v>
                </c:pt>
                <c:pt idx="1">
                  <c:v>37622</c:v>
                </c:pt>
                <c:pt idx="2">
                  <c:v>37987</c:v>
                </c:pt>
                <c:pt idx="3">
                  <c:v>38353</c:v>
                </c:pt>
                <c:pt idx="4">
                  <c:v>38718</c:v>
                </c:pt>
                <c:pt idx="5">
                  <c:v>39083</c:v>
                </c:pt>
                <c:pt idx="6">
                  <c:v>39448</c:v>
                </c:pt>
                <c:pt idx="7">
                  <c:v>39814</c:v>
                </c:pt>
                <c:pt idx="8">
                  <c:v>40179</c:v>
                </c:pt>
                <c:pt idx="9">
                  <c:v>40544</c:v>
                </c:pt>
                <c:pt idx="10">
                  <c:v>40909</c:v>
                </c:pt>
                <c:pt idx="11">
                  <c:v>41275</c:v>
                </c:pt>
                <c:pt idx="12">
                  <c:v>41640</c:v>
                </c:pt>
                <c:pt idx="13">
                  <c:v>42005</c:v>
                </c:pt>
                <c:pt idx="14">
                  <c:v>42370</c:v>
                </c:pt>
              </c:numCache>
            </c:numRef>
          </c:cat>
          <c:val>
            <c:numRef>
              <c:f>'c1-7'!$D$19:$D$33</c:f>
              <c:numCache>
                <c:formatCode>0.0</c:formatCode>
                <c:ptCount val="15"/>
                <c:pt idx="0">
                  <c:v>1.3572456071984538</c:v>
                </c:pt>
                <c:pt idx="1">
                  <c:v>5.6841878625515347</c:v>
                </c:pt>
                <c:pt idx="2">
                  <c:v>9.4996137852054332</c:v>
                </c:pt>
                <c:pt idx="3">
                  <c:v>7.4009158742916865</c:v>
                </c:pt>
                <c:pt idx="4">
                  <c:v>12.12073210393589</c:v>
                </c:pt>
                <c:pt idx="5">
                  <c:v>11.109969131705849</c:v>
                </c:pt>
                <c:pt idx="6">
                  <c:v>3.1910881110707261</c:v>
                </c:pt>
                <c:pt idx="7">
                  <c:v>-15.156658822477192</c:v>
                </c:pt>
                <c:pt idx="8">
                  <c:v>12.87911902228644</c:v>
                </c:pt>
                <c:pt idx="9">
                  <c:v>8.4480713060774502</c:v>
                </c:pt>
                <c:pt idx="10">
                  <c:v>0.91148348219475384</c:v>
                </c:pt>
                <c:pt idx="11">
                  <c:v>3.1424750695017276</c:v>
                </c:pt>
                <c:pt idx="12">
                  <c:v>2.7346441948427227</c:v>
                </c:pt>
                <c:pt idx="13">
                  <c:v>4.3596911229002702</c:v>
                </c:pt>
                <c:pt idx="14">
                  <c:v>5.9404574575606119</c:v>
                </c:pt>
              </c:numCache>
            </c:numRef>
          </c:val>
        </c:ser>
        <c:marker val="1"/>
        <c:axId val="97866112"/>
        <c:axId val="97863936"/>
      </c:lineChart>
      <c:dateAx>
        <c:axId val="97380608"/>
        <c:scaling>
          <c:orientation val="minMax"/>
          <c:max val="42370"/>
          <c:min val="37257"/>
        </c:scaling>
        <c:axPos val="b"/>
        <c:numFmt formatCode="yyyy" sourceLinked="0"/>
        <c:maj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7862016"/>
        <c:crossesAt val="0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97862016"/>
        <c:scaling>
          <c:orientation val="minMax"/>
          <c:max val="20"/>
          <c:min val="-15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5.1280423280423253E-3"/>
              <c:y val="0.36567337962962976"/>
            </c:manualLayout>
          </c:layout>
        </c:title>
        <c:numFmt formatCode="0" sourceLinked="0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97380608"/>
        <c:crosses val="autoZero"/>
        <c:crossBetween val="between"/>
      </c:valAx>
      <c:valAx>
        <c:axId val="97863936"/>
        <c:scaling>
          <c:orientation val="minMax"/>
          <c:max val="20"/>
          <c:min val="-15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97379365079365088"/>
              <c:y val="0.36567337962962976"/>
            </c:manualLayout>
          </c:layout>
        </c:title>
        <c:numFmt formatCode="0" sourceLinked="0"/>
        <c:tickLblPos val="nextTo"/>
        <c:crossAx val="97866112"/>
        <c:crosses val="max"/>
        <c:crossBetween val="between"/>
      </c:valAx>
      <c:dateAx>
        <c:axId val="97866112"/>
        <c:scaling>
          <c:orientation val="minMax"/>
        </c:scaling>
        <c:delete val="1"/>
        <c:axPos val="b"/>
        <c:numFmt formatCode="yyyy/mm/dd" sourceLinked="1"/>
        <c:tickLblPos val="none"/>
        <c:crossAx val="97863936"/>
        <c:crosses val="autoZero"/>
        <c:auto val="1"/>
        <c:lblOffset val="100"/>
        <c:baseTimeUnit val="years"/>
      </c:dateAx>
      <c:spPr>
        <a:noFill/>
      </c:spPr>
    </c:plotArea>
    <c:legend>
      <c:legendPos val="b"/>
      <c:layout>
        <c:manualLayout>
          <c:xMode val="edge"/>
          <c:yMode val="edge"/>
          <c:x val="0"/>
          <c:y val="0.9125931120461277"/>
          <c:w val="1"/>
          <c:h val="8.3494623655913966E-2"/>
        </c:manualLayout>
      </c:layout>
    </c:legend>
    <c:plotVisOnly val="1"/>
    <c:dispBlanksAs val="gap"/>
  </c:chart>
  <c:spPr>
    <a:solidFill>
      <a:schemeClr val="bg1"/>
    </a:solidFill>
    <a:ln>
      <a:noFill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0.14180626382482328"/>
          <c:y val="6.717430555555555E-2"/>
          <c:w val="0.84930550572271957"/>
          <c:h val="0.68397407407407429"/>
        </c:manualLayout>
      </c:layout>
      <c:barChart>
        <c:barDir val="col"/>
        <c:grouping val="stacked"/>
        <c:ser>
          <c:idx val="2"/>
          <c:order val="0"/>
          <c:tx>
            <c:strRef>
              <c:f>'c1-6'!$D$15</c:f>
              <c:strCache>
                <c:ptCount val="1"/>
                <c:pt idx="0">
                  <c:v>Vállalatok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cat>
            <c:numRef>
              <c:f>'M_1. fejezet - 1st chapter.xlsx'!_c17_datum</c:f>
              <c:numCache>
                <c:formatCode>yyyy/mm/dd</c:formatCode>
                <c:ptCount val="17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</c:numCache>
            </c:numRef>
          </c:cat>
          <c:val>
            <c:numRef>
              <c:f>'M_1. fejezet - 1st chapter.xlsx'!_c17_Ic</c:f>
              <c:numCache>
                <c:formatCode>0.0</c:formatCode>
                <c:ptCount val="17"/>
                <c:pt idx="0">
                  <c:v>16.589724199780495</c:v>
                </c:pt>
                <c:pt idx="1">
                  <c:v>14.969918773862053</c:v>
                </c:pt>
                <c:pt idx="2">
                  <c:v>13.485734039136881</c:v>
                </c:pt>
                <c:pt idx="3">
                  <c:v>13.670906373240712</c:v>
                </c:pt>
                <c:pt idx="4">
                  <c:v>13.841367961789754</c:v>
                </c:pt>
                <c:pt idx="5">
                  <c:v>14.210095346632649</c:v>
                </c:pt>
                <c:pt idx="6">
                  <c:v>13.79842537978875</c:v>
                </c:pt>
                <c:pt idx="7">
                  <c:v>14.396802180046949</c:v>
                </c:pt>
                <c:pt idx="8">
                  <c:v>14.884835415408567</c:v>
                </c:pt>
                <c:pt idx="9">
                  <c:v>14.260647638492337</c:v>
                </c:pt>
                <c:pt idx="10">
                  <c:v>12.644222585255839</c:v>
                </c:pt>
                <c:pt idx="11">
                  <c:v>13.317469803958648</c:v>
                </c:pt>
                <c:pt idx="12">
                  <c:v>12.465614576444613</c:v>
                </c:pt>
                <c:pt idx="13">
                  <c:v>12.735984801167938</c:v>
                </c:pt>
                <c:pt idx="14">
                  <c:v>13.906114779034784</c:v>
                </c:pt>
                <c:pt idx="15">
                  <c:v>14.00744424016314</c:v>
                </c:pt>
                <c:pt idx="16">
                  <c:v>14.139596222504728</c:v>
                </c:pt>
              </c:numCache>
            </c:numRef>
          </c:val>
        </c:ser>
        <c:ser>
          <c:idx val="1"/>
          <c:order val="1"/>
          <c:tx>
            <c:strRef>
              <c:f>'c1-6'!$C$15</c:f>
              <c:strCache>
                <c:ptCount val="1"/>
                <c:pt idx="0">
                  <c:v>Lakosság</c:v>
                </c:pt>
              </c:strCache>
            </c:strRef>
          </c:tx>
          <c:spPr>
            <a:solidFill>
              <a:schemeClr val="accent6"/>
            </a:solidFill>
          </c:spPr>
          <c:cat>
            <c:numRef>
              <c:f>'M_1. fejezet - 1st chapter.xlsx'!_c17_datum</c:f>
              <c:numCache>
                <c:formatCode>yyyy/mm/dd</c:formatCode>
                <c:ptCount val="17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</c:numCache>
            </c:numRef>
          </c:cat>
          <c:val>
            <c:numRef>
              <c:f>'M_1. fejezet - 1st chapter.xlsx'!_c17_Ih</c:f>
              <c:numCache>
                <c:formatCode>0.0</c:formatCode>
                <c:ptCount val="17"/>
                <c:pt idx="0">
                  <c:v>5.3139121246298124</c:v>
                </c:pt>
                <c:pt idx="1">
                  <c:v>5.9293856128144817</c:v>
                </c:pt>
                <c:pt idx="2">
                  <c:v>6.0798979005307316</c:v>
                </c:pt>
                <c:pt idx="3">
                  <c:v>6.2613169792740084</c:v>
                </c:pt>
                <c:pt idx="4">
                  <c:v>6.4349496065335368</c:v>
                </c:pt>
                <c:pt idx="5">
                  <c:v>5.490777518550197</c:v>
                </c:pt>
                <c:pt idx="6">
                  <c:v>4.6431467399098789</c:v>
                </c:pt>
                <c:pt idx="7">
                  <c:v>5.0553014533406637</c:v>
                </c:pt>
                <c:pt idx="8">
                  <c:v>5.2191415463330664</c:v>
                </c:pt>
                <c:pt idx="9">
                  <c:v>5.1694855454390298</c:v>
                </c:pt>
                <c:pt idx="10">
                  <c:v>4.0341972453827148</c:v>
                </c:pt>
                <c:pt idx="11">
                  <c:v>3.1078365415157538</c:v>
                </c:pt>
                <c:pt idx="12">
                  <c:v>2.9182942890769494</c:v>
                </c:pt>
                <c:pt idx="13">
                  <c:v>2.8153310604186603</c:v>
                </c:pt>
                <c:pt idx="14">
                  <c:v>2.8125035496065167</c:v>
                </c:pt>
                <c:pt idx="15">
                  <c:v>2.9619036694333847</c:v>
                </c:pt>
                <c:pt idx="16">
                  <c:v>3.2527085679838228</c:v>
                </c:pt>
              </c:numCache>
            </c:numRef>
          </c:val>
        </c:ser>
        <c:ser>
          <c:idx val="0"/>
          <c:order val="2"/>
          <c:tx>
            <c:strRef>
              <c:f>'c1-6'!$B$15</c:f>
              <c:strCache>
                <c:ptCount val="1"/>
                <c:pt idx="0">
                  <c:v>Állam</c:v>
                </c:pt>
              </c:strCache>
            </c:strRef>
          </c:tx>
          <c:spPr>
            <a:solidFill>
              <a:srgbClr val="9C0000"/>
            </a:solidFill>
          </c:spPr>
          <c:cat>
            <c:numRef>
              <c:f>'M_1. fejezet - 1st chapter.xlsx'!_c17_datum</c:f>
              <c:numCache>
                <c:formatCode>yyyy/mm/dd</c:formatCode>
                <c:ptCount val="17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</c:numCache>
            </c:numRef>
          </c:cat>
          <c:val>
            <c:numRef>
              <c:f>'M_1. fejezet - 1st chapter.xlsx'!_c17_Ig</c:f>
              <c:numCache>
                <c:formatCode>0.0</c:formatCode>
                <c:ptCount val="17"/>
                <c:pt idx="0">
                  <c:v>3.5700248322930688</c:v>
                </c:pt>
                <c:pt idx="1">
                  <c:v>3.9357948360032782</c:v>
                </c:pt>
                <c:pt idx="2">
                  <c:v>5.1488792286355176</c:v>
                </c:pt>
                <c:pt idx="3">
                  <c:v>3.7664401179520115</c:v>
                </c:pt>
                <c:pt idx="4">
                  <c:v>3.7997350752220367</c:v>
                </c:pt>
                <c:pt idx="5">
                  <c:v>4.1912159166730101</c:v>
                </c:pt>
                <c:pt idx="6">
                  <c:v>5.1547461086040585</c:v>
                </c:pt>
                <c:pt idx="7">
                  <c:v>4.2341991496799825</c:v>
                </c:pt>
                <c:pt idx="8">
                  <c:v>3.1860584815563224</c:v>
                </c:pt>
                <c:pt idx="9">
                  <c:v>3.4218791469854293</c:v>
                </c:pt>
                <c:pt idx="10">
                  <c:v>3.7025565547132553</c:v>
                </c:pt>
                <c:pt idx="11">
                  <c:v>3.37732436412684</c:v>
                </c:pt>
                <c:pt idx="12">
                  <c:v>3.7357787367595141</c:v>
                </c:pt>
                <c:pt idx="13">
                  <c:v>4.3816312121395171</c:v>
                </c:pt>
                <c:pt idx="14">
                  <c:v>4.6654869548190936</c:v>
                </c:pt>
                <c:pt idx="15">
                  <c:v>4.7673194511645365</c:v>
                </c:pt>
                <c:pt idx="16">
                  <c:v>3.5708635946003389</c:v>
                </c:pt>
              </c:numCache>
            </c:numRef>
          </c:val>
        </c:ser>
        <c:gapWidth val="50"/>
        <c:overlap val="100"/>
        <c:axId val="97887744"/>
        <c:axId val="97889280"/>
      </c:barChart>
      <c:dateAx>
        <c:axId val="97887744"/>
        <c:scaling>
          <c:orientation val="minMax"/>
          <c:min val="38353"/>
        </c:scaling>
        <c:axPos val="b"/>
        <c:numFmt formatCode="yyyy" sourceLinked="0"/>
        <c:majorTickMark val="none"/>
        <c:tickLblPos val="nextTo"/>
        <c:txPr>
          <a:bodyPr rot="-5400000" vert="horz"/>
          <a:lstStyle/>
          <a:p>
            <a:pPr>
              <a:defRPr/>
            </a:pPr>
            <a:endParaRPr lang="hu-HU"/>
          </a:p>
        </c:txPr>
        <c:crossAx val="97889280"/>
        <c:crosses val="autoZero"/>
        <c:auto val="1"/>
        <c:lblOffset val="100"/>
        <c:baseTimeUnit val="years"/>
      </c:dateAx>
      <c:valAx>
        <c:axId val="97889280"/>
        <c:scaling>
          <c:orientation val="minMax"/>
          <c:max val="25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GDP arányában (%)</a:t>
                </a:r>
                <a:endParaRPr lang="en-GB"/>
              </a:p>
            </c:rich>
          </c:tx>
          <c:layout>
            <c:manualLayout>
              <c:xMode val="edge"/>
              <c:yMode val="edge"/>
              <c:x val="5.8002664683421204E-4"/>
              <c:y val="0.20468663194444445"/>
            </c:manualLayout>
          </c:layout>
        </c:title>
        <c:numFmt formatCode="0" sourceLinked="0"/>
        <c:tickLblPos val="nextTo"/>
        <c:crossAx val="97887744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0"/>
          <c:y val="0.89223819541841987"/>
          <c:w val="1"/>
          <c:h val="0.10776180458158745"/>
        </c:manualLayout>
      </c:layout>
    </c:legend>
    <c:plotVisOnly val="1"/>
    <c:dispBlanksAs val="gap"/>
  </c:chart>
  <c:spPr>
    <a:noFill/>
    <a:ln w="3175">
      <a:noFill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0.15829570707070725"/>
          <c:y val="2.731087962962964E-2"/>
          <c:w val="0.75450934343434362"/>
          <c:h val="0.61852685185185186"/>
        </c:manualLayout>
      </c:layout>
      <c:lineChart>
        <c:grouping val="standard"/>
        <c:ser>
          <c:idx val="0"/>
          <c:order val="0"/>
          <c:tx>
            <c:v>Olajkutak száma</c:v>
          </c:tx>
          <c:spPr>
            <a:ln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'top4'!$A$2:$A$101</c:f>
              <c:numCache>
                <c:formatCode>[$-409]mmm\-yy;@</c:formatCode>
                <c:ptCount val="100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</c:numCache>
            </c:numRef>
          </c:cat>
          <c:val>
            <c:numRef>
              <c:f>'top4'!$B$2:$B$101</c:f>
              <c:numCache>
                <c:formatCode>_(* #,##0_);_(* \(#,##0\);_(* "-"??_);_(@_)</c:formatCode>
                <c:ptCount val="100"/>
                <c:pt idx="0">
                  <c:v>451.04581194729957</c:v>
                </c:pt>
                <c:pt idx="1">
                  <c:v>455.05203669030027</c:v>
                </c:pt>
                <c:pt idx="2">
                  <c:v>453.47523130289977</c:v>
                </c:pt>
                <c:pt idx="3">
                  <c:v>457.74318332289999</c:v>
                </c:pt>
                <c:pt idx="4">
                  <c:v>451.14023616650002</c:v>
                </c:pt>
                <c:pt idx="5">
                  <c:v>458.31473229569974</c:v>
                </c:pt>
                <c:pt idx="6">
                  <c:v>468.79230034229954</c:v>
                </c:pt>
                <c:pt idx="7">
                  <c:v>478.57242768330036</c:v>
                </c:pt>
                <c:pt idx="8">
                  <c:v>476.85031238249974</c:v>
                </c:pt>
                <c:pt idx="9">
                  <c:v>463.76357034669962</c:v>
                </c:pt>
                <c:pt idx="10">
                  <c:v>468.2020945969</c:v>
                </c:pt>
                <c:pt idx="11">
                  <c:v>479.61996710109997</c:v>
                </c:pt>
                <c:pt idx="12">
                  <c:v>460.46964633929997</c:v>
                </c:pt>
                <c:pt idx="13">
                  <c:v>472.30348928749999</c:v>
                </c:pt>
                <c:pt idx="14">
                  <c:v>497.23053996189935</c:v>
                </c:pt>
                <c:pt idx="15">
                  <c:v>510.9150745172995</c:v>
                </c:pt>
                <c:pt idx="16">
                  <c:v>522.04821477870007</c:v>
                </c:pt>
                <c:pt idx="17">
                  <c:v>539.01692063909991</c:v>
                </c:pt>
                <c:pt idx="18">
                  <c:v>539.52087558049993</c:v>
                </c:pt>
                <c:pt idx="19">
                  <c:v>546.54050320350007</c:v>
                </c:pt>
                <c:pt idx="20">
                  <c:v>546.36136040619999</c:v>
                </c:pt>
                <c:pt idx="21">
                  <c:v>546.46155147719992</c:v>
                </c:pt>
                <c:pt idx="22">
                  <c:v>542.25631286380008</c:v>
                </c:pt>
                <c:pt idx="23">
                  <c:v>496.30918408799994</c:v>
                </c:pt>
                <c:pt idx="24">
                  <c:v>403.83874708450003</c:v>
                </c:pt>
                <c:pt idx="25">
                  <c:v>335.18707169480024</c:v>
                </c:pt>
                <c:pt idx="26">
                  <c:v>274.94190097849963</c:v>
                </c:pt>
                <c:pt idx="27">
                  <c:v>224.8025942424</c:v>
                </c:pt>
                <c:pt idx="28">
                  <c:v>204.58060110900001</c:v>
                </c:pt>
                <c:pt idx="29">
                  <c:v>210.48518361770007</c:v>
                </c:pt>
                <c:pt idx="30">
                  <c:v>232.7246423135</c:v>
                </c:pt>
                <c:pt idx="31">
                  <c:v>253.03358524249995</c:v>
                </c:pt>
                <c:pt idx="32">
                  <c:v>276.40666001679995</c:v>
                </c:pt>
                <c:pt idx="33">
                  <c:v>282.65454023410018</c:v>
                </c:pt>
                <c:pt idx="34">
                  <c:v>316.05451124769962</c:v>
                </c:pt>
                <c:pt idx="35">
                  <c:v>348.77915359759976</c:v>
                </c:pt>
                <c:pt idx="36">
                  <c:v>375.79525068680005</c:v>
                </c:pt>
                <c:pt idx="37">
                  <c:v>401.23659295319942</c:v>
                </c:pt>
                <c:pt idx="38">
                  <c:v>425.87191281469967</c:v>
                </c:pt>
                <c:pt idx="39">
                  <c:v>456.90081144129942</c:v>
                </c:pt>
                <c:pt idx="40">
                  <c:v>479.11161270739979</c:v>
                </c:pt>
                <c:pt idx="41">
                  <c:v>511.92124517689979</c:v>
                </c:pt>
                <c:pt idx="42">
                  <c:v>542.72467212100003</c:v>
                </c:pt>
                <c:pt idx="43">
                  <c:v>589.68683616349995</c:v>
                </c:pt>
                <c:pt idx="44">
                  <c:v>608.60686579359958</c:v>
                </c:pt>
                <c:pt idx="45">
                  <c:v>637.82693908869999</c:v>
                </c:pt>
                <c:pt idx="46">
                  <c:v>658.21212764229949</c:v>
                </c:pt>
                <c:pt idx="47">
                  <c:v>677.59773706110059</c:v>
                </c:pt>
                <c:pt idx="48">
                  <c:v>701.01470923680063</c:v>
                </c:pt>
                <c:pt idx="49">
                  <c:v>755.75</c:v>
                </c:pt>
                <c:pt idx="50">
                  <c:v>776.75</c:v>
                </c:pt>
                <c:pt idx="51">
                  <c:v>813.8</c:v>
                </c:pt>
                <c:pt idx="52">
                  <c:v>846.5</c:v>
                </c:pt>
                <c:pt idx="53">
                  <c:v>877.5</c:v>
                </c:pt>
                <c:pt idx="54">
                  <c:v>892.40000000000009</c:v>
                </c:pt>
                <c:pt idx="55">
                  <c:v>939.25</c:v>
                </c:pt>
                <c:pt idx="56">
                  <c:v>976.19999999999993</c:v>
                </c:pt>
                <c:pt idx="57">
                  <c:v>993</c:v>
                </c:pt>
                <c:pt idx="58">
                  <c:v>1004</c:v>
                </c:pt>
                <c:pt idx="59">
                  <c:v>1008.5999999999999</c:v>
                </c:pt>
                <c:pt idx="60">
                  <c:v>1007.25</c:v>
                </c:pt>
                <c:pt idx="61">
                  <c:v>1013.5</c:v>
                </c:pt>
                <c:pt idx="62">
                  <c:v>1045.5999999999999</c:v>
                </c:pt>
                <c:pt idx="63">
                  <c:v>1061.75</c:v>
                </c:pt>
                <c:pt idx="64">
                  <c:v>1086</c:v>
                </c:pt>
                <c:pt idx="65">
                  <c:v>1099.5999999999999</c:v>
                </c:pt>
                <c:pt idx="66">
                  <c:v>1083.5</c:v>
                </c:pt>
                <c:pt idx="67">
                  <c:v>1067.8</c:v>
                </c:pt>
                <c:pt idx="68">
                  <c:v>1043</c:v>
                </c:pt>
                <c:pt idx="69">
                  <c:v>1035</c:v>
                </c:pt>
                <c:pt idx="70">
                  <c:v>1013.2</c:v>
                </c:pt>
                <c:pt idx="71">
                  <c:v>998.75</c:v>
                </c:pt>
                <c:pt idx="72">
                  <c:v>988.25</c:v>
                </c:pt>
                <c:pt idx="73">
                  <c:v>993.75</c:v>
                </c:pt>
                <c:pt idx="74">
                  <c:v>988.6</c:v>
                </c:pt>
                <c:pt idx="75">
                  <c:v>990.25</c:v>
                </c:pt>
                <c:pt idx="76">
                  <c:v>989.80000000000007</c:v>
                </c:pt>
                <c:pt idx="77">
                  <c:v>990.25</c:v>
                </c:pt>
                <c:pt idx="78">
                  <c:v>993.25</c:v>
                </c:pt>
                <c:pt idx="79">
                  <c:v>995.4</c:v>
                </c:pt>
                <c:pt idx="80">
                  <c:v>986.5</c:v>
                </c:pt>
                <c:pt idx="81">
                  <c:v>973.5</c:v>
                </c:pt>
                <c:pt idx="82">
                  <c:v>991.59999999999991</c:v>
                </c:pt>
                <c:pt idx="83">
                  <c:v>1011.75</c:v>
                </c:pt>
                <c:pt idx="84">
                  <c:v>1006.8</c:v>
                </c:pt>
                <c:pt idx="85">
                  <c:v>1012.5</c:v>
                </c:pt>
                <c:pt idx="86">
                  <c:v>1048.25</c:v>
                </c:pt>
                <c:pt idx="87">
                  <c:v>1073</c:v>
                </c:pt>
                <c:pt idx="88">
                  <c:v>1077.5999999999999</c:v>
                </c:pt>
                <c:pt idx="89">
                  <c:v>1082</c:v>
                </c:pt>
                <c:pt idx="90">
                  <c:v>1096</c:v>
                </c:pt>
                <c:pt idx="91">
                  <c:v>1101.4000000000001</c:v>
                </c:pt>
                <c:pt idx="92">
                  <c:v>1113.25</c:v>
                </c:pt>
                <c:pt idx="93">
                  <c:v>1127</c:v>
                </c:pt>
                <c:pt idx="94">
                  <c:v>1124.5</c:v>
                </c:pt>
                <c:pt idx="95">
                  <c:v>1091.5</c:v>
                </c:pt>
                <c:pt idx="96">
                  <c:v>980.4</c:v>
                </c:pt>
                <c:pt idx="97">
                  <c:v>763.5</c:v>
                </c:pt>
              </c:numCache>
            </c:numRef>
          </c:val>
        </c:ser>
        <c:marker val="1"/>
        <c:axId val="86650240"/>
        <c:axId val="86656128"/>
      </c:lineChart>
      <c:lineChart>
        <c:grouping val="standard"/>
        <c:ser>
          <c:idx val="1"/>
          <c:order val="1"/>
          <c:tx>
            <c:v>Kitermelés (jobb tengely)</c:v>
          </c:tx>
          <c:marker>
            <c:symbol val="none"/>
          </c:marker>
          <c:cat>
            <c:numRef>
              <c:f>'top4'!$A$2:$A$101</c:f>
              <c:numCache>
                <c:formatCode>[$-409]mmm\-yy;@</c:formatCode>
                <c:ptCount val="100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</c:numCache>
            </c:numRef>
          </c:cat>
          <c:val>
            <c:numRef>
              <c:f>'top4'!$E$2:$E$101</c:f>
              <c:numCache>
                <c:formatCode>_(* #,##0_);_(* \(#,##0\);_(* "-"??_);_(@_)</c:formatCode>
                <c:ptCount val="100"/>
                <c:pt idx="0">
                  <c:v>1142301.0645161609</c:v>
                </c:pt>
                <c:pt idx="1">
                  <c:v>1162205.3214284901</c:v>
                </c:pt>
                <c:pt idx="2">
                  <c:v>1163917.0645161003</c:v>
                </c:pt>
                <c:pt idx="3">
                  <c:v>1171354.73333323</c:v>
                </c:pt>
                <c:pt idx="4">
                  <c:v>1165210.6774194213</c:v>
                </c:pt>
                <c:pt idx="5">
                  <c:v>1150962.1999999713</c:v>
                </c:pt>
                <c:pt idx="6">
                  <c:v>1159051.3548387501</c:v>
                </c:pt>
                <c:pt idx="7">
                  <c:v>1164432.4516129596</c:v>
                </c:pt>
                <c:pt idx="8">
                  <c:v>1166554.8666667</c:v>
                </c:pt>
                <c:pt idx="9">
                  <c:v>1179167.0645161101</c:v>
                </c:pt>
                <c:pt idx="10">
                  <c:v>1185810.56666657</c:v>
                </c:pt>
                <c:pt idx="11">
                  <c:v>1186951.0322581099</c:v>
                </c:pt>
                <c:pt idx="12">
                  <c:v>1187272.9999999709</c:v>
                </c:pt>
                <c:pt idx="13">
                  <c:v>1200928.1724138316</c:v>
                </c:pt>
                <c:pt idx="14">
                  <c:v>1213105.74193557</c:v>
                </c:pt>
                <c:pt idx="15">
                  <c:v>1216252.7999999709</c:v>
                </c:pt>
                <c:pt idx="16">
                  <c:v>1219101.77419357</c:v>
                </c:pt>
                <c:pt idx="17">
                  <c:v>1223258.2333332701</c:v>
                </c:pt>
                <c:pt idx="18">
                  <c:v>1242474.0645161301</c:v>
                </c:pt>
                <c:pt idx="19">
                  <c:v>1252675.870967791</c:v>
                </c:pt>
                <c:pt idx="20">
                  <c:v>1250196.5333332999</c:v>
                </c:pt>
                <c:pt idx="21">
                  <c:v>1303994.2580645699</c:v>
                </c:pt>
                <c:pt idx="22">
                  <c:v>1331295.9999999308</c:v>
                </c:pt>
                <c:pt idx="23">
                  <c:v>1307201.2258065299</c:v>
                </c:pt>
                <c:pt idx="24">
                  <c:v>1291807.8709678713</c:v>
                </c:pt>
                <c:pt idx="25">
                  <c:v>1302244.6071429101</c:v>
                </c:pt>
                <c:pt idx="26">
                  <c:v>1297039.9032257891</c:v>
                </c:pt>
                <c:pt idx="27">
                  <c:v>1282108.9666666701</c:v>
                </c:pt>
                <c:pt idx="28">
                  <c:v>1278394.29032266</c:v>
                </c:pt>
                <c:pt idx="29">
                  <c:v>1273760.5000000298</c:v>
                </c:pt>
                <c:pt idx="30">
                  <c:v>1271828.4516129699</c:v>
                </c:pt>
                <c:pt idx="31">
                  <c:v>1283277.9677419499</c:v>
                </c:pt>
                <c:pt idx="32">
                  <c:v>1302320.3666666709</c:v>
                </c:pt>
                <c:pt idx="33">
                  <c:v>1308957.7096775</c:v>
                </c:pt>
                <c:pt idx="34">
                  <c:v>1333092.1333332001</c:v>
                </c:pt>
                <c:pt idx="35">
                  <c:v>1311324.0967742209</c:v>
                </c:pt>
                <c:pt idx="36">
                  <c:v>1326319.6774193808</c:v>
                </c:pt>
                <c:pt idx="37">
                  <c:v>1373830.0357143399</c:v>
                </c:pt>
                <c:pt idx="38">
                  <c:v>1397534.4516129596</c:v>
                </c:pt>
                <c:pt idx="39">
                  <c:v>1401728.9333332998</c:v>
                </c:pt>
                <c:pt idx="40">
                  <c:v>1434403.7419354601</c:v>
                </c:pt>
                <c:pt idx="41">
                  <c:v>1447371.03333337</c:v>
                </c:pt>
                <c:pt idx="42">
                  <c:v>1471372.3870968709</c:v>
                </c:pt>
                <c:pt idx="43">
                  <c:v>1497670.22580646</c:v>
                </c:pt>
                <c:pt idx="44">
                  <c:v>1534107.4999999711</c:v>
                </c:pt>
                <c:pt idx="45">
                  <c:v>1559638.2258064998</c:v>
                </c:pt>
                <c:pt idx="46">
                  <c:v>1605629.9000000998</c:v>
                </c:pt>
                <c:pt idx="47">
                  <c:v>1621565.7096773</c:v>
                </c:pt>
                <c:pt idx="48">
                  <c:v>1622684.0967742009</c:v>
                </c:pt>
                <c:pt idx="49">
                  <c:v>1567614.9285714999</c:v>
                </c:pt>
                <c:pt idx="50">
                  <c:v>1697190.5806451002</c:v>
                </c:pt>
                <c:pt idx="51">
                  <c:v>1702147.0333332</c:v>
                </c:pt>
                <c:pt idx="52">
                  <c:v>1748771.5806452001</c:v>
                </c:pt>
                <c:pt idx="53">
                  <c:v>1791280.5999996013</c:v>
                </c:pt>
                <c:pt idx="54">
                  <c:v>1872909.9032257996</c:v>
                </c:pt>
                <c:pt idx="55">
                  <c:v>1944878.5161291</c:v>
                </c:pt>
                <c:pt idx="56">
                  <c:v>2010657.6999996016</c:v>
                </c:pt>
                <c:pt idx="57">
                  <c:v>2090804.4516126998</c:v>
                </c:pt>
                <c:pt idx="58">
                  <c:v>2192254.7000000002</c:v>
                </c:pt>
                <c:pt idx="59">
                  <c:v>2241092.516129198</c:v>
                </c:pt>
                <c:pt idx="60">
                  <c:v>2292413.4838704998</c:v>
                </c:pt>
                <c:pt idx="61">
                  <c:v>2360324.3448275998</c:v>
                </c:pt>
                <c:pt idx="62">
                  <c:v>2422446.3548389999</c:v>
                </c:pt>
                <c:pt idx="63">
                  <c:v>2511448.3333336967</c:v>
                </c:pt>
                <c:pt idx="64">
                  <c:v>2597321.129032502</c:v>
                </c:pt>
                <c:pt idx="65">
                  <c:v>2639317.8000000003</c:v>
                </c:pt>
                <c:pt idx="66">
                  <c:v>2719909.3548383</c:v>
                </c:pt>
                <c:pt idx="67">
                  <c:v>2793625.3548387997</c:v>
                </c:pt>
                <c:pt idx="68">
                  <c:v>2859329.7</c:v>
                </c:pt>
                <c:pt idx="69">
                  <c:v>2954588.2258064998</c:v>
                </c:pt>
                <c:pt idx="70">
                  <c:v>3019608.3333329987</c:v>
                </c:pt>
                <c:pt idx="71">
                  <c:v>3088393.0645166999</c:v>
                </c:pt>
                <c:pt idx="72">
                  <c:v>3096604.8709681984</c:v>
                </c:pt>
                <c:pt idx="73">
                  <c:v>3221599.3571431963</c:v>
                </c:pt>
                <c:pt idx="74">
                  <c:v>3276530.6774199</c:v>
                </c:pt>
                <c:pt idx="75">
                  <c:v>3328109.7666663998</c:v>
                </c:pt>
                <c:pt idx="76">
                  <c:v>3425402.6451606983</c:v>
                </c:pt>
                <c:pt idx="77">
                  <c:v>3484802.4333332973</c:v>
                </c:pt>
                <c:pt idx="78">
                  <c:v>3592455.1935484</c:v>
                </c:pt>
                <c:pt idx="79">
                  <c:v>3683971.8387096962</c:v>
                </c:pt>
                <c:pt idx="80">
                  <c:v>3741775.0333332983</c:v>
                </c:pt>
                <c:pt idx="81">
                  <c:v>3807962.6129023973</c:v>
                </c:pt>
                <c:pt idx="82">
                  <c:v>3854405.4999996978</c:v>
                </c:pt>
                <c:pt idx="83">
                  <c:v>3894014.0322583979</c:v>
                </c:pt>
                <c:pt idx="84">
                  <c:v>3986311.0967740999</c:v>
                </c:pt>
                <c:pt idx="85">
                  <c:v>4090114.8928562962</c:v>
                </c:pt>
                <c:pt idx="86">
                  <c:v>4190571.0322573977</c:v>
                </c:pt>
                <c:pt idx="87">
                  <c:v>4332883.2333327001</c:v>
                </c:pt>
                <c:pt idx="88">
                  <c:v>4413560.2258066963</c:v>
                </c:pt>
                <c:pt idx="89">
                  <c:v>4565815.2437106995</c:v>
                </c:pt>
                <c:pt idx="90">
                  <c:v>4659687.9576022001</c:v>
                </c:pt>
                <c:pt idx="91">
                  <c:v>4738233.1161694992</c:v>
                </c:pt>
                <c:pt idx="92">
                  <c:v>4835280.2504070001</c:v>
                </c:pt>
                <c:pt idx="93">
                  <c:v>4935630.0511669004</c:v>
                </c:pt>
                <c:pt idx="94">
                  <c:v>5042182.0530900992</c:v>
                </c:pt>
                <c:pt idx="95">
                  <c:v>5158027.6727370005</c:v>
                </c:pt>
                <c:pt idx="96">
                  <c:v>5272146.6521017002</c:v>
                </c:pt>
                <c:pt idx="97">
                  <c:v>5376057.8687613001</c:v>
                </c:pt>
                <c:pt idx="98">
                  <c:v>5439573.667837997</c:v>
                </c:pt>
                <c:pt idx="99">
                  <c:v>5436804.8616129961</c:v>
                </c:pt>
              </c:numCache>
            </c:numRef>
          </c:val>
        </c:ser>
        <c:marker val="1"/>
        <c:axId val="86672128"/>
        <c:axId val="86657664"/>
      </c:lineChart>
      <c:dateAx>
        <c:axId val="86650240"/>
        <c:scaling>
          <c:orientation val="minMax"/>
          <c:max val="42064"/>
          <c:min val="40179"/>
        </c:scaling>
        <c:axPos val="b"/>
        <c:numFmt formatCode="yyyy" sourceLinked="0"/>
        <c:tickLblPos val="nextTo"/>
        <c:txPr>
          <a:bodyPr rot="-5400000" vert="horz"/>
          <a:lstStyle/>
          <a:p>
            <a:pPr>
              <a:defRPr/>
            </a:pPr>
            <a:endParaRPr lang="hu-HU"/>
          </a:p>
        </c:txPr>
        <c:crossAx val="86656128"/>
        <c:crosses val="autoZero"/>
        <c:auto val="1"/>
        <c:lblOffset val="100"/>
        <c:majorUnit val="12"/>
        <c:majorTimeUnit val="months"/>
      </c:dateAx>
      <c:valAx>
        <c:axId val="86656128"/>
        <c:scaling>
          <c:orientation val="minMax"/>
          <c:max val="1400"/>
          <c:min val="20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General" sourceLinked="0"/>
        <c:tickLblPos val="nextTo"/>
        <c:crossAx val="86650240"/>
        <c:crosses val="autoZero"/>
        <c:crossBetween val="between"/>
      </c:valAx>
      <c:valAx>
        <c:axId val="86657664"/>
        <c:scaling>
          <c:orientation val="minMax"/>
          <c:max val="7000000"/>
          <c:min val="1000000"/>
        </c:scaling>
        <c:axPos val="r"/>
        <c:numFmt formatCode="General" sourceLinked="0"/>
        <c:tickLblPos val="nextTo"/>
        <c:crossAx val="86672128"/>
        <c:crosses val="max"/>
        <c:crossBetween val="between"/>
        <c:dispUnits>
          <c:builtInUnit val="millions"/>
        </c:dispUnits>
      </c:valAx>
      <c:dateAx>
        <c:axId val="86672128"/>
        <c:scaling>
          <c:orientation val="minMax"/>
        </c:scaling>
        <c:delete val="1"/>
        <c:axPos val="b"/>
        <c:numFmt formatCode="[$-409]mmm\-yy;@" sourceLinked="1"/>
        <c:tickLblPos val="none"/>
        <c:crossAx val="86657664"/>
        <c:crosses val="autoZero"/>
        <c:auto val="1"/>
        <c:lblOffset val="100"/>
      </c:dateAx>
    </c:plotArea>
    <c:legend>
      <c:legendPos val="b"/>
      <c:layout>
        <c:manualLayout>
          <c:xMode val="edge"/>
          <c:yMode val="edge"/>
          <c:x val="0"/>
          <c:y val="0.8021842592592594"/>
          <c:w val="0.99526641414141359"/>
          <c:h val="0.162537962962963"/>
        </c:manualLayout>
      </c:layout>
    </c:legend>
    <c:plotVisOnly val="1"/>
  </c:chart>
  <c:spPr>
    <a:ln>
      <a:noFill/>
    </a:ln>
  </c:spPr>
  <c:txPr>
    <a:bodyPr/>
    <a:lstStyle/>
    <a:p>
      <a:pPr>
        <a:defRPr sz="1600">
          <a:latin typeface="Trebuchet MS" pitchFamily="34" charset="0"/>
        </a:defRPr>
      </a:pPr>
      <a:endParaRPr lang="hu-HU"/>
    </a:p>
  </c:txPr>
  <c:externalData r:id="rId1"/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0421746031746031"/>
          <c:y val="3.6012731481481486E-2"/>
          <c:w val="0.7948503176233408"/>
          <c:h val="0.5910052083333337"/>
        </c:manualLayout>
      </c:layout>
      <c:barChart>
        <c:barDir val="col"/>
        <c:grouping val="stacked"/>
        <c:ser>
          <c:idx val="1"/>
          <c:order val="0"/>
          <c:tx>
            <c:strRef>
              <c:f>'c5-12'!$C$11</c:f>
              <c:strCache>
                <c:ptCount val="1"/>
                <c:pt idx="0">
                  <c:v>EU tőketranszfer kormányzatnak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cat>
            <c:numRef>
              <c:f>'c5-12'!$A$13:$A$19</c:f>
              <c:numCache>
                <c:formatCode>0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'c5-12'!$C$13:$C$19</c:f>
              <c:numCache>
                <c:formatCode>0.00</c:formatCode>
                <c:ptCount val="7"/>
                <c:pt idx="0">
                  <c:v>1.5469588655545921</c:v>
                </c:pt>
                <c:pt idx="1">
                  <c:v>1.3286984949417369</c:v>
                </c:pt>
                <c:pt idx="2">
                  <c:v>1.923595844205072</c:v>
                </c:pt>
                <c:pt idx="3">
                  <c:v>2.3350906387821837</c:v>
                </c:pt>
                <c:pt idx="4">
                  <c:v>2.4290171684444535</c:v>
                </c:pt>
                <c:pt idx="5">
                  <c:v>2.3967019503155247</c:v>
                </c:pt>
                <c:pt idx="6">
                  <c:v>0.90640741525427448</c:v>
                </c:pt>
              </c:numCache>
            </c:numRef>
          </c:val>
        </c:ser>
        <c:ser>
          <c:idx val="0"/>
          <c:order val="1"/>
          <c:tx>
            <c:strRef>
              <c:f>'c5-12'!$B$11</c:f>
              <c:strCache>
                <c:ptCount val="1"/>
                <c:pt idx="0">
                  <c:v>Kormányzati saját beruházási kiadások</c:v>
                </c:pt>
              </c:strCache>
            </c:strRef>
          </c:tx>
          <c:spPr>
            <a:solidFill>
              <a:schemeClr val="bg2"/>
            </a:solidFill>
          </c:spPr>
          <c:cat>
            <c:numRef>
              <c:f>'c5-12'!$A$13:$A$19</c:f>
              <c:numCache>
                <c:formatCode>0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'c5-12'!$B$13:$B$19</c:f>
              <c:numCache>
                <c:formatCode>0.00</c:formatCode>
                <c:ptCount val="7"/>
                <c:pt idx="0">
                  <c:v>2.1555976891586637</c:v>
                </c:pt>
                <c:pt idx="1">
                  <c:v>2.0486258691851043</c:v>
                </c:pt>
                <c:pt idx="2">
                  <c:v>1.8121828925544416</c:v>
                </c:pt>
                <c:pt idx="3">
                  <c:v>2.0465405733573343</c:v>
                </c:pt>
                <c:pt idx="4">
                  <c:v>2.2366000692440289</c:v>
                </c:pt>
                <c:pt idx="5">
                  <c:v>2.3722852366549443</c:v>
                </c:pt>
                <c:pt idx="6">
                  <c:v>2.6735616586137496</c:v>
                </c:pt>
              </c:numCache>
            </c:numRef>
          </c:val>
        </c:ser>
        <c:overlap val="100"/>
        <c:axId val="97961856"/>
        <c:axId val="97963392"/>
      </c:barChart>
      <c:lineChart>
        <c:grouping val="standard"/>
        <c:ser>
          <c:idx val="3"/>
          <c:order val="2"/>
          <c:tx>
            <c:strRef>
              <c:f>'c5-12'!$D$11</c:f>
              <c:strCache>
                <c:ptCount val="1"/>
                <c:pt idx="0">
                  <c:v>Kormányzati beruházási kiadások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val>
            <c:numRef>
              <c:f>'c5-12'!$E$13:$E$19</c:f>
              <c:numCache>
                <c:formatCode>0.00</c:formatCode>
                <c:ptCount val="7"/>
                <c:pt idx="0">
                  <c:v>3.7025565547132553</c:v>
                </c:pt>
                <c:pt idx="1">
                  <c:v>3.3773243641268409</c:v>
                </c:pt>
                <c:pt idx="2">
                  <c:v>3.7357787367595141</c:v>
                </c:pt>
                <c:pt idx="3">
                  <c:v>4.381631212139518</c:v>
                </c:pt>
                <c:pt idx="4">
                  <c:v>4.6656172376884797</c:v>
                </c:pt>
                <c:pt idx="5">
                  <c:v>4.7689871869704694</c:v>
                </c:pt>
                <c:pt idx="6">
                  <c:v>3.5799690738680234</c:v>
                </c:pt>
              </c:numCache>
            </c:numRef>
          </c:val>
        </c:ser>
        <c:marker val="1"/>
        <c:axId val="98372224"/>
        <c:axId val="98370688"/>
      </c:lineChart>
      <c:catAx>
        <c:axId val="97961856"/>
        <c:scaling>
          <c:orientation val="minMax"/>
        </c:scaling>
        <c:axPos val="b"/>
        <c:numFmt formatCode="0" sourceLinked="1"/>
        <c:majorTickMark val="none"/>
        <c:tickLblPos val="nextTo"/>
        <c:crossAx val="97963392"/>
        <c:crosses val="autoZero"/>
        <c:auto val="1"/>
        <c:lblAlgn val="ctr"/>
        <c:lblOffset val="100"/>
      </c:catAx>
      <c:valAx>
        <c:axId val="97963392"/>
        <c:scaling>
          <c:orientation val="minMax"/>
          <c:max val="5"/>
        </c:scaling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sysDash"/>
            </a:ln>
          </c:spPr>
        </c:majorGridlines>
        <c:numFmt formatCode="0" sourceLinked="0"/>
        <c:tickLblPos val="nextTo"/>
        <c:crossAx val="97961856"/>
        <c:crosses val="autoZero"/>
        <c:crossBetween val="between"/>
        <c:majorUnit val="1"/>
      </c:valAx>
      <c:valAx>
        <c:axId val="98370688"/>
        <c:scaling>
          <c:orientation val="minMax"/>
          <c:max val="5"/>
        </c:scaling>
        <c:axPos val="r"/>
        <c:numFmt formatCode="0" sourceLinked="0"/>
        <c:tickLblPos val="nextTo"/>
        <c:crossAx val="98372224"/>
        <c:crosses val="max"/>
        <c:crossBetween val="between"/>
        <c:majorUnit val="1"/>
      </c:valAx>
      <c:catAx>
        <c:axId val="98372224"/>
        <c:scaling>
          <c:orientation val="minMax"/>
        </c:scaling>
        <c:delete val="1"/>
        <c:axPos val="b"/>
        <c:tickLblPos val="none"/>
        <c:crossAx val="98370688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0"/>
          <c:y val="0.76664953703703731"/>
          <c:w val="1"/>
          <c:h val="0.233350462962963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600">
          <a:latin typeface="+mj-lt"/>
        </a:defRPr>
      </a:pPr>
      <a:endParaRPr lang="hu-HU"/>
    </a:p>
  </c:txPr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085994708994709"/>
          <c:y val="5.0897916666666682E-2"/>
          <c:w val="0.79380501350374699"/>
          <c:h val="0.6146743055555558"/>
        </c:manualLayout>
      </c:layout>
      <c:lineChart>
        <c:grouping val="standard"/>
        <c:ser>
          <c:idx val="0"/>
          <c:order val="0"/>
          <c:tx>
            <c:strRef>
              <c:f>'c1-11'!$B$13</c:f>
              <c:strCache>
                <c:ptCount val="1"/>
                <c:pt idx="0">
                  <c:v>Aktivitási ráta</c:v>
                </c:pt>
              </c:strCache>
            </c:strRef>
          </c:tx>
          <c:spPr>
            <a:ln w="28575">
              <a:solidFill>
                <a:schemeClr val="bg2"/>
              </a:solidFill>
            </a:ln>
          </c:spPr>
          <c:marker>
            <c:symbol val="none"/>
          </c:marker>
          <c:cat>
            <c:numRef>
              <c:f>'c1-11'!$A$15:$A$32</c:f>
              <c:numCache>
                <c:formatCode>yyyy/mm/dd</c:formatCode>
                <c:ptCount val="18"/>
                <c:pt idx="0">
                  <c:v>36161</c:v>
                </c:pt>
                <c:pt idx="1">
                  <c:v>36526</c:v>
                </c:pt>
                <c:pt idx="2">
                  <c:v>36892</c:v>
                </c:pt>
                <c:pt idx="3">
                  <c:v>37257</c:v>
                </c:pt>
                <c:pt idx="4">
                  <c:v>37622</c:v>
                </c:pt>
                <c:pt idx="5">
                  <c:v>37987</c:v>
                </c:pt>
                <c:pt idx="6">
                  <c:v>38353</c:v>
                </c:pt>
                <c:pt idx="7">
                  <c:v>38718</c:v>
                </c:pt>
                <c:pt idx="8">
                  <c:v>39083</c:v>
                </c:pt>
                <c:pt idx="9">
                  <c:v>39448</c:v>
                </c:pt>
                <c:pt idx="10">
                  <c:v>39814</c:v>
                </c:pt>
                <c:pt idx="11">
                  <c:v>40179</c:v>
                </c:pt>
                <c:pt idx="12">
                  <c:v>40544</c:v>
                </c:pt>
                <c:pt idx="13">
                  <c:v>40909</c:v>
                </c:pt>
                <c:pt idx="14">
                  <c:v>41275</c:v>
                </c:pt>
                <c:pt idx="15">
                  <c:v>41640</c:v>
                </c:pt>
                <c:pt idx="16">
                  <c:v>42005</c:v>
                </c:pt>
                <c:pt idx="17">
                  <c:v>42370</c:v>
                </c:pt>
              </c:numCache>
            </c:numRef>
          </c:cat>
          <c:val>
            <c:numRef>
              <c:f>'c1-11'!$B$15:$B$32</c:f>
              <c:numCache>
                <c:formatCode>0.00</c:formatCode>
                <c:ptCount val="18"/>
                <c:pt idx="0">
                  <c:v>52.570241238181403</c:v>
                </c:pt>
                <c:pt idx="1">
                  <c:v>52.942528774231604</c:v>
                </c:pt>
                <c:pt idx="2">
                  <c:v>52.770307922306401</c:v>
                </c:pt>
                <c:pt idx="3">
                  <c:v>52.942419497718994</c:v>
                </c:pt>
                <c:pt idx="4">
                  <c:v>53.798873770420208</c:v>
                </c:pt>
                <c:pt idx="5">
                  <c:v>53.791810567707799</c:v>
                </c:pt>
                <c:pt idx="6">
                  <c:v>54.456133491710297</c:v>
                </c:pt>
                <c:pt idx="7">
                  <c:v>54.996127397187699</c:v>
                </c:pt>
                <c:pt idx="8">
                  <c:v>54.590692301664802</c:v>
                </c:pt>
                <c:pt idx="9">
                  <c:v>54.144882698443894</c:v>
                </c:pt>
                <c:pt idx="10">
                  <c:v>54.171446043443801</c:v>
                </c:pt>
                <c:pt idx="11">
                  <c:v>54.664384752855696</c:v>
                </c:pt>
                <c:pt idx="12">
                  <c:v>55.043445105845898</c:v>
                </c:pt>
                <c:pt idx="13">
                  <c:v>56.123298484197001</c:v>
                </c:pt>
                <c:pt idx="14">
                  <c:v>56.704924059830091</c:v>
                </c:pt>
                <c:pt idx="15">
                  <c:v>58.347045505483585</c:v>
                </c:pt>
                <c:pt idx="16">
                  <c:v>59.083797562840097</c:v>
                </c:pt>
                <c:pt idx="17">
                  <c:v>59.980157263789799</c:v>
                </c:pt>
              </c:numCache>
            </c:numRef>
          </c:val>
        </c:ser>
        <c:ser>
          <c:idx val="1"/>
          <c:order val="1"/>
          <c:tx>
            <c:strRef>
              <c:f>'c1-11'!$C$13</c:f>
              <c:strCache>
                <c:ptCount val="1"/>
                <c:pt idx="0">
                  <c:v>Foglalkoztatási ráta</c:v>
                </c:pt>
              </c:strCache>
            </c:strRef>
          </c:tx>
          <c:spPr>
            <a:ln w="28575">
              <a:solidFill>
                <a:schemeClr val="accent6">
                  <a:lumMod val="50000"/>
                </a:schemeClr>
              </a:solidFill>
              <a:prstDash val="sysDot"/>
            </a:ln>
          </c:spPr>
          <c:marker>
            <c:symbol val="none"/>
          </c:marker>
          <c:cat>
            <c:numRef>
              <c:f>'c1-11'!$A$15:$A$32</c:f>
              <c:numCache>
                <c:formatCode>yyyy/mm/dd</c:formatCode>
                <c:ptCount val="18"/>
                <c:pt idx="0">
                  <c:v>36161</c:v>
                </c:pt>
                <c:pt idx="1">
                  <c:v>36526</c:v>
                </c:pt>
                <c:pt idx="2">
                  <c:v>36892</c:v>
                </c:pt>
                <c:pt idx="3">
                  <c:v>37257</c:v>
                </c:pt>
                <c:pt idx="4">
                  <c:v>37622</c:v>
                </c:pt>
                <c:pt idx="5">
                  <c:v>37987</c:v>
                </c:pt>
                <c:pt idx="6">
                  <c:v>38353</c:v>
                </c:pt>
                <c:pt idx="7">
                  <c:v>38718</c:v>
                </c:pt>
                <c:pt idx="8">
                  <c:v>39083</c:v>
                </c:pt>
                <c:pt idx="9">
                  <c:v>39448</c:v>
                </c:pt>
                <c:pt idx="10">
                  <c:v>39814</c:v>
                </c:pt>
                <c:pt idx="11">
                  <c:v>40179</c:v>
                </c:pt>
                <c:pt idx="12">
                  <c:v>40544</c:v>
                </c:pt>
                <c:pt idx="13">
                  <c:v>40909</c:v>
                </c:pt>
                <c:pt idx="14">
                  <c:v>41275</c:v>
                </c:pt>
                <c:pt idx="15">
                  <c:v>41640</c:v>
                </c:pt>
                <c:pt idx="16">
                  <c:v>42005</c:v>
                </c:pt>
                <c:pt idx="17">
                  <c:v>42370</c:v>
                </c:pt>
              </c:numCache>
            </c:numRef>
          </c:cat>
          <c:val>
            <c:numRef>
              <c:f>'c1-11'!$C$15:$C$32</c:f>
              <c:numCache>
                <c:formatCode>0.00</c:formatCode>
                <c:ptCount val="18"/>
                <c:pt idx="0">
                  <c:v>48.914805914442894</c:v>
                </c:pt>
                <c:pt idx="1">
                  <c:v>49.569092057182999</c:v>
                </c:pt>
                <c:pt idx="2">
                  <c:v>49.770249219493095</c:v>
                </c:pt>
                <c:pt idx="3">
                  <c:v>49.865172474039909</c:v>
                </c:pt>
                <c:pt idx="4">
                  <c:v>50.641749487416483</c:v>
                </c:pt>
                <c:pt idx="5">
                  <c:v>50.515661620890192</c:v>
                </c:pt>
                <c:pt idx="6">
                  <c:v>50.521371575165901</c:v>
                </c:pt>
                <c:pt idx="7">
                  <c:v>50.895942581007901</c:v>
                </c:pt>
                <c:pt idx="8">
                  <c:v>50.8607052598949</c:v>
                </c:pt>
                <c:pt idx="9">
                  <c:v>50.315327227273691</c:v>
                </c:pt>
                <c:pt idx="10">
                  <c:v>49.180557607979807</c:v>
                </c:pt>
                <c:pt idx="11">
                  <c:v>49.193366544011909</c:v>
                </c:pt>
                <c:pt idx="12">
                  <c:v>49.664018300947909</c:v>
                </c:pt>
                <c:pt idx="13">
                  <c:v>50.612231714543903</c:v>
                </c:pt>
                <c:pt idx="14">
                  <c:v>51.53532031428891</c:v>
                </c:pt>
                <c:pt idx="15">
                  <c:v>53.998590460885204</c:v>
                </c:pt>
                <c:pt idx="16">
                  <c:v>54.3565322826773</c:v>
                </c:pt>
                <c:pt idx="17">
                  <c:v>55.151870005701696</c:v>
                </c:pt>
              </c:numCache>
            </c:numRef>
          </c:val>
        </c:ser>
        <c:marker val="1"/>
        <c:axId val="98411648"/>
        <c:axId val="98413184"/>
      </c:lineChart>
      <c:lineChart>
        <c:grouping val="standard"/>
        <c:ser>
          <c:idx val="2"/>
          <c:order val="2"/>
          <c:tx>
            <c:strRef>
              <c:f>'c1-11'!$D$13</c:f>
              <c:strCache>
                <c:ptCount val="1"/>
                <c:pt idx="0">
                  <c:v>Munkanélküliségi ráta (jobb tengely)</c:v>
                </c:pt>
              </c:strCache>
            </c:strRef>
          </c:tx>
          <c:spPr>
            <a:ln w="28575"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'c1-11'!$A$15:$A$32</c:f>
              <c:numCache>
                <c:formatCode>yyyy/mm/dd</c:formatCode>
                <c:ptCount val="18"/>
                <c:pt idx="0">
                  <c:v>36161</c:v>
                </c:pt>
                <c:pt idx="1">
                  <c:v>36526</c:v>
                </c:pt>
                <c:pt idx="2">
                  <c:v>36892</c:v>
                </c:pt>
                <c:pt idx="3">
                  <c:v>37257</c:v>
                </c:pt>
                <c:pt idx="4">
                  <c:v>37622</c:v>
                </c:pt>
                <c:pt idx="5">
                  <c:v>37987</c:v>
                </c:pt>
                <c:pt idx="6">
                  <c:v>38353</c:v>
                </c:pt>
                <c:pt idx="7">
                  <c:v>38718</c:v>
                </c:pt>
                <c:pt idx="8">
                  <c:v>39083</c:v>
                </c:pt>
                <c:pt idx="9">
                  <c:v>39448</c:v>
                </c:pt>
                <c:pt idx="10">
                  <c:v>39814</c:v>
                </c:pt>
                <c:pt idx="11">
                  <c:v>40179</c:v>
                </c:pt>
                <c:pt idx="12">
                  <c:v>40544</c:v>
                </c:pt>
                <c:pt idx="13">
                  <c:v>40909</c:v>
                </c:pt>
                <c:pt idx="14">
                  <c:v>41275</c:v>
                </c:pt>
                <c:pt idx="15">
                  <c:v>41640</c:v>
                </c:pt>
                <c:pt idx="16">
                  <c:v>42005</c:v>
                </c:pt>
                <c:pt idx="17">
                  <c:v>42370</c:v>
                </c:pt>
              </c:numCache>
            </c:numRef>
          </c:cat>
          <c:val>
            <c:numRef>
              <c:f>'c1-11'!$D$15:$D$32</c:f>
              <c:numCache>
                <c:formatCode>0.00</c:formatCode>
                <c:ptCount val="18"/>
                <c:pt idx="0">
                  <c:v>6.9538981406201206</c:v>
                </c:pt>
                <c:pt idx="1">
                  <c:v>6.3728062446880793</c:v>
                </c:pt>
                <c:pt idx="2">
                  <c:v>5.6857808913440202</c:v>
                </c:pt>
                <c:pt idx="3">
                  <c:v>5.8124491395209894</c:v>
                </c:pt>
                <c:pt idx="4">
                  <c:v>5.8698186173886393</c:v>
                </c:pt>
                <c:pt idx="5">
                  <c:v>6.0913824140467998</c:v>
                </c:pt>
                <c:pt idx="6">
                  <c:v>7.22623657294882</c:v>
                </c:pt>
                <c:pt idx="7">
                  <c:v>7.4964475024587198</c:v>
                </c:pt>
                <c:pt idx="8">
                  <c:v>7.4112553239669507</c:v>
                </c:pt>
                <c:pt idx="9">
                  <c:v>7.8213575733052885</c:v>
                </c:pt>
                <c:pt idx="10">
                  <c:v>10.034160209366</c:v>
                </c:pt>
                <c:pt idx="11">
                  <c:v>11.175681127504301</c:v>
                </c:pt>
                <c:pt idx="12">
                  <c:v>11.032320272022101</c:v>
                </c:pt>
                <c:pt idx="13">
                  <c:v>11.0059504045396</c:v>
                </c:pt>
                <c:pt idx="14">
                  <c:v>10.1806999620332</c:v>
                </c:pt>
                <c:pt idx="15">
                  <c:v>7.7261311459658009</c:v>
                </c:pt>
                <c:pt idx="16">
                  <c:v>6.9466877450913325</c:v>
                </c:pt>
                <c:pt idx="17">
                  <c:v>5.9387715594221708</c:v>
                </c:pt>
              </c:numCache>
            </c:numRef>
          </c:val>
        </c:ser>
        <c:marker val="1"/>
        <c:axId val="98437760"/>
        <c:axId val="98435840"/>
      </c:lineChart>
      <c:dateAx>
        <c:axId val="98411648"/>
        <c:scaling>
          <c:orientation val="minMax"/>
          <c:min val="38353"/>
        </c:scaling>
        <c:axPos val="b"/>
        <c:numFmt formatCode="yyyy" sourceLinked="0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8413184"/>
        <c:crosses val="autoZero"/>
        <c:lblOffset val="100"/>
        <c:baseTimeUnit val="months"/>
        <c:majorUnit val="1"/>
        <c:majorTimeUnit val="years"/>
        <c:minorUnit val="1"/>
      </c:dateAx>
      <c:valAx>
        <c:axId val="98413184"/>
        <c:scaling>
          <c:orientation val="minMax"/>
          <c:max val="62"/>
          <c:min val="48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5.6349296917595493E-3"/>
              <c:y val="0.34729148952227618"/>
            </c:manualLayout>
          </c:layout>
        </c:title>
        <c:numFmt formatCode="General" sourceLinked="0"/>
        <c:tickLblPos val="nextTo"/>
        <c:crossAx val="98411648"/>
        <c:crosses val="autoZero"/>
        <c:crossBetween val="between"/>
        <c:majorUnit val="2"/>
      </c:valAx>
      <c:valAx>
        <c:axId val="98435840"/>
        <c:scaling>
          <c:orientation val="minMax"/>
          <c:max val="14"/>
          <c:min val="0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0.97099192311106053"/>
              <c:y val="0.3748836507257679"/>
            </c:manualLayout>
          </c:layout>
        </c:title>
        <c:numFmt formatCode="General" sourceLinked="0"/>
        <c:tickLblPos val="nextTo"/>
        <c:crossAx val="98437760"/>
        <c:crosses val="max"/>
        <c:crossBetween val="between"/>
        <c:majorUnit val="2"/>
      </c:valAx>
      <c:dateAx>
        <c:axId val="98437760"/>
        <c:scaling>
          <c:orientation val="minMax"/>
        </c:scaling>
        <c:delete val="1"/>
        <c:axPos val="b"/>
        <c:numFmt formatCode="yyyy/mm/dd" sourceLinked="1"/>
        <c:tickLblPos val="none"/>
        <c:crossAx val="98435840"/>
        <c:crosses val="autoZero"/>
        <c:auto val="1"/>
        <c:lblOffset val="100"/>
        <c:baseTimeUnit val="years"/>
      </c:dateAx>
      <c:spPr>
        <a:pattFill>
          <a:fgClr>
            <a:srgbClr val="FFFFFF"/>
          </a:fgClr>
          <a:bgClr>
            <a:srgbClr val="FFFFFF"/>
          </a:bgClr>
        </a:pattFill>
        <a:ln>
          <a:noFill/>
        </a:ln>
      </c:spPr>
    </c:plotArea>
    <c:legend>
      <c:legendPos val="b"/>
      <c:layout>
        <c:manualLayout>
          <c:xMode val="edge"/>
          <c:yMode val="edge"/>
          <c:x val="0"/>
          <c:y val="0.8334622876733675"/>
          <c:w val="1"/>
          <c:h val="0.16653771232663239"/>
        </c:manualLayout>
      </c:layout>
    </c:legend>
    <c:plotVisOnly val="1"/>
    <c:dispBlanksAs val="gap"/>
  </c:chart>
  <c:spPr>
    <a:pattFill>
      <a:fgClr>
        <a:srgbClr val="FFFFFF"/>
      </a:fgClr>
      <a:bgClr>
        <a:srgbClr val="FFFFFF"/>
      </a:bgClr>
    </a:pattFill>
    <a:ln w="3175">
      <a:noFill/>
      <a:prstDash val="solid"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/>
      <c:barChart>
        <c:barDir val="col"/>
        <c:grouping val="stacked"/>
        <c:ser>
          <c:idx val="0"/>
          <c:order val="0"/>
          <c:tx>
            <c:strRef>
              <c:f>Sheet9!$E$2</c:f>
              <c:strCache>
                <c:ptCount val="1"/>
                <c:pt idx="0">
                  <c:v>Munkajövedelem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cat>
            <c:numRef>
              <c:f>Sheet9!$D$3:$D$23</c:f>
              <c:numCache>
                <c:formatCode>General</c:formatCode>
                <c:ptCount val="21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</c:numCache>
            </c:numRef>
          </c:cat>
          <c:val>
            <c:numRef>
              <c:f>Sheet9!$E$3:$E$23</c:f>
              <c:numCache>
                <c:formatCode>0.0</c:formatCode>
                <c:ptCount val="21"/>
                <c:pt idx="0">
                  <c:v>-4.0313427266743114</c:v>
                </c:pt>
                <c:pt idx="1">
                  <c:v>4.2262827076292293</c:v>
                </c:pt>
                <c:pt idx="2">
                  <c:v>0.84360798967738004</c:v>
                </c:pt>
                <c:pt idx="3">
                  <c:v>4.5527475208712032</c:v>
                </c:pt>
                <c:pt idx="4">
                  <c:v>0.25288960247281816</c:v>
                </c:pt>
                <c:pt idx="5">
                  <c:v>4.4547977029069532</c:v>
                </c:pt>
                <c:pt idx="6">
                  <c:v>6.3896632401554854</c:v>
                </c:pt>
                <c:pt idx="7">
                  <c:v>5.9070361058939458</c:v>
                </c:pt>
                <c:pt idx="8">
                  <c:v>0.10772839075248596</c:v>
                </c:pt>
                <c:pt idx="9">
                  <c:v>3.052351764088348</c:v>
                </c:pt>
                <c:pt idx="10">
                  <c:v>2.1143981730455992</c:v>
                </c:pt>
                <c:pt idx="11">
                  <c:v>-3.5160673903425135</c:v>
                </c:pt>
                <c:pt idx="12">
                  <c:v>0.21331568468997472</c:v>
                </c:pt>
                <c:pt idx="13">
                  <c:v>-2.7679114942207765</c:v>
                </c:pt>
                <c:pt idx="14">
                  <c:v>0.86932658995075041</c:v>
                </c:pt>
                <c:pt idx="15">
                  <c:v>3.5486661804673498</c:v>
                </c:pt>
                <c:pt idx="16">
                  <c:v>-2.9473892217618101</c:v>
                </c:pt>
                <c:pt idx="17">
                  <c:v>1.9125352667870064</c:v>
                </c:pt>
                <c:pt idx="18">
                  <c:v>5.0693635538014936</c:v>
                </c:pt>
                <c:pt idx="19">
                  <c:v>2.6279777584021087</c:v>
                </c:pt>
                <c:pt idx="20">
                  <c:v>2.0947537569746162</c:v>
                </c:pt>
              </c:numCache>
            </c:numRef>
          </c:val>
        </c:ser>
        <c:ser>
          <c:idx val="1"/>
          <c:order val="1"/>
          <c:tx>
            <c:strRef>
              <c:f>Sheet9!$F$2</c:f>
              <c:strCache>
                <c:ptCount val="1"/>
                <c:pt idx="0">
                  <c:v>Pénzügyi transzferek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cat>
            <c:numRef>
              <c:f>Sheet9!$D$3:$D$23</c:f>
              <c:numCache>
                <c:formatCode>General</c:formatCode>
                <c:ptCount val="21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</c:numCache>
            </c:numRef>
          </c:cat>
          <c:val>
            <c:numRef>
              <c:f>Sheet9!$F$3:$F$23</c:f>
              <c:numCache>
                <c:formatCode>0.0</c:formatCode>
                <c:ptCount val="21"/>
                <c:pt idx="0">
                  <c:v>-4.7605355979600263</c:v>
                </c:pt>
                <c:pt idx="1">
                  <c:v>-0.47762307768247175</c:v>
                </c:pt>
                <c:pt idx="2">
                  <c:v>2.6253258749331767</c:v>
                </c:pt>
                <c:pt idx="3">
                  <c:v>1.3025485054737729</c:v>
                </c:pt>
                <c:pt idx="4">
                  <c:v>-0.59494911544123974</c:v>
                </c:pt>
                <c:pt idx="5">
                  <c:v>1.6277046146930489</c:v>
                </c:pt>
                <c:pt idx="6">
                  <c:v>4.5664152858285805</c:v>
                </c:pt>
                <c:pt idx="7">
                  <c:v>3.5659498601593684</c:v>
                </c:pt>
                <c:pt idx="8">
                  <c:v>2.1325804433157529</c:v>
                </c:pt>
                <c:pt idx="9">
                  <c:v>3.1681749763675748</c:v>
                </c:pt>
                <c:pt idx="10">
                  <c:v>3.0275435363514553</c:v>
                </c:pt>
                <c:pt idx="11">
                  <c:v>1.0553565025046407</c:v>
                </c:pt>
                <c:pt idx="12">
                  <c:v>1.6324308310262776</c:v>
                </c:pt>
                <c:pt idx="13">
                  <c:v>-1.6015760659189557</c:v>
                </c:pt>
                <c:pt idx="14">
                  <c:v>-1.6692518398719727</c:v>
                </c:pt>
                <c:pt idx="15">
                  <c:v>-0.49262351160030105</c:v>
                </c:pt>
                <c:pt idx="16">
                  <c:v>-2.5308283493630821</c:v>
                </c:pt>
                <c:pt idx="17">
                  <c:v>-0.31334635390985099</c:v>
                </c:pt>
                <c:pt idx="18">
                  <c:v>-0.46980328148127759</c:v>
                </c:pt>
                <c:pt idx="19">
                  <c:v>-0.20358317446877663</c:v>
                </c:pt>
                <c:pt idx="20">
                  <c:v>-0.56570692146477719</c:v>
                </c:pt>
              </c:numCache>
            </c:numRef>
          </c:val>
        </c:ser>
        <c:overlap val="100"/>
        <c:axId val="86586496"/>
        <c:axId val="86599552"/>
      </c:barChart>
      <c:lineChart>
        <c:grouping val="standard"/>
        <c:ser>
          <c:idx val="2"/>
          <c:order val="2"/>
          <c:tx>
            <c:strRef>
              <c:f>Sheet9!$G$2</c:f>
              <c:strCache>
                <c:ptCount val="1"/>
                <c:pt idx="0">
                  <c:v>Magjövedelem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numRef>
              <c:f>Sheet9!$D$3:$D$23</c:f>
              <c:numCache>
                <c:formatCode>General</c:formatCode>
                <c:ptCount val="21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</c:numCache>
            </c:numRef>
          </c:cat>
          <c:val>
            <c:numRef>
              <c:f>Sheet9!$G$3:$G$23</c:f>
              <c:numCache>
                <c:formatCode>0.0</c:formatCode>
                <c:ptCount val="21"/>
                <c:pt idx="0">
                  <c:v>-8.7918783246343377</c:v>
                </c:pt>
                <c:pt idx="1">
                  <c:v>3.7486596299467574</c:v>
                </c:pt>
                <c:pt idx="2">
                  <c:v>3.4689338646105567</c:v>
                </c:pt>
                <c:pt idx="3">
                  <c:v>5.855296026344976</c:v>
                </c:pt>
                <c:pt idx="4">
                  <c:v>-0.34205951296842158</c:v>
                </c:pt>
                <c:pt idx="5">
                  <c:v>6.0825023176000022</c:v>
                </c:pt>
                <c:pt idx="6">
                  <c:v>10.956078525984065</c:v>
                </c:pt>
                <c:pt idx="7">
                  <c:v>9.4729859660533151</c:v>
                </c:pt>
                <c:pt idx="8">
                  <c:v>2.2403088340682387</c:v>
                </c:pt>
                <c:pt idx="9">
                  <c:v>6.2205267404559228</c:v>
                </c:pt>
                <c:pt idx="10">
                  <c:v>5.1419417093970541</c:v>
                </c:pt>
                <c:pt idx="11">
                  <c:v>-2.4607108878378727</c:v>
                </c:pt>
                <c:pt idx="12">
                  <c:v>1.8457465157162523</c:v>
                </c:pt>
                <c:pt idx="13">
                  <c:v>-4.3694875601397323</c:v>
                </c:pt>
                <c:pt idx="14">
                  <c:v>-0.79992524992122227</c:v>
                </c:pt>
                <c:pt idx="15">
                  <c:v>3.0560426688670486</c:v>
                </c:pt>
                <c:pt idx="16">
                  <c:v>-5.4782175711248922</c:v>
                </c:pt>
                <c:pt idx="17">
                  <c:v>1.5991889128771555</c:v>
                </c:pt>
                <c:pt idx="18">
                  <c:v>4.5995602723202165</c:v>
                </c:pt>
                <c:pt idx="19">
                  <c:v>2.4243945839333318</c:v>
                </c:pt>
                <c:pt idx="20">
                  <c:v>1.529046835509839</c:v>
                </c:pt>
              </c:numCache>
            </c:numRef>
          </c:val>
        </c:ser>
        <c:marker val="1"/>
        <c:axId val="86586496"/>
        <c:axId val="86599552"/>
      </c:lineChart>
      <c:lineChart>
        <c:grouping val="standard"/>
        <c:ser>
          <c:idx val="3"/>
          <c:order val="3"/>
          <c:tx>
            <c:strRef>
              <c:f>Sheet9!$H$2</c:f>
              <c:strCache>
                <c:ptCount val="1"/>
                <c:pt idx="0">
                  <c:v>Fogyasztás</c:v>
                </c:pt>
              </c:strCache>
            </c:strRef>
          </c:tx>
          <c:spPr>
            <a:ln>
              <a:solidFill>
                <a:srgbClr val="C00000"/>
              </a:solidFill>
              <a:prstDash val="sysDash"/>
            </a:ln>
          </c:spPr>
          <c:marker>
            <c:symbol val="none"/>
          </c:marker>
          <c:cat>
            <c:numRef>
              <c:f>Sheet9!$D$3:$D$23</c:f>
              <c:numCache>
                <c:formatCode>General</c:formatCode>
                <c:ptCount val="21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</c:numCache>
            </c:numRef>
          </c:cat>
          <c:val>
            <c:numRef>
              <c:f>Sheet9!$H$3:$H$23</c:f>
              <c:numCache>
                <c:formatCode>0.0</c:formatCode>
                <c:ptCount val="21"/>
                <c:pt idx="0">
                  <c:v>-2.4433825077676374</c:v>
                </c:pt>
                <c:pt idx="1">
                  <c:v>2.0546383578092957</c:v>
                </c:pt>
                <c:pt idx="2">
                  <c:v>4.4780272631478368</c:v>
                </c:pt>
                <c:pt idx="3">
                  <c:v>6.8769893794431027</c:v>
                </c:pt>
                <c:pt idx="4">
                  <c:v>2.9939581307363312</c:v>
                </c:pt>
                <c:pt idx="5">
                  <c:v>4.5202732504812957</c:v>
                </c:pt>
                <c:pt idx="6">
                  <c:v>8.0679166569006355</c:v>
                </c:pt>
                <c:pt idx="7">
                  <c:v>8.3144656359491336</c:v>
                </c:pt>
                <c:pt idx="8">
                  <c:v>1.6823684309414944</c:v>
                </c:pt>
                <c:pt idx="9">
                  <c:v>2.6798435705337909</c:v>
                </c:pt>
                <c:pt idx="10">
                  <c:v>1.7255692559541274</c:v>
                </c:pt>
                <c:pt idx="11">
                  <c:v>1.0486202568304748</c:v>
                </c:pt>
                <c:pt idx="12">
                  <c:v>-1.0304561214092587</c:v>
                </c:pt>
                <c:pt idx="13">
                  <c:v>-6.866214128914379</c:v>
                </c:pt>
                <c:pt idx="14">
                  <c:v>-2.8115567177811442</c:v>
                </c:pt>
                <c:pt idx="15">
                  <c:v>0.83473121918981974</c:v>
                </c:pt>
                <c:pt idx="16">
                  <c:v>-1.9999952685016069</c:v>
                </c:pt>
                <c:pt idx="17">
                  <c:v>7.7323227338553124E-2</c:v>
                </c:pt>
                <c:pt idx="18">
                  <c:v>1.714380981530141</c:v>
                </c:pt>
                <c:pt idx="19">
                  <c:v>3.1545562560755087</c:v>
                </c:pt>
                <c:pt idx="20">
                  <c:v>2.7184899045628441</c:v>
                </c:pt>
              </c:numCache>
            </c:numRef>
          </c:val>
        </c:ser>
        <c:marker val="1"/>
        <c:axId val="113706112"/>
        <c:axId val="158612480"/>
      </c:lineChart>
      <c:catAx>
        <c:axId val="86586496"/>
        <c:scaling>
          <c:orientation val="minMax"/>
        </c:scaling>
        <c:axPos val="b"/>
        <c:numFmt formatCode="General" sourceLinked="1"/>
        <c:maj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86599552"/>
        <c:crosses val="autoZero"/>
        <c:auto val="1"/>
        <c:lblAlgn val="ctr"/>
        <c:lblOffset val="100"/>
      </c:catAx>
      <c:valAx>
        <c:axId val="86599552"/>
        <c:scaling>
          <c:orientation val="minMax"/>
          <c:max val="12"/>
          <c:min val="-1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/>
        </c:title>
        <c:numFmt formatCode="General" sourceLinked="0"/>
        <c:tickLblPos val="nextTo"/>
        <c:crossAx val="86586496"/>
        <c:crosses val="autoZero"/>
        <c:crossBetween val="between"/>
        <c:majorUnit val="2"/>
      </c:valAx>
      <c:valAx>
        <c:axId val="158612480"/>
        <c:scaling>
          <c:orientation val="minMax"/>
          <c:max val="12"/>
          <c:min val="-10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 dirty="0" smtClean="0"/>
                  <a:t>%</a:t>
                </a:r>
                <a:endParaRPr lang="hu-HU" dirty="0"/>
              </a:p>
            </c:rich>
          </c:tx>
          <c:layout/>
        </c:title>
        <c:numFmt formatCode="General" sourceLinked="0"/>
        <c:tickLblPos val="nextTo"/>
        <c:crossAx val="113706112"/>
        <c:crosses val="max"/>
        <c:crossBetween val="between"/>
        <c:majorUnit val="2"/>
      </c:valAx>
      <c:catAx>
        <c:axId val="113706112"/>
        <c:scaling>
          <c:orientation val="minMax"/>
        </c:scaling>
        <c:delete val="1"/>
        <c:axPos val="b"/>
        <c:numFmt formatCode="General" sourceLinked="1"/>
        <c:tickLblPos val="none"/>
        <c:crossAx val="158612480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0"/>
          <c:y val="0.89919814814814814"/>
          <c:w val="0.99940264550264568"/>
          <c:h val="0.10080185185185185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600">
          <a:latin typeface="Trebuchet MS" pitchFamily="34" charset="0"/>
        </a:defRPr>
      </a:pPr>
      <a:endParaRPr lang="hu-HU"/>
    </a:p>
  </c:txPr>
  <c:externalData r:id="rId1"/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3658796296296299"/>
          <c:y val="3.5207870370370382E-2"/>
          <c:w val="0.73229298941798937"/>
          <c:h val="0.63845566464081582"/>
        </c:manualLayout>
      </c:layout>
      <c:barChart>
        <c:barDir val="col"/>
        <c:grouping val="clustered"/>
        <c:ser>
          <c:idx val="3"/>
          <c:order val="3"/>
          <c:tx>
            <c:strRef>
              <c:f>'c1-5'!$E$13</c:f>
              <c:strCache>
                <c:ptCount val="1"/>
                <c:pt idx="0">
                  <c:v>dummyfcast+</c:v>
                </c:pt>
              </c:strCache>
            </c:strRef>
          </c:tx>
          <c:spPr>
            <a:solidFill>
              <a:sysClr val="windowText" lastClr="000000">
                <a:alpha val="50000"/>
              </a:sysClr>
            </a:solidFill>
          </c:spPr>
          <c:cat>
            <c:numRef>
              <c:f>'c1-5'!$A$14:$A$34</c:f>
              <c:numCache>
                <c:formatCode>yyyy/mm/dd</c:formatCode>
                <c:ptCount val="21"/>
                <c:pt idx="0">
                  <c:v>34700</c:v>
                </c:pt>
                <c:pt idx="1">
                  <c:v>35065</c:v>
                </c:pt>
                <c:pt idx="2">
                  <c:v>35431</c:v>
                </c:pt>
                <c:pt idx="3">
                  <c:v>35796</c:v>
                </c:pt>
                <c:pt idx="4">
                  <c:v>36161</c:v>
                </c:pt>
                <c:pt idx="5">
                  <c:v>36526</c:v>
                </c:pt>
                <c:pt idx="6">
                  <c:v>36892</c:v>
                </c:pt>
                <c:pt idx="7">
                  <c:v>37257</c:v>
                </c:pt>
                <c:pt idx="8">
                  <c:v>37622</c:v>
                </c:pt>
                <c:pt idx="9">
                  <c:v>37987</c:v>
                </c:pt>
                <c:pt idx="10">
                  <c:v>38353</c:v>
                </c:pt>
                <c:pt idx="11">
                  <c:v>38718</c:v>
                </c:pt>
                <c:pt idx="12">
                  <c:v>39083</c:v>
                </c:pt>
                <c:pt idx="13">
                  <c:v>39448</c:v>
                </c:pt>
                <c:pt idx="14">
                  <c:v>39814</c:v>
                </c:pt>
                <c:pt idx="15">
                  <c:v>40179</c:v>
                </c:pt>
                <c:pt idx="16">
                  <c:v>40544</c:v>
                </c:pt>
                <c:pt idx="17">
                  <c:v>40909</c:v>
                </c:pt>
                <c:pt idx="18">
                  <c:v>41275</c:v>
                </c:pt>
                <c:pt idx="19">
                  <c:v>41640</c:v>
                </c:pt>
                <c:pt idx="20">
                  <c:v>42005</c:v>
                </c:pt>
              </c:numCache>
            </c:numRef>
          </c:cat>
          <c:val>
            <c:numRef>
              <c:f>'c1-5'!$E$14:$E$34</c:f>
              <c:numCache>
                <c:formatCode>0</c:formatCode>
                <c:ptCount val="21"/>
                <c:pt idx="0">
                  <c:v>70</c:v>
                </c:pt>
                <c:pt idx="1">
                  <c:v>70</c:v>
                </c:pt>
                <c:pt idx="2">
                  <c:v>70</c:v>
                </c:pt>
                <c:pt idx="3">
                  <c:v>70</c:v>
                </c:pt>
                <c:pt idx="4">
                  <c:v>70</c:v>
                </c:pt>
                <c:pt idx="5">
                  <c:v>70</c:v>
                </c:pt>
                <c:pt idx="6">
                  <c:v>70</c:v>
                </c:pt>
                <c:pt idx="7">
                  <c:v>70</c:v>
                </c:pt>
                <c:pt idx="8">
                  <c:v>70</c:v>
                </c:pt>
                <c:pt idx="9">
                  <c:v>70</c:v>
                </c:pt>
                <c:pt idx="10">
                  <c:v>70</c:v>
                </c:pt>
                <c:pt idx="11">
                  <c:v>70</c:v>
                </c:pt>
                <c:pt idx="12">
                  <c:v>70</c:v>
                </c:pt>
                <c:pt idx="13">
                  <c:v>70</c:v>
                </c:pt>
                <c:pt idx="14">
                  <c:v>70</c:v>
                </c:pt>
                <c:pt idx="15">
                  <c:v>70</c:v>
                </c:pt>
                <c:pt idx="16">
                  <c:v>70</c:v>
                </c:pt>
                <c:pt idx="17">
                  <c:v>70</c:v>
                </c:pt>
                <c:pt idx="18">
                  <c:v>70</c:v>
                </c:pt>
                <c:pt idx="19">
                  <c:v>70</c:v>
                </c:pt>
                <c:pt idx="20">
                  <c:v>70</c:v>
                </c:pt>
              </c:numCache>
            </c:numRef>
          </c:val>
        </c:ser>
        <c:ser>
          <c:idx val="4"/>
          <c:order val="4"/>
          <c:tx>
            <c:strRef>
              <c:f>'c1-5'!$F$13</c:f>
              <c:strCache>
                <c:ptCount val="1"/>
                <c:pt idx="0">
                  <c:v>dummyfcast-</c:v>
                </c:pt>
              </c:strCache>
            </c:strRef>
          </c:tx>
          <c:spPr>
            <a:solidFill>
              <a:sysClr val="windowText" lastClr="000000">
                <a:alpha val="50000"/>
              </a:sysClr>
            </a:solidFill>
          </c:spPr>
          <c:cat>
            <c:numRef>
              <c:f>'c1-5'!$A$14:$A$34</c:f>
              <c:numCache>
                <c:formatCode>yyyy/mm/dd</c:formatCode>
                <c:ptCount val="21"/>
                <c:pt idx="0">
                  <c:v>34700</c:v>
                </c:pt>
                <c:pt idx="1">
                  <c:v>35065</c:v>
                </c:pt>
                <c:pt idx="2">
                  <c:v>35431</c:v>
                </c:pt>
                <c:pt idx="3">
                  <c:v>35796</c:v>
                </c:pt>
                <c:pt idx="4">
                  <c:v>36161</c:v>
                </c:pt>
                <c:pt idx="5">
                  <c:v>36526</c:v>
                </c:pt>
                <c:pt idx="6">
                  <c:v>36892</c:v>
                </c:pt>
                <c:pt idx="7">
                  <c:v>37257</c:v>
                </c:pt>
                <c:pt idx="8">
                  <c:v>37622</c:v>
                </c:pt>
                <c:pt idx="9">
                  <c:v>37987</c:v>
                </c:pt>
                <c:pt idx="10">
                  <c:v>38353</c:v>
                </c:pt>
                <c:pt idx="11">
                  <c:v>38718</c:v>
                </c:pt>
                <c:pt idx="12">
                  <c:v>39083</c:v>
                </c:pt>
                <c:pt idx="13">
                  <c:v>39448</c:v>
                </c:pt>
                <c:pt idx="14">
                  <c:v>39814</c:v>
                </c:pt>
                <c:pt idx="15">
                  <c:v>40179</c:v>
                </c:pt>
                <c:pt idx="16">
                  <c:v>40544</c:v>
                </c:pt>
                <c:pt idx="17">
                  <c:v>40909</c:v>
                </c:pt>
                <c:pt idx="18">
                  <c:v>41275</c:v>
                </c:pt>
                <c:pt idx="19">
                  <c:v>41640</c:v>
                </c:pt>
                <c:pt idx="20">
                  <c:v>42005</c:v>
                </c:pt>
              </c:numCache>
            </c:numRef>
          </c:cat>
          <c:val>
            <c:numRef>
              <c:f>'c1-5'!$F$14:$F$34</c:f>
              <c:numCache>
                <c:formatCode>0</c:formatCode>
                <c:ptCount val="21"/>
                <c:pt idx="0">
                  <c:v>70</c:v>
                </c:pt>
                <c:pt idx="1">
                  <c:v>70</c:v>
                </c:pt>
                <c:pt idx="2">
                  <c:v>70</c:v>
                </c:pt>
                <c:pt idx="3">
                  <c:v>70</c:v>
                </c:pt>
                <c:pt idx="4">
                  <c:v>70</c:v>
                </c:pt>
                <c:pt idx="5">
                  <c:v>70</c:v>
                </c:pt>
                <c:pt idx="6">
                  <c:v>70</c:v>
                </c:pt>
                <c:pt idx="7">
                  <c:v>70</c:v>
                </c:pt>
                <c:pt idx="8">
                  <c:v>70</c:v>
                </c:pt>
                <c:pt idx="9">
                  <c:v>70</c:v>
                </c:pt>
                <c:pt idx="10">
                  <c:v>70</c:v>
                </c:pt>
                <c:pt idx="11">
                  <c:v>70</c:v>
                </c:pt>
                <c:pt idx="12">
                  <c:v>70</c:v>
                </c:pt>
                <c:pt idx="13">
                  <c:v>70</c:v>
                </c:pt>
                <c:pt idx="14">
                  <c:v>70</c:v>
                </c:pt>
                <c:pt idx="15">
                  <c:v>70</c:v>
                </c:pt>
                <c:pt idx="16">
                  <c:v>70</c:v>
                </c:pt>
                <c:pt idx="17">
                  <c:v>70</c:v>
                </c:pt>
                <c:pt idx="18">
                  <c:v>70</c:v>
                </c:pt>
                <c:pt idx="19">
                  <c:v>70</c:v>
                </c:pt>
                <c:pt idx="20">
                  <c:v>70</c:v>
                </c:pt>
              </c:numCache>
            </c:numRef>
          </c:val>
        </c:ser>
        <c:gapWidth val="500"/>
        <c:overlap val="100"/>
        <c:axId val="98566912"/>
        <c:axId val="98564736"/>
      </c:barChart>
      <c:lineChart>
        <c:grouping val="standard"/>
        <c:ser>
          <c:idx val="1"/>
          <c:order val="0"/>
          <c:tx>
            <c:strRef>
              <c:f>'c1-5'!$C$12</c:f>
              <c:strCache>
                <c:ptCount val="1"/>
                <c:pt idx="0">
                  <c:v>Nettó pénzügyi megtakarítási ráta</c:v>
                </c:pt>
              </c:strCache>
            </c:strRef>
          </c:tx>
          <c:spPr>
            <a:ln w="28575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'c1-5'!$A$14:$A$35</c:f>
              <c:numCache>
                <c:formatCode>yyyy/mm/dd</c:formatCode>
                <c:ptCount val="22"/>
                <c:pt idx="0">
                  <c:v>34700</c:v>
                </c:pt>
                <c:pt idx="1">
                  <c:v>35065</c:v>
                </c:pt>
                <c:pt idx="2">
                  <c:v>35431</c:v>
                </c:pt>
                <c:pt idx="3">
                  <c:v>35796</c:v>
                </c:pt>
                <c:pt idx="4">
                  <c:v>36161</c:v>
                </c:pt>
                <c:pt idx="5">
                  <c:v>36526</c:v>
                </c:pt>
                <c:pt idx="6">
                  <c:v>36892</c:v>
                </c:pt>
                <c:pt idx="7">
                  <c:v>37257</c:v>
                </c:pt>
                <c:pt idx="8">
                  <c:v>37622</c:v>
                </c:pt>
                <c:pt idx="9">
                  <c:v>37987</c:v>
                </c:pt>
                <c:pt idx="10">
                  <c:v>38353</c:v>
                </c:pt>
                <c:pt idx="11">
                  <c:v>38718</c:v>
                </c:pt>
                <c:pt idx="12">
                  <c:v>39083</c:v>
                </c:pt>
                <c:pt idx="13">
                  <c:v>39448</c:v>
                </c:pt>
                <c:pt idx="14">
                  <c:v>39814</c:v>
                </c:pt>
                <c:pt idx="15">
                  <c:v>40179</c:v>
                </c:pt>
                <c:pt idx="16">
                  <c:v>40544</c:v>
                </c:pt>
                <c:pt idx="17">
                  <c:v>40909</c:v>
                </c:pt>
                <c:pt idx="18">
                  <c:v>41275</c:v>
                </c:pt>
                <c:pt idx="19">
                  <c:v>41640</c:v>
                </c:pt>
                <c:pt idx="20">
                  <c:v>42005</c:v>
                </c:pt>
                <c:pt idx="21">
                  <c:v>42370</c:v>
                </c:pt>
              </c:numCache>
            </c:numRef>
          </c:cat>
          <c:val>
            <c:numRef>
              <c:f>'c1-5'!$C$14:$C$35</c:f>
              <c:numCache>
                <c:formatCode>0.0</c:formatCode>
                <c:ptCount val="22"/>
                <c:pt idx="0">
                  <c:v>13.931470361478233</c:v>
                </c:pt>
                <c:pt idx="1">
                  <c:v>14.902707641007696</c:v>
                </c:pt>
                <c:pt idx="2">
                  <c:v>13.732781333399828</c:v>
                </c:pt>
                <c:pt idx="3">
                  <c:v>14.600117314362487</c:v>
                </c:pt>
                <c:pt idx="4">
                  <c:v>10.427990507200265</c:v>
                </c:pt>
                <c:pt idx="5">
                  <c:v>8.1420925235262143</c:v>
                </c:pt>
                <c:pt idx="6">
                  <c:v>7.5084960569368002</c:v>
                </c:pt>
                <c:pt idx="7">
                  <c:v>3.7495308128824192</c:v>
                </c:pt>
                <c:pt idx="8">
                  <c:v>-1.3897777409925453E-2</c:v>
                </c:pt>
                <c:pt idx="9">
                  <c:v>2.6798874619108104</c:v>
                </c:pt>
                <c:pt idx="10">
                  <c:v>4.6284794289340665</c:v>
                </c:pt>
                <c:pt idx="11">
                  <c:v>3.5766389178632503</c:v>
                </c:pt>
                <c:pt idx="12">
                  <c:v>0.72747412134918088</c:v>
                </c:pt>
                <c:pt idx="13">
                  <c:v>4.6822395399183127E-2</c:v>
                </c:pt>
                <c:pt idx="14">
                  <c:v>3.7244517206281005</c:v>
                </c:pt>
                <c:pt idx="15">
                  <c:v>6.0631789162850804</c:v>
                </c:pt>
                <c:pt idx="16">
                  <c:v>9.0809525671646902</c:v>
                </c:pt>
                <c:pt idx="17">
                  <c:v>7.4382812200991619</c:v>
                </c:pt>
                <c:pt idx="18">
                  <c:v>8.5632890126570871</c:v>
                </c:pt>
                <c:pt idx="19">
                  <c:v>9.5667894533589486</c:v>
                </c:pt>
                <c:pt idx="20">
                  <c:v>9.2253223885915858</c:v>
                </c:pt>
                <c:pt idx="21">
                  <c:v>8.1965241514920031</c:v>
                </c:pt>
              </c:numCache>
            </c:numRef>
          </c:val>
        </c:ser>
        <c:ser>
          <c:idx val="2"/>
          <c:order val="1"/>
          <c:tx>
            <c:strRef>
              <c:f>'c1-5'!$D$12</c:f>
              <c:strCache>
                <c:ptCount val="1"/>
                <c:pt idx="0">
                  <c:v>Beruházási ráta</c:v>
                </c:pt>
              </c:strCache>
            </c:strRef>
          </c:tx>
          <c:spPr>
            <a:ln w="28575">
              <a:solidFill>
                <a:schemeClr val="bg2"/>
              </a:solidFill>
            </a:ln>
          </c:spPr>
          <c:marker>
            <c:symbol val="circle"/>
            <c:size val="6"/>
            <c:spPr>
              <a:solidFill>
                <a:schemeClr val="bg2"/>
              </a:solidFill>
              <a:ln>
                <a:solidFill>
                  <a:schemeClr val="bg2"/>
                </a:solidFill>
              </a:ln>
            </c:spPr>
          </c:marker>
          <c:cat>
            <c:numRef>
              <c:f>'c1-5'!$A$14:$A$35</c:f>
              <c:numCache>
                <c:formatCode>yyyy/mm/dd</c:formatCode>
                <c:ptCount val="22"/>
                <c:pt idx="0">
                  <c:v>34700</c:v>
                </c:pt>
                <c:pt idx="1">
                  <c:v>35065</c:v>
                </c:pt>
                <c:pt idx="2">
                  <c:v>35431</c:v>
                </c:pt>
                <c:pt idx="3">
                  <c:v>35796</c:v>
                </c:pt>
                <c:pt idx="4">
                  <c:v>36161</c:v>
                </c:pt>
                <c:pt idx="5">
                  <c:v>36526</c:v>
                </c:pt>
                <c:pt idx="6">
                  <c:v>36892</c:v>
                </c:pt>
                <c:pt idx="7">
                  <c:v>37257</c:v>
                </c:pt>
                <c:pt idx="8">
                  <c:v>37622</c:v>
                </c:pt>
                <c:pt idx="9">
                  <c:v>37987</c:v>
                </c:pt>
                <c:pt idx="10">
                  <c:v>38353</c:v>
                </c:pt>
                <c:pt idx="11">
                  <c:v>38718</c:v>
                </c:pt>
                <c:pt idx="12">
                  <c:v>39083</c:v>
                </c:pt>
                <c:pt idx="13">
                  <c:v>39448</c:v>
                </c:pt>
                <c:pt idx="14">
                  <c:v>39814</c:v>
                </c:pt>
                <c:pt idx="15">
                  <c:v>40179</c:v>
                </c:pt>
                <c:pt idx="16">
                  <c:v>40544</c:v>
                </c:pt>
                <c:pt idx="17">
                  <c:v>40909</c:v>
                </c:pt>
                <c:pt idx="18">
                  <c:v>41275</c:v>
                </c:pt>
                <c:pt idx="19">
                  <c:v>41640</c:v>
                </c:pt>
                <c:pt idx="20">
                  <c:v>42005</c:v>
                </c:pt>
                <c:pt idx="21">
                  <c:v>42370</c:v>
                </c:pt>
              </c:numCache>
            </c:numRef>
          </c:cat>
          <c:val>
            <c:numRef>
              <c:f>'c1-5'!$D$14:$D$35</c:f>
              <c:numCache>
                <c:formatCode>0.0</c:formatCode>
                <c:ptCount val="22"/>
                <c:pt idx="0">
                  <c:v>9.1474090690985772</c:v>
                </c:pt>
                <c:pt idx="1">
                  <c:v>7.7894343319114236</c:v>
                </c:pt>
                <c:pt idx="2">
                  <c:v>7.9054066051848961</c:v>
                </c:pt>
                <c:pt idx="3">
                  <c:v>6.7910856495845158</c:v>
                </c:pt>
                <c:pt idx="4">
                  <c:v>6.6776616050418358</c:v>
                </c:pt>
                <c:pt idx="5">
                  <c:v>7.5914791696127351</c:v>
                </c:pt>
                <c:pt idx="6">
                  <c:v>8.5330388381603353</c:v>
                </c:pt>
                <c:pt idx="7">
                  <c:v>9.0182173848180653</c:v>
                </c:pt>
                <c:pt idx="8">
                  <c:v>9.5786515932105534</c:v>
                </c:pt>
                <c:pt idx="9">
                  <c:v>9.9961512618682136</c:v>
                </c:pt>
                <c:pt idx="10">
                  <c:v>8.3634562469671341</c:v>
                </c:pt>
                <c:pt idx="11">
                  <c:v>7.4477675442374123</c:v>
                </c:pt>
                <c:pt idx="12">
                  <c:v>8.1781458005978909</c:v>
                </c:pt>
                <c:pt idx="13">
                  <c:v>8.6196531536468282</c:v>
                </c:pt>
                <c:pt idx="14">
                  <c:v>8.2917945280628</c:v>
                </c:pt>
                <c:pt idx="15">
                  <c:v>6.6015907091729042</c:v>
                </c:pt>
                <c:pt idx="16">
                  <c:v>4.8994795545509557</c:v>
                </c:pt>
                <c:pt idx="17">
                  <c:v>4.6558470308706719</c:v>
                </c:pt>
                <c:pt idx="18">
                  <c:v>4.5792715699713868</c:v>
                </c:pt>
                <c:pt idx="19">
                  <c:v>4.5973279985845155</c:v>
                </c:pt>
                <c:pt idx="20">
                  <c:v>4.9993262880861051</c:v>
                </c:pt>
                <c:pt idx="21">
                  <c:v>5.5691287064382688</c:v>
                </c:pt>
              </c:numCache>
            </c:numRef>
          </c:val>
        </c:ser>
        <c:marker val="1"/>
        <c:axId val="98536448"/>
        <c:axId val="98562816"/>
      </c:lineChart>
      <c:lineChart>
        <c:grouping val="standard"/>
        <c:ser>
          <c:idx val="0"/>
          <c:order val="2"/>
          <c:tx>
            <c:strRef>
              <c:f>'c1-5'!$B$12</c:f>
              <c:strCache>
                <c:ptCount val="1"/>
                <c:pt idx="0">
                  <c:v>Fogyasztási ráta (jobb tengely)</c:v>
                </c:pt>
              </c:strCache>
            </c:strRef>
          </c:tx>
          <c:spPr>
            <a:ln w="28575">
              <a:solidFill>
                <a:schemeClr val="accent6">
                  <a:lumMod val="50000"/>
                </a:schemeClr>
              </a:solidFill>
              <a:prstDash val="sysDash"/>
            </a:ln>
          </c:spPr>
          <c:marker>
            <c:symbol val="none"/>
          </c:marker>
          <c:cat>
            <c:numRef>
              <c:f>'c1-5'!$A$14:$A$35</c:f>
              <c:numCache>
                <c:formatCode>yyyy/mm/dd</c:formatCode>
                <c:ptCount val="22"/>
                <c:pt idx="0">
                  <c:v>34700</c:v>
                </c:pt>
                <c:pt idx="1">
                  <c:v>35065</c:v>
                </c:pt>
                <c:pt idx="2">
                  <c:v>35431</c:v>
                </c:pt>
                <c:pt idx="3">
                  <c:v>35796</c:v>
                </c:pt>
                <c:pt idx="4">
                  <c:v>36161</c:v>
                </c:pt>
                <c:pt idx="5">
                  <c:v>36526</c:v>
                </c:pt>
                <c:pt idx="6">
                  <c:v>36892</c:v>
                </c:pt>
                <c:pt idx="7">
                  <c:v>37257</c:v>
                </c:pt>
                <c:pt idx="8">
                  <c:v>37622</c:v>
                </c:pt>
                <c:pt idx="9">
                  <c:v>37987</c:v>
                </c:pt>
                <c:pt idx="10">
                  <c:v>38353</c:v>
                </c:pt>
                <c:pt idx="11">
                  <c:v>38718</c:v>
                </c:pt>
                <c:pt idx="12">
                  <c:v>39083</c:v>
                </c:pt>
                <c:pt idx="13">
                  <c:v>39448</c:v>
                </c:pt>
                <c:pt idx="14">
                  <c:v>39814</c:v>
                </c:pt>
                <c:pt idx="15">
                  <c:v>40179</c:v>
                </c:pt>
                <c:pt idx="16">
                  <c:v>40544</c:v>
                </c:pt>
                <c:pt idx="17">
                  <c:v>40909</c:v>
                </c:pt>
                <c:pt idx="18">
                  <c:v>41275</c:v>
                </c:pt>
                <c:pt idx="19">
                  <c:v>41640</c:v>
                </c:pt>
                <c:pt idx="20">
                  <c:v>42005</c:v>
                </c:pt>
                <c:pt idx="21">
                  <c:v>42370</c:v>
                </c:pt>
              </c:numCache>
            </c:numRef>
          </c:cat>
          <c:val>
            <c:numRef>
              <c:f>'c1-5'!$B$14:$B$35</c:f>
              <c:numCache>
                <c:formatCode>0.0</c:formatCode>
                <c:ptCount val="22"/>
                <c:pt idx="0">
                  <c:v>77.85845742374417</c:v>
                </c:pt>
                <c:pt idx="1">
                  <c:v>78.253502676267942</c:v>
                </c:pt>
                <c:pt idx="2">
                  <c:v>79.401151416937822</c:v>
                </c:pt>
                <c:pt idx="3">
                  <c:v>79.616846590658966</c:v>
                </c:pt>
                <c:pt idx="4">
                  <c:v>83.684645440747431</c:v>
                </c:pt>
                <c:pt idx="5">
                  <c:v>84.792492280682453</c:v>
                </c:pt>
                <c:pt idx="6">
                  <c:v>84.978445337500489</c:v>
                </c:pt>
                <c:pt idx="7">
                  <c:v>88.808162980906033</c:v>
                </c:pt>
                <c:pt idx="8">
                  <c:v>92.275677875842732</c:v>
                </c:pt>
                <c:pt idx="9">
                  <c:v>88.764980477704881</c:v>
                </c:pt>
                <c:pt idx="10">
                  <c:v>87.688752003668156</c:v>
                </c:pt>
                <c:pt idx="11">
                  <c:v>89.970500124384372</c:v>
                </c:pt>
                <c:pt idx="12">
                  <c:v>92.68425026795893</c:v>
                </c:pt>
                <c:pt idx="13">
                  <c:v>91.34765195413037</c:v>
                </c:pt>
                <c:pt idx="14">
                  <c:v>87.986085181169983</c:v>
                </c:pt>
                <c:pt idx="15">
                  <c:v>87.346506530604373</c:v>
                </c:pt>
                <c:pt idx="16">
                  <c:v>86.01869421588097</c:v>
                </c:pt>
                <c:pt idx="17">
                  <c:v>87.906358977744347</c:v>
                </c:pt>
                <c:pt idx="18">
                  <c:v>86.860857826325386</c:v>
                </c:pt>
                <c:pt idx="19">
                  <c:v>85.886293710699888</c:v>
                </c:pt>
                <c:pt idx="20">
                  <c:v>85.764980536353889</c:v>
                </c:pt>
                <c:pt idx="21">
                  <c:v>86.234347142069709</c:v>
                </c:pt>
              </c:numCache>
            </c:numRef>
          </c:val>
        </c:ser>
        <c:marker val="1"/>
        <c:axId val="98566912"/>
        <c:axId val="98564736"/>
      </c:lineChart>
      <c:dateAx>
        <c:axId val="98536448"/>
        <c:scaling>
          <c:orientation val="minMax"/>
          <c:max val="42370"/>
          <c:min val="36526"/>
        </c:scaling>
        <c:axPos val="b"/>
        <c:numFmt formatCode="yyyy" sourceLinked="0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8562816"/>
        <c:crosses val="autoZero"/>
        <c:auto val="1"/>
        <c:lblOffset val="100"/>
        <c:baseTimeUnit val="years"/>
        <c:majorUnit val="1"/>
        <c:majorTimeUnit val="years"/>
      </c:dateAx>
      <c:valAx>
        <c:axId val="98562816"/>
        <c:scaling>
          <c:orientation val="minMax"/>
          <c:max val="18"/>
          <c:min val="0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jövedelem </a:t>
                </a:r>
                <a:r>
                  <a:rPr lang="en-US"/>
                  <a:t> </a:t>
                </a:r>
                <a:r>
                  <a:rPr lang="hu-HU"/>
                  <a:t>arány</a:t>
                </a:r>
                <a:r>
                  <a:rPr lang="en-US"/>
                  <a:t>ában</a:t>
                </a:r>
                <a:r>
                  <a:rPr lang="hu-HU"/>
                  <a:t> (%)</a:t>
                </a:r>
              </a:p>
            </c:rich>
          </c:tx>
          <c:layout>
            <c:manualLayout>
              <c:xMode val="edge"/>
              <c:yMode val="edge"/>
              <c:x val="1.3949735449735455E-2"/>
              <c:y val="8.5279629629629636E-2"/>
            </c:manualLayout>
          </c:layout>
        </c:title>
        <c:numFmt formatCode="0" sourceLinked="0"/>
        <c:tickLblPos val="nextTo"/>
        <c:crossAx val="98536448"/>
        <c:crosses val="autoZero"/>
        <c:crossBetween val="midCat"/>
      </c:valAx>
      <c:valAx>
        <c:axId val="98564736"/>
        <c:scaling>
          <c:orientation val="minMax"/>
          <c:max val="93"/>
          <c:min val="75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jövedelem </a:t>
                </a:r>
                <a:r>
                  <a:rPr lang="en-US"/>
                  <a:t> </a:t>
                </a:r>
                <a:r>
                  <a:rPr lang="hu-HU"/>
                  <a:t>arány</a:t>
                </a:r>
                <a:r>
                  <a:rPr lang="en-US"/>
                  <a:t>ában</a:t>
                </a:r>
                <a:r>
                  <a:rPr lang="hu-HU"/>
                  <a:t> (%)</a:t>
                </a:r>
              </a:p>
            </c:rich>
          </c:tx>
          <c:layout>
            <c:manualLayout>
              <c:xMode val="edge"/>
              <c:yMode val="edge"/>
              <c:x val="0.96374788359788377"/>
              <c:y val="8.4986805555555558E-2"/>
            </c:manualLayout>
          </c:layout>
        </c:title>
        <c:numFmt formatCode="0" sourceLinked="0"/>
        <c:tickLblPos val="nextTo"/>
        <c:crossAx val="98566912"/>
        <c:crosses val="max"/>
        <c:crossBetween val="between"/>
      </c:valAx>
      <c:dateAx>
        <c:axId val="98566912"/>
        <c:scaling>
          <c:orientation val="minMax"/>
        </c:scaling>
        <c:delete val="1"/>
        <c:axPos val="b"/>
        <c:numFmt formatCode="yyyy/mm/dd" sourceLinked="1"/>
        <c:tickLblPos val="none"/>
        <c:crossAx val="98564736"/>
        <c:crosses val="autoZero"/>
        <c:auto val="1"/>
        <c:lblOffset val="100"/>
        <c:baseTimeUnit val="years"/>
      </c:dateAx>
    </c:plotArea>
    <c:legend>
      <c:legendPos val="b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"/>
          <c:y val="0.85083842592592596"/>
          <c:w val="1"/>
          <c:h val="0.1491615740740741"/>
        </c:manualLayout>
      </c:layout>
    </c:legend>
    <c:plotVisOnly val="1"/>
    <c:dispBlanksAs val="gap"/>
  </c:chart>
  <c:spPr>
    <a:solidFill>
      <a:sysClr val="window" lastClr="FFFFFF"/>
    </a:solidFill>
    <a:ln w="3175">
      <a:noFill/>
      <a:prstDash val="solid"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7.5461334477954528E-2"/>
          <c:y val="6.5528472222222231E-2"/>
          <c:w val="0.84907733104409577"/>
          <c:h val="0.49670995370370374"/>
        </c:manualLayout>
      </c:layout>
      <c:barChart>
        <c:barDir val="col"/>
        <c:grouping val="stacked"/>
        <c:ser>
          <c:idx val="0"/>
          <c:order val="0"/>
          <c:tx>
            <c:strRef>
              <c:f>'c1-8'!$B$14</c:f>
              <c:strCache>
                <c:ptCount val="1"/>
                <c:pt idx="0">
                  <c:v>Lakosság végső fogyasztása</c:v>
                </c:pt>
              </c:strCache>
            </c:strRef>
          </c:tx>
          <c:spPr>
            <a:solidFill>
              <a:srgbClr val="9C0000"/>
            </a:solidFill>
            <a:ln>
              <a:noFill/>
            </a:ln>
          </c:spPr>
          <c:cat>
            <c:strRef>
              <c:f>'c1-8'!$A$16:$A$26</c:f>
              <c:strCache>
                <c:ptCount val="11"/>
                <c:pt idx="0">
                  <c:v>2013Q1</c:v>
                </c:pt>
                <c:pt idx="1">
                  <c:v>2013Q2</c:v>
                </c:pt>
                <c:pt idx="2">
                  <c:v>2013Q3</c:v>
                </c:pt>
                <c:pt idx="3">
                  <c:v>2013Q4</c:v>
                </c:pt>
                <c:pt idx="4">
                  <c:v>2014Q1</c:v>
                </c:pt>
                <c:pt idx="5">
                  <c:v>2014Q2</c:v>
                </c:pt>
                <c:pt idx="6">
                  <c:v>2014Q3</c:v>
                </c:pt>
                <c:pt idx="7">
                  <c:v>2014Q4</c:v>
                </c:pt>
                <c:pt idx="9">
                  <c:v>2015</c:v>
                </c:pt>
                <c:pt idx="10">
                  <c:v>2016</c:v>
                </c:pt>
              </c:strCache>
            </c:strRef>
          </c:cat>
          <c:val>
            <c:numRef>
              <c:f>'c1-8'!$B$16:$B$26</c:f>
              <c:numCache>
                <c:formatCode>0.0</c:formatCode>
                <c:ptCount val="11"/>
                <c:pt idx="0">
                  <c:v>-0.3000000000000001</c:v>
                </c:pt>
                <c:pt idx="1">
                  <c:v>0.70000000000000007</c:v>
                </c:pt>
                <c:pt idx="2">
                  <c:v>0</c:v>
                </c:pt>
                <c:pt idx="3">
                  <c:v>0.4</c:v>
                </c:pt>
                <c:pt idx="4">
                  <c:v>0.8</c:v>
                </c:pt>
                <c:pt idx="5">
                  <c:v>1.3</c:v>
                </c:pt>
                <c:pt idx="6">
                  <c:v>0.70000000000000007</c:v>
                </c:pt>
                <c:pt idx="7">
                  <c:v>1.2</c:v>
                </c:pt>
                <c:pt idx="9">
                  <c:v>1.5572800231240602</c:v>
                </c:pt>
                <c:pt idx="10">
                  <c:v>1.3130087602191847</c:v>
                </c:pt>
              </c:numCache>
            </c:numRef>
          </c:val>
        </c:ser>
        <c:ser>
          <c:idx val="1"/>
          <c:order val="1"/>
          <c:tx>
            <c:strRef>
              <c:f>'c1-8'!$C$14</c:f>
              <c:strCache>
                <c:ptCount val="1"/>
                <c:pt idx="0">
                  <c:v>Közösségi fogyasztás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cat>
            <c:strRef>
              <c:f>'c1-8'!$A$16:$A$26</c:f>
              <c:strCache>
                <c:ptCount val="11"/>
                <c:pt idx="0">
                  <c:v>2013Q1</c:v>
                </c:pt>
                <c:pt idx="1">
                  <c:v>2013Q2</c:v>
                </c:pt>
                <c:pt idx="2">
                  <c:v>2013Q3</c:v>
                </c:pt>
                <c:pt idx="3">
                  <c:v>2013Q4</c:v>
                </c:pt>
                <c:pt idx="4">
                  <c:v>2014Q1</c:v>
                </c:pt>
                <c:pt idx="5">
                  <c:v>2014Q2</c:v>
                </c:pt>
                <c:pt idx="6">
                  <c:v>2014Q3</c:v>
                </c:pt>
                <c:pt idx="7">
                  <c:v>2014Q4</c:v>
                </c:pt>
                <c:pt idx="9">
                  <c:v>2015</c:v>
                </c:pt>
                <c:pt idx="10">
                  <c:v>2016</c:v>
                </c:pt>
              </c:strCache>
            </c:strRef>
          </c:cat>
          <c:val>
            <c:numRef>
              <c:f>'c1-8'!$C$16:$C$26</c:f>
              <c:numCache>
                <c:formatCode>0.0</c:formatCode>
                <c:ptCount val="11"/>
                <c:pt idx="0">
                  <c:v>0.60000000000000009</c:v>
                </c:pt>
                <c:pt idx="1">
                  <c:v>0.60000000000000009</c:v>
                </c:pt>
                <c:pt idx="2">
                  <c:v>0.2</c:v>
                </c:pt>
                <c:pt idx="3">
                  <c:v>0.3000000000000001</c:v>
                </c:pt>
                <c:pt idx="4">
                  <c:v>0.3000000000000001</c:v>
                </c:pt>
                <c:pt idx="5">
                  <c:v>0.2</c:v>
                </c:pt>
                <c:pt idx="6">
                  <c:v>0.30000000000000004</c:v>
                </c:pt>
                <c:pt idx="7">
                  <c:v>0.5</c:v>
                </c:pt>
                <c:pt idx="9">
                  <c:v>0.15056182357933851</c:v>
                </c:pt>
                <c:pt idx="10">
                  <c:v>4.9311994684172217E-2</c:v>
                </c:pt>
              </c:numCache>
            </c:numRef>
          </c:val>
        </c:ser>
        <c:ser>
          <c:idx val="2"/>
          <c:order val="2"/>
          <c:tx>
            <c:strRef>
              <c:f>'c1-8'!$D$14</c:f>
              <c:strCache>
                <c:ptCount val="1"/>
                <c:pt idx="0">
                  <c:v>Bruttó állóeszköz-felhalmozás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cat>
            <c:strRef>
              <c:f>'c1-8'!$A$16:$A$26</c:f>
              <c:strCache>
                <c:ptCount val="11"/>
                <c:pt idx="0">
                  <c:v>2013Q1</c:v>
                </c:pt>
                <c:pt idx="1">
                  <c:v>2013Q2</c:v>
                </c:pt>
                <c:pt idx="2">
                  <c:v>2013Q3</c:v>
                </c:pt>
                <c:pt idx="3">
                  <c:v>2013Q4</c:v>
                </c:pt>
                <c:pt idx="4">
                  <c:v>2014Q1</c:v>
                </c:pt>
                <c:pt idx="5">
                  <c:v>2014Q2</c:v>
                </c:pt>
                <c:pt idx="6">
                  <c:v>2014Q3</c:v>
                </c:pt>
                <c:pt idx="7">
                  <c:v>2014Q4</c:v>
                </c:pt>
                <c:pt idx="9">
                  <c:v>2015</c:v>
                </c:pt>
                <c:pt idx="10">
                  <c:v>2016</c:v>
                </c:pt>
              </c:strCache>
            </c:strRef>
          </c:cat>
          <c:val>
            <c:numRef>
              <c:f>'c1-8'!$D$16:$D$26</c:f>
              <c:numCache>
                <c:formatCode>0.0</c:formatCode>
                <c:ptCount val="11"/>
                <c:pt idx="0">
                  <c:v>-1.4</c:v>
                </c:pt>
                <c:pt idx="1">
                  <c:v>0.8</c:v>
                </c:pt>
                <c:pt idx="2">
                  <c:v>1.6</c:v>
                </c:pt>
                <c:pt idx="3">
                  <c:v>2.6</c:v>
                </c:pt>
                <c:pt idx="4">
                  <c:v>2.7</c:v>
                </c:pt>
                <c:pt idx="5">
                  <c:v>3.6</c:v>
                </c:pt>
                <c:pt idx="6">
                  <c:v>2.8</c:v>
                </c:pt>
                <c:pt idx="7">
                  <c:v>0.5</c:v>
                </c:pt>
                <c:pt idx="9">
                  <c:v>1.109580295787457</c:v>
                </c:pt>
                <c:pt idx="10">
                  <c:v>-0.24916332715124234</c:v>
                </c:pt>
              </c:numCache>
            </c:numRef>
          </c:val>
        </c:ser>
        <c:ser>
          <c:idx val="3"/>
          <c:order val="3"/>
          <c:tx>
            <c:strRef>
              <c:f>'c1-8'!$E$14</c:f>
              <c:strCache>
                <c:ptCount val="1"/>
                <c:pt idx="0">
                  <c:v>Készletváltozás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c:spPr>
          <c:cat>
            <c:strRef>
              <c:f>'c1-8'!$A$16:$A$26</c:f>
              <c:strCache>
                <c:ptCount val="11"/>
                <c:pt idx="0">
                  <c:v>2013Q1</c:v>
                </c:pt>
                <c:pt idx="1">
                  <c:v>2013Q2</c:v>
                </c:pt>
                <c:pt idx="2">
                  <c:v>2013Q3</c:v>
                </c:pt>
                <c:pt idx="3">
                  <c:v>2013Q4</c:v>
                </c:pt>
                <c:pt idx="4">
                  <c:v>2014Q1</c:v>
                </c:pt>
                <c:pt idx="5">
                  <c:v>2014Q2</c:v>
                </c:pt>
                <c:pt idx="6">
                  <c:v>2014Q3</c:v>
                </c:pt>
                <c:pt idx="7">
                  <c:v>2014Q4</c:v>
                </c:pt>
                <c:pt idx="9">
                  <c:v>2015</c:v>
                </c:pt>
                <c:pt idx="10">
                  <c:v>2016</c:v>
                </c:pt>
              </c:strCache>
            </c:strRef>
          </c:cat>
          <c:val>
            <c:numRef>
              <c:f>'c1-8'!$E$16:$E$26</c:f>
              <c:numCache>
                <c:formatCode>0.0</c:formatCode>
                <c:ptCount val="11"/>
                <c:pt idx="0">
                  <c:v>-0.70000000000000007</c:v>
                </c:pt>
                <c:pt idx="1">
                  <c:v>0.8</c:v>
                </c:pt>
                <c:pt idx="2">
                  <c:v>-0.9</c:v>
                </c:pt>
                <c:pt idx="3">
                  <c:v>-1.1000000000000001</c:v>
                </c:pt>
                <c:pt idx="4">
                  <c:v>0</c:v>
                </c:pt>
                <c:pt idx="5">
                  <c:v>-0.60000000000000009</c:v>
                </c:pt>
                <c:pt idx="6">
                  <c:v>1.3</c:v>
                </c:pt>
                <c:pt idx="7">
                  <c:v>0.60000000000000009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4"/>
          <c:order val="4"/>
          <c:tx>
            <c:strRef>
              <c:f>'c1-8'!$F$14</c:f>
              <c:strCache>
                <c:ptCount val="1"/>
                <c:pt idx="0">
                  <c:v>Nettó export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cat>
            <c:strRef>
              <c:f>'c1-8'!$A$16:$A$26</c:f>
              <c:strCache>
                <c:ptCount val="11"/>
                <c:pt idx="0">
                  <c:v>2013Q1</c:v>
                </c:pt>
                <c:pt idx="1">
                  <c:v>2013Q2</c:v>
                </c:pt>
                <c:pt idx="2">
                  <c:v>2013Q3</c:v>
                </c:pt>
                <c:pt idx="3">
                  <c:v>2013Q4</c:v>
                </c:pt>
                <c:pt idx="4">
                  <c:v>2014Q1</c:v>
                </c:pt>
                <c:pt idx="5">
                  <c:v>2014Q2</c:v>
                </c:pt>
                <c:pt idx="6">
                  <c:v>2014Q3</c:v>
                </c:pt>
                <c:pt idx="7">
                  <c:v>2014Q4</c:v>
                </c:pt>
                <c:pt idx="9">
                  <c:v>2015</c:v>
                </c:pt>
                <c:pt idx="10">
                  <c:v>2016</c:v>
                </c:pt>
              </c:strCache>
            </c:strRef>
          </c:cat>
          <c:val>
            <c:numRef>
              <c:f>'c1-8'!$F$16:$F$26</c:f>
              <c:numCache>
                <c:formatCode>0.0</c:formatCode>
                <c:ptCount val="11"/>
                <c:pt idx="0">
                  <c:v>1</c:v>
                </c:pt>
                <c:pt idx="1">
                  <c:v>-1.8</c:v>
                </c:pt>
                <c:pt idx="2">
                  <c:v>1.4</c:v>
                </c:pt>
                <c:pt idx="3">
                  <c:v>1</c:v>
                </c:pt>
                <c:pt idx="4">
                  <c:v>0</c:v>
                </c:pt>
                <c:pt idx="5">
                  <c:v>-0.4</c:v>
                </c:pt>
                <c:pt idx="6">
                  <c:v>-1.7</c:v>
                </c:pt>
                <c:pt idx="7">
                  <c:v>0.60000000000000009</c:v>
                </c:pt>
                <c:pt idx="9">
                  <c:v>0.38710608661449364</c:v>
                </c:pt>
                <c:pt idx="10">
                  <c:v>1.3492204353692938</c:v>
                </c:pt>
              </c:numCache>
            </c:numRef>
          </c:val>
        </c:ser>
        <c:gapWidth val="50"/>
        <c:overlap val="100"/>
        <c:axId val="98644352"/>
        <c:axId val="98645888"/>
      </c:barChart>
      <c:lineChart>
        <c:grouping val="standard"/>
        <c:ser>
          <c:idx val="5"/>
          <c:order val="5"/>
          <c:tx>
            <c:strRef>
              <c:f>'c1-8'!$G$14</c:f>
              <c:strCache>
                <c:ptCount val="1"/>
                <c:pt idx="0">
                  <c:v>GDP (%)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none"/>
          </c:marker>
          <c:dPt>
            <c:idx val="7"/>
            <c:spPr>
              <a:ln w="28575">
                <a:solidFill>
                  <a:schemeClr val="tx1"/>
                </a:solidFill>
                <a:prstDash val="solid"/>
              </a:ln>
            </c:spPr>
          </c:dPt>
          <c:dPt>
            <c:idx val="9"/>
            <c:marker>
              <c:symbol val="circle"/>
              <c:size val="12"/>
              <c:spPr>
                <a:solidFill>
                  <a:schemeClr val="tx1"/>
                </a:solidFill>
                <a:ln>
                  <a:solidFill>
                    <a:prstClr val="black"/>
                  </a:solidFill>
                </a:ln>
              </c:spPr>
            </c:marker>
            <c:spPr>
              <a:ln w="28575">
                <a:solidFill>
                  <a:prstClr val="black"/>
                </a:solidFill>
              </a:ln>
            </c:spPr>
          </c:dPt>
          <c:dPt>
            <c:idx val="10"/>
            <c:marker>
              <c:symbol val="circle"/>
              <c:size val="12"/>
              <c:spPr>
                <a:solidFill>
                  <a:schemeClr val="tx1"/>
                </a:solidFill>
                <a:ln>
                  <a:solidFill>
                    <a:prstClr val="black"/>
                  </a:solidFill>
                </a:ln>
              </c:spPr>
            </c:marker>
            <c:spPr>
              <a:ln w="28575">
                <a:noFill/>
              </a:ln>
            </c:spPr>
          </c:dPt>
          <c:cat>
            <c:strRef>
              <c:f>'c1-8'!$A$16:$A$26</c:f>
              <c:strCache>
                <c:ptCount val="11"/>
                <c:pt idx="0">
                  <c:v>2013Q1</c:v>
                </c:pt>
                <c:pt idx="1">
                  <c:v>2013Q2</c:v>
                </c:pt>
                <c:pt idx="2">
                  <c:v>2013Q3</c:v>
                </c:pt>
                <c:pt idx="3">
                  <c:v>2013Q4</c:v>
                </c:pt>
                <c:pt idx="4">
                  <c:v>2014Q1</c:v>
                </c:pt>
                <c:pt idx="5">
                  <c:v>2014Q2</c:v>
                </c:pt>
                <c:pt idx="6">
                  <c:v>2014Q3</c:v>
                </c:pt>
                <c:pt idx="7">
                  <c:v>2014Q4</c:v>
                </c:pt>
                <c:pt idx="9">
                  <c:v>2015</c:v>
                </c:pt>
                <c:pt idx="10">
                  <c:v>2016</c:v>
                </c:pt>
              </c:strCache>
            </c:strRef>
          </c:cat>
          <c:val>
            <c:numRef>
              <c:f>'c1-8'!$G$16:$G$26</c:f>
              <c:numCache>
                <c:formatCode>0.0</c:formatCode>
                <c:ptCount val="11"/>
                <c:pt idx="0">
                  <c:v>-0.70000000000000007</c:v>
                </c:pt>
                <c:pt idx="1">
                  <c:v>1.2</c:v>
                </c:pt>
                <c:pt idx="2">
                  <c:v>2.2000000000000002</c:v>
                </c:pt>
                <c:pt idx="3">
                  <c:v>3.2</c:v>
                </c:pt>
                <c:pt idx="4">
                  <c:v>3.8</c:v>
                </c:pt>
                <c:pt idx="5">
                  <c:v>4.0999999999999996</c:v>
                </c:pt>
                <c:pt idx="6">
                  <c:v>3.3</c:v>
                </c:pt>
                <c:pt idx="7">
                  <c:v>3.4</c:v>
                </c:pt>
                <c:pt idx="9">
                  <c:v>3.2045250933852873</c:v>
                </c:pt>
                <c:pt idx="10">
                  <c:v>2.4623778631213975</c:v>
                </c:pt>
              </c:numCache>
            </c:numRef>
          </c:val>
        </c:ser>
        <c:marker val="1"/>
        <c:axId val="98647424"/>
        <c:axId val="98649216"/>
      </c:lineChart>
      <c:dateAx>
        <c:axId val="98644352"/>
        <c:scaling>
          <c:orientation val="minMax"/>
          <c:min val="1"/>
        </c:scaling>
        <c:axPos val="b"/>
        <c:numFmt formatCode="yyyy" sourceLinked="0"/>
        <c:maj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8645888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98645888"/>
        <c:scaling>
          <c:orientation val="minMax"/>
          <c:max val="6"/>
          <c:min val="-2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" sourceLinked="0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98644352"/>
        <c:crosses val="autoZero"/>
        <c:crossBetween val="between"/>
        <c:majorUnit val="1"/>
      </c:valAx>
      <c:catAx>
        <c:axId val="98647424"/>
        <c:scaling>
          <c:orientation val="minMax"/>
        </c:scaling>
        <c:delete val="1"/>
        <c:axPos val="b"/>
        <c:numFmt formatCode="dd/mm/yyyy" sourceLinked="1"/>
        <c:tickLblPos val="none"/>
        <c:crossAx val="98649216"/>
        <c:crosses val="autoZero"/>
        <c:auto val="1"/>
        <c:lblAlgn val="ctr"/>
        <c:lblOffset val="100"/>
      </c:catAx>
      <c:valAx>
        <c:axId val="98649216"/>
        <c:scaling>
          <c:orientation val="minMax"/>
          <c:max val="6"/>
          <c:min val="-2"/>
        </c:scaling>
        <c:axPos val="r"/>
        <c:numFmt formatCode="0" sourceLinked="0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98647424"/>
        <c:crosses val="max"/>
        <c:crossBetween val="between"/>
        <c:majorUnit val="1"/>
      </c:valAx>
      <c:spPr>
        <a:noFill/>
      </c:spPr>
    </c:plotArea>
    <c:legend>
      <c:legendPos val="b"/>
      <c:layout>
        <c:manualLayout>
          <c:xMode val="edge"/>
          <c:yMode val="edge"/>
          <c:x val="0"/>
          <c:y val="0.78390561243742318"/>
          <c:w val="1"/>
          <c:h val="0.21609438756257709"/>
        </c:manualLayout>
      </c:layout>
    </c:legend>
    <c:plotVisOnly val="1"/>
    <c:dispBlanksAs val="gap"/>
  </c:chart>
  <c:spPr>
    <a:solidFill>
      <a:schemeClr val="bg1"/>
    </a:solidFill>
    <a:ln w="3175">
      <a:noFill/>
      <a:prstDash val="solid"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1256693121693129"/>
          <c:y val="2.7310879629629657E-2"/>
          <c:w val="0.78212208994708965"/>
          <c:h val="0.61174027777777806"/>
        </c:manualLayout>
      </c:layout>
      <c:barChart>
        <c:barDir val="col"/>
        <c:grouping val="clustered"/>
        <c:ser>
          <c:idx val="1"/>
          <c:order val="1"/>
          <c:tx>
            <c:strRef>
              <c:f>Sheet6!$F$21</c:f>
              <c:strCache>
                <c:ptCount val="1"/>
                <c:pt idx="0">
                  <c:v>Kibocsátási rés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cat>
            <c:numRef>
              <c:f>Sheet6!$D$42:$D$70</c:f>
              <c:numCache>
                <c:formatCode>yyyy/mm/dd</c:formatCode>
                <c:ptCount val="29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  <c:pt idx="19">
                  <c:v>41913</c:v>
                </c:pt>
                <c:pt idx="20">
                  <c:v>42005</c:v>
                </c:pt>
                <c:pt idx="21">
                  <c:v>42095</c:v>
                </c:pt>
                <c:pt idx="22">
                  <c:v>42186</c:v>
                </c:pt>
                <c:pt idx="23">
                  <c:v>42278</c:v>
                </c:pt>
                <c:pt idx="24">
                  <c:v>42370</c:v>
                </c:pt>
                <c:pt idx="25">
                  <c:v>42461</c:v>
                </c:pt>
                <c:pt idx="26">
                  <c:v>42552</c:v>
                </c:pt>
                <c:pt idx="27">
                  <c:v>42644</c:v>
                </c:pt>
                <c:pt idx="28">
                  <c:v>42736</c:v>
                </c:pt>
              </c:numCache>
            </c:numRef>
          </c:cat>
          <c:val>
            <c:numRef>
              <c:f>Sheet6!$F$42:$F$70</c:f>
              <c:numCache>
                <c:formatCode>General</c:formatCode>
                <c:ptCount val="29"/>
                <c:pt idx="0">
                  <c:v>-2.8957458769080393</c:v>
                </c:pt>
                <c:pt idx="1">
                  <c:v>-2.5119129982669848</c:v>
                </c:pt>
                <c:pt idx="2">
                  <c:v>-2.349460120440638</c:v>
                </c:pt>
                <c:pt idx="3">
                  <c:v>-2.0594966127049141</c:v>
                </c:pt>
                <c:pt idx="4">
                  <c:v>-0.72237822602233559</c:v>
                </c:pt>
                <c:pt idx="5">
                  <c:v>-1.0697371767269925</c:v>
                </c:pt>
                <c:pt idx="6">
                  <c:v>-1.0657798892786952</c:v>
                </c:pt>
                <c:pt idx="7">
                  <c:v>-0.77051618802288491</c:v>
                </c:pt>
                <c:pt idx="8">
                  <c:v>-2.1603233916437814</c:v>
                </c:pt>
                <c:pt idx="9">
                  <c:v>-2.9520500115868371</c:v>
                </c:pt>
                <c:pt idx="10">
                  <c:v>-3.1725831643030777</c:v>
                </c:pt>
                <c:pt idx="11">
                  <c:v>-3.717152674363688</c:v>
                </c:pt>
                <c:pt idx="12">
                  <c:v>-3.2464555803615958</c:v>
                </c:pt>
                <c:pt idx="13">
                  <c:v>-3.3258885803451705</c:v>
                </c:pt>
                <c:pt idx="14">
                  <c:v>-3.0966738266058882</c:v>
                </c:pt>
                <c:pt idx="15">
                  <c:v>-2.7592671465124452</c:v>
                </c:pt>
                <c:pt idx="16">
                  <c:v>-2.0009842136561322</c:v>
                </c:pt>
                <c:pt idx="17">
                  <c:v>-1.7219369898902601</c:v>
                </c:pt>
                <c:pt idx="18">
                  <c:v>-1.3999025969182013</c:v>
                </c:pt>
                <c:pt idx="19">
                  <c:v>-0.89306137782320094</c:v>
                </c:pt>
                <c:pt idx="20">
                  <c:v>-0.83883518518381728</c:v>
                </c:pt>
                <c:pt idx="21">
                  <c:v>-0.60938033078926646</c:v>
                </c:pt>
                <c:pt idx="22">
                  <c:v>-0.49106361437486495</c:v>
                </c:pt>
                <c:pt idx="23">
                  <c:v>-0.41356359482515037</c:v>
                </c:pt>
                <c:pt idx="24">
                  <c:v>-0.32139642570586668</c:v>
                </c:pt>
                <c:pt idx="25">
                  <c:v>-0.30549662551312418</c:v>
                </c:pt>
                <c:pt idx="26">
                  <c:v>-0.22708838952686389</c:v>
                </c:pt>
                <c:pt idx="27">
                  <c:v>-0.15429084651968908</c:v>
                </c:pt>
                <c:pt idx="28">
                  <c:v>-7.306292646643843E-2</c:v>
                </c:pt>
              </c:numCache>
            </c:numRef>
          </c:val>
        </c:ser>
        <c:gapWidth val="50"/>
        <c:axId val="98964608"/>
        <c:axId val="98696192"/>
      </c:barChart>
      <c:lineChart>
        <c:grouping val="standard"/>
        <c:ser>
          <c:idx val="0"/>
          <c:order val="0"/>
          <c:tx>
            <c:strRef>
              <c:f>Sheet6!$E$21</c:f>
              <c:strCache>
                <c:ptCount val="1"/>
                <c:pt idx="0">
                  <c:v>Indirekt adóktól szűrt maginfláció (éves változás)</c:v>
                </c:pt>
              </c:strCache>
            </c:strRef>
          </c:tx>
          <c:spPr>
            <a:ln>
              <a:solidFill>
                <a:srgbClr val="9C0000"/>
              </a:solidFill>
            </a:ln>
          </c:spPr>
          <c:marker>
            <c:symbol val="none"/>
          </c:marker>
          <c:cat>
            <c:numRef>
              <c:f>Sheet6!$D$42:$D$70</c:f>
              <c:numCache>
                <c:formatCode>yyyy/mm/dd</c:formatCode>
                <c:ptCount val="29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  <c:pt idx="19">
                  <c:v>41913</c:v>
                </c:pt>
                <c:pt idx="20">
                  <c:v>42005</c:v>
                </c:pt>
                <c:pt idx="21">
                  <c:v>42095</c:v>
                </c:pt>
                <c:pt idx="22">
                  <c:v>42186</c:v>
                </c:pt>
                <c:pt idx="23">
                  <c:v>42278</c:v>
                </c:pt>
                <c:pt idx="24">
                  <c:v>42370</c:v>
                </c:pt>
                <c:pt idx="25">
                  <c:v>42461</c:v>
                </c:pt>
                <c:pt idx="26">
                  <c:v>42552</c:v>
                </c:pt>
                <c:pt idx="27">
                  <c:v>42644</c:v>
                </c:pt>
                <c:pt idx="28">
                  <c:v>42736</c:v>
                </c:pt>
              </c:numCache>
            </c:numRef>
          </c:cat>
          <c:val>
            <c:numRef>
              <c:f>Sheet6!$E$42:$E$70</c:f>
              <c:numCache>
                <c:formatCode>General</c:formatCode>
                <c:ptCount val="29"/>
                <c:pt idx="0">
                  <c:v>2.226327528066236</c:v>
                </c:pt>
                <c:pt idx="1">
                  <c:v>1.1952509310305719</c:v>
                </c:pt>
                <c:pt idx="2">
                  <c:v>0.73814976908875007</c:v>
                </c:pt>
                <c:pt idx="3">
                  <c:v>1.3629894425462512</c:v>
                </c:pt>
                <c:pt idx="4">
                  <c:v>1.6712923512999962</c:v>
                </c:pt>
                <c:pt idx="5">
                  <c:v>2.6427845856398169</c:v>
                </c:pt>
                <c:pt idx="6">
                  <c:v>2.9918788963708485</c:v>
                </c:pt>
                <c:pt idx="7">
                  <c:v>2.760584677526865</c:v>
                </c:pt>
                <c:pt idx="8">
                  <c:v>2.8878823519439294</c:v>
                </c:pt>
                <c:pt idx="9">
                  <c:v>2.4583749917945283</c:v>
                </c:pt>
                <c:pt idx="10">
                  <c:v>2.3947594749213863</c:v>
                </c:pt>
                <c:pt idx="11">
                  <c:v>2.3616708576225993</c:v>
                </c:pt>
                <c:pt idx="12">
                  <c:v>1.7712388740005451</c:v>
                </c:pt>
                <c:pt idx="13">
                  <c:v>1.6174273237616037</c:v>
                </c:pt>
                <c:pt idx="14">
                  <c:v>1.4825387183147567</c:v>
                </c:pt>
                <c:pt idx="15">
                  <c:v>1.2067857547725822</c:v>
                </c:pt>
                <c:pt idx="16">
                  <c:v>1.549834218159702</c:v>
                </c:pt>
                <c:pt idx="17">
                  <c:v>1.3554248035498799</c:v>
                </c:pt>
                <c:pt idx="18">
                  <c:v>1.328111093205365</c:v>
                </c:pt>
                <c:pt idx="19">
                  <c:v>1.2306467382973805</c:v>
                </c:pt>
                <c:pt idx="20">
                  <c:v>1.1008729337211922</c:v>
                </c:pt>
                <c:pt idx="21">
                  <c:v>1.3429240318898221</c:v>
                </c:pt>
                <c:pt idx="22">
                  <c:v>1.4567178814873785</c:v>
                </c:pt>
                <c:pt idx="23">
                  <c:v>1.8853545281222639</c:v>
                </c:pt>
                <c:pt idx="24">
                  <c:v>2.3183425238944717</c:v>
                </c:pt>
                <c:pt idx="25">
                  <c:v>2.4791954105359788</c:v>
                </c:pt>
                <c:pt idx="26">
                  <c:v>2.6227472228395072</c:v>
                </c:pt>
                <c:pt idx="27">
                  <c:v>2.7151504255694188</c:v>
                </c:pt>
                <c:pt idx="28">
                  <c:v>2.7567176407518019</c:v>
                </c:pt>
              </c:numCache>
            </c:numRef>
          </c:val>
        </c:ser>
        <c:ser>
          <c:idx val="2"/>
          <c:order val="2"/>
          <c:tx>
            <c:strRef>
              <c:f>Sheet6!$G$21</c:f>
              <c:strCache>
                <c:ptCount val="1"/>
                <c:pt idx="0">
                  <c:v>Versenyszféra fajlagos munkaköltség (éves változás)</c:v>
                </c:pt>
              </c:strCache>
            </c:strRef>
          </c:tx>
          <c:spPr>
            <a:ln>
              <a:solidFill>
                <a:schemeClr val="accent6"/>
              </a:solidFill>
              <a:prstDash val="sysDash"/>
            </a:ln>
          </c:spPr>
          <c:marker>
            <c:symbol val="none"/>
          </c:marker>
          <c:cat>
            <c:numRef>
              <c:f>Sheet6!$D$42:$D$70</c:f>
              <c:numCache>
                <c:formatCode>yyyy/mm/dd</c:formatCode>
                <c:ptCount val="29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  <c:pt idx="19">
                  <c:v>41913</c:v>
                </c:pt>
                <c:pt idx="20">
                  <c:v>42005</c:v>
                </c:pt>
                <c:pt idx="21">
                  <c:v>42095</c:v>
                </c:pt>
                <c:pt idx="22">
                  <c:v>42186</c:v>
                </c:pt>
                <c:pt idx="23">
                  <c:v>42278</c:v>
                </c:pt>
                <c:pt idx="24">
                  <c:v>42370</c:v>
                </c:pt>
                <c:pt idx="25">
                  <c:v>42461</c:v>
                </c:pt>
                <c:pt idx="26">
                  <c:v>42552</c:v>
                </c:pt>
                <c:pt idx="27">
                  <c:v>42644</c:v>
                </c:pt>
                <c:pt idx="28">
                  <c:v>42736</c:v>
                </c:pt>
              </c:numCache>
            </c:numRef>
          </c:cat>
          <c:val>
            <c:numRef>
              <c:f>Sheet6!$G$42:$G$70</c:f>
              <c:numCache>
                <c:formatCode>General</c:formatCode>
                <c:ptCount val="29"/>
                <c:pt idx="0">
                  <c:v>-0.44523275008253899</c:v>
                </c:pt>
                <c:pt idx="1">
                  <c:v>-1.5735888618912814</c:v>
                </c:pt>
                <c:pt idx="2">
                  <c:v>1.3425483455561107</c:v>
                </c:pt>
                <c:pt idx="3">
                  <c:v>2.1789525036545707</c:v>
                </c:pt>
                <c:pt idx="4">
                  <c:v>-3.1092424656080198E-2</c:v>
                </c:pt>
                <c:pt idx="5">
                  <c:v>2.277900795371679</c:v>
                </c:pt>
                <c:pt idx="6">
                  <c:v>4.9424768283499514</c:v>
                </c:pt>
                <c:pt idx="7">
                  <c:v>4.0019486636779078</c:v>
                </c:pt>
                <c:pt idx="8">
                  <c:v>7.3942341728739498</c:v>
                </c:pt>
                <c:pt idx="9">
                  <c:v>6.9506873853356845</c:v>
                </c:pt>
                <c:pt idx="10">
                  <c:v>5.6766538689923891</c:v>
                </c:pt>
                <c:pt idx="11">
                  <c:v>0.98674755400836034</c:v>
                </c:pt>
                <c:pt idx="12">
                  <c:v>0.26734228783135455</c:v>
                </c:pt>
                <c:pt idx="13">
                  <c:v>1.1954465583234819</c:v>
                </c:pt>
                <c:pt idx="14">
                  <c:v>0.9150767547957912</c:v>
                </c:pt>
                <c:pt idx="15">
                  <c:v>6.4840754437322232</c:v>
                </c:pt>
                <c:pt idx="16">
                  <c:v>6.663325404269969</c:v>
                </c:pt>
                <c:pt idx="17">
                  <c:v>3.8964480881892163</c:v>
                </c:pt>
                <c:pt idx="18">
                  <c:v>4.8625766372786208</c:v>
                </c:pt>
                <c:pt idx="19">
                  <c:v>4.2261532185524686</c:v>
                </c:pt>
                <c:pt idx="20">
                  <c:v>0.93984406738059023</c:v>
                </c:pt>
                <c:pt idx="21">
                  <c:v>0.40301894568606206</c:v>
                </c:pt>
                <c:pt idx="22">
                  <c:v>-0.21434943684262009</c:v>
                </c:pt>
                <c:pt idx="23">
                  <c:v>0.99132322929900096</c:v>
                </c:pt>
                <c:pt idx="24">
                  <c:v>1.7219092390524595</c:v>
                </c:pt>
                <c:pt idx="25">
                  <c:v>2.59135504288481</c:v>
                </c:pt>
                <c:pt idx="26">
                  <c:v>2.77968555431513</c:v>
                </c:pt>
                <c:pt idx="27">
                  <c:v>3.0063422261233894</c:v>
                </c:pt>
                <c:pt idx="28">
                  <c:v>3.1</c:v>
                </c:pt>
              </c:numCache>
            </c:numRef>
          </c:val>
        </c:ser>
        <c:marker val="1"/>
        <c:axId val="98672000"/>
        <c:axId val="98694272"/>
      </c:lineChart>
      <c:catAx>
        <c:axId val="98672000"/>
        <c:scaling>
          <c:orientation val="minMax"/>
        </c:scaling>
        <c:axPos val="b"/>
        <c:numFmt formatCode="yyyy" sourceLinked="0"/>
        <c:tickLblPos val="low"/>
        <c:crossAx val="98694272"/>
        <c:crosses val="autoZero"/>
        <c:lblAlgn val="ctr"/>
        <c:lblOffset val="100"/>
        <c:tickLblSkip val="4"/>
        <c:tickMarkSkip val="4"/>
      </c:catAx>
      <c:valAx>
        <c:axId val="98694272"/>
        <c:scaling>
          <c:orientation val="minMax"/>
          <c:max val="8"/>
          <c:min val="-4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2.1699443366680612E-2"/>
              <c:y val="0.32095313325450936"/>
            </c:manualLayout>
          </c:layout>
        </c:title>
        <c:numFmt formatCode="General" sourceLinked="1"/>
        <c:tickLblPos val="nextTo"/>
        <c:crossAx val="98672000"/>
        <c:crosses val="autoZero"/>
        <c:crossBetween val="between"/>
      </c:valAx>
      <c:valAx>
        <c:axId val="98696192"/>
        <c:scaling>
          <c:orientation val="minMax"/>
          <c:max val="8"/>
          <c:min val="-4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96199113756613819"/>
              <c:y val="0.32350902777777801"/>
            </c:manualLayout>
          </c:layout>
        </c:title>
        <c:numFmt formatCode="General" sourceLinked="1"/>
        <c:tickLblPos val="nextTo"/>
        <c:crossAx val="98964608"/>
        <c:crosses val="max"/>
        <c:crossBetween val="between"/>
        <c:majorUnit val="2"/>
      </c:valAx>
      <c:dateAx>
        <c:axId val="98964608"/>
        <c:scaling>
          <c:orientation val="minMax"/>
        </c:scaling>
        <c:delete val="1"/>
        <c:axPos val="b"/>
        <c:numFmt formatCode="yyyy/mm/dd" sourceLinked="1"/>
        <c:tickLblPos val="none"/>
        <c:crossAx val="98696192"/>
        <c:crosses val="autoZero"/>
        <c:auto val="1"/>
        <c:lblOffset val="100"/>
      </c:dateAx>
    </c:plotArea>
    <c:legend>
      <c:legendPos val="b"/>
      <c:layout/>
    </c:legend>
    <c:plotVisOnly val="1"/>
    <c:dispBlanksAs val="gap"/>
  </c:chart>
  <c:spPr>
    <a:ln>
      <a:noFill/>
    </a:ln>
  </c:spPr>
  <c:txPr>
    <a:bodyPr/>
    <a:lstStyle/>
    <a:p>
      <a:pPr>
        <a:defRPr sz="1600">
          <a:latin typeface="Trebuchet MS" pitchFamily="34" charset="0"/>
        </a:defRPr>
      </a:pPr>
      <a:endParaRPr lang="hu-HU"/>
    </a:p>
  </c:txPr>
  <c:externalData r:id="rId1"/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7.6848830409356722E-2"/>
          <c:y val="8.1736111111111079E-2"/>
          <c:w val="0.84369239766085025"/>
          <c:h val="0.54571614583332029"/>
        </c:manualLayout>
      </c:layout>
      <c:barChart>
        <c:barDir val="col"/>
        <c:grouping val="stacked"/>
        <c:ser>
          <c:idx val="0"/>
          <c:order val="0"/>
          <c:tx>
            <c:strRef>
              <c:f>'c1-3'!$B$15</c:f>
              <c:strCache>
                <c:ptCount val="1"/>
                <c:pt idx="0">
                  <c:v>Indirekt adóktól szűrt maginfláció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accent6"/>
              </a:solidFill>
            </a:ln>
          </c:spPr>
          <c:cat>
            <c:numRef>
              <c:f>'M_1. fejezet - 1st chapter.xlsx'!_c13_datum</c:f>
              <c:numCache>
                <c:formatCode>yyyy/mm/dd</c:formatCode>
                <c:ptCount val="37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</c:numCache>
            </c:numRef>
          </c:cat>
          <c:val>
            <c:numRef>
              <c:f>'M_1. fejezet - 1st chapter.xlsx'!_c13_core</c:f>
              <c:numCache>
                <c:formatCode>0.0</c:formatCode>
                <c:ptCount val="37"/>
                <c:pt idx="0">
                  <c:v>3.2745943897528007</c:v>
                </c:pt>
                <c:pt idx="1">
                  <c:v>3.6519386275967198</c:v>
                </c:pt>
                <c:pt idx="2">
                  <c:v>3.5468050237964204</c:v>
                </c:pt>
                <c:pt idx="3">
                  <c:v>2.6864130897595815</c:v>
                </c:pt>
                <c:pt idx="4">
                  <c:v>2.059468991882607</c:v>
                </c:pt>
                <c:pt idx="5">
                  <c:v>1.9811901361405322</c:v>
                </c:pt>
                <c:pt idx="6">
                  <c:v>1.9204737129302165</c:v>
                </c:pt>
                <c:pt idx="7">
                  <c:v>1.7345730619834079</c:v>
                </c:pt>
                <c:pt idx="8">
                  <c:v>1.5009626109654297</c:v>
                </c:pt>
                <c:pt idx="9">
                  <c:v>0.78630103716491784</c:v>
                </c:pt>
                <c:pt idx="10">
                  <c:v>0.47798244789973032</c:v>
                </c:pt>
                <c:pt idx="11">
                  <c:v>0.90793372238662384</c:v>
                </c:pt>
                <c:pt idx="12">
                  <c:v>1.1449082965860249</c:v>
                </c:pt>
                <c:pt idx="13">
                  <c:v>1.7630177159237401</c:v>
                </c:pt>
                <c:pt idx="14">
                  <c:v>1.990645517806946</c:v>
                </c:pt>
                <c:pt idx="15">
                  <c:v>1.826381866235598</c:v>
                </c:pt>
                <c:pt idx="16">
                  <c:v>1.9555920794285935</c:v>
                </c:pt>
                <c:pt idx="17">
                  <c:v>1.6353678042483801</c:v>
                </c:pt>
                <c:pt idx="18">
                  <c:v>1.603032046374903</c:v>
                </c:pt>
                <c:pt idx="19">
                  <c:v>1.575407242202769</c:v>
                </c:pt>
                <c:pt idx="20">
                  <c:v>1.2015254931740864</c:v>
                </c:pt>
                <c:pt idx="21">
                  <c:v>1.055404487584348</c:v>
                </c:pt>
                <c:pt idx="22">
                  <c:v>0.98882453073598164</c:v>
                </c:pt>
                <c:pt idx="23">
                  <c:v>0.82188674534725503</c:v>
                </c:pt>
                <c:pt idx="24">
                  <c:v>1.0503043143924649</c:v>
                </c:pt>
                <c:pt idx="25">
                  <c:v>0.88275781904671968</c:v>
                </c:pt>
                <c:pt idx="26">
                  <c:v>0.88322395872010728</c:v>
                </c:pt>
                <c:pt idx="27">
                  <c:v>0.8225519695520731</c:v>
                </c:pt>
                <c:pt idx="28">
                  <c:v>0.73581242776221623</c:v>
                </c:pt>
                <c:pt idx="29">
                  <c:v>0.89759698232964413</c:v>
                </c:pt>
                <c:pt idx="30">
                  <c:v>0.97365566055293318</c:v>
                </c:pt>
                <c:pt idx="31">
                  <c:v>1.2601520961642187</c:v>
                </c:pt>
                <c:pt idx="32">
                  <c:v>1.5495569702373506</c:v>
                </c:pt>
                <c:pt idx="33">
                  <c:v>1.6570694357848852</c:v>
                </c:pt>
                <c:pt idx="34">
                  <c:v>1.7530180029827487</c:v>
                </c:pt>
                <c:pt idx="35">
                  <c:v>1.8147793929463443</c:v>
                </c:pt>
                <c:pt idx="36">
                  <c:v>1.8425625039020874</c:v>
                </c:pt>
              </c:numCache>
            </c:numRef>
          </c:val>
        </c:ser>
        <c:ser>
          <c:idx val="1"/>
          <c:order val="1"/>
          <c:tx>
            <c:strRef>
              <c:f>'c1-3'!$C$15</c:f>
              <c:strCache>
                <c:ptCount val="1"/>
                <c:pt idx="0">
                  <c:v>Maginfláción kívüli tételek, indirekt adóktól szűrt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12700">
              <a:solidFill>
                <a:schemeClr val="accent6">
                  <a:lumMod val="50000"/>
                </a:schemeClr>
              </a:solidFill>
              <a:prstDash val="solid"/>
            </a:ln>
          </c:spPr>
          <c:cat>
            <c:numRef>
              <c:f>'M_1. fejezet - 1st chapter.xlsx'!_c13_datum</c:f>
              <c:numCache>
                <c:formatCode>yyyy/mm/dd</c:formatCode>
                <c:ptCount val="37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</c:numCache>
            </c:numRef>
          </c:cat>
          <c:val>
            <c:numRef>
              <c:f>'M_1. fejezet - 1st chapter.xlsx'!_c13_noncore</c:f>
              <c:numCache>
                <c:formatCode>0.0</c:formatCode>
                <c:ptCount val="37"/>
                <c:pt idx="0">
                  <c:v>3.4313865912462962</c:v>
                </c:pt>
                <c:pt idx="1">
                  <c:v>3.0027702874919124</c:v>
                </c:pt>
                <c:pt idx="2">
                  <c:v>2.6694678683026276</c:v>
                </c:pt>
                <c:pt idx="3">
                  <c:v>1.4863800373266014</c:v>
                </c:pt>
                <c:pt idx="4">
                  <c:v>0.85169996043397</c:v>
                </c:pt>
                <c:pt idx="5">
                  <c:v>1.5338993921036626</c:v>
                </c:pt>
                <c:pt idx="6">
                  <c:v>0.45064449230363396</c:v>
                </c:pt>
                <c:pt idx="7">
                  <c:v>0.6981690106901921</c:v>
                </c:pt>
                <c:pt idx="8">
                  <c:v>1.4803220683177898</c:v>
                </c:pt>
                <c:pt idx="9">
                  <c:v>1.4194582403204847</c:v>
                </c:pt>
                <c:pt idx="10">
                  <c:v>2.7623549592673173</c:v>
                </c:pt>
                <c:pt idx="11">
                  <c:v>3.0185076830353861</c:v>
                </c:pt>
                <c:pt idx="12">
                  <c:v>2.9376639232794237</c:v>
                </c:pt>
                <c:pt idx="13">
                  <c:v>2.1829396693019714</c:v>
                </c:pt>
                <c:pt idx="14">
                  <c:v>1.3530502001321671</c:v>
                </c:pt>
                <c:pt idx="15">
                  <c:v>1.769687733805849</c:v>
                </c:pt>
                <c:pt idx="16">
                  <c:v>1.5370442144900602</c:v>
                </c:pt>
                <c:pt idx="17">
                  <c:v>1.512738169765204</c:v>
                </c:pt>
                <c:pt idx="18">
                  <c:v>1.972233412337308</c:v>
                </c:pt>
                <c:pt idx="19">
                  <c:v>1.5676015041267943</c:v>
                </c:pt>
                <c:pt idx="20">
                  <c:v>0.47864790650148592</c:v>
                </c:pt>
                <c:pt idx="21">
                  <c:v>-0.2990837153650584</c:v>
                </c:pt>
                <c:pt idx="22">
                  <c:v>-0.55079163129259257</c:v>
                </c:pt>
                <c:pt idx="23">
                  <c:v>-1.5288195631303492</c:v>
                </c:pt>
                <c:pt idx="24">
                  <c:v>-1.9107860569519006</c:v>
                </c:pt>
                <c:pt idx="25">
                  <c:v>-1.7489770921218701</c:v>
                </c:pt>
                <c:pt idx="26">
                  <c:v>-1.4369191013596609</c:v>
                </c:pt>
                <c:pt idx="27">
                  <c:v>-1.4546293310016103</c:v>
                </c:pt>
                <c:pt idx="28">
                  <c:v>-1.6219147980187176</c:v>
                </c:pt>
                <c:pt idx="29">
                  <c:v>-1.1829672005214948</c:v>
                </c:pt>
                <c:pt idx="30">
                  <c:v>-1.1373949675988577</c:v>
                </c:pt>
                <c:pt idx="31">
                  <c:v>-0.392905900619407</c:v>
                </c:pt>
                <c:pt idx="32">
                  <c:v>0.27147379474647065</c:v>
                </c:pt>
                <c:pt idx="33">
                  <c:v>0.79944881343372021</c:v>
                </c:pt>
                <c:pt idx="34">
                  <c:v>0.83528986851585507</c:v>
                </c:pt>
                <c:pt idx="35">
                  <c:v>0.94249865666212951</c:v>
                </c:pt>
                <c:pt idx="36">
                  <c:v>0.98940811004715667</c:v>
                </c:pt>
              </c:numCache>
            </c:numRef>
          </c:val>
        </c:ser>
        <c:ser>
          <c:idx val="2"/>
          <c:order val="2"/>
          <c:tx>
            <c:strRef>
              <c:f>'c1-3'!$D$15</c:f>
              <c:strCache>
                <c:ptCount val="1"/>
                <c:pt idx="0">
                  <c:v>Indirekt adók hatása</c:v>
                </c:pt>
              </c:strCache>
            </c:strRef>
          </c:tx>
          <c:spPr>
            <a:solidFill>
              <a:schemeClr val="bg2"/>
            </a:solidFill>
            <a:ln w="12700">
              <a:solidFill>
                <a:schemeClr val="bg2"/>
              </a:solidFill>
            </a:ln>
          </c:spPr>
          <c:cat>
            <c:numRef>
              <c:f>'M_1. fejezet - 1st chapter.xlsx'!_c13_datum</c:f>
              <c:numCache>
                <c:formatCode>yyyy/mm/dd</c:formatCode>
                <c:ptCount val="37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</c:numCache>
            </c:numRef>
          </c:cat>
          <c:val>
            <c:numRef>
              <c:f>'M_1. fejezet - 1st chapter.xlsx'!_c13_indirecttax</c:f>
              <c:numCache>
                <c:formatCode>0.0</c:formatCode>
                <c:ptCount val="37"/>
                <c:pt idx="0">
                  <c:v>0.19522028408166081</c:v>
                </c:pt>
                <c:pt idx="1">
                  <c:v>9.9880458614465706E-2</c:v>
                </c:pt>
                <c:pt idx="2">
                  <c:v>9.7252872981465011E-2</c:v>
                </c:pt>
                <c:pt idx="3">
                  <c:v>0.10158432875293233</c:v>
                </c:pt>
                <c:pt idx="4">
                  <c:v>0.10639337111249836</c:v>
                </c:pt>
                <c:pt idx="5">
                  <c:v>0.1042627847106079</c:v>
                </c:pt>
                <c:pt idx="6">
                  <c:v>2.615068706706472</c:v>
                </c:pt>
                <c:pt idx="7">
                  <c:v>2.7296049215126512</c:v>
                </c:pt>
                <c:pt idx="8">
                  <c:v>3.0516457500798859</c:v>
                </c:pt>
                <c:pt idx="9">
                  <c:v>3.119042226818034</c:v>
                </c:pt>
                <c:pt idx="10">
                  <c:v>0.56953465853875596</c:v>
                </c:pt>
                <c:pt idx="11">
                  <c:v>0.41864633972657961</c:v>
                </c:pt>
                <c:pt idx="12">
                  <c:v>0.10374727070008882</c:v>
                </c:pt>
                <c:pt idx="13">
                  <c:v>7.6934747616618004E-2</c:v>
                </c:pt>
                <c:pt idx="14">
                  <c:v>6.8658785633331609E-2</c:v>
                </c:pt>
                <c:pt idx="15">
                  <c:v>0.47049767863961622</c:v>
                </c:pt>
                <c:pt idx="16">
                  <c:v>2.130481582390555</c:v>
                </c:pt>
                <c:pt idx="17">
                  <c:v>2.3724847818867447</c:v>
                </c:pt>
                <c:pt idx="18">
                  <c:v>2.5618499040450886</c:v>
                </c:pt>
                <c:pt idx="19">
                  <c:v>2.2594888218544824</c:v>
                </c:pt>
                <c:pt idx="20">
                  <c:v>1.223467804756462</c:v>
                </c:pt>
                <c:pt idx="21">
                  <c:v>1.0326786522171081</c:v>
                </c:pt>
                <c:pt idx="22">
                  <c:v>1.0513037876096794</c:v>
                </c:pt>
                <c:pt idx="23">
                  <c:v>1.4577161077844027</c:v>
                </c:pt>
                <c:pt idx="24">
                  <c:v>0.90372115057714764</c:v>
                </c:pt>
                <c:pt idx="25">
                  <c:v>0.69543738080795015</c:v>
                </c:pt>
                <c:pt idx="26">
                  <c:v>0.49175926854697039</c:v>
                </c:pt>
                <c:pt idx="27">
                  <c:v>-5.4252055978347702E-2</c:v>
                </c:pt>
                <c:pt idx="28">
                  <c:v>-0.11999466155442273</c:v>
                </c:pt>
                <c:pt idx="29">
                  <c:v>0.15030551462940167</c:v>
                </c:pt>
                <c:pt idx="30">
                  <c:v>0.22864091406611409</c:v>
                </c:pt>
                <c:pt idx="31">
                  <c:v>0.34833796396864292</c:v>
                </c:pt>
                <c:pt idx="32">
                  <c:v>0.33373938057207947</c:v>
                </c:pt>
                <c:pt idx="33">
                  <c:v>0.18179448786069796</c:v>
                </c:pt>
                <c:pt idx="34">
                  <c:v>0.10209409585197771</c:v>
                </c:pt>
                <c:pt idx="35">
                  <c:v>-1.7400958470248362E-5</c:v>
                </c:pt>
                <c:pt idx="36">
                  <c:v>-5.5472341037643424E-5</c:v>
                </c:pt>
              </c:numCache>
            </c:numRef>
          </c:val>
        </c:ser>
        <c:gapWidth val="0"/>
        <c:overlap val="100"/>
        <c:axId val="152704512"/>
        <c:axId val="152706048"/>
      </c:barChart>
      <c:barChart>
        <c:barDir val="col"/>
        <c:grouping val="clustered"/>
        <c:ser>
          <c:idx val="5"/>
          <c:order val="4"/>
          <c:tx>
            <c:strRef>
              <c:f>'c1-3'!$J$16</c:f>
              <c:strCache>
                <c:ptCount val="1"/>
                <c:pt idx="0">
                  <c:v>dummyfcast+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/>
          </c:spPr>
          <c:dPt>
            <c:idx val="27"/>
            <c:spPr>
              <a:solidFill>
                <a:schemeClr val="tx1">
                  <a:alpha val="50000"/>
                </a:schemeClr>
              </a:solidFill>
              <a:ln w="19050"/>
            </c:spPr>
          </c:dPt>
          <c:cat>
            <c:numRef>
              <c:f>'c1-3'!$A$17:$A$53</c:f>
              <c:numCache>
                <c:formatCode>yyyy/mm/dd</c:formatCode>
                <c:ptCount val="37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</c:numCache>
            </c:numRef>
          </c:cat>
          <c:val>
            <c:numRef>
              <c:f>'c1-3'!$J$17:$J$53</c:f>
              <c:numCache>
                <c:formatCode>General</c:formatCode>
                <c:ptCount val="3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7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</c:numCache>
            </c:numRef>
          </c:val>
        </c:ser>
        <c:ser>
          <c:idx val="6"/>
          <c:order val="5"/>
          <c:tx>
            <c:strRef>
              <c:f>'c1-3'!$K$16</c:f>
              <c:strCache>
                <c:ptCount val="1"/>
                <c:pt idx="0">
                  <c:v>dummyfcast-</c:v>
                </c:pt>
              </c:strCache>
            </c:strRef>
          </c:tx>
          <c:spPr>
            <a:solidFill>
              <a:schemeClr val="tx1">
                <a:alpha val="50000"/>
              </a:schemeClr>
            </a:solidFill>
          </c:spPr>
          <c:cat>
            <c:numRef>
              <c:f>'c1-3'!$A$17:$A$53</c:f>
              <c:numCache>
                <c:formatCode>yyyy/mm/dd</c:formatCode>
                <c:ptCount val="37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</c:numCache>
            </c:numRef>
          </c:cat>
          <c:val>
            <c:numRef>
              <c:f>'c1-3'!$K$17:$K$53</c:f>
              <c:numCache>
                <c:formatCode>General</c:formatCode>
                <c:ptCount val="3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-2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</c:numCache>
            </c:numRef>
          </c:val>
        </c:ser>
        <c:gapWidth val="500"/>
        <c:overlap val="100"/>
        <c:axId val="152710144"/>
        <c:axId val="152707840"/>
      </c:barChart>
      <c:lineChart>
        <c:grouping val="standard"/>
        <c:ser>
          <c:idx val="3"/>
          <c:order val="3"/>
          <c:tx>
            <c:strRef>
              <c:f>'c1-3'!$E$15</c:f>
              <c:strCache>
                <c:ptCount val="1"/>
                <c:pt idx="0">
                  <c:v>Fogyasztóiár-index (%)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none"/>
          </c:marker>
          <c:cat>
            <c:numRef>
              <c:f>'c1-3'!$A$17:$A$53</c:f>
              <c:numCache>
                <c:formatCode>yyyy/mm/dd</c:formatCode>
                <c:ptCount val="37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</c:numCache>
            </c:numRef>
          </c:cat>
          <c:val>
            <c:numRef>
              <c:f>'M_1. fejezet - 1st chapter.xlsx'!_c13_CPI</c:f>
              <c:numCache>
                <c:formatCode>0.0</c:formatCode>
                <c:ptCount val="37"/>
                <c:pt idx="0">
                  <c:v>6.9012012650807577</c:v>
                </c:pt>
                <c:pt idx="1">
                  <c:v>6.754589373703098</c:v>
                </c:pt>
                <c:pt idx="2">
                  <c:v>6.313525765080513</c:v>
                </c:pt>
                <c:pt idx="3">
                  <c:v>4.2743774558391152</c:v>
                </c:pt>
                <c:pt idx="4">
                  <c:v>3.0175623234290754</c:v>
                </c:pt>
                <c:pt idx="5">
                  <c:v>3.6193523129548026</c:v>
                </c:pt>
                <c:pt idx="6">
                  <c:v>4.9861869119403224</c:v>
                </c:pt>
                <c:pt idx="7">
                  <c:v>5.162346994186251</c:v>
                </c:pt>
                <c:pt idx="8">
                  <c:v>6.0329304293631054</c:v>
                </c:pt>
                <c:pt idx="9">
                  <c:v>5.3248015043034371</c:v>
                </c:pt>
                <c:pt idx="10">
                  <c:v>3.8098720657058038</c:v>
                </c:pt>
                <c:pt idx="11">
                  <c:v>4.3450877451485894</c:v>
                </c:pt>
                <c:pt idx="12">
                  <c:v>4.1863194905655376</c:v>
                </c:pt>
                <c:pt idx="13">
                  <c:v>4.0228921328423297</c:v>
                </c:pt>
                <c:pt idx="14">
                  <c:v>3.4123545035724447</c:v>
                </c:pt>
                <c:pt idx="15">
                  <c:v>4.0665672786810632</c:v>
                </c:pt>
                <c:pt idx="16">
                  <c:v>5.6231178763092089</c:v>
                </c:pt>
                <c:pt idx="17">
                  <c:v>5.5205907559003293</c:v>
                </c:pt>
                <c:pt idx="18">
                  <c:v>6.1371153627572994</c:v>
                </c:pt>
                <c:pt idx="19">
                  <c:v>5.4024975681840459</c:v>
                </c:pt>
                <c:pt idx="20">
                  <c:v>2.9036412044320343</c:v>
                </c:pt>
                <c:pt idx="21">
                  <c:v>1.7889994244363976</c:v>
                </c:pt>
                <c:pt idx="22">
                  <c:v>1.4893366870530684</c:v>
                </c:pt>
                <c:pt idx="23">
                  <c:v>0.7507832900013085</c:v>
                </c:pt>
                <c:pt idx="24">
                  <c:v>4.3239408017711867E-2</c:v>
                </c:pt>
                <c:pt idx="25">
                  <c:v>-0.17078189226720042</c:v>
                </c:pt>
                <c:pt idx="26">
                  <c:v>-6.1935874092583276E-2</c:v>
                </c:pt>
                <c:pt idx="27">
                  <c:v>-0.68632941742788489</c:v>
                </c:pt>
                <c:pt idx="28">
                  <c:v>-1.0060970318109241</c:v>
                </c:pt>
                <c:pt idx="29">
                  <c:v>-0.13506470356244904</c:v>
                </c:pt>
                <c:pt idx="30">
                  <c:v>6.4901607020189545E-2</c:v>
                </c:pt>
                <c:pt idx="31">
                  <c:v>1.2155841595134547</c:v>
                </c:pt>
                <c:pt idx="32">
                  <c:v>2.1547701455559007</c:v>
                </c:pt>
                <c:pt idx="33">
                  <c:v>2.6383127370793034</c:v>
                </c:pt>
                <c:pt idx="34">
                  <c:v>2.6904019673505815</c:v>
                </c:pt>
                <c:pt idx="35">
                  <c:v>2.7572606486500035</c:v>
                </c:pt>
                <c:pt idx="36">
                  <c:v>2.8319151416082065</c:v>
                </c:pt>
              </c:numCache>
            </c:numRef>
          </c:val>
        </c:ser>
        <c:ser>
          <c:idx val="4"/>
          <c:order val="6"/>
          <c:spPr>
            <a:ln w="31750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'M_1. fejezet - 1st chapter.xlsx'!_c13_datum</c:f>
              <c:numCache>
                <c:formatCode>yyyy/mm/dd</c:formatCode>
                <c:ptCount val="37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</c:numCache>
            </c:numRef>
          </c:cat>
          <c:val>
            <c:numRef>
              <c:f>'c1-3'!$F$17:$F$53</c:f>
              <c:numCache>
                <c:formatCode>0.0</c:formatCode>
                <c:ptCount val="37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3</c:v>
                </c:pt>
              </c:numCache>
            </c:numRef>
          </c:val>
        </c:ser>
        <c:ser>
          <c:idx val="7"/>
          <c:order val="7"/>
          <c:spPr>
            <a:ln w="31750"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'M_1. fejezet - 1st chapter.xlsx'!_c13_datum</c:f>
              <c:numCache>
                <c:formatCode>yyyy/mm/dd</c:formatCode>
                <c:ptCount val="37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</c:numCache>
            </c:numRef>
          </c:cat>
          <c:val>
            <c:numRef>
              <c:f>'c1-3'!$G$17:$G$53</c:f>
              <c:numCache>
                <c:formatCode>0.0</c:formatCode>
                <c:ptCount val="37"/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</c:numCache>
            </c:numRef>
          </c:val>
        </c:ser>
        <c:ser>
          <c:idx val="8"/>
          <c:order val="8"/>
          <c:spPr>
            <a:ln w="31750"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'M_1. fejezet - 1st chapter.xlsx'!_c13_datum</c:f>
              <c:numCache>
                <c:formatCode>yyyy/mm/dd</c:formatCode>
                <c:ptCount val="37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</c:numCache>
            </c:numRef>
          </c:cat>
          <c:val>
            <c:numRef>
              <c:f>'c1-3'!$H$17:$H$53</c:f>
              <c:numCache>
                <c:formatCode>0.0</c:formatCode>
                <c:ptCount val="37"/>
                <c:pt idx="29">
                  <c:v>4</c:v>
                </c:pt>
                <c:pt idx="30">
                  <c:v>4</c:v>
                </c:pt>
                <c:pt idx="31">
                  <c:v>4</c:v>
                </c:pt>
                <c:pt idx="32">
                  <c:v>4</c:v>
                </c:pt>
                <c:pt idx="33">
                  <c:v>4</c:v>
                </c:pt>
                <c:pt idx="34">
                  <c:v>4</c:v>
                </c:pt>
                <c:pt idx="35">
                  <c:v>4</c:v>
                </c:pt>
                <c:pt idx="36">
                  <c:v>4</c:v>
                </c:pt>
              </c:numCache>
            </c:numRef>
          </c:val>
        </c:ser>
        <c:marker val="1"/>
        <c:axId val="152710144"/>
        <c:axId val="152707840"/>
      </c:lineChart>
      <c:dateAx>
        <c:axId val="152704512"/>
        <c:scaling>
          <c:orientation val="minMax"/>
          <c:min val="40544"/>
        </c:scaling>
        <c:axPos val="b"/>
        <c:numFmt formatCode="yyyy" sourceLinked="0"/>
        <c:tickLblPos val="low"/>
        <c:txPr>
          <a:bodyPr rot="0" vert="horz"/>
          <a:lstStyle/>
          <a:p>
            <a:pPr>
              <a:defRPr/>
            </a:pPr>
            <a:endParaRPr lang="hu-HU"/>
          </a:p>
        </c:txPr>
        <c:crossAx val="152706048"/>
        <c:crosses val="autoZero"/>
        <c:auto val="1"/>
        <c:lblOffset val="100"/>
        <c:baseTimeUnit val="months"/>
        <c:majorUnit val="12"/>
        <c:majorTimeUnit val="months"/>
        <c:minorUnit val="12"/>
        <c:minorTimeUnit val="months"/>
      </c:dateAx>
      <c:valAx>
        <c:axId val="152706048"/>
        <c:scaling>
          <c:orientation val="minMax"/>
          <c:max val="7"/>
          <c:min val="-2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" sourceLinked="0"/>
        <c:tickLblPos val="nextTo"/>
        <c:crossAx val="152704512"/>
        <c:crosses val="autoZero"/>
        <c:crossBetween val="between"/>
        <c:majorUnit val="1"/>
      </c:valAx>
      <c:valAx>
        <c:axId val="152707840"/>
        <c:scaling>
          <c:orientation val="minMax"/>
          <c:max val="7"/>
          <c:min val="-2"/>
        </c:scaling>
        <c:axPos val="r"/>
        <c:numFmt formatCode="0" sourceLinked="0"/>
        <c:tickLblPos val="nextTo"/>
        <c:crossAx val="152710144"/>
        <c:crosses val="max"/>
        <c:crossBetween val="between"/>
        <c:majorUnit val="1"/>
      </c:valAx>
      <c:dateAx>
        <c:axId val="152710144"/>
        <c:scaling>
          <c:orientation val="minMax"/>
        </c:scaling>
        <c:delete val="1"/>
        <c:axPos val="b"/>
        <c:numFmt formatCode="yyyy/mm/dd" sourceLinked="1"/>
        <c:tickLblPos val="none"/>
        <c:crossAx val="152707840"/>
        <c:crosses val="autoZero"/>
        <c:auto val="1"/>
        <c:lblOffset val="100"/>
        <c:baseTimeUnit val="months"/>
      </c:dateAx>
      <c:spPr>
        <a:pattFill>
          <a:fgClr>
            <a:srgbClr val="FFFFFF"/>
          </a:fgClr>
          <a:bgClr>
            <a:srgbClr val="FFFFFF"/>
          </a:bgClr>
        </a:pattFill>
        <a:ln>
          <a:noFill/>
        </a:ln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ayout>
        <c:manualLayout>
          <c:xMode val="edge"/>
          <c:yMode val="edge"/>
          <c:x val="0"/>
          <c:y val="0.73607248263888991"/>
          <c:w val="0.88236470977668946"/>
          <c:h val="0.2639275173611112"/>
        </c:manualLayout>
      </c:layout>
    </c:legend>
    <c:plotVisOnly val="1"/>
    <c:dispBlanksAs val="gap"/>
  </c:chart>
  <c:spPr>
    <a:pattFill>
      <a:fgClr>
        <a:srgbClr val="FFFFFF"/>
      </a:fgClr>
      <a:bgClr>
        <a:srgbClr val="FFFFFF"/>
      </a:bgClr>
    </a:pattFill>
    <a:ln w="3175">
      <a:noFill/>
      <a:prstDash val="solid"/>
    </a:ln>
  </c:spPr>
  <c:txPr>
    <a:bodyPr/>
    <a:lstStyle/>
    <a:p>
      <a:pPr>
        <a:defRPr sz="1600" b="0" baseline="0">
          <a:latin typeface="+mj-lt"/>
          <a:ea typeface="Calibri"/>
          <a:cs typeface="Calibri"/>
        </a:defRPr>
      </a:pPr>
      <a:endParaRPr lang="hu-HU"/>
    </a:p>
  </c:txPr>
  <c:externalData r:id="rId1"/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9.4885052910052906E-2"/>
          <c:y val="5.2453935185185187E-2"/>
          <c:w val="0.81027923280423275"/>
          <c:h val="0.53904906244514594"/>
        </c:manualLayout>
      </c:layout>
      <c:barChart>
        <c:barDir val="col"/>
        <c:grouping val="stacked"/>
        <c:ser>
          <c:idx val="0"/>
          <c:order val="0"/>
          <c:tx>
            <c:strRef>
              <c:f>'c5-5'!$B$15</c:f>
              <c:strCache>
                <c:ptCount val="1"/>
                <c:pt idx="0">
                  <c:v>Áru- és szolgáltatásegyenleg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</c:spPr>
          <c:cat>
            <c:numRef>
              <c:f>'c5-5'!$A$16:$A$28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'c5-5'!$B$16:$B$28</c:f>
              <c:numCache>
                <c:formatCode>0.0</c:formatCode>
                <c:ptCount val="11"/>
                <c:pt idx="0">
                  <c:v>-1.0306880435437997</c:v>
                </c:pt>
                <c:pt idx="1">
                  <c:v>0.49816399024945168</c:v>
                </c:pt>
                <c:pt idx="2">
                  <c:v>0.35985806131209797</c:v>
                </c:pt>
                <c:pt idx="3">
                  <c:v>4.0693776575674603</c:v>
                </c:pt>
                <c:pt idx="4">
                  <c:v>5.3745370019232812</c:v>
                </c:pt>
                <c:pt idx="5">
                  <c:v>6.1890013675685607</c:v>
                </c:pt>
                <c:pt idx="6">
                  <c:v>6.9282393874405903</c:v>
                </c:pt>
                <c:pt idx="7">
                  <c:v>7.5864413276939828</c:v>
                </c:pt>
                <c:pt idx="8">
                  <c:v>7.5950365823393264</c:v>
                </c:pt>
                <c:pt idx="9">
                  <c:v>8.6648350249835406</c:v>
                </c:pt>
                <c:pt idx="10">
                  <c:v>9.7011742111775323</c:v>
                </c:pt>
              </c:numCache>
            </c:numRef>
          </c:val>
        </c:ser>
        <c:ser>
          <c:idx val="1"/>
          <c:order val="1"/>
          <c:tx>
            <c:strRef>
              <c:f>'c5-5'!$C$15</c:f>
              <c:strCache>
                <c:ptCount val="1"/>
                <c:pt idx="0">
                  <c:v>Jövedelemegyenleg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</c:spPr>
          <c:cat>
            <c:numRef>
              <c:f>'c5-5'!$A$16:$A$28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'c5-5'!$C$16:$C$28</c:f>
              <c:numCache>
                <c:formatCode>0.0</c:formatCode>
                <c:ptCount val="11"/>
                <c:pt idx="0">
                  <c:v>-5.6997248504057101</c:v>
                </c:pt>
                <c:pt idx="1">
                  <c:v>-7.1306245581438557</c:v>
                </c:pt>
                <c:pt idx="2">
                  <c:v>-6.9455221022774429</c:v>
                </c:pt>
                <c:pt idx="3">
                  <c:v>-5.7215861749110832</c:v>
                </c:pt>
                <c:pt idx="4">
                  <c:v>-5.7515824463631242</c:v>
                </c:pt>
                <c:pt idx="5">
                  <c:v>-6.1652249007418751</c:v>
                </c:pt>
                <c:pt idx="6">
                  <c:v>-5.521750929013467</c:v>
                </c:pt>
                <c:pt idx="7">
                  <c:v>-4.2960033825833941</c:v>
                </c:pt>
                <c:pt idx="8">
                  <c:v>-3.9613513273382415</c:v>
                </c:pt>
                <c:pt idx="9">
                  <c:v>-3.9342963654204559</c:v>
                </c:pt>
                <c:pt idx="10">
                  <c:v>-3.836075150459072</c:v>
                </c:pt>
              </c:numCache>
            </c:numRef>
          </c:val>
        </c:ser>
        <c:ser>
          <c:idx val="2"/>
          <c:order val="2"/>
          <c:tx>
            <c:strRef>
              <c:f>'c5-5'!$D$15</c:f>
              <c:strCache>
                <c:ptCount val="1"/>
                <c:pt idx="0">
                  <c:v>Transzferegyenleg*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cat>
            <c:numRef>
              <c:f>'c5-5'!$A$16:$A$28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'c5-5'!$D$16:$D$28</c:f>
              <c:numCache>
                <c:formatCode>0.0</c:formatCode>
                <c:ptCount val="11"/>
                <c:pt idx="0">
                  <c:v>0.41751352868140751</c:v>
                </c:pt>
                <c:pt idx="1">
                  <c:v>0.2023345257625237</c:v>
                </c:pt>
                <c:pt idx="2">
                  <c:v>0.43853329775567407</c:v>
                </c:pt>
                <c:pt idx="3">
                  <c:v>2.6168379320150725</c:v>
                </c:pt>
                <c:pt idx="4">
                  <c:v>2.492217721060201</c:v>
                </c:pt>
                <c:pt idx="5">
                  <c:v>3.0713912380482054</c:v>
                </c:pt>
                <c:pt idx="6">
                  <c:v>3.0586089730130008</c:v>
                </c:pt>
                <c:pt idx="7">
                  <c:v>4.4744179463324505</c:v>
                </c:pt>
                <c:pt idx="8">
                  <c:v>4.4742647848487209</c:v>
                </c:pt>
                <c:pt idx="9">
                  <c:v>4.0374130949995868</c:v>
                </c:pt>
                <c:pt idx="10">
                  <c:v>1.9205224714673399</c:v>
                </c:pt>
              </c:numCache>
            </c:numRef>
          </c:val>
        </c:ser>
        <c:overlap val="100"/>
        <c:axId val="116108672"/>
        <c:axId val="116574464"/>
      </c:barChart>
      <c:lineChart>
        <c:grouping val="standard"/>
        <c:ser>
          <c:idx val="3"/>
          <c:order val="3"/>
          <c:tx>
            <c:strRef>
              <c:f>'c5-5'!$E$15</c:f>
              <c:strCache>
                <c:ptCount val="1"/>
                <c:pt idx="0">
                  <c:v>Külső finanszírozási képesség (folyó fizetési mérleg és tőkemérleg)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'c5-5'!$A$16:$A$28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'c5-5'!$E$16:$E$28</c:f>
              <c:numCache>
                <c:formatCode>0.0</c:formatCode>
                <c:ptCount val="11"/>
                <c:pt idx="0">
                  <c:v>-6.3128993652681018</c:v>
                </c:pt>
                <c:pt idx="1">
                  <c:v>-6.4301260421318798</c:v>
                </c:pt>
                <c:pt idx="2">
                  <c:v>-6.1471307432096713</c:v>
                </c:pt>
                <c:pt idx="3">
                  <c:v>0.96462941467144936</c:v>
                </c:pt>
                <c:pt idx="4">
                  <c:v>2.115172276620358</c:v>
                </c:pt>
                <c:pt idx="5">
                  <c:v>3.0951677048748909</c:v>
                </c:pt>
                <c:pt idx="6">
                  <c:v>4.4650974314401246</c:v>
                </c:pt>
                <c:pt idx="7">
                  <c:v>7.7648558914430392</c:v>
                </c:pt>
                <c:pt idx="8">
                  <c:v>8.1079500398498059</c:v>
                </c:pt>
                <c:pt idx="9">
                  <c:v>8.7679517545626702</c:v>
                </c:pt>
                <c:pt idx="10">
                  <c:v>7.7856215321858002</c:v>
                </c:pt>
              </c:numCache>
            </c:numRef>
          </c:val>
        </c:ser>
        <c:marker val="1"/>
        <c:axId val="116733824"/>
        <c:axId val="116731904"/>
      </c:lineChart>
      <c:catAx>
        <c:axId val="1161086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1.7566137566137565E-4"/>
              <c:y val="0.28341921296296296"/>
            </c:manualLayout>
          </c:layout>
        </c:title>
        <c:numFmt formatCode="General" sourceLinked="1"/>
        <c:maj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116574464"/>
        <c:crosses val="autoZero"/>
        <c:auto val="1"/>
        <c:lblAlgn val="ctr"/>
        <c:lblOffset val="100"/>
      </c:catAx>
      <c:valAx>
        <c:axId val="116574464"/>
        <c:scaling>
          <c:orientation val="minMax"/>
          <c:max val="16"/>
          <c:min val="-12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" sourceLinked="0"/>
        <c:tickLblPos val="low"/>
        <c:crossAx val="116108672"/>
        <c:crosses val="autoZero"/>
        <c:crossBetween val="between"/>
        <c:majorUnit val="4"/>
      </c:valAx>
      <c:valAx>
        <c:axId val="116731904"/>
        <c:scaling>
          <c:orientation val="minMax"/>
          <c:max val="16"/>
          <c:min val="-12"/>
        </c:scaling>
        <c:axPos val="r"/>
        <c:numFmt formatCode="0" sourceLinked="0"/>
        <c:tickLblPos val="nextTo"/>
        <c:crossAx val="116733824"/>
        <c:crosses val="max"/>
        <c:crossBetween val="between"/>
        <c:majorUnit val="4"/>
      </c:valAx>
      <c:catAx>
        <c:axId val="11673382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97089378306878293"/>
              <c:y val="0.30172430555555557"/>
            </c:manualLayout>
          </c:layout>
        </c:title>
        <c:numFmt formatCode="General" sourceLinked="1"/>
        <c:tickLblPos val="none"/>
        <c:crossAx val="116731904"/>
        <c:crosses val="autoZero"/>
        <c:auto val="1"/>
        <c:lblAlgn val="ctr"/>
        <c:lblOffset val="100"/>
      </c:catAx>
      <c:spPr>
        <a:pattFill>
          <a:fgClr>
            <a:srgbClr val="FFFFFF"/>
          </a:fgClr>
          <a:bgClr>
            <a:srgbClr val="FFFFFF"/>
          </a:bgClr>
        </a:pattFill>
        <a:ln>
          <a:noFill/>
        </a:ln>
      </c:spPr>
    </c:plotArea>
    <c:legend>
      <c:legendPos val="b"/>
      <c:layout>
        <c:manualLayout>
          <c:xMode val="edge"/>
          <c:yMode val="edge"/>
          <c:x val="0"/>
          <c:y val="0.75626733676172653"/>
          <c:w val="1"/>
          <c:h val="0.24373266323827333"/>
        </c:manualLayout>
      </c:layout>
    </c:legend>
    <c:plotVisOnly val="1"/>
    <c:dispBlanksAs val="gap"/>
  </c:chart>
  <c:spPr>
    <a:pattFill>
      <a:fgClr>
        <a:srgbClr val="FFFFFF"/>
      </a:fgClr>
      <a:bgClr>
        <a:srgbClr val="FFFFFF"/>
      </a:bgClr>
    </a:pattFill>
    <a:ln w="3175">
      <a:noFill/>
      <a:prstDash val="solid"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autoTitleDeleted val="1"/>
    <c:plotArea>
      <c:layout>
        <c:manualLayout>
          <c:layoutTarget val="inner"/>
          <c:xMode val="edge"/>
          <c:yMode val="edge"/>
          <c:x val="0.10176403508772019"/>
          <c:y val="9.6223958333333345E-2"/>
          <c:w val="0.77450066137566143"/>
          <c:h val="0.60416805555555553"/>
        </c:manualLayout>
      </c:layout>
      <c:barChart>
        <c:barDir val="col"/>
        <c:grouping val="stacked"/>
        <c:ser>
          <c:idx val="0"/>
          <c:order val="0"/>
          <c:tx>
            <c:strRef>
              <c:f>'c5-7'!$C$12</c:f>
              <c:strCache>
                <c:ptCount val="1"/>
                <c:pt idx="0">
                  <c:v>Nettó kamatkiadások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  <a:prstDash val="sysDash"/>
            </a:ln>
          </c:spPr>
          <c:dPt>
            <c:idx val="10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  <a:prstDash val="sysDash"/>
              </a:ln>
            </c:spPr>
          </c:dPt>
          <c:dPt>
            <c:idx val="11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  <a:prstDash val="sysDash"/>
              </a:ln>
            </c:spPr>
          </c:dPt>
          <c:dPt>
            <c:idx val="12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  <a:prstDash val="sysDash"/>
              </a:ln>
            </c:spPr>
          </c:dPt>
          <c:cat>
            <c:numRef>
              <c:f>'c5-7'!$A$13:$A$17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'c5-7'!$C$13:$C$17</c:f>
              <c:numCache>
                <c:formatCode>0.0</c:formatCode>
                <c:ptCount val="5"/>
                <c:pt idx="0">
                  <c:v>-4.2</c:v>
                </c:pt>
                <c:pt idx="1">
                  <c:v>-4.3</c:v>
                </c:pt>
                <c:pt idx="2">
                  <c:v>-3.9106779285097799</c:v>
                </c:pt>
                <c:pt idx="3">
                  <c:v>-3.50625366541286</c:v>
                </c:pt>
                <c:pt idx="4">
                  <c:v>-3.3853848609771102</c:v>
                </c:pt>
              </c:numCache>
            </c:numRef>
          </c:val>
        </c:ser>
        <c:ser>
          <c:idx val="1"/>
          <c:order val="2"/>
          <c:tx>
            <c:strRef>
              <c:f>'c5-7'!$D$12</c:f>
              <c:strCache>
                <c:ptCount val="1"/>
                <c:pt idx="0">
                  <c:v>Elsődleges egyenleg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cat>
            <c:numRef>
              <c:f>'[58]c5-7'!$A$13:$A$17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'c5-7'!$D$13:$D$17</c:f>
              <c:numCache>
                <c:formatCode>0.0</c:formatCode>
                <c:ptCount val="5"/>
                <c:pt idx="0">
                  <c:v>1.8785016170380233</c:v>
                </c:pt>
                <c:pt idx="1">
                  <c:v>1.8730458404534329</c:v>
                </c:pt>
                <c:pt idx="2">
                  <c:v>1.5015535214539311</c:v>
                </c:pt>
                <c:pt idx="3">
                  <c:v>1.0602607998389568</c:v>
                </c:pt>
                <c:pt idx="4">
                  <c:v>1.1655487505244624</c:v>
                </c:pt>
              </c:numCache>
            </c:numRef>
          </c:val>
        </c:ser>
        <c:overlap val="100"/>
        <c:axId val="113710208"/>
        <c:axId val="116763264"/>
      </c:barChart>
      <c:lineChart>
        <c:grouping val="standard"/>
        <c:ser>
          <c:idx val="2"/>
          <c:order val="1"/>
          <c:tx>
            <c:strRef>
              <c:f>'c5-7'!$B$12</c:f>
              <c:strCache>
                <c:ptCount val="1"/>
                <c:pt idx="0">
                  <c:v>ESA-egyenleg</c:v>
                </c:pt>
              </c:strCache>
            </c:strRef>
          </c:tx>
          <c:spPr>
            <a:ln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'c5-7'!$A$13:$A$17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'c5-7'!$B$13:$B$17</c:f>
              <c:numCache>
                <c:formatCode>0.0</c:formatCode>
                <c:ptCount val="5"/>
                <c:pt idx="0">
                  <c:v>-2.321498382961976</c:v>
                </c:pt>
                <c:pt idx="1">
                  <c:v>-2.4269541595465669</c:v>
                </c:pt>
                <c:pt idx="2">
                  <c:v>-2.3245000429737628</c:v>
                </c:pt>
                <c:pt idx="3">
                  <c:v>-2.4225375835741261</c:v>
                </c:pt>
                <c:pt idx="4">
                  <c:v>-2.1578766195684054</c:v>
                </c:pt>
              </c:numCache>
            </c:numRef>
          </c:val>
        </c:ser>
        <c:marker val="1"/>
        <c:axId val="116800512"/>
        <c:axId val="116798976"/>
      </c:lineChart>
      <c:catAx>
        <c:axId val="113710208"/>
        <c:scaling>
          <c:orientation val="minMax"/>
        </c:scaling>
        <c:axPos val="b"/>
        <c:numFmt formatCode="General" sourceLinked="1"/>
        <c:maj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116763264"/>
        <c:crosses val="autoZero"/>
        <c:auto val="1"/>
        <c:lblAlgn val="ctr"/>
        <c:lblOffset val="100"/>
      </c:catAx>
      <c:valAx>
        <c:axId val="116763264"/>
        <c:scaling>
          <c:orientation val="minMax"/>
          <c:max val="2"/>
          <c:min val="-5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#,##0" sourceLinked="0"/>
        <c:tickLblPos val="nextTo"/>
        <c:crossAx val="113710208"/>
        <c:crosses val="autoZero"/>
        <c:crossBetween val="between"/>
        <c:majorUnit val="1"/>
      </c:valAx>
      <c:valAx>
        <c:axId val="116798976"/>
        <c:scaling>
          <c:orientation val="minMax"/>
          <c:max val="2"/>
          <c:min val="-5"/>
        </c:scaling>
        <c:axPos val="r"/>
        <c:numFmt formatCode="#,##0" sourceLinked="0"/>
        <c:tickLblPos val="nextTo"/>
        <c:crossAx val="116800512"/>
        <c:crosses val="max"/>
        <c:crossBetween val="between"/>
        <c:majorUnit val="1"/>
      </c:valAx>
      <c:catAx>
        <c:axId val="116800512"/>
        <c:scaling>
          <c:orientation val="minMax"/>
        </c:scaling>
        <c:delete val="1"/>
        <c:axPos val="b"/>
        <c:numFmt formatCode="General" sourceLinked="1"/>
        <c:tickLblPos val="none"/>
        <c:crossAx val="116798976"/>
        <c:crosses val="autoZero"/>
        <c:auto val="1"/>
        <c:lblAlgn val="ctr"/>
        <c:lblOffset val="100"/>
      </c:catAx>
      <c:spPr>
        <a:solidFill>
          <a:schemeClr val="bg1"/>
        </a:solidFill>
      </c:spPr>
    </c:plotArea>
    <c:legend>
      <c:legendPos val="b"/>
      <c:layout>
        <c:manualLayout>
          <c:xMode val="edge"/>
          <c:yMode val="edge"/>
          <c:x val="0"/>
          <c:y val="0.82947492268066969"/>
          <c:w val="1"/>
          <c:h val="0.17052507731933045"/>
        </c:manualLayout>
      </c:layout>
    </c:legend>
    <c:plotVisOnly val="1"/>
    <c:dispBlanksAs val="gap"/>
  </c:chart>
  <c:spPr>
    <a:solidFill>
      <a:schemeClr val="bg1"/>
    </a:solidFill>
    <a:ln>
      <a:noFill/>
    </a:ln>
  </c:spPr>
  <c:txPr>
    <a:bodyPr/>
    <a:lstStyle/>
    <a:p>
      <a:pPr>
        <a:defRPr sz="1600" baseline="0">
          <a:latin typeface="+mj-lt"/>
        </a:defRPr>
      </a:pPr>
      <a:endParaRPr lang="hu-HU"/>
    </a:p>
  </c:txPr>
  <c:externalData r:id="rId1"/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1575873015873016"/>
          <c:y val="3.319050925925926E-2"/>
          <c:w val="0.34778875661375669"/>
          <c:h val="0.86951134259259255"/>
        </c:manualLayout>
      </c:layout>
      <c:barChart>
        <c:barDir val="col"/>
        <c:grouping val="stacked"/>
        <c:ser>
          <c:idx val="1"/>
          <c:order val="1"/>
          <c:tx>
            <c:strRef>
              <c:f>Sheet1!$A$5</c:f>
              <c:strCache>
                <c:ptCount val="1"/>
                <c:pt idx="0">
                  <c:v>Élénkebb külső kereslet és euro leértékelődés exportösztönző hatása</c:v>
                </c:pt>
              </c:strCache>
            </c:strRef>
          </c:tx>
          <c:cat>
            <c:numRef>
              <c:f>Sheet1!$B$1:$C$1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Sheet1!$B$5:$C$5</c:f>
              <c:numCache>
                <c:formatCode>0.00</c:formatCode>
                <c:ptCount val="2"/>
                <c:pt idx="0">
                  <c:v>0.19</c:v>
                </c:pt>
                <c:pt idx="1">
                  <c:v>0.15</c:v>
                </c:pt>
              </c:numCache>
            </c:numRef>
          </c:val>
        </c:ser>
        <c:ser>
          <c:idx val="2"/>
          <c:order val="2"/>
          <c:tx>
            <c:strRef>
              <c:f>Sheet1!$A$6</c:f>
              <c:strCache>
                <c:ptCount val="1"/>
                <c:pt idx="0">
                  <c:v>Alacsonyabb olajár hatása a reáljövedelemre</c:v>
                </c:pt>
              </c:strCache>
            </c:strRef>
          </c:tx>
          <c:spPr>
            <a:solidFill>
              <a:srgbClr val="9C0000"/>
            </a:solidFill>
          </c:spPr>
          <c:cat>
            <c:numRef>
              <c:f>Sheet1!$B$1:$C$1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Sheet1!$B$6:$C$6</c:f>
              <c:numCache>
                <c:formatCode>0.00</c:formatCode>
                <c:ptCount val="2"/>
                <c:pt idx="0">
                  <c:v>0.20955000000000001</c:v>
                </c:pt>
                <c:pt idx="1">
                  <c:v>0.13974999999999999</c:v>
                </c:pt>
              </c:numCache>
            </c:numRef>
          </c:val>
        </c:ser>
        <c:ser>
          <c:idx val="3"/>
          <c:order val="3"/>
          <c:tx>
            <c:strRef>
              <c:f>Sheet1!$A$7</c:f>
              <c:strCache>
                <c:ptCount val="1"/>
                <c:pt idx="0">
                  <c:v>Magasabb hitelpálya és EU forrásfelhasználás beruházási hatása</c:v>
                </c:pt>
              </c:strCache>
            </c:strRef>
          </c:tx>
          <c:spPr>
            <a:solidFill>
              <a:schemeClr val="accent6"/>
            </a:solidFill>
          </c:spPr>
          <c:cat>
            <c:numRef>
              <c:f>Sheet1!$B$1:$C$1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Sheet1!$B$7:$C$7</c:f>
              <c:numCache>
                <c:formatCode>0.00</c:formatCode>
                <c:ptCount val="2"/>
                <c:pt idx="0">
                  <c:v>0.62</c:v>
                </c:pt>
                <c:pt idx="1">
                  <c:v>0.13999999999999999</c:v>
                </c:pt>
              </c:numCache>
            </c:numRef>
          </c:val>
        </c:ser>
        <c:ser>
          <c:idx val="4"/>
          <c:order val="4"/>
          <c:tx>
            <c:strRef>
              <c:f>Sheet1!$A$8</c:f>
              <c:strCache>
                <c:ptCount val="1"/>
                <c:pt idx="0">
                  <c:v>Egyéb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cat>
            <c:numRef>
              <c:f>Sheet1!$B$1:$C$1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Sheet1!$B$8:$C$8</c:f>
              <c:numCache>
                <c:formatCode>0.00</c:formatCode>
                <c:ptCount val="2"/>
                <c:pt idx="0">
                  <c:v>-8.9549999999999796E-2</c:v>
                </c:pt>
                <c:pt idx="1">
                  <c:v>-3.9749999999999841E-2</c:v>
                </c:pt>
              </c:numCache>
            </c:numRef>
          </c:val>
        </c:ser>
        <c:gapWidth val="50"/>
        <c:overlap val="100"/>
        <c:axId val="158610560"/>
        <c:axId val="160595968"/>
      </c:barChart>
      <c:lineChart>
        <c:grouping val="standard"/>
        <c:ser>
          <c:idx val="0"/>
          <c:order val="0"/>
          <c:tx>
            <c:strRef>
              <c:f>Sheet1!$A$4</c:f>
              <c:strCache>
                <c:ptCount val="1"/>
                <c:pt idx="0">
                  <c:v>GDP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5"/>
            <c:spPr>
              <a:solidFill>
                <a:schemeClr val="bg1"/>
              </a:solidFill>
              <a:ln w="31750">
                <a:solidFill>
                  <a:schemeClr val="tx1"/>
                </a:solidFill>
              </a:ln>
            </c:spPr>
          </c:marker>
          <c:cat>
            <c:numRef>
              <c:f>Sheet1!$B$1:$C$1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Sheet1!$B$4:$C$4</c:f>
              <c:numCache>
                <c:formatCode>0.00</c:formatCode>
                <c:ptCount val="2"/>
                <c:pt idx="0">
                  <c:v>0.93000000000000016</c:v>
                </c:pt>
                <c:pt idx="1">
                  <c:v>0.39000000000000012</c:v>
                </c:pt>
              </c:numCache>
            </c:numRef>
          </c:val>
        </c:ser>
        <c:marker val="1"/>
        <c:axId val="158610560"/>
        <c:axId val="160595968"/>
      </c:lineChart>
      <c:catAx>
        <c:axId val="158610560"/>
        <c:scaling>
          <c:orientation val="minMax"/>
        </c:scaling>
        <c:axPos val="b"/>
        <c:numFmt formatCode="General" sourceLinked="1"/>
        <c:majorTickMark val="none"/>
        <c:tickLblPos val="low"/>
        <c:crossAx val="160595968"/>
        <c:crosses val="autoZero"/>
        <c:auto val="1"/>
        <c:lblAlgn val="ctr"/>
        <c:lblOffset val="100"/>
      </c:catAx>
      <c:valAx>
        <c:axId val="160595968"/>
        <c:scaling>
          <c:orientation val="minMax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hu-HU" b="0"/>
                  <a:t>százalékpont</a:t>
                </a:r>
              </a:p>
            </c:rich>
          </c:tx>
          <c:layout>
            <c:manualLayout>
              <c:xMode val="edge"/>
              <c:yMode val="edge"/>
              <c:x val="0"/>
              <c:y val="0.2714988425925926"/>
            </c:manualLayout>
          </c:layout>
        </c:title>
        <c:numFmt formatCode="General" sourceLinked="0"/>
        <c:tickLblPos val="nextTo"/>
        <c:crossAx val="158610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03864947089947"/>
          <c:y val="5.0334953703703701E-2"/>
          <c:w val="0.48605568783068781"/>
          <c:h val="0.94930671296296287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600">
          <a:latin typeface="Trebuchet MS" pitchFamily="34" charset="0"/>
        </a:defRPr>
      </a:pPr>
      <a:endParaRPr lang="hu-H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0.16303409090909091"/>
          <c:y val="3.263773148148149E-2"/>
          <c:w val="0.80168813131313144"/>
          <c:h val="0.56678865740740758"/>
        </c:manualLayout>
      </c:layout>
      <c:areaChart>
        <c:grouping val="stacked"/>
        <c:ser>
          <c:idx val="0"/>
          <c:order val="1"/>
          <c:tx>
            <c:strRef>
              <c:f>'c1-2'!$C$17</c:f>
              <c:strCache>
                <c:ptCount val="1"/>
                <c:pt idx="0">
                  <c:v>alsó</c:v>
                </c:pt>
              </c:strCache>
            </c:strRef>
          </c:tx>
          <c:spPr>
            <a:noFill/>
          </c:spPr>
          <c:cat>
            <c:numRef>
              <c:f>'c1-2'!$A$18:$A$341</c:f>
              <c:numCache>
                <c:formatCode>mmm/yy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</c:numCache>
            </c:numRef>
          </c:cat>
          <c:val>
            <c:numRef>
              <c:f>'c1-2'!$C$18:$C$341</c:f>
              <c:numCache>
                <c:formatCode>0.0</c:formatCode>
                <c:ptCount val="324"/>
                <c:pt idx="0">
                  <c:v>3.7169918492455318</c:v>
                </c:pt>
                <c:pt idx="1">
                  <c:v>2.7804965967721547</c:v>
                </c:pt>
                <c:pt idx="2">
                  <c:v>2.2255184719153798</c:v>
                </c:pt>
                <c:pt idx="3">
                  <c:v>1.6883769546178375</c:v>
                </c:pt>
                <c:pt idx="4">
                  <c:v>1.7561482773411257</c:v>
                </c:pt>
                <c:pt idx="5">
                  <c:v>1.9225695100686124</c:v>
                </c:pt>
                <c:pt idx="6">
                  <c:v>1.754525525037238</c:v>
                </c:pt>
                <c:pt idx="7">
                  <c:v>1.3433066077866298</c:v>
                </c:pt>
                <c:pt idx="8">
                  <c:v>1.371060609795862</c:v>
                </c:pt>
                <c:pt idx="9">
                  <c:v>0.91132193042523113</c:v>
                </c:pt>
                <c:pt idx="10">
                  <c:v>0.91593030816623844</c:v>
                </c:pt>
                <c:pt idx="11">
                  <c:v>0.4250627694478058</c:v>
                </c:pt>
                <c:pt idx="12">
                  <c:v>0</c:v>
                </c:pt>
                <c:pt idx="13">
                  <c:v>0.10315388802861494</c:v>
                </c:pt>
                <c:pt idx="14">
                  <c:v>7.7117957443746873E-2</c:v>
                </c:pt>
                <c:pt idx="15">
                  <c:v>-8.7189940139055025E-2</c:v>
                </c:pt>
                <c:pt idx="16">
                  <c:v>-0.13303501866887757</c:v>
                </c:pt>
                <c:pt idx="17">
                  <c:v>-0.27135074950689386</c:v>
                </c:pt>
                <c:pt idx="18">
                  <c:v>0.12891311550566803</c:v>
                </c:pt>
                <c:pt idx="19">
                  <c:v>0.2</c:v>
                </c:pt>
                <c:pt idx="20">
                  <c:v>-0.38395382127987659</c:v>
                </c:pt>
                <c:pt idx="21">
                  <c:v>-0.39436048355640857</c:v>
                </c:pt>
                <c:pt idx="22">
                  <c:v>-0.70042866704865503</c:v>
                </c:pt>
                <c:pt idx="23">
                  <c:v>-0.93734918156705749</c:v>
                </c:pt>
                <c:pt idx="24">
                  <c:v>-1.447055786076902</c:v>
                </c:pt>
                <c:pt idx="25">
                  <c:v>-1.0472297311166581</c:v>
                </c:pt>
                <c:pt idx="26">
                  <c:v>-0.71627237469874072</c:v>
                </c:pt>
                <c:pt idx="27">
                  <c:v>-1.010031872627752</c:v>
                </c:pt>
                <c:pt idx="28">
                  <c:v>-0.77873067032534471</c:v>
                </c:pt>
                <c:pt idx="29">
                  <c:v>-0.7931469196366977</c:v>
                </c:pt>
              </c:numCache>
            </c:numRef>
          </c:val>
        </c:ser>
        <c:ser>
          <c:idx val="1"/>
          <c:order val="2"/>
          <c:tx>
            <c:strRef>
              <c:f>'c1-2'!$D$17</c:f>
              <c:strCache>
                <c:ptCount val="1"/>
                <c:pt idx="0">
                  <c:v>felső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numRef>
              <c:f>'c1-2'!$A$18:$A$341</c:f>
              <c:numCache>
                <c:formatCode>mmm/yy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</c:numCache>
            </c:numRef>
          </c:cat>
          <c:val>
            <c:numRef>
              <c:f>'c1-2'!$D$18:$D$341</c:f>
              <c:numCache>
                <c:formatCode>General</c:formatCode>
                <c:ptCount val="324"/>
                <c:pt idx="26" formatCode="0.0">
                  <c:v>0.19087395724940248</c:v>
                </c:pt>
                <c:pt idx="27" formatCode="0.0">
                  <c:v>0.54880723516008645</c:v>
                </c:pt>
                <c:pt idx="28" formatCode="0.0">
                  <c:v>0.74859694527202603</c:v>
                </c:pt>
                <c:pt idx="29" formatCode="0.0">
                  <c:v>0.87961664250239879</c:v>
                </c:pt>
              </c:numCache>
            </c:numRef>
          </c:val>
        </c:ser>
        <c:ser>
          <c:idx val="2"/>
          <c:order val="3"/>
          <c:tx>
            <c:strRef>
              <c:f>'c1-2'!$E$17</c:f>
              <c:strCache>
                <c:ptCount val="1"/>
                <c:pt idx="0">
                  <c:v>bizonytalansági sáv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numRef>
              <c:f>'c1-2'!$A$18:$A$341</c:f>
              <c:numCache>
                <c:formatCode>mmm/yy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</c:numCache>
            </c:numRef>
          </c:cat>
          <c:val>
            <c:numRef>
              <c:f>'c1-2'!$E$18:$E$341</c:f>
              <c:numCache>
                <c:formatCode>General</c:formatCode>
                <c:ptCount val="324"/>
                <c:pt idx="26" formatCode="0.0">
                  <c:v>0.19087395724940248</c:v>
                </c:pt>
                <c:pt idx="27" formatCode="0.0">
                  <c:v>0.54880723516008645</c:v>
                </c:pt>
                <c:pt idx="28" formatCode="0.0">
                  <c:v>0.74859694527202603</c:v>
                </c:pt>
                <c:pt idx="29" formatCode="0.0">
                  <c:v>0.87961664250239879</c:v>
                </c:pt>
              </c:numCache>
            </c:numRef>
          </c:val>
        </c:ser>
        <c:axId val="94683520"/>
        <c:axId val="94685440"/>
      </c:areaChart>
      <c:lineChart>
        <c:grouping val="standard"/>
        <c:ser>
          <c:idx val="3"/>
          <c:order val="0"/>
          <c:tx>
            <c:strRef>
              <c:f>'c1-2'!$B$17</c:f>
              <c:strCache>
                <c:ptCount val="1"/>
                <c:pt idx="0">
                  <c:v>CPI</c:v>
                </c:pt>
              </c:strCache>
            </c:strRef>
          </c:tx>
          <c:spPr>
            <a:ln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dPt>
            <c:idx val="17"/>
            <c:spPr>
              <a:ln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8"/>
            <c:spPr>
              <a:ln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19"/>
            <c:spPr>
              <a:ln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0"/>
            <c:spPr>
              <a:ln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1"/>
            <c:spPr>
              <a:ln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2"/>
            <c:spPr>
              <a:ln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3"/>
            <c:spPr>
              <a:ln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4"/>
            <c:spPr>
              <a:ln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5"/>
            <c:spPr>
              <a:ln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dPt>
          <c:dPt>
            <c:idx val="26"/>
            <c:spPr>
              <a:ln>
                <a:solidFill>
                  <a:schemeClr val="accent6">
                    <a:lumMod val="50000"/>
                  </a:schemeClr>
                </a:solidFill>
                <a:prstDash val="sysDot"/>
              </a:ln>
            </c:spPr>
          </c:dPt>
          <c:dPt>
            <c:idx val="27"/>
            <c:spPr>
              <a:ln>
                <a:solidFill>
                  <a:schemeClr val="accent6">
                    <a:lumMod val="50000"/>
                  </a:schemeClr>
                </a:solidFill>
                <a:prstDash val="sysDot"/>
              </a:ln>
            </c:spPr>
          </c:dPt>
          <c:dPt>
            <c:idx val="28"/>
            <c:spPr>
              <a:ln>
                <a:solidFill>
                  <a:schemeClr val="accent6">
                    <a:lumMod val="50000"/>
                  </a:schemeClr>
                </a:solidFill>
                <a:prstDash val="sysDot"/>
              </a:ln>
            </c:spPr>
          </c:dPt>
          <c:dPt>
            <c:idx val="29"/>
            <c:spPr>
              <a:ln>
                <a:solidFill>
                  <a:schemeClr val="accent6">
                    <a:lumMod val="50000"/>
                  </a:schemeClr>
                </a:solidFill>
                <a:prstDash val="sysDot"/>
              </a:ln>
            </c:spPr>
          </c:dPt>
          <c:cat>
            <c:numRef>
              <c:f>'c1-2'!$A$18:$A$341</c:f>
              <c:numCache>
                <c:formatCode>mmm/yy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</c:numCache>
            </c:numRef>
          </c:cat>
          <c:val>
            <c:numRef>
              <c:f>'c1-2'!$B$18:$B$341</c:f>
              <c:numCache>
                <c:formatCode>0.0</c:formatCode>
                <c:ptCount val="324"/>
                <c:pt idx="0">
                  <c:v>3.7169918492455318</c:v>
                </c:pt>
                <c:pt idx="1">
                  <c:v>2.7804965967721547</c:v>
                </c:pt>
                <c:pt idx="2">
                  <c:v>2.2255184719153798</c:v>
                </c:pt>
                <c:pt idx="3">
                  <c:v>1.6883769546178375</c:v>
                </c:pt>
                <c:pt idx="4">
                  <c:v>1.7561482773411257</c:v>
                </c:pt>
                <c:pt idx="5">
                  <c:v>1.9225695100686124</c:v>
                </c:pt>
                <c:pt idx="6">
                  <c:v>1.754525525037238</c:v>
                </c:pt>
                <c:pt idx="7">
                  <c:v>1.3433066077866298</c:v>
                </c:pt>
                <c:pt idx="8">
                  <c:v>1.371060609795862</c:v>
                </c:pt>
                <c:pt idx="9">
                  <c:v>0.91132193042523113</c:v>
                </c:pt>
                <c:pt idx="10">
                  <c:v>0.91593030816623844</c:v>
                </c:pt>
                <c:pt idx="11">
                  <c:v>0.4250627694478058</c:v>
                </c:pt>
                <c:pt idx="12">
                  <c:v>0</c:v>
                </c:pt>
                <c:pt idx="13">
                  <c:v>0.10315388802861494</c:v>
                </c:pt>
                <c:pt idx="14">
                  <c:v>7.7117957443746873E-2</c:v>
                </c:pt>
                <c:pt idx="15">
                  <c:v>-8.7189940139055025E-2</c:v>
                </c:pt>
                <c:pt idx="16">
                  <c:v>-0.13303501866887757</c:v>
                </c:pt>
                <c:pt idx="17">
                  <c:v>-0.27135074950689386</c:v>
                </c:pt>
                <c:pt idx="18">
                  <c:v>0.12891311550566803</c:v>
                </c:pt>
                <c:pt idx="19">
                  <c:v>0.1688535445121318</c:v>
                </c:pt>
                <c:pt idx="20">
                  <c:v>-0.47177533197323385</c:v>
                </c:pt>
                <c:pt idx="21">
                  <c:v>-0.40611798170641589</c:v>
                </c:pt>
                <c:pt idx="22">
                  <c:v>-0.70042866704865503</c:v>
                </c:pt>
                <c:pt idx="23">
                  <c:v>-0.93734918156705749</c:v>
                </c:pt>
                <c:pt idx="24">
                  <c:v>-1.447055786076902</c:v>
                </c:pt>
                <c:pt idx="25">
                  <c:v>-1.0472297311166581</c:v>
                </c:pt>
                <c:pt idx="26">
                  <c:v>-0.52539841744933846</c:v>
                </c:pt>
                <c:pt idx="27">
                  <c:v>-0.46122463746766595</c:v>
                </c:pt>
                <c:pt idx="28">
                  <c:v>-3.0133725053318024E-2</c:v>
                </c:pt>
                <c:pt idx="29">
                  <c:v>8.6469722865700718E-2</c:v>
                </c:pt>
              </c:numCache>
            </c:numRef>
          </c:val>
        </c:ser>
        <c:ser>
          <c:idx val="4"/>
          <c:order val="4"/>
          <c:tx>
            <c:strRef>
              <c:f>'c1-2'!$F$17</c:f>
              <c:strCache>
                <c:ptCount val="1"/>
                <c:pt idx="0">
                  <c:v>decemberi előrejelzésünk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5"/>
            <c:spPr>
              <a:solidFill>
                <a:srgbClr val="9C0000"/>
              </a:solidFill>
              <a:ln>
                <a:solidFill>
                  <a:srgbClr val="9C0000"/>
                </a:solidFill>
              </a:ln>
            </c:spPr>
          </c:marker>
          <c:val>
            <c:numRef>
              <c:f>'c1-2'!$F$18:$F$44</c:f>
              <c:numCache>
                <c:formatCode>General</c:formatCode>
                <c:ptCount val="27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-10</c:v>
                </c:pt>
                <c:pt idx="4">
                  <c:v>-10</c:v>
                </c:pt>
                <c:pt idx="5">
                  <c:v>-10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 formatCode="0">
                  <c:v>-10</c:v>
                </c:pt>
                <c:pt idx="22" formatCode="0">
                  <c:v>-10</c:v>
                </c:pt>
                <c:pt idx="23" formatCode="0">
                  <c:v>-0.69334378546356845</c:v>
                </c:pt>
                <c:pt idx="24" formatCode="0">
                  <c:v>-0.35565708990816347</c:v>
                </c:pt>
                <c:pt idx="25" formatCode="0.0">
                  <c:v>-0.11086647688779294</c:v>
                </c:pt>
                <c:pt idx="26" formatCode="0.0">
                  <c:v>7.4967424712269831E-2</c:v>
                </c:pt>
              </c:numCache>
            </c:numRef>
          </c:val>
        </c:ser>
        <c:marker val="1"/>
        <c:axId val="94683520"/>
        <c:axId val="94685440"/>
      </c:lineChart>
      <c:dateAx>
        <c:axId val="94683520"/>
        <c:scaling>
          <c:orientation val="minMax"/>
          <c:min val="41426"/>
        </c:scaling>
        <c:axPos val="b"/>
        <c:numFmt formatCode="yyyy/mmm" sourceLinked="0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4685440"/>
        <c:crosses val="autoZero"/>
        <c:auto val="1"/>
        <c:lblOffset val="100"/>
        <c:baseTimeUnit val="months"/>
        <c:majorUnit val="3"/>
        <c:majorTimeUnit val="months"/>
      </c:dateAx>
      <c:valAx>
        <c:axId val="94685440"/>
        <c:scaling>
          <c:orientation val="minMax"/>
          <c:max val="2"/>
          <c:min val="-2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600" dirty="0" smtClean="0">
                    <a:latin typeface="+mj-lt"/>
                  </a:rPr>
                  <a:t>%</a:t>
                </a:r>
                <a:endParaRPr lang="en-US" sz="1600" dirty="0">
                  <a:latin typeface="+mj-lt"/>
                </a:endParaRPr>
              </a:p>
            </c:rich>
          </c:tx>
          <c:layout>
            <c:manualLayout>
              <c:xMode val="edge"/>
              <c:yMode val="edge"/>
              <c:x val="4.8080808080808092E-4"/>
              <c:y val="0.28571412037037036"/>
            </c:manualLayout>
          </c:layout>
        </c:title>
        <c:numFmt formatCode="General" sourceLinked="0"/>
        <c:tickLblPos val="nextTo"/>
        <c:crossAx val="94683520"/>
        <c:crosses val="autoZero"/>
        <c:crossBetween val="midCat"/>
        <c:majorUnit val="1"/>
      </c:valAx>
      <c:spPr>
        <a:noFill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egendEntry>
        <c:idx val="4"/>
        <c:delete val="1"/>
      </c:legendEntry>
      <c:layout>
        <c:manualLayout>
          <c:xMode val="edge"/>
          <c:yMode val="edge"/>
          <c:x val="7.4044336654874024E-3"/>
          <c:y val="0.92876516876056459"/>
          <c:w val="0.97909490049435355"/>
          <c:h val="7.1234831239435484E-2"/>
        </c:manualLayout>
      </c:layout>
    </c:legend>
    <c:plotVisOnly val="1"/>
    <c:dispBlanksAs val="zero"/>
  </c:chart>
  <c:spPr>
    <a:noFill/>
    <a:ln>
      <a:noFill/>
    </a:ln>
  </c:spPr>
  <c:txPr>
    <a:bodyPr/>
    <a:lstStyle/>
    <a:p>
      <a:pPr>
        <a:defRPr sz="1800" b="0">
          <a:latin typeface="Calibri"/>
          <a:ea typeface="Calibri"/>
          <a:cs typeface="Calibri"/>
        </a:defRPr>
      </a:pPr>
      <a:endParaRPr lang="hu-HU"/>
    </a:p>
  </c:txPr>
  <c:externalData r:id="rId1"/>
  <c:userShapes r:id="rId2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5"/>
  <c:chart>
    <c:plotArea>
      <c:layout>
        <c:manualLayout>
          <c:layoutTarget val="inner"/>
          <c:xMode val="edge"/>
          <c:yMode val="edge"/>
          <c:x val="0.11864295320144159"/>
          <c:y val="3.9926294166549144E-2"/>
          <c:w val="0.35705423280423282"/>
          <c:h val="0.80642989326399694"/>
        </c:manualLayout>
      </c:layout>
      <c:barChart>
        <c:barDir val="col"/>
        <c:grouping val="stacked"/>
        <c:ser>
          <c:idx val="0"/>
          <c:order val="0"/>
          <c:tx>
            <c:strRef>
              <c:f>'éves számok'!$C$21</c:f>
              <c:strCache>
                <c:ptCount val="1"/>
                <c:pt idx="0">
                  <c:v>adószűrt maginfláció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</c:spPr>
          <c:cat>
            <c:numRef>
              <c:f>'éves számok'!$B$22:$B$23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'éves számok'!$C$22:$C$23</c:f>
              <c:numCache>
                <c:formatCode>0.0</c:formatCode>
                <c:ptCount val="2"/>
                <c:pt idx="0">
                  <c:v>-0.49670719261843593</c:v>
                </c:pt>
                <c:pt idx="1">
                  <c:v>-0.1709177086030324</c:v>
                </c:pt>
              </c:numCache>
            </c:numRef>
          </c:val>
        </c:ser>
        <c:ser>
          <c:idx val="1"/>
          <c:order val="1"/>
          <c:tx>
            <c:strRef>
              <c:f>'éves számok'!$D$21</c:f>
              <c:strCache>
                <c:ptCount val="1"/>
                <c:pt idx="0">
                  <c:v>adószűrt maginfláción kívüli tételek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</c:spPr>
          <c:cat>
            <c:numRef>
              <c:f>'éves számok'!$B$22:$B$23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'éves számok'!$D$22:$D$23</c:f>
              <c:numCache>
                <c:formatCode>0.0</c:formatCode>
                <c:ptCount val="2"/>
                <c:pt idx="0">
                  <c:v>-0.49950242060364036</c:v>
                </c:pt>
                <c:pt idx="1">
                  <c:v>-0.13780814243993833</c:v>
                </c:pt>
              </c:numCache>
            </c:numRef>
          </c:val>
        </c:ser>
        <c:ser>
          <c:idx val="2"/>
          <c:order val="2"/>
          <c:tx>
            <c:strRef>
              <c:f>'éves számok'!$E$21</c:f>
              <c:strCache>
                <c:ptCount val="1"/>
                <c:pt idx="0">
                  <c:v>adótartalom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</c:spPr>
          <c:cat>
            <c:numRef>
              <c:f>'éves számok'!$B$22:$B$23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'éves számok'!$E$22:$E$23</c:f>
              <c:numCache>
                <c:formatCode>0.0</c:formatCode>
                <c:ptCount val="2"/>
                <c:pt idx="0">
                  <c:v>1.6741250970930821E-3</c:v>
                </c:pt>
                <c:pt idx="1">
                  <c:v>-2.7536102677458993E-3</c:v>
                </c:pt>
              </c:numCache>
            </c:numRef>
          </c:val>
        </c:ser>
        <c:gapWidth val="50"/>
        <c:overlap val="100"/>
        <c:axId val="99073024"/>
        <c:axId val="99193984"/>
      </c:barChart>
      <c:lineChart>
        <c:grouping val="standard"/>
        <c:ser>
          <c:idx val="3"/>
          <c:order val="3"/>
          <c:tx>
            <c:strRef>
              <c:f>'éves számok'!$F$21</c:f>
              <c:strCache>
                <c:ptCount val="1"/>
                <c:pt idx="0">
                  <c:v>cpi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4"/>
            <c:spPr>
              <a:solidFill>
                <a:schemeClr val="bg1"/>
              </a:solidFill>
              <a:ln w="34925">
                <a:solidFill>
                  <a:schemeClr val="tx1"/>
                </a:solidFill>
              </a:ln>
            </c:spPr>
          </c:marker>
          <c:cat>
            <c:numRef>
              <c:f>'éves számok'!$B$22:$B$23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'éves számok'!$F$22:$F$23</c:f>
              <c:numCache>
                <c:formatCode>0.0</c:formatCode>
                <c:ptCount val="2"/>
                <c:pt idx="0">
                  <c:v>-0.99453548812498294</c:v>
                </c:pt>
                <c:pt idx="1">
                  <c:v>-0.31147946131071669</c:v>
                </c:pt>
              </c:numCache>
            </c:numRef>
          </c:val>
        </c:ser>
        <c:marker val="1"/>
        <c:axId val="99073024"/>
        <c:axId val="99193984"/>
      </c:lineChart>
      <c:catAx>
        <c:axId val="99073024"/>
        <c:scaling>
          <c:orientation val="minMax"/>
        </c:scaling>
        <c:axPos val="b"/>
        <c:numFmt formatCode="General" sourceLinked="1"/>
        <c:majorTickMark val="none"/>
        <c:tickLblPos val="low"/>
        <c:crossAx val="99193984"/>
        <c:crosses val="autoZero"/>
        <c:auto val="1"/>
        <c:lblAlgn val="ctr"/>
        <c:lblOffset val="100"/>
      </c:catAx>
      <c:valAx>
        <c:axId val="99193984"/>
        <c:scaling>
          <c:orientation val="minMax"/>
        </c:scaling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 dirty="0" smtClean="0"/>
                  <a:t>százalékpont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2.2295763754168413E-3"/>
              <c:y val="0.2492882191642978"/>
            </c:manualLayout>
          </c:layout>
        </c:title>
        <c:numFmt formatCode="0.0" sourceLinked="1"/>
        <c:tickLblPos val="nextTo"/>
        <c:crossAx val="99073024"/>
        <c:crosses val="autoZero"/>
        <c:crossBetween val="between"/>
      </c:valAx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47426283068783065"/>
          <c:y val="0.24649764785791553"/>
          <c:w val="0.51607526455026453"/>
          <c:h val="0.50280231481481474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600" b="0">
          <a:latin typeface="+mn-lt"/>
        </a:defRPr>
      </a:pPr>
      <a:endParaRPr lang="hu-HU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autoTitleDeleted val="1"/>
    <c:plotArea>
      <c:layout>
        <c:manualLayout>
          <c:layoutTarget val="inner"/>
          <c:xMode val="edge"/>
          <c:yMode val="edge"/>
          <c:x val="0.17126190476190475"/>
          <c:y val="3.2411342592592596E-2"/>
          <c:w val="0.74357843915343913"/>
          <c:h val="0.55045162037037032"/>
        </c:manualLayout>
      </c:layout>
      <c:scatterChart>
        <c:scatterStyle val="lineMarker"/>
        <c:ser>
          <c:idx val="0"/>
          <c:order val="0"/>
          <c:tx>
            <c:strRef>
              <c:f>'c2-3'!$C$16</c:f>
              <c:strCache>
                <c:ptCount val="1"/>
                <c:pt idx="0">
                  <c:v>Tartós eurozóna defláció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20"/>
            <c:spPr>
              <a:solidFill>
                <a:srgbClr val="669933"/>
              </a:solidFill>
              <a:ln>
                <a:solidFill>
                  <a:srgbClr val="669933"/>
                </a:solidFill>
              </a:ln>
            </c:spPr>
          </c:marker>
          <c:dLbls>
            <c:delete val="1"/>
          </c:dLbls>
          <c:xVal>
            <c:numRef>
              <c:f>'c2-3'!$F$16</c:f>
              <c:numCache>
                <c:formatCode>0.00</c:formatCode>
                <c:ptCount val="1"/>
                <c:pt idx="0">
                  <c:v>-0.31454125737574407</c:v>
                </c:pt>
              </c:numCache>
            </c:numRef>
          </c:xVal>
          <c:yVal>
            <c:numRef>
              <c:f>'c2-3'!$E$16</c:f>
              <c:numCache>
                <c:formatCode>0.00</c:formatCode>
                <c:ptCount val="1"/>
                <c:pt idx="0">
                  <c:v>-0.39343379032955472</c:v>
                </c:pt>
              </c:numCache>
            </c:numRef>
          </c:yVal>
        </c:ser>
        <c:ser>
          <c:idx val="1"/>
          <c:order val="1"/>
          <c:tx>
            <c:strRef>
              <c:f>'c2-3'!$C$17</c:f>
              <c:strCache>
                <c:ptCount val="1"/>
                <c:pt idx="0">
                  <c:v>Geopolitikai problémák elhúzódása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20"/>
            <c:spPr>
              <a:solidFill>
                <a:srgbClr val="9C0000"/>
              </a:solidFill>
              <a:ln>
                <a:noFill/>
              </a:ln>
            </c:spPr>
          </c:marker>
          <c:dLbls>
            <c:delete val="1"/>
          </c:dLbls>
          <c:xVal>
            <c:numRef>
              <c:f>'c2-3'!$F$17</c:f>
              <c:numCache>
                <c:formatCode>0.00</c:formatCode>
                <c:ptCount val="1"/>
                <c:pt idx="0">
                  <c:v>-0.30424002164832764</c:v>
                </c:pt>
              </c:numCache>
            </c:numRef>
          </c:xVal>
          <c:yVal>
            <c:numRef>
              <c:f>'c2-3'!$E$17</c:f>
              <c:numCache>
                <c:formatCode>0.00</c:formatCode>
                <c:ptCount val="1"/>
                <c:pt idx="0">
                  <c:v>0.36668830732679153</c:v>
                </c:pt>
              </c:numCache>
            </c:numRef>
          </c:yVal>
        </c:ser>
        <c:ser>
          <c:idx val="2"/>
          <c:order val="2"/>
          <c:tx>
            <c:strRef>
              <c:f>'c2-3'!$C$18</c:f>
              <c:strCache>
                <c:ptCount val="1"/>
                <c:pt idx="0">
                  <c:v>Költségsokkok másodkörös hatásainak erősödése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20"/>
            <c:spPr>
              <a:solidFill>
                <a:srgbClr val="669933"/>
              </a:solidFill>
              <a:ln w="9525">
                <a:noFill/>
              </a:ln>
            </c:spPr>
          </c:marker>
          <c:dLbls>
            <c:delete val="1"/>
          </c:dLbls>
          <c:xVal>
            <c:numRef>
              <c:f>'c2-3'!$F$18</c:f>
              <c:numCache>
                <c:formatCode>0.00</c:formatCode>
                <c:ptCount val="1"/>
                <c:pt idx="0">
                  <c:v>-1.5020959925937662E-3</c:v>
                </c:pt>
              </c:numCache>
            </c:numRef>
          </c:xVal>
          <c:yVal>
            <c:numRef>
              <c:f>'c2-3'!$E$18</c:f>
              <c:numCache>
                <c:formatCode>0.00</c:formatCode>
                <c:ptCount val="1"/>
                <c:pt idx="0">
                  <c:v>-0.28396859149765435</c:v>
                </c:pt>
              </c:numCache>
            </c:numRef>
          </c:yVal>
        </c:ser>
        <c:dLbls>
          <c:showVal val="1"/>
          <c:showCatName val="1"/>
        </c:dLbls>
        <c:axId val="99236480"/>
        <c:axId val="99239040"/>
      </c:scatterChart>
      <c:valAx>
        <c:axId val="99236480"/>
        <c:scaling>
          <c:orientation val="minMax"/>
          <c:max val="0.60000000000000064"/>
          <c:min val="-0.60000000000000064"/>
        </c:scaling>
        <c:axPos val="b"/>
        <c:majorGridlines>
          <c:spPr>
            <a:ln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GDP növekedés(százalékpont)</a:t>
                </a:r>
              </a:p>
            </c:rich>
          </c:tx>
          <c:layout>
            <c:manualLayout>
              <c:xMode val="edge"/>
              <c:yMode val="edge"/>
              <c:x val="0.36129431216931218"/>
              <c:y val="0.70142337962962964"/>
            </c:manualLayout>
          </c:layout>
        </c:title>
        <c:numFmt formatCode="0.0" sourceLinked="0"/>
        <c:tickLblPos val="low"/>
        <c:crossAx val="99239040"/>
        <c:crosses val="autoZero"/>
        <c:crossBetween val="midCat"/>
        <c:majorUnit val="0.2"/>
      </c:valAx>
      <c:valAx>
        <c:axId val="99239040"/>
        <c:scaling>
          <c:orientation val="minMax"/>
          <c:max val="0.60000000000000153"/>
          <c:min val="-0.60000000000000153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Infláció (százalékpont)</a:t>
                </a:r>
              </a:p>
            </c:rich>
          </c:tx>
          <c:layout>
            <c:manualLayout>
              <c:xMode val="edge"/>
              <c:yMode val="edge"/>
              <c:x val="3.2923148148148146E-2"/>
              <c:y val="5.3446064814814814E-2"/>
            </c:manualLayout>
          </c:layout>
        </c:title>
        <c:numFmt formatCode="0.0" sourceLinked="0"/>
        <c:tickLblPos val="low"/>
        <c:crossAx val="99236480"/>
        <c:crosses val="autoZero"/>
        <c:crossBetween val="midCat"/>
        <c:majorUnit val="0.2"/>
      </c:valAx>
      <c:spPr>
        <a:noFill/>
      </c:spPr>
    </c:plotArea>
    <c:legend>
      <c:legendPos val="r"/>
      <c:layout>
        <c:manualLayout>
          <c:xMode val="edge"/>
          <c:yMode val="edge"/>
          <c:x val="0"/>
          <c:y val="0.81667824074074069"/>
          <c:w val="0.99861507936507965"/>
          <c:h val="0.18273240740740745"/>
        </c:manualLayout>
      </c:layout>
    </c:legend>
    <c:plotVisOnly val="1"/>
    <c:dispBlanksAs val="gap"/>
  </c:chart>
  <c:spPr>
    <a:noFill/>
    <a:ln>
      <a:noFill/>
    </a:ln>
  </c:spPr>
  <c:txPr>
    <a:bodyPr/>
    <a:lstStyle/>
    <a:p>
      <a:pPr>
        <a:defRPr sz="1600" b="0" baseline="0">
          <a:latin typeface="+mj-lt"/>
          <a:ea typeface="Calibri"/>
          <a:cs typeface="Calibri"/>
        </a:defRPr>
      </a:pPr>
      <a:endParaRPr lang="hu-H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0092929292929292"/>
          <c:y val="6.7917129629629633E-2"/>
          <c:w val="0.36976919191919211"/>
          <c:h val="0.89944351851851878"/>
        </c:manualLayout>
      </c:layout>
      <c:barChart>
        <c:barDir val="col"/>
        <c:grouping val="stacked"/>
        <c:ser>
          <c:idx val="2"/>
          <c:order val="0"/>
          <c:tx>
            <c:strRef>
              <c:f>Sheet3!$A$17</c:f>
              <c:strCache>
                <c:ptCount val="1"/>
                <c:pt idx="0">
                  <c:v>Keresletérzékeny termékek</c:v>
                </c:pt>
              </c:strCache>
            </c:strRef>
          </c:tx>
          <c:spPr>
            <a:solidFill>
              <a:schemeClr val="accent6"/>
            </a:solidFill>
          </c:spPr>
          <c:val>
            <c:numRef>
              <c:f>Sheet3!$B$17</c:f>
              <c:numCache>
                <c:formatCode>0.0</c:formatCode>
                <c:ptCount val="1"/>
                <c:pt idx="0">
                  <c:v>-0.21097147753991574</c:v>
                </c:pt>
              </c:numCache>
            </c:numRef>
          </c:val>
        </c:ser>
        <c:ser>
          <c:idx val="1"/>
          <c:order val="1"/>
          <c:tx>
            <c:strRef>
              <c:f>Sheet3!$A$16</c:f>
              <c:strCache>
                <c:ptCount val="1"/>
                <c:pt idx="0">
                  <c:v>Üzemanyag</c:v>
                </c:pt>
              </c:strCache>
            </c:strRef>
          </c:tx>
          <c:spPr>
            <a:solidFill>
              <a:srgbClr val="9C0000"/>
            </a:solidFill>
          </c:spPr>
          <c:val>
            <c:numRef>
              <c:f>Sheet3!$B$16</c:f>
              <c:numCache>
                <c:formatCode>0.0</c:formatCode>
                <c:ptCount val="1"/>
                <c:pt idx="0">
                  <c:v>-0.39557048992763549</c:v>
                </c:pt>
              </c:numCache>
            </c:numRef>
          </c:val>
        </c:ser>
        <c:ser>
          <c:idx val="0"/>
          <c:order val="2"/>
          <c:tx>
            <c:strRef>
              <c:f>Sheet3!$A$15</c:f>
              <c:strCache>
                <c:ptCount val="1"/>
                <c:pt idx="0">
                  <c:v>Élelmiszerek</c:v>
                </c:pt>
              </c:strCache>
            </c:strRef>
          </c:tx>
          <c:spPr>
            <a:solidFill>
              <a:srgbClr val="92B93B"/>
            </a:solidFill>
          </c:spPr>
          <c:val>
            <c:numRef>
              <c:f>Sheet3!$B$15</c:f>
              <c:numCache>
                <c:formatCode>0.0</c:formatCode>
                <c:ptCount val="1"/>
                <c:pt idx="0">
                  <c:v>-0.29522073712856106</c:v>
                </c:pt>
              </c:numCache>
            </c:numRef>
          </c:val>
        </c:ser>
        <c:ser>
          <c:idx val="3"/>
          <c:order val="3"/>
          <c:tx>
            <c:strRef>
              <c:f>Sheet3!$A$18</c:f>
              <c:strCache>
                <c:ptCount val="1"/>
                <c:pt idx="0">
                  <c:v>Egyéb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</c:spPr>
          <c:val>
            <c:numRef>
              <c:f>Sheet3!$B$18</c:f>
              <c:numCache>
                <c:formatCode>0.0</c:formatCode>
                <c:ptCount val="1"/>
                <c:pt idx="0">
                  <c:v>2.5976334629109428E-2</c:v>
                </c:pt>
              </c:numCache>
            </c:numRef>
          </c:val>
        </c:ser>
        <c:gapWidth val="50"/>
        <c:overlap val="100"/>
        <c:axId val="94603520"/>
        <c:axId val="94613888"/>
      </c:barChart>
      <c:lineChart>
        <c:grouping val="standard"/>
        <c:ser>
          <c:idx val="4"/>
          <c:order val="4"/>
          <c:tx>
            <c:strRef>
              <c:f>Sheet3!$A$19</c:f>
              <c:strCache>
                <c:ptCount val="1"/>
                <c:pt idx="0">
                  <c:v>CPI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6"/>
            <c:spPr>
              <a:solidFill>
                <a:schemeClr val="bg1"/>
              </a:solidFill>
              <a:ln w="25400">
                <a:solidFill>
                  <a:schemeClr val="tx1"/>
                </a:solidFill>
              </a:ln>
            </c:spPr>
          </c:marker>
          <c:val>
            <c:numRef>
              <c:f>Sheet3!$B$19</c:f>
              <c:numCache>
                <c:formatCode>0.0</c:formatCode>
                <c:ptCount val="1"/>
                <c:pt idx="0">
                  <c:v>-0.87578636996700243</c:v>
                </c:pt>
              </c:numCache>
            </c:numRef>
          </c:val>
        </c:ser>
        <c:marker val="1"/>
        <c:axId val="94603520"/>
        <c:axId val="94613888"/>
      </c:lineChart>
      <c:catAx>
        <c:axId val="94603520"/>
        <c:scaling>
          <c:orientation val="minMax"/>
        </c:scaling>
        <c:delete val="1"/>
        <c:axPos val="b"/>
        <c:tickLblPos val="none"/>
        <c:crossAx val="94613888"/>
        <c:crosses val="autoZero"/>
        <c:auto val="1"/>
        <c:lblAlgn val="ctr"/>
        <c:lblOffset val="100"/>
      </c:catAx>
      <c:valAx>
        <c:axId val="94613888"/>
        <c:scaling>
          <c:orientation val="minMax"/>
        </c:scaling>
        <c:axPos val="l"/>
        <c:majorGridlines>
          <c:spPr>
            <a:ln>
              <a:prstDash val="sysDash"/>
            </a:ln>
          </c:spPr>
        </c:majorGridlines>
        <c:numFmt formatCode="0.0" sourceLinked="1"/>
        <c:tickLblPos val="nextTo"/>
        <c:crossAx val="94603520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1600">
          <a:latin typeface="Trebuchet MS" pitchFamily="34" charset="0"/>
        </a:defRPr>
      </a:pPr>
      <a:endParaRPr lang="hu-H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4548156565656567"/>
          <c:y val="5.096296296296296E-2"/>
          <c:w val="0.81727803030303026"/>
          <c:h val="0.64784143518518522"/>
        </c:manualLayout>
      </c:layout>
      <c:lineChart>
        <c:grouping val="standard"/>
        <c:ser>
          <c:idx val="0"/>
          <c:order val="0"/>
          <c:tx>
            <c:strRef>
              <c:f>'c6-8'!$B$11</c:f>
              <c:strCache>
                <c:ptCount val="1"/>
                <c:pt idx="0">
                  <c:v>ritkán változó árú termékek</c:v>
                </c:pt>
              </c:strCache>
            </c:strRef>
          </c:tx>
          <c:spPr>
            <a:ln>
              <a:solidFill>
                <a:srgbClr val="7BAFD4">
                  <a:lumMod val="50000"/>
                </a:srgbClr>
              </a:solidFill>
              <a:prstDash val="sysDash"/>
            </a:ln>
          </c:spPr>
          <c:marker>
            <c:symbol val="none"/>
          </c:marker>
          <c:cat>
            <c:numRef>
              <c:f>'c6-8'!$A$12:$A$180</c:f>
              <c:numCache>
                <c:formatCode>mmm/yy</c:formatCode>
                <c:ptCount val="169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</c:numCache>
            </c:numRef>
          </c:cat>
          <c:val>
            <c:numRef>
              <c:f>'c6-8'!$B$12:$B$180</c:f>
              <c:numCache>
                <c:formatCode>0.00</c:formatCode>
                <c:ptCount val="169"/>
                <c:pt idx="0">
                  <c:v>9.6936278327558654</c:v>
                </c:pt>
                <c:pt idx="1">
                  <c:v>9.859160596187369</c:v>
                </c:pt>
                <c:pt idx="2">
                  <c:v>9.9898921814832153</c:v>
                </c:pt>
                <c:pt idx="3">
                  <c:v>9.5830962987127215</c:v>
                </c:pt>
                <c:pt idx="4">
                  <c:v>9.4263389696336475</c:v>
                </c:pt>
                <c:pt idx="5">
                  <c:v>9.1779866884375281</c:v>
                </c:pt>
                <c:pt idx="6">
                  <c:v>8.8007186199945835</c:v>
                </c:pt>
                <c:pt idx="7">
                  <c:v>8.3811535910611354</c:v>
                </c:pt>
                <c:pt idx="8">
                  <c:v>8.1508181733878331</c:v>
                </c:pt>
                <c:pt idx="9">
                  <c:v>7.6482702243679341</c:v>
                </c:pt>
                <c:pt idx="10">
                  <c:v>7.452486913179186</c:v>
                </c:pt>
                <c:pt idx="11">
                  <c:v>7.0868101307753184</c:v>
                </c:pt>
                <c:pt idx="12">
                  <c:v>6.5070839344815425</c:v>
                </c:pt>
                <c:pt idx="13">
                  <c:v>6.2714886454891152</c:v>
                </c:pt>
                <c:pt idx="14">
                  <c:v>5.8976815148469495</c:v>
                </c:pt>
                <c:pt idx="15">
                  <c:v>5.7408003679007882</c:v>
                </c:pt>
                <c:pt idx="16">
                  <c:v>5.7711203100977713</c:v>
                </c:pt>
                <c:pt idx="17">
                  <c:v>5.6572933806386496</c:v>
                </c:pt>
                <c:pt idx="18">
                  <c:v>5.7041326044557916</c:v>
                </c:pt>
                <c:pt idx="19">
                  <c:v>5.7043651943610323</c:v>
                </c:pt>
                <c:pt idx="20">
                  <c:v>5.6259967047173935</c:v>
                </c:pt>
                <c:pt idx="21">
                  <c:v>5.7098716105939369</c:v>
                </c:pt>
                <c:pt idx="22">
                  <c:v>5.4699153976404347</c:v>
                </c:pt>
                <c:pt idx="23">
                  <c:v>5.3065652454356211</c:v>
                </c:pt>
                <c:pt idx="24">
                  <c:v>5.0612835439811485</c:v>
                </c:pt>
                <c:pt idx="25">
                  <c:v>4.749295704771102</c:v>
                </c:pt>
                <c:pt idx="26">
                  <c:v>4.8221678637166709</c:v>
                </c:pt>
                <c:pt idx="27">
                  <c:v>4.8398934576308514</c:v>
                </c:pt>
                <c:pt idx="28">
                  <c:v>4.6817119504715947</c:v>
                </c:pt>
                <c:pt idx="29">
                  <c:v>4.7494751780217541</c:v>
                </c:pt>
                <c:pt idx="30">
                  <c:v>4.9216396526084623</c:v>
                </c:pt>
                <c:pt idx="31">
                  <c:v>4.9320060504167875</c:v>
                </c:pt>
                <c:pt idx="32">
                  <c:v>4.760562564180403</c:v>
                </c:pt>
                <c:pt idx="33">
                  <c:v>4.9487862608387152</c:v>
                </c:pt>
                <c:pt idx="34">
                  <c:v>5.1965622237456444</c:v>
                </c:pt>
                <c:pt idx="35">
                  <c:v>5.2755150363604733</c:v>
                </c:pt>
                <c:pt idx="36">
                  <c:v>5.5415833232973739</c:v>
                </c:pt>
                <c:pt idx="37">
                  <c:v>5.9149705656119798</c:v>
                </c:pt>
                <c:pt idx="38">
                  <c:v>5.8058143477539925</c:v>
                </c:pt>
                <c:pt idx="39">
                  <c:v>5.7133929974157809</c:v>
                </c:pt>
                <c:pt idx="40">
                  <c:v>5.9398619508495907</c:v>
                </c:pt>
                <c:pt idx="41">
                  <c:v>5.7494521302881489</c:v>
                </c:pt>
                <c:pt idx="42">
                  <c:v>5.4860984531106158</c:v>
                </c:pt>
                <c:pt idx="43">
                  <c:v>5.4655704495581716</c:v>
                </c:pt>
                <c:pt idx="44">
                  <c:v>5.3021522258988503</c:v>
                </c:pt>
                <c:pt idx="45">
                  <c:v>4.990558639962912</c:v>
                </c:pt>
                <c:pt idx="46">
                  <c:v>4.9263765798967256</c:v>
                </c:pt>
                <c:pt idx="47">
                  <c:v>4.7204196665851148</c:v>
                </c:pt>
                <c:pt idx="48">
                  <c:v>4.2901794955134864</c:v>
                </c:pt>
                <c:pt idx="49">
                  <c:v>3.7905424105947527</c:v>
                </c:pt>
                <c:pt idx="50">
                  <c:v>3.5861213108524059</c:v>
                </c:pt>
                <c:pt idx="51">
                  <c:v>3.5337082809675313</c:v>
                </c:pt>
                <c:pt idx="52">
                  <c:v>3.2236331779714087</c:v>
                </c:pt>
                <c:pt idx="53">
                  <c:v>3.0220903733300588</c:v>
                </c:pt>
                <c:pt idx="54">
                  <c:v>2.8641463068262141</c:v>
                </c:pt>
                <c:pt idx="55">
                  <c:v>2.7487748960711262</c:v>
                </c:pt>
                <c:pt idx="56">
                  <c:v>2.6203187381605351</c:v>
                </c:pt>
                <c:pt idx="57">
                  <c:v>2.546283966781175</c:v>
                </c:pt>
                <c:pt idx="58">
                  <c:v>2.4516927648031692</c:v>
                </c:pt>
                <c:pt idx="59">
                  <c:v>2.341791089545751</c:v>
                </c:pt>
                <c:pt idx="60">
                  <c:v>2.2815400753140409</c:v>
                </c:pt>
                <c:pt idx="61">
                  <c:v>2.0288240373935054</c:v>
                </c:pt>
                <c:pt idx="62">
                  <c:v>2.0055898766498785</c:v>
                </c:pt>
                <c:pt idx="63">
                  <c:v>1.8715431798520967</c:v>
                </c:pt>
                <c:pt idx="64">
                  <c:v>1.9222351612354489</c:v>
                </c:pt>
                <c:pt idx="65">
                  <c:v>2.0236067858715505</c:v>
                </c:pt>
                <c:pt idx="66">
                  <c:v>2.1761423719220119</c:v>
                </c:pt>
                <c:pt idx="67">
                  <c:v>2.6609025947757203</c:v>
                </c:pt>
                <c:pt idx="68">
                  <c:v>3.2658231848313766</c:v>
                </c:pt>
                <c:pt idx="69">
                  <c:v>3.6260949039418335</c:v>
                </c:pt>
                <c:pt idx="70">
                  <c:v>3.6268470520494138</c:v>
                </c:pt>
                <c:pt idx="71">
                  <c:v>3.912613058738287</c:v>
                </c:pt>
                <c:pt idx="72">
                  <c:v>3.8990533196824795</c:v>
                </c:pt>
                <c:pt idx="73">
                  <c:v>4.1659879063955971</c:v>
                </c:pt>
                <c:pt idx="74">
                  <c:v>4.2966717302855679</c:v>
                </c:pt>
                <c:pt idx="75">
                  <c:v>4.3480560899418634</c:v>
                </c:pt>
                <c:pt idx="76">
                  <c:v>4.3525226700293009</c:v>
                </c:pt>
                <c:pt idx="77">
                  <c:v>4.5357283034132232</c:v>
                </c:pt>
                <c:pt idx="78">
                  <c:v>4.6595855735831284</c:v>
                </c:pt>
                <c:pt idx="79">
                  <c:v>4.4431955222907362</c:v>
                </c:pt>
                <c:pt idx="80">
                  <c:v>3.8741730363262685</c:v>
                </c:pt>
                <c:pt idx="81">
                  <c:v>3.5605719639168996</c:v>
                </c:pt>
                <c:pt idx="82">
                  <c:v>3.5493351660596204</c:v>
                </c:pt>
                <c:pt idx="83">
                  <c:v>3.4227791352538328</c:v>
                </c:pt>
                <c:pt idx="84">
                  <c:v>3.5114582068596993</c:v>
                </c:pt>
                <c:pt idx="85">
                  <c:v>3.6262376316164198</c:v>
                </c:pt>
                <c:pt idx="86">
                  <c:v>3.6612315324871223</c:v>
                </c:pt>
                <c:pt idx="87">
                  <c:v>3.6781211232554942</c:v>
                </c:pt>
                <c:pt idx="88">
                  <c:v>3.811065150831666</c:v>
                </c:pt>
                <c:pt idx="89">
                  <c:v>3.7544916319105544</c:v>
                </c:pt>
                <c:pt idx="90">
                  <c:v>3.5805443174075156</c:v>
                </c:pt>
                <c:pt idx="91">
                  <c:v>3.5093299801078217</c:v>
                </c:pt>
                <c:pt idx="92">
                  <c:v>3.3712913318433237</c:v>
                </c:pt>
                <c:pt idx="93">
                  <c:v>3.4685550173051922</c:v>
                </c:pt>
                <c:pt idx="94">
                  <c:v>3.5543397413027984</c:v>
                </c:pt>
                <c:pt idx="95">
                  <c:v>3.5592599195536812</c:v>
                </c:pt>
                <c:pt idx="96">
                  <c:v>3.352812954799588</c:v>
                </c:pt>
                <c:pt idx="97">
                  <c:v>3.3070898758885221</c:v>
                </c:pt>
                <c:pt idx="98">
                  <c:v>3.0638471354227614</c:v>
                </c:pt>
                <c:pt idx="99">
                  <c:v>3.3534458351685421</c:v>
                </c:pt>
                <c:pt idx="100">
                  <c:v>3.4664688547648264</c:v>
                </c:pt>
                <c:pt idx="101">
                  <c:v>3.460364550477693</c:v>
                </c:pt>
                <c:pt idx="102">
                  <c:v>3.4733358530872636</c:v>
                </c:pt>
                <c:pt idx="103">
                  <c:v>3.5342748583556873</c:v>
                </c:pt>
                <c:pt idx="104">
                  <c:v>3.8299819173858372</c:v>
                </c:pt>
                <c:pt idx="105">
                  <c:v>3.6002363189552971</c:v>
                </c:pt>
                <c:pt idx="106">
                  <c:v>3.3414577703603072</c:v>
                </c:pt>
                <c:pt idx="107">
                  <c:v>3.194760462841217</c:v>
                </c:pt>
                <c:pt idx="108">
                  <c:v>3.0133684120940103</c:v>
                </c:pt>
                <c:pt idx="109">
                  <c:v>2.6914992535012345</c:v>
                </c:pt>
                <c:pt idx="110">
                  <c:v>2.5437466310467731</c:v>
                </c:pt>
                <c:pt idx="111">
                  <c:v>2.0631982562341316</c:v>
                </c:pt>
                <c:pt idx="112">
                  <c:v>1.6451930682241025</c:v>
                </c:pt>
                <c:pt idx="113">
                  <c:v>1.4144418381281978</c:v>
                </c:pt>
                <c:pt idx="114">
                  <c:v>1.3906343767111198</c:v>
                </c:pt>
                <c:pt idx="115">
                  <c:v>1.1939852642743887</c:v>
                </c:pt>
                <c:pt idx="116">
                  <c:v>0.9403248284959318</c:v>
                </c:pt>
                <c:pt idx="117">
                  <c:v>1.039605523740079</c:v>
                </c:pt>
                <c:pt idx="118">
                  <c:v>1.1885180812665372</c:v>
                </c:pt>
                <c:pt idx="119">
                  <c:v>1.3757153041617021</c:v>
                </c:pt>
                <c:pt idx="120">
                  <c:v>1.0920191044408516</c:v>
                </c:pt>
                <c:pt idx="121">
                  <c:v>1.1925060990184022</c:v>
                </c:pt>
                <c:pt idx="122">
                  <c:v>1.345440562486218</c:v>
                </c:pt>
                <c:pt idx="123">
                  <c:v>1.4069939189131444</c:v>
                </c:pt>
                <c:pt idx="124">
                  <c:v>1.5696042026953589</c:v>
                </c:pt>
                <c:pt idx="125">
                  <c:v>1.6311502742449591</c:v>
                </c:pt>
                <c:pt idx="126">
                  <c:v>1.6011637832382632</c:v>
                </c:pt>
                <c:pt idx="127">
                  <c:v>1.5626613243058076</c:v>
                </c:pt>
                <c:pt idx="128">
                  <c:v>1.6396184062358261</c:v>
                </c:pt>
                <c:pt idx="129">
                  <c:v>1.7294470301320075</c:v>
                </c:pt>
                <c:pt idx="130">
                  <c:v>1.8412988843808762</c:v>
                </c:pt>
                <c:pt idx="131">
                  <c:v>1.9259101055919532</c:v>
                </c:pt>
                <c:pt idx="132">
                  <c:v>2.3898421602399642</c:v>
                </c:pt>
                <c:pt idx="133">
                  <c:v>2.3631977910280715</c:v>
                </c:pt>
                <c:pt idx="134">
                  <c:v>2.3221840613638136</c:v>
                </c:pt>
                <c:pt idx="135">
                  <c:v>2.3471067387660161</c:v>
                </c:pt>
                <c:pt idx="136">
                  <c:v>2.2870841286692642</c:v>
                </c:pt>
                <c:pt idx="137">
                  <c:v>2.4757527605643048</c:v>
                </c:pt>
                <c:pt idx="138">
                  <c:v>2.4273471902380521</c:v>
                </c:pt>
                <c:pt idx="139">
                  <c:v>2.501829876475739</c:v>
                </c:pt>
                <c:pt idx="140">
                  <c:v>2.4658338316918811</c:v>
                </c:pt>
                <c:pt idx="141">
                  <c:v>2.3261509924324031</c:v>
                </c:pt>
                <c:pt idx="142">
                  <c:v>2.2356374482070729</c:v>
                </c:pt>
                <c:pt idx="143">
                  <c:v>1.9743946714599474</c:v>
                </c:pt>
                <c:pt idx="144">
                  <c:v>1.4581363507805347</c:v>
                </c:pt>
                <c:pt idx="145">
                  <c:v>1.6486424907485004</c:v>
                </c:pt>
                <c:pt idx="146">
                  <c:v>1.672301759630173</c:v>
                </c:pt>
                <c:pt idx="147">
                  <c:v>1.7152668938940108</c:v>
                </c:pt>
                <c:pt idx="148">
                  <c:v>1.5797138042475893</c:v>
                </c:pt>
                <c:pt idx="149">
                  <c:v>1.3471642622820352</c:v>
                </c:pt>
                <c:pt idx="150">
                  <c:v>1.2273440051934867</c:v>
                </c:pt>
                <c:pt idx="151">
                  <c:v>1.0943986803020491</c:v>
                </c:pt>
                <c:pt idx="152">
                  <c:v>1.5275079824876625</c:v>
                </c:pt>
                <c:pt idx="153">
                  <c:v>1.4651276908959541</c:v>
                </c:pt>
                <c:pt idx="154">
                  <c:v>1.5687263157409599</c:v>
                </c:pt>
                <c:pt idx="155">
                  <c:v>1.5019924587771949</c:v>
                </c:pt>
                <c:pt idx="156">
                  <c:v>1.9225131897395473</c:v>
                </c:pt>
                <c:pt idx="157">
                  <c:v>1.6515561223700248</c:v>
                </c:pt>
                <c:pt idx="158">
                  <c:v>1.5996982509815181</c:v>
                </c:pt>
                <c:pt idx="159">
                  <c:v>1.4061739085346401</c:v>
                </c:pt>
                <c:pt idx="160">
                  <c:v>1.3965599911147708</c:v>
                </c:pt>
                <c:pt idx="161">
                  <c:v>1.4486283460337148</c:v>
                </c:pt>
                <c:pt idx="162">
                  <c:v>1.6249321170210891</c:v>
                </c:pt>
                <c:pt idx="163">
                  <c:v>1.6718414307423473</c:v>
                </c:pt>
                <c:pt idx="164">
                  <c:v>1.5795249826499282</c:v>
                </c:pt>
                <c:pt idx="165">
                  <c:v>2.1425217277685822</c:v>
                </c:pt>
                <c:pt idx="166">
                  <c:v>2.0651520223766511</c:v>
                </c:pt>
                <c:pt idx="167">
                  <c:v>2.1624341884697031</c:v>
                </c:pt>
                <c:pt idx="168">
                  <c:v>1.8773842054404777</c:v>
                </c:pt>
              </c:numCache>
            </c:numRef>
          </c:val>
        </c:ser>
        <c:ser>
          <c:idx val="1"/>
          <c:order val="1"/>
          <c:tx>
            <c:strRef>
              <c:f>'c6-8'!$C$11</c:f>
              <c:strCache>
                <c:ptCount val="1"/>
                <c:pt idx="0">
                  <c:v>keresletérzékeny termékek</c:v>
                </c:pt>
              </c:strCache>
            </c:strRef>
          </c:tx>
          <c:spPr>
            <a:ln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'c6-8'!$A$12:$A$180</c:f>
              <c:numCache>
                <c:formatCode>mmm/yy</c:formatCode>
                <c:ptCount val="169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</c:numCache>
            </c:numRef>
          </c:cat>
          <c:val>
            <c:numRef>
              <c:f>'c6-8'!$C$12:$C$180</c:f>
              <c:numCache>
                <c:formatCode>0.00</c:formatCode>
                <c:ptCount val="169"/>
                <c:pt idx="0">
                  <c:v>8.3849140005841463</c:v>
                </c:pt>
                <c:pt idx="1">
                  <c:v>8.3478895168296994</c:v>
                </c:pt>
                <c:pt idx="2">
                  <c:v>8.4930512716896676</c:v>
                </c:pt>
                <c:pt idx="3">
                  <c:v>8.2829233921069942</c:v>
                </c:pt>
                <c:pt idx="4">
                  <c:v>8.1579701441811192</c:v>
                </c:pt>
                <c:pt idx="5">
                  <c:v>7.9134479155368505</c:v>
                </c:pt>
                <c:pt idx="6">
                  <c:v>7.8306401849597203</c:v>
                </c:pt>
                <c:pt idx="7">
                  <c:v>7.3846728578260876</c:v>
                </c:pt>
                <c:pt idx="8">
                  <c:v>7.1644310799107398</c:v>
                </c:pt>
                <c:pt idx="9">
                  <c:v>6.8839216499616782</c:v>
                </c:pt>
                <c:pt idx="10">
                  <c:v>6.7737228905349989</c:v>
                </c:pt>
                <c:pt idx="11">
                  <c:v>6.589879458296493</c:v>
                </c:pt>
                <c:pt idx="12">
                  <c:v>6.1942700428347308</c:v>
                </c:pt>
                <c:pt idx="13">
                  <c:v>5.8877012964896513</c:v>
                </c:pt>
                <c:pt idx="14">
                  <c:v>5.5699728327289781</c:v>
                </c:pt>
                <c:pt idx="15">
                  <c:v>5.4623891114490286</c:v>
                </c:pt>
                <c:pt idx="16">
                  <c:v>5.420600874933811</c:v>
                </c:pt>
                <c:pt idx="17">
                  <c:v>5.3118961283279864</c:v>
                </c:pt>
                <c:pt idx="18">
                  <c:v>5.3250048767551137</c:v>
                </c:pt>
                <c:pt idx="19">
                  <c:v>5.1544825470245126</c:v>
                </c:pt>
                <c:pt idx="20">
                  <c:v>5.0720982722339585</c:v>
                </c:pt>
                <c:pt idx="21">
                  <c:v>5.1312882742245316</c:v>
                </c:pt>
                <c:pt idx="22">
                  <c:v>5.0300785541265185</c:v>
                </c:pt>
                <c:pt idx="23">
                  <c:v>4.9578968505009566</c:v>
                </c:pt>
                <c:pt idx="24">
                  <c:v>4.7721687999750637</c:v>
                </c:pt>
                <c:pt idx="25">
                  <c:v>4.3227226063074786</c:v>
                </c:pt>
                <c:pt idx="26">
                  <c:v>4.3107419475900741</c:v>
                </c:pt>
                <c:pt idx="27">
                  <c:v>4.2334518889140478</c:v>
                </c:pt>
                <c:pt idx="28">
                  <c:v>4.099595992154577</c:v>
                </c:pt>
                <c:pt idx="29">
                  <c:v>4.3858819042431358</c:v>
                </c:pt>
                <c:pt idx="30">
                  <c:v>4.3266490081580296</c:v>
                </c:pt>
                <c:pt idx="31">
                  <c:v>4.3897963382291181</c:v>
                </c:pt>
                <c:pt idx="32">
                  <c:v>4.0742206953892159</c:v>
                </c:pt>
                <c:pt idx="33">
                  <c:v>4.2767652438549826</c:v>
                </c:pt>
                <c:pt idx="34">
                  <c:v>4.5548203060609165</c:v>
                </c:pt>
                <c:pt idx="35">
                  <c:v>4.527313086129638</c:v>
                </c:pt>
                <c:pt idx="36">
                  <c:v>4.4149699656759651</c:v>
                </c:pt>
                <c:pt idx="37">
                  <c:v>4.265221744932874</c:v>
                </c:pt>
                <c:pt idx="38">
                  <c:v>3.9822390274488693</c:v>
                </c:pt>
                <c:pt idx="39">
                  <c:v>4.1186502994382295</c:v>
                </c:pt>
                <c:pt idx="40">
                  <c:v>4.4267360356845984</c:v>
                </c:pt>
                <c:pt idx="41">
                  <c:v>4.0471443922677253</c:v>
                </c:pt>
                <c:pt idx="42">
                  <c:v>3.7763887170830372</c:v>
                </c:pt>
                <c:pt idx="43">
                  <c:v>3.800711578962265</c:v>
                </c:pt>
                <c:pt idx="44">
                  <c:v>4.0135018773696194</c:v>
                </c:pt>
                <c:pt idx="45">
                  <c:v>3.7140697738020236</c:v>
                </c:pt>
                <c:pt idx="46">
                  <c:v>3.3497661110738473</c:v>
                </c:pt>
                <c:pt idx="47">
                  <c:v>3.1326275239443362</c:v>
                </c:pt>
                <c:pt idx="48">
                  <c:v>3.1726746974546529</c:v>
                </c:pt>
                <c:pt idx="49">
                  <c:v>3.1211309464270593</c:v>
                </c:pt>
                <c:pt idx="50">
                  <c:v>3.0989912551687557</c:v>
                </c:pt>
                <c:pt idx="51">
                  <c:v>2.8234316199548175</c:v>
                </c:pt>
                <c:pt idx="52">
                  <c:v>2.3929110959333997</c:v>
                </c:pt>
                <c:pt idx="53">
                  <c:v>2.2116425493313017</c:v>
                </c:pt>
                <c:pt idx="54">
                  <c:v>2.0314804473690344</c:v>
                </c:pt>
                <c:pt idx="55">
                  <c:v>2.1128529825028148</c:v>
                </c:pt>
                <c:pt idx="56">
                  <c:v>1.7973443195563874</c:v>
                </c:pt>
                <c:pt idx="57">
                  <c:v>1.7409042566618638</c:v>
                </c:pt>
                <c:pt idx="58">
                  <c:v>1.7324916361516358</c:v>
                </c:pt>
                <c:pt idx="59">
                  <c:v>1.5875236091317504</c:v>
                </c:pt>
                <c:pt idx="60">
                  <c:v>1.3616080423781225</c:v>
                </c:pt>
                <c:pt idx="61">
                  <c:v>1.2346180345395654</c:v>
                </c:pt>
                <c:pt idx="62">
                  <c:v>1.2175659846612492</c:v>
                </c:pt>
                <c:pt idx="63">
                  <c:v>1.176868594862299</c:v>
                </c:pt>
                <c:pt idx="64">
                  <c:v>1.2956971333452574</c:v>
                </c:pt>
                <c:pt idx="65">
                  <c:v>1.4121794490216928</c:v>
                </c:pt>
                <c:pt idx="66">
                  <c:v>1.6189434648971999</c:v>
                </c:pt>
                <c:pt idx="67">
                  <c:v>1.9354393942446957</c:v>
                </c:pt>
                <c:pt idx="68">
                  <c:v>2.3796355621673801</c:v>
                </c:pt>
                <c:pt idx="69">
                  <c:v>2.7312054908945802</c:v>
                </c:pt>
                <c:pt idx="70">
                  <c:v>2.7362001286231385</c:v>
                </c:pt>
                <c:pt idx="71">
                  <c:v>2.9946469546289189</c:v>
                </c:pt>
                <c:pt idx="72">
                  <c:v>3.037434907755781</c:v>
                </c:pt>
                <c:pt idx="73">
                  <c:v>3.3402719142103767</c:v>
                </c:pt>
                <c:pt idx="74">
                  <c:v>3.5076011260432267</c:v>
                </c:pt>
                <c:pt idx="75">
                  <c:v>3.3584742429748644</c:v>
                </c:pt>
                <c:pt idx="76">
                  <c:v>3.3180162366872139</c:v>
                </c:pt>
                <c:pt idx="77">
                  <c:v>3.4191004208292943</c:v>
                </c:pt>
                <c:pt idx="78">
                  <c:v>3.5228454470704942</c:v>
                </c:pt>
                <c:pt idx="79">
                  <c:v>3.2712785176660617</c:v>
                </c:pt>
                <c:pt idx="80">
                  <c:v>3.0840023614414211</c:v>
                </c:pt>
                <c:pt idx="81">
                  <c:v>2.7692034400407266</c:v>
                </c:pt>
                <c:pt idx="82">
                  <c:v>2.6316272175000965</c:v>
                </c:pt>
                <c:pt idx="83">
                  <c:v>2.5727676451200949</c:v>
                </c:pt>
                <c:pt idx="84">
                  <c:v>2.7018190442865238</c:v>
                </c:pt>
                <c:pt idx="85">
                  <c:v>2.6280725686964677</c:v>
                </c:pt>
                <c:pt idx="86">
                  <c:v>2.8115200815285841</c:v>
                </c:pt>
                <c:pt idx="87">
                  <c:v>2.9714546695136899</c:v>
                </c:pt>
                <c:pt idx="88">
                  <c:v>3.1411890589856459</c:v>
                </c:pt>
                <c:pt idx="89">
                  <c:v>3.1476036940335486</c:v>
                </c:pt>
                <c:pt idx="90">
                  <c:v>3.1085512765610024</c:v>
                </c:pt>
                <c:pt idx="91">
                  <c:v>3.0350843578196276</c:v>
                </c:pt>
                <c:pt idx="92">
                  <c:v>2.8922482827947529</c:v>
                </c:pt>
                <c:pt idx="93">
                  <c:v>3.0334039187526831</c:v>
                </c:pt>
                <c:pt idx="94">
                  <c:v>3.0258963238942296</c:v>
                </c:pt>
                <c:pt idx="95">
                  <c:v>3.0611482796829392</c:v>
                </c:pt>
                <c:pt idx="96">
                  <c:v>2.7558750851153633</c:v>
                </c:pt>
                <c:pt idx="97">
                  <c:v>2.8454315773817456</c:v>
                </c:pt>
                <c:pt idx="98">
                  <c:v>2.6602704507409958</c:v>
                </c:pt>
                <c:pt idx="99">
                  <c:v>3.1321621132958333</c:v>
                </c:pt>
                <c:pt idx="100">
                  <c:v>3.1959142126705169</c:v>
                </c:pt>
                <c:pt idx="101">
                  <c:v>3.3394827820620918</c:v>
                </c:pt>
                <c:pt idx="102">
                  <c:v>3.3706721356392668</c:v>
                </c:pt>
                <c:pt idx="103">
                  <c:v>3.4976024461398367</c:v>
                </c:pt>
                <c:pt idx="104">
                  <c:v>3.4646520404361354</c:v>
                </c:pt>
                <c:pt idx="105">
                  <c:v>3.1234287276795674</c:v>
                </c:pt>
                <c:pt idx="106">
                  <c:v>3.185858936976643</c:v>
                </c:pt>
                <c:pt idx="107">
                  <c:v>3.0184651599969357</c:v>
                </c:pt>
                <c:pt idx="108">
                  <c:v>3.0124037323380857</c:v>
                </c:pt>
                <c:pt idx="109">
                  <c:v>2.7421038314629986</c:v>
                </c:pt>
                <c:pt idx="110">
                  <c:v>2.5849387799605386</c:v>
                </c:pt>
                <c:pt idx="111">
                  <c:v>1.971000153999384</c:v>
                </c:pt>
                <c:pt idx="112">
                  <c:v>1.4529269522714114</c:v>
                </c:pt>
                <c:pt idx="113">
                  <c:v>1.0284591169466921</c:v>
                </c:pt>
                <c:pt idx="114">
                  <c:v>0.94315375129725942</c:v>
                </c:pt>
                <c:pt idx="115">
                  <c:v>0.96352390214879347</c:v>
                </c:pt>
                <c:pt idx="116">
                  <c:v>0.92046737478052865</c:v>
                </c:pt>
                <c:pt idx="117">
                  <c:v>0.88619608581007003</c:v>
                </c:pt>
                <c:pt idx="118">
                  <c:v>0.75655376407004837</c:v>
                </c:pt>
                <c:pt idx="119">
                  <c:v>0.76356371666858569</c:v>
                </c:pt>
                <c:pt idx="120">
                  <c:v>0.51786559836834567</c:v>
                </c:pt>
                <c:pt idx="121">
                  <c:v>0.47849144937197252</c:v>
                </c:pt>
                <c:pt idx="122">
                  <c:v>0.55539625943816873</c:v>
                </c:pt>
                <c:pt idx="123">
                  <c:v>0.53958047968293943</c:v>
                </c:pt>
                <c:pt idx="124">
                  <c:v>0.7201724397065733</c:v>
                </c:pt>
                <c:pt idx="125">
                  <c:v>0.88594317799291378</c:v>
                </c:pt>
                <c:pt idx="126">
                  <c:v>0.96082645630374963</c:v>
                </c:pt>
                <c:pt idx="127">
                  <c:v>0.98861142542396852</c:v>
                </c:pt>
                <c:pt idx="128">
                  <c:v>1.0509396494738752</c:v>
                </c:pt>
                <c:pt idx="129">
                  <c:v>1.3147111217519269</c:v>
                </c:pt>
                <c:pt idx="130">
                  <c:v>1.437838444609383</c:v>
                </c:pt>
                <c:pt idx="131">
                  <c:v>1.6040851166329022</c:v>
                </c:pt>
                <c:pt idx="132">
                  <c:v>1.9171005626066491</c:v>
                </c:pt>
                <c:pt idx="133">
                  <c:v>2.0403394428990973</c:v>
                </c:pt>
                <c:pt idx="134">
                  <c:v>2.1011614146492263</c:v>
                </c:pt>
                <c:pt idx="135">
                  <c:v>2.2343993518401541</c:v>
                </c:pt>
                <c:pt idx="136">
                  <c:v>2.1436398077009082</c:v>
                </c:pt>
                <c:pt idx="137">
                  <c:v>2.4515557046445191</c:v>
                </c:pt>
                <c:pt idx="138">
                  <c:v>2.3955973141881652</c:v>
                </c:pt>
                <c:pt idx="139">
                  <c:v>2.3452597657175578</c:v>
                </c:pt>
                <c:pt idx="140">
                  <c:v>2.2531999159659373</c:v>
                </c:pt>
                <c:pt idx="141">
                  <c:v>1.9369971585143588</c:v>
                </c:pt>
                <c:pt idx="142">
                  <c:v>2.1327068896682699</c:v>
                </c:pt>
                <c:pt idx="143">
                  <c:v>2.1263793634941801</c:v>
                </c:pt>
                <c:pt idx="144">
                  <c:v>1.6146095325258329</c:v>
                </c:pt>
                <c:pt idx="145">
                  <c:v>1.8682540716957736</c:v>
                </c:pt>
                <c:pt idx="146">
                  <c:v>1.7665510521742929</c:v>
                </c:pt>
                <c:pt idx="147">
                  <c:v>1.6897357377358304</c:v>
                </c:pt>
                <c:pt idx="148">
                  <c:v>1.6385253927219168</c:v>
                </c:pt>
                <c:pt idx="149">
                  <c:v>1.4464065955409777</c:v>
                </c:pt>
                <c:pt idx="150">
                  <c:v>1.4480347074304656</c:v>
                </c:pt>
                <c:pt idx="151">
                  <c:v>1.4498382808064885</c:v>
                </c:pt>
                <c:pt idx="152">
                  <c:v>1.5249351057308618</c:v>
                </c:pt>
                <c:pt idx="153">
                  <c:v>1.3841853949630833</c:v>
                </c:pt>
                <c:pt idx="154">
                  <c:v>1.4353304104105289</c:v>
                </c:pt>
                <c:pt idx="155">
                  <c:v>1.2766268914038932</c:v>
                </c:pt>
                <c:pt idx="156">
                  <c:v>1.8488479765674415</c:v>
                </c:pt>
                <c:pt idx="157">
                  <c:v>1.7368278154408898</c:v>
                </c:pt>
                <c:pt idx="158">
                  <c:v>1.5596366310196996</c:v>
                </c:pt>
                <c:pt idx="159">
                  <c:v>1.2941786677834273</c:v>
                </c:pt>
                <c:pt idx="160">
                  <c:v>1.4367772886276098</c:v>
                </c:pt>
                <c:pt idx="161">
                  <c:v>1.381607228709498</c:v>
                </c:pt>
                <c:pt idx="162">
                  <c:v>1.4830643091113558</c:v>
                </c:pt>
                <c:pt idx="163">
                  <c:v>1.6613824195450777</c:v>
                </c:pt>
                <c:pt idx="164">
                  <c:v>1.3442888411077833</c:v>
                </c:pt>
                <c:pt idx="165">
                  <c:v>1.7127376376391792</c:v>
                </c:pt>
                <c:pt idx="166">
                  <c:v>1.6003694771726769</c:v>
                </c:pt>
                <c:pt idx="167">
                  <c:v>1.5920398508637421</c:v>
                </c:pt>
                <c:pt idx="168">
                  <c:v>1.4232596154799915</c:v>
                </c:pt>
              </c:numCache>
            </c:numRef>
          </c:val>
        </c:ser>
        <c:marker val="1"/>
        <c:axId val="96299648"/>
        <c:axId val="96313728"/>
      </c:lineChart>
      <c:dateAx>
        <c:axId val="96299648"/>
        <c:scaling>
          <c:orientation val="minMax"/>
          <c:min val="39448"/>
        </c:scaling>
        <c:axPos val="b"/>
        <c:numFmt formatCode="yyyy" sourceLinked="0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6313728"/>
        <c:crosses val="autoZero"/>
        <c:auto val="1"/>
        <c:lblOffset val="100"/>
        <c:baseTimeUnit val="months"/>
        <c:majorUnit val="12"/>
        <c:majorTimeUnit val="months"/>
      </c:dateAx>
      <c:valAx>
        <c:axId val="96313728"/>
        <c:scaling>
          <c:orientation val="minMax"/>
          <c:max val="4"/>
          <c:min val="0"/>
        </c:scaling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 dirty="0"/>
                  <a:t>%</a:t>
                </a:r>
              </a:p>
            </c:rich>
          </c:tx>
          <c:layout>
            <c:manualLayout>
              <c:xMode val="edge"/>
              <c:yMode val="edge"/>
              <c:x val="2.0078282828282939E-3"/>
              <c:y val="0.34828009259259257"/>
            </c:manualLayout>
          </c:layout>
        </c:title>
        <c:numFmt formatCode="0" sourceLinked="0"/>
        <c:tickLblPos val="nextTo"/>
        <c:crossAx val="96299648"/>
        <c:crosses val="autoZero"/>
        <c:crossBetween val="between"/>
        <c:majorUnit val="1"/>
      </c:valAx>
    </c:plotArea>
    <c:legend>
      <c:legendPos val="b"/>
      <c:layout>
        <c:manualLayout>
          <c:xMode val="edge"/>
          <c:yMode val="edge"/>
          <c:x val="0"/>
          <c:y val="0.86591018518518514"/>
          <c:w val="1"/>
          <c:h val="0.13408981481481483"/>
        </c:manualLayout>
      </c:layout>
    </c:legend>
    <c:plotVisOnly val="1"/>
    <c:dispBlanksAs val="zero"/>
  </c:chart>
  <c:spPr>
    <a:solidFill>
      <a:sysClr val="window" lastClr="FFFFFF"/>
    </a:solidFill>
    <a:ln>
      <a:noFill/>
    </a:ln>
  </c:spPr>
  <c:txPr>
    <a:bodyPr/>
    <a:lstStyle/>
    <a:p>
      <a:pPr>
        <a:defRPr sz="1600" b="0">
          <a:latin typeface="Trebuchet MS" pitchFamily="34" charset="0"/>
        </a:defRPr>
      </a:pPr>
      <a:endParaRPr lang="hu-HU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4452121212121213"/>
          <c:y val="5.089861111111111E-2"/>
          <c:w val="0.8202010101010101"/>
          <c:h val="0.65023657407407409"/>
        </c:manualLayout>
      </c:layout>
      <c:areaChart>
        <c:grouping val="stacked"/>
        <c:ser>
          <c:idx val="0"/>
          <c:order val="0"/>
          <c:spPr>
            <a:noFill/>
          </c:spPr>
          <c:cat>
            <c:numRef>
              <c:f>'c6-6'!$A$12:$A$265</c:f>
              <c:numCache>
                <c:formatCode>mmm/yy</c:formatCode>
                <c:ptCount val="254"/>
                <c:pt idx="0">
                  <c:v>34335</c:v>
                </c:pt>
                <c:pt idx="1">
                  <c:v>34366</c:v>
                </c:pt>
                <c:pt idx="2">
                  <c:v>34394</c:v>
                </c:pt>
                <c:pt idx="3">
                  <c:v>34425</c:v>
                </c:pt>
                <c:pt idx="4">
                  <c:v>34455</c:v>
                </c:pt>
                <c:pt idx="5">
                  <c:v>34486</c:v>
                </c:pt>
                <c:pt idx="6">
                  <c:v>34516</c:v>
                </c:pt>
                <c:pt idx="7">
                  <c:v>34547</c:v>
                </c:pt>
                <c:pt idx="8">
                  <c:v>34578</c:v>
                </c:pt>
                <c:pt idx="9">
                  <c:v>34608</c:v>
                </c:pt>
                <c:pt idx="10">
                  <c:v>34639</c:v>
                </c:pt>
                <c:pt idx="11">
                  <c:v>34669</c:v>
                </c:pt>
                <c:pt idx="12">
                  <c:v>34700</c:v>
                </c:pt>
                <c:pt idx="13">
                  <c:v>34731</c:v>
                </c:pt>
                <c:pt idx="14">
                  <c:v>34759</c:v>
                </c:pt>
                <c:pt idx="15">
                  <c:v>34790</c:v>
                </c:pt>
                <c:pt idx="16">
                  <c:v>34820</c:v>
                </c:pt>
                <c:pt idx="17">
                  <c:v>34851</c:v>
                </c:pt>
                <c:pt idx="18">
                  <c:v>34881</c:v>
                </c:pt>
                <c:pt idx="19">
                  <c:v>34912</c:v>
                </c:pt>
                <c:pt idx="20">
                  <c:v>34943</c:v>
                </c:pt>
                <c:pt idx="21">
                  <c:v>34973</c:v>
                </c:pt>
                <c:pt idx="22">
                  <c:v>35004</c:v>
                </c:pt>
                <c:pt idx="23">
                  <c:v>35034</c:v>
                </c:pt>
                <c:pt idx="24">
                  <c:v>35065</c:v>
                </c:pt>
                <c:pt idx="25">
                  <c:v>35096</c:v>
                </c:pt>
                <c:pt idx="26">
                  <c:v>35125</c:v>
                </c:pt>
                <c:pt idx="27">
                  <c:v>35156</c:v>
                </c:pt>
                <c:pt idx="28">
                  <c:v>35186</c:v>
                </c:pt>
                <c:pt idx="29">
                  <c:v>35217</c:v>
                </c:pt>
                <c:pt idx="30">
                  <c:v>35247</c:v>
                </c:pt>
                <c:pt idx="31">
                  <c:v>35278</c:v>
                </c:pt>
                <c:pt idx="32">
                  <c:v>35309</c:v>
                </c:pt>
                <c:pt idx="33">
                  <c:v>35339</c:v>
                </c:pt>
                <c:pt idx="34">
                  <c:v>35370</c:v>
                </c:pt>
                <c:pt idx="35">
                  <c:v>35400</c:v>
                </c:pt>
                <c:pt idx="36">
                  <c:v>35431</c:v>
                </c:pt>
                <c:pt idx="37">
                  <c:v>35462</c:v>
                </c:pt>
                <c:pt idx="38">
                  <c:v>35490</c:v>
                </c:pt>
                <c:pt idx="39">
                  <c:v>35521</c:v>
                </c:pt>
                <c:pt idx="40">
                  <c:v>35551</c:v>
                </c:pt>
                <c:pt idx="41">
                  <c:v>35582</c:v>
                </c:pt>
                <c:pt idx="42">
                  <c:v>35612</c:v>
                </c:pt>
                <c:pt idx="43">
                  <c:v>35643</c:v>
                </c:pt>
                <c:pt idx="44">
                  <c:v>35674</c:v>
                </c:pt>
                <c:pt idx="45">
                  <c:v>35704</c:v>
                </c:pt>
                <c:pt idx="46">
                  <c:v>35735</c:v>
                </c:pt>
                <c:pt idx="47">
                  <c:v>35765</c:v>
                </c:pt>
                <c:pt idx="48">
                  <c:v>35796</c:v>
                </c:pt>
                <c:pt idx="49">
                  <c:v>35827</c:v>
                </c:pt>
                <c:pt idx="50">
                  <c:v>35855</c:v>
                </c:pt>
                <c:pt idx="51">
                  <c:v>35886</c:v>
                </c:pt>
                <c:pt idx="52">
                  <c:v>35916</c:v>
                </c:pt>
                <c:pt idx="53">
                  <c:v>35947</c:v>
                </c:pt>
                <c:pt idx="54">
                  <c:v>35977</c:v>
                </c:pt>
                <c:pt idx="55">
                  <c:v>36008</c:v>
                </c:pt>
                <c:pt idx="56">
                  <c:v>36039</c:v>
                </c:pt>
                <c:pt idx="57">
                  <c:v>36069</c:v>
                </c:pt>
                <c:pt idx="58">
                  <c:v>36100</c:v>
                </c:pt>
                <c:pt idx="59">
                  <c:v>36130</c:v>
                </c:pt>
                <c:pt idx="60">
                  <c:v>36161</c:v>
                </c:pt>
                <c:pt idx="61">
                  <c:v>36192</c:v>
                </c:pt>
                <c:pt idx="62">
                  <c:v>36220</c:v>
                </c:pt>
                <c:pt idx="63">
                  <c:v>36251</c:v>
                </c:pt>
                <c:pt idx="64">
                  <c:v>36281</c:v>
                </c:pt>
                <c:pt idx="65">
                  <c:v>36312</c:v>
                </c:pt>
                <c:pt idx="66">
                  <c:v>36342</c:v>
                </c:pt>
                <c:pt idx="67">
                  <c:v>36373</c:v>
                </c:pt>
                <c:pt idx="68">
                  <c:v>36404</c:v>
                </c:pt>
                <c:pt idx="69">
                  <c:v>36434</c:v>
                </c:pt>
                <c:pt idx="70">
                  <c:v>36465</c:v>
                </c:pt>
                <c:pt idx="71">
                  <c:v>36495</c:v>
                </c:pt>
                <c:pt idx="72">
                  <c:v>36526</c:v>
                </c:pt>
                <c:pt idx="73">
                  <c:v>36557</c:v>
                </c:pt>
                <c:pt idx="74">
                  <c:v>36586</c:v>
                </c:pt>
                <c:pt idx="75">
                  <c:v>36617</c:v>
                </c:pt>
                <c:pt idx="76">
                  <c:v>36647</c:v>
                </c:pt>
                <c:pt idx="77">
                  <c:v>36678</c:v>
                </c:pt>
                <c:pt idx="78">
                  <c:v>36708</c:v>
                </c:pt>
                <c:pt idx="79">
                  <c:v>36739</c:v>
                </c:pt>
                <c:pt idx="80">
                  <c:v>36770</c:v>
                </c:pt>
                <c:pt idx="81">
                  <c:v>36800</c:v>
                </c:pt>
                <c:pt idx="82">
                  <c:v>36831</c:v>
                </c:pt>
                <c:pt idx="83">
                  <c:v>36861</c:v>
                </c:pt>
                <c:pt idx="84">
                  <c:v>36892</c:v>
                </c:pt>
                <c:pt idx="85">
                  <c:v>36923</c:v>
                </c:pt>
                <c:pt idx="86">
                  <c:v>36951</c:v>
                </c:pt>
                <c:pt idx="87">
                  <c:v>36982</c:v>
                </c:pt>
                <c:pt idx="88">
                  <c:v>37012</c:v>
                </c:pt>
                <c:pt idx="89">
                  <c:v>37043</c:v>
                </c:pt>
                <c:pt idx="90">
                  <c:v>37073</c:v>
                </c:pt>
                <c:pt idx="91">
                  <c:v>37104</c:v>
                </c:pt>
                <c:pt idx="92">
                  <c:v>37135</c:v>
                </c:pt>
                <c:pt idx="93">
                  <c:v>37165</c:v>
                </c:pt>
                <c:pt idx="94">
                  <c:v>37196</c:v>
                </c:pt>
                <c:pt idx="95">
                  <c:v>37226</c:v>
                </c:pt>
                <c:pt idx="96">
                  <c:v>37257</c:v>
                </c:pt>
                <c:pt idx="97">
                  <c:v>37288</c:v>
                </c:pt>
                <c:pt idx="98">
                  <c:v>37316</c:v>
                </c:pt>
                <c:pt idx="99">
                  <c:v>37347</c:v>
                </c:pt>
                <c:pt idx="100">
                  <c:v>37377</c:v>
                </c:pt>
                <c:pt idx="101">
                  <c:v>37408</c:v>
                </c:pt>
                <c:pt idx="102">
                  <c:v>37438</c:v>
                </c:pt>
                <c:pt idx="103">
                  <c:v>37469</c:v>
                </c:pt>
                <c:pt idx="104">
                  <c:v>37500</c:v>
                </c:pt>
                <c:pt idx="105">
                  <c:v>37530</c:v>
                </c:pt>
                <c:pt idx="106">
                  <c:v>37561</c:v>
                </c:pt>
                <c:pt idx="107">
                  <c:v>37591</c:v>
                </c:pt>
                <c:pt idx="108">
                  <c:v>37622</c:v>
                </c:pt>
                <c:pt idx="109">
                  <c:v>37653</c:v>
                </c:pt>
                <c:pt idx="110">
                  <c:v>37681</c:v>
                </c:pt>
                <c:pt idx="111">
                  <c:v>37712</c:v>
                </c:pt>
                <c:pt idx="112">
                  <c:v>37742</c:v>
                </c:pt>
                <c:pt idx="113">
                  <c:v>37773</c:v>
                </c:pt>
                <c:pt idx="114">
                  <c:v>37803</c:v>
                </c:pt>
                <c:pt idx="115">
                  <c:v>37834</c:v>
                </c:pt>
                <c:pt idx="116">
                  <c:v>37865</c:v>
                </c:pt>
                <c:pt idx="117">
                  <c:v>37895</c:v>
                </c:pt>
                <c:pt idx="118">
                  <c:v>37926</c:v>
                </c:pt>
                <c:pt idx="119">
                  <c:v>37956</c:v>
                </c:pt>
                <c:pt idx="120">
                  <c:v>37987</c:v>
                </c:pt>
                <c:pt idx="121">
                  <c:v>38018</c:v>
                </c:pt>
                <c:pt idx="122">
                  <c:v>38047</c:v>
                </c:pt>
                <c:pt idx="123">
                  <c:v>38078</c:v>
                </c:pt>
                <c:pt idx="124">
                  <c:v>38108</c:v>
                </c:pt>
                <c:pt idx="125">
                  <c:v>38139</c:v>
                </c:pt>
                <c:pt idx="126">
                  <c:v>38169</c:v>
                </c:pt>
                <c:pt idx="127">
                  <c:v>38200</c:v>
                </c:pt>
                <c:pt idx="128">
                  <c:v>38231</c:v>
                </c:pt>
                <c:pt idx="129">
                  <c:v>38261</c:v>
                </c:pt>
                <c:pt idx="130">
                  <c:v>38292</c:v>
                </c:pt>
                <c:pt idx="131">
                  <c:v>38322</c:v>
                </c:pt>
                <c:pt idx="132">
                  <c:v>38353</c:v>
                </c:pt>
                <c:pt idx="133">
                  <c:v>38384</c:v>
                </c:pt>
                <c:pt idx="134">
                  <c:v>38412</c:v>
                </c:pt>
                <c:pt idx="135">
                  <c:v>38443</c:v>
                </c:pt>
                <c:pt idx="136">
                  <c:v>38473</c:v>
                </c:pt>
                <c:pt idx="137">
                  <c:v>38504</c:v>
                </c:pt>
                <c:pt idx="138">
                  <c:v>38534</c:v>
                </c:pt>
                <c:pt idx="139">
                  <c:v>38565</c:v>
                </c:pt>
                <c:pt idx="140">
                  <c:v>38596</c:v>
                </c:pt>
                <c:pt idx="141">
                  <c:v>38626</c:v>
                </c:pt>
                <c:pt idx="142">
                  <c:v>38657</c:v>
                </c:pt>
                <c:pt idx="143">
                  <c:v>38687</c:v>
                </c:pt>
                <c:pt idx="144">
                  <c:v>38718</c:v>
                </c:pt>
                <c:pt idx="145">
                  <c:v>38749</c:v>
                </c:pt>
                <c:pt idx="146">
                  <c:v>38777</c:v>
                </c:pt>
                <c:pt idx="147">
                  <c:v>38808</c:v>
                </c:pt>
                <c:pt idx="148">
                  <c:v>38838</c:v>
                </c:pt>
                <c:pt idx="149">
                  <c:v>38869</c:v>
                </c:pt>
                <c:pt idx="150">
                  <c:v>38899</c:v>
                </c:pt>
                <c:pt idx="151">
                  <c:v>38930</c:v>
                </c:pt>
                <c:pt idx="152">
                  <c:v>38961</c:v>
                </c:pt>
                <c:pt idx="153">
                  <c:v>38991</c:v>
                </c:pt>
                <c:pt idx="154">
                  <c:v>39022</c:v>
                </c:pt>
                <c:pt idx="155">
                  <c:v>39052</c:v>
                </c:pt>
                <c:pt idx="156">
                  <c:v>39083</c:v>
                </c:pt>
                <c:pt idx="157">
                  <c:v>39114</c:v>
                </c:pt>
                <c:pt idx="158">
                  <c:v>39142</c:v>
                </c:pt>
                <c:pt idx="159">
                  <c:v>39173</c:v>
                </c:pt>
                <c:pt idx="160">
                  <c:v>39203</c:v>
                </c:pt>
                <c:pt idx="161">
                  <c:v>39234</c:v>
                </c:pt>
                <c:pt idx="162">
                  <c:v>39264</c:v>
                </c:pt>
                <c:pt idx="163">
                  <c:v>39295</c:v>
                </c:pt>
                <c:pt idx="164">
                  <c:v>39326</c:v>
                </c:pt>
                <c:pt idx="165">
                  <c:v>39356</c:v>
                </c:pt>
                <c:pt idx="166">
                  <c:v>39387</c:v>
                </c:pt>
                <c:pt idx="167">
                  <c:v>39417</c:v>
                </c:pt>
                <c:pt idx="168">
                  <c:v>39448</c:v>
                </c:pt>
                <c:pt idx="169">
                  <c:v>39479</c:v>
                </c:pt>
                <c:pt idx="170">
                  <c:v>39508</c:v>
                </c:pt>
                <c:pt idx="171">
                  <c:v>39539</c:v>
                </c:pt>
                <c:pt idx="172">
                  <c:v>39569</c:v>
                </c:pt>
                <c:pt idx="173">
                  <c:v>39600</c:v>
                </c:pt>
                <c:pt idx="174">
                  <c:v>39630</c:v>
                </c:pt>
                <c:pt idx="175">
                  <c:v>39661</c:v>
                </c:pt>
                <c:pt idx="176">
                  <c:v>39692</c:v>
                </c:pt>
                <c:pt idx="177">
                  <c:v>39722</c:v>
                </c:pt>
                <c:pt idx="178">
                  <c:v>39753</c:v>
                </c:pt>
                <c:pt idx="179">
                  <c:v>39783</c:v>
                </c:pt>
                <c:pt idx="180">
                  <c:v>39814</c:v>
                </c:pt>
                <c:pt idx="181">
                  <c:v>39845</c:v>
                </c:pt>
                <c:pt idx="182">
                  <c:v>39873</c:v>
                </c:pt>
                <c:pt idx="183">
                  <c:v>39904</c:v>
                </c:pt>
                <c:pt idx="184">
                  <c:v>39934</c:v>
                </c:pt>
                <c:pt idx="185">
                  <c:v>39965</c:v>
                </c:pt>
                <c:pt idx="186">
                  <c:v>39995</c:v>
                </c:pt>
                <c:pt idx="187">
                  <c:v>40026</c:v>
                </c:pt>
                <c:pt idx="188">
                  <c:v>40057</c:v>
                </c:pt>
                <c:pt idx="189">
                  <c:v>40087</c:v>
                </c:pt>
                <c:pt idx="190">
                  <c:v>40118</c:v>
                </c:pt>
                <c:pt idx="191">
                  <c:v>40148</c:v>
                </c:pt>
                <c:pt idx="192">
                  <c:v>40179</c:v>
                </c:pt>
                <c:pt idx="193">
                  <c:v>40210</c:v>
                </c:pt>
                <c:pt idx="194">
                  <c:v>40238</c:v>
                </c:pt>
                <c:pt idx="195">
                  <c:v>40269</c:v>
                </c:pt>
                <c:pt idx="196">
                  <c:v>40299</c:v>
                </c:pt>
                <c:pt idx="197">
                  <c:v>40330</c:v>
                </c:pt>
                <c:pt idx="198">
                  <c:v>40360</c:v>
                </c:pt>
                <c:pt idx="199">
                  <c:v>40391</c:v>
                </c:pt>
                <c:pt idx="200">
                  <c:v>40422</c:v>
                </c:pt>
                <c:pt idx="201">
                  <c:v>40452</c:v>
                </c:pt>
                <c:pt idx="202">
                  <c:v>40483</c:v>
                </c:pt>
                <c:pt idx="203">
                  <c:v>40513</c:v>
                </c:pt>
                <c:pt idx="204">
                  <c:v>40544</c:v>
                </c:pt>
                <c:pt idx="205">
                  <c:v>40575</c:v>
                </c:pt>
                <c:pt idx="206">
                  <c:v>40603</c:v>
                </c:pt>
                <c:pt idx="207">
                  <c:v>40634</c:v>
                </c:pt>
                <c:pt idx="208">
                  <c:v>40664</c:v>
                </c:pt>
                <c:pt idx="209">
                  <c:v>40695</c:v>
                </c:pt>
                <c:pt idx="210">
                  <c:v>40725</c:v>
                </c:pt>
                <c:pt idx="211">
                  <c:v>40756</c:v>
                </c:pt>
                <c:pt idx="212">
                  <c:v>40787</c:v>
                </c:pt>
                <c:pt idx="213">
                  <c:v>40817</c:v>
                </c:pt>
                <c:pt idx="214">
                  <c:v>40848</c:v>
                </c:pt>
                <c:pt idx="215">
                  <c:v>40878</c:v>
                </c:pt>
                <c:pt idx="216">
                  <c:v>40909</c:v>
                </c:pt>
                <c:pt idx="217">
                  <c:v>40940</c:v>
                </c:pt>
                <c:pt idx="218">
                  <c:v>40969</c:v>
                </c:pt>
                <c:pt idx="219">
                  <c:v>41000</c:v>
                </c:pt>
                <c:pt idx="220">
                  <c:v>41030</c:v>
                </c:pt>
                <c:pt idx="221">
                  <c:v>41061</c:v>
                </c:pt>
                <c:pt idx="222">
                  <c:v>41091</c:v>
                </c:pt>
                <c:pt idx="223">
                  <c:v>41122</c:v>
                </c:pt>
                <c:pt idx="224">
                  <c:v>41153</c:v>
                </c:pt>
                <c:pt idx="225">
                  <c:v>41183</c:v>
                </c:pt>
                <c:pt idx="226">
                  <c:v>41214</c:v>
                </c:pt>
                <c:pt idx="227">
                  <c:v>41244</c:v>
                </c:pt>
                <c:pt idx="228">
                  <c:v>41275</c:v>
                </c:pt>
                <c:pt idx="229">
                  <c:v>41306</c:v>
                </c:pt>
                <c:pt idx="230">
                  <c:v>41334</c:v>
                </c:pt>
                <c:pt idx="231">
                  <c:v>41365</c:v>
                </c:pt>
                <c:pt idx="232">
                  <c:v>41395</c:v>
                </c:pt>
                <c:pt idx="233">
                  <c:v>41426</c:v>
                </c:pt>
                <c:pt idx="234">
                  <c:v>41456</c:v>
                </c:pt>
                <c:pt idx="235">
                  <c:v>41487</c:v>
                </c:pt>
                <c:pt idx="236">
                  <c:v>41518</c:v>
                </c:pt>
                <c:pt idx="237">
                  <c:v>41548</c:v>
                </c:pt>
                <c:pt idx="238">
                  <c:v>41579</c:v>
                </c:pt>
                <c:pt idx="239">
                  <c:v>41609</c:v>
                </c:pt>
                <c:pt idx="240">
                  <c:v>41640</c:v>
                </c:pt>
                <c:pt idx="241">
                  <c:v>41671</c:v>
                </c:pt>
                <c:pt idx="242">
                  <c:v>41699</c:v>
                </c:pt>
                <c:pt idx="243">
                  <c:v>41730</c:v>
                </c:pt>
                <c:pt idx="244">
                  <c:v>41760</c:v>
                </c:pt>
                <c:pt idx="245">
                  <c:v>41791</c:v>
                </c:pt>
                <c:pt idx="246">
                  <c:v>41821</c:v>
                </c:pt>
                <c:pt idx="247">
                  <c:v>41852</c:v>
                </c:pt>
                <c:pt idx="248">
                  <c:v>41883</c:v>
                </c:pt>
                <c:pt idx="249">
                  <c:v>41913</c:v>
                </c:pt>
                <c:pt idx="250">
                  <c:v>41944</c:v>
                </c:pt>
                <c:pt idx="251">
                  <c:v>41974</c:v>
                </c:pt>
                <c:pt idx="252">
                  <c:v>42005</c:v>
                </c:pt>
                <c:pt idx="253">
                  <c:v>42036</c:v>
                </c:pt>
              </c:numCache>
            </c:numRef>
          </c:cat>
          <c:val>
            <c:numRef>
              <c:f>'c6-6'!$B$12:$B$265</c:f>
              <c:numCache>
                <c:formatCode>0.00</c:formatCode>
                <c:ptCount val="25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21.602084668075008</c:v>
                </c:pt>
                <c:pt idx="13">
                  <c:v>22.097537303457074</c:v>
                </c:pt>
                <c:pt idx="14">
                  <c:v>18.232224286514452</c:v>
                </c:pt>
                <c:pt idx="15">
                  <c:v>23.285592346425219</c:v>
                </c:pt>
                <c:pt idx="16">
                  <c:v>25.980507234380369</c:v>
                </c:pt>
                <c:pt idx="17">
                  <c:v>22.324971437397025</c:v>
                </c:pt>
                <c:pt idx="18">
                  <c:v>21.239733122426088</c:v>
                </c:pt>
                <c:pt idx="19">
                  <c:v>17.242582067614848</c:v>
                </c:pt>
                <c:pt idx="20">
                  <c:v>21.348823938724621</c:v>
                </c:pt>
                <c:pt idx="21">
                  <c:v>24.391987219296681</c:v>
                </c:pt>
                <c:pt idx="22">
                  <c:v>21.987770824384853</c:v>
                </c:pt>
                <c:pt idx="23">
                  <c:v>17.287259324391329</c:v>
                </c:pt>
                <c:pt idx="24">
                  <c:v>26.256514224216559</c:v>
                </c:pt>
                <c:pt idx="25">
                  <c:v>19.75320913798295</c:v>
                </c:pt>
                <c:pt idx="26">
                  <c:v>19.017968169933681</c:v>
                </c:pt>
                <c:pt idx="27">
                  <c:v>15.829601092792018</c:v>
                </c:pt>
                <c:pt idx="28">
                  <c:v>15.601777638977183</c:v>
                </c:pt>
                <c:pt idx="29">
                  <c:v>15.637699215122211</c:v>
                </c:pt>
                <c:pt idx="30">
                  <c:v>13.867644664643635</c:v>
                </c:pt>
                <c:pt idx="31">
                  <c:v>16.39960045870707</c:v>
                </c:pt>
                <c:pt idx="32">
                  <c:v>13.9587349509098</c:v>
                </c:pt>
                <c:pt idx="33">
                  <c:v>14.739470315979489</c:v>
                </c:pt>
                <c:pt idx="34">
                  <c:v>12.732194400460358</c:v>
                </c:pt>
                <c:pt idx="35">
                  <c:v>13.899826007770528</c:v>
                </c:pt>
                <c:pt idx="36">
                  <c:v>15.86636103131147</c:v>
                </c:pt>
                <c:pt idx="37">
                  <c:v>14.472709047581375</c:v>
                </c:pt>
                <c:pt idx="38">
                  <c:v>12.938866012709866</c:v>
                </c:pt>
                <c:pt idx="39">
                  <c:v>13.858763943433217</c:v>
                </c:pt>
                <c:pt idx="40">
                  <c:v>12.163341152467467</c:v>
                </c:pt>
                <c:pt idx="41">
                  <c:v>12.637132759113044</c:v>
                </c:pt>
                <c:pt idx="42">
                  <c:v>12.035658064496999</c:v>
                </c:pt>
                <c:pt idx="43">
                  <c:v>13.007035389359572</c:v>
                </c:pt>
                <c:pt idx="44">
                  <c:v>13.795551152856447</c:v>
                </c:pt>
                <c:pt idx="45">
                  <c:v>11.48783486078419</c:v>
                </c:pt>
                <c:pt idx="46">
                  <c:v>13.310572571603814</c:v>
                </c:pt>
                <c:pt idx="47">
                  <c:v>11.296925393678791</c:v>
                </c:pt>
                <c:pt idx="48">
                  <c:v>14.381419691485632</c:v>
                </c:pt>
                <c:pt idx="49">
                  <c:v>11.893572205421108</c:v>
                </c:pt>
                <c:pt idx="50">
                  <c:v>11.376634806025493</c:v>
                </c:pt>
                <c:pt idx="51">
                  <c:v>9.1799814415649053</c:v>
                </c:pt>
                <c:pt idx="52">
                  <c:v>9.2039359580408586</c:v>
                </c:pt>
                <c:pt idx="53">
                  <c:v>8.2593902679576985</c:v>
                </c:pt>
                <c:pt idx="54">
                  <c:v>8.5332991016428821</c:v>
                </c:pt>
                <c:pt idx="55">
                  <c:v>7.6931569808007794</c:v>
                </c:pt>
                <c:pt idx="56">
                  <c:v>8.3446742790929989</c:v>
                </c:pt>
                <c:pt idx="57">
                  <c:v>10.12625597509016</c:v>
                </c:pt>
                <c:pt idx="58">
                  <c:v>7.4923093788644195</c:v>
                </c:pt>
                <c:pt idx="59" formatCode="General">
                  <c:v>7.9395745128730084</c:v>
                </c:pt>
                <c:pt idx="60" formatCode="General">
                  <c:v>8.6037315600193693</c:v>
                </c:pt>
                <c:pt idx="61" formatCode="General">
                  <c:v>5.8400634702663154</c:v>
                </c:pt>
                <c:pt idx="62" formatCode="General">
                  <c:v>8.3829256317035572</c:v>
                </c:pt>
                <c:pt idx="63" formatCode="General">
                  <c:v>9.5793235052201453</c:v>
                </c:pt>
                <c:pt idx="64" formatCode="General">
                  <c:v>6.9180603340328872</c:v>
                </c:pt>
                <c:pt idx="65" formatCode="General">
                  <c:v>7.5418177654819232</c:v>
                </c:pt>
                <c:pt idx="66" formatCode="General">
                  <c:v>6.581217417852713</c:v>
                </c:pt>
                <c:pt idx="67" formatCode="General">
                  <c:v>5.672018584903455</c:v>
                </c:pt>
                <c:pt idx="68" formatCode="General">
                  <c:v>6.1354355345705045</c:v>
                </c:pt>
                <c:pt idx="69" formatCode="General">
                  <c:v>4.4346477307720846</c:v>
                </c:pt>
                <c:pt idx="70" formatCode="General">
                  <c:v>5.5963765558337997</c:v>
                </c:pt>
                <c:pt idx="71" formatCode="General">
                  <c:v>6.3556561868541479</c:v>
                </c:pt>
                <c:pt idx="72" formatCode="General">
                  <c:v>4.2376204317346833</c:v>
                </c:pt>
                <c:pt idx="73" formatCode="General">
                  <c:v>5.588359386539409</c:v>
                </c:pt>
                <c:pt idx="74" formatCode="General">
                  <c:v>5.6666001288077297</c:v>
                </c:pt>
                <c:pt idx="75" formatCode="General">
                  <c:v>4.6741790647029973</c:v>
                </c:pt>
                <c:pt idx="76" formatCode="General">
                  <c:v>6.2232006018463153</c:v>
                </c:pt>
                <c:pt idx="77" formatCode="General">
                  <c:v>7.392124795561017</c:v>
                </c:pt>
                <c:pt idx="78" formatCode="General">
                  <c:v>8.1677319951080705</c:v>
                </c:pt>
                <c:pt idx="79" formatCode="General">
                  <c:v>9.4304712266169162</c:v>
                </c:pt>
                <c:pt idx="80" formatCode="General">
                  <c:v>8.2255082615783266</c:v>
                </c:pt>
                <c:pt idx="81" formatCode="General">
                  <c:v>7.4539692428935638</c:v>
                </c:pt>
                <c:pt idx="82" formatCode="General">
                  <c:v>6.6890506396328817</c:v>
                </c:pt>
                <c:pt idx="83" formatCode="General">
                  <c:v>6.943305395721282</c:v>
                </c:pt>
                <c:pt idx="84" formatCode="General">
                  <c:v>6.6631018084029563</c:v>
                </c:pt>
                <c:pt idx="85" formatCode="General">
                  <c:v>8.1700469528991846</c:v>
                </c:pt>
                <c:pt idx="86" formatCode="General">
                  <c:v>7.9304909520296007</c:v>
                </c:pt>
                <c:pt idx="87" formatCode="General">
                  <c:v>6.0778798839019998</c:v>
                </c:pt>
                <c:pt idx="88" formatCode="General">
                  <c:v>7.0053529151323772</c:v>
                </c:pt>
                <c:pt idx="89" formatCode="General">
                  <c:v>5.2185512521320589</c:v>
                </c:pt>
                <c:pt idx="90" formatCode="General">
                  <c:v>5.0203415548153458</c:v>
                </c:pt>
                <c:pt idx="91" formatCode="General">
                  <c:v>2.8330517580474464</c:v>
                </c:pt>
                <c:pt idx="92" formatCode="General">
                  <c:v>4.9146112117329039</c:v>
                </c:pt>
                <c:pt idx="93" formatCode="General">
                  <c:v>3.7795135825585646</c:v>
                </c:pt>
                <c:pt idx="94" formatCode="General">
                  <c:v>3.657093617918818</c:v>
                </c:pt>
                <c:pt idx="95" formatCode="General">
                  <c:v>2.4064792932160657</c:v>
                </c:pt>
                <c:pt idx="96" formatCode="General">
                  <c:v>3.472031350639611</c:v>
                </c:pt>
                <c:pt idx="97" formatCode="General">
                  <c:v>5.0276053250890413</c:v>
                </c:pt>
                <c:pt idx="98" formatCode="General">
                  <c:v>4.7209507510852973</c:v>
                </c:pt>
                <c:pt idx="99" formatCode="General">
                  <c:v>4.081890573227227</c:v>
                </c:pt>
                <c:pt idx="100" formatCode="General">
                  <c:v>3.5260160341821631</c:v>
                </c:pt>
                <c:pt idx="101" formatCode="General">
                  <c:v>2.3018384200039321</c:v>
                </c:pt>
                <c:pt idx="102" formatCode="General">
                  <c:v>3.5551901219231326</c:v>
                </c:pt>
                <c:pt idx="103" formatCode="General">
                  <c:v>3.0040300687707315</c:v>
                </c:pt>
                <c:pt idx="104" formatCode="General">
                  <c:v>3.4869816432904202</c:v>
                </c:pt>
                <c:pt idx="105" formatCode="General">
                  <c:v>3.989230114683906</c:v>
                </c:pt>
                <c:pt idx="106" formatCode="General">
                  <c:v>2.2447599615118747</c:v>
                </c:pt>
                <c:pt idx="107" formatCode="General">
                  <c:v>1.2377358224940735</c:v>
                </c:pt>
                <c:pt idx="108" formatCode="General">
                  <c:v>1.2118312991582769</c:v>
                </c:pt>
                <c:pt idx="109" formatCode="General">
                  <c:v>1.5557379783317344</c:v>
                </c:pt>
                <c:pt idx="110" formatCode="General">
                  <c:v>3.3029550405687473</c:v>
                </c:pt>
                <c:pt idx="111" formatCode="General">
                  <c:v>1.4447257096032047</c:v>
                </c:pt>
                <c:pt idx="112" formatCode="General">
                  <c:v>1.9646007542787771</c:v>
                </c:pt>
                <c:pt idx="113" formatCode="General">
                  <c:v>2.570846638253272</c:v>
                </c:pt>
                <c:pt idx="114" formatCode="General">
                  <c:v>2.3786994208605563</c:v>
                </c:pt>
                <c:pt idx="115" formatCode="General">
                  <c:v>2.5256729173171095</c:v>
                </c:pt>
                <c:pt idx="116" formatCode="General">
                  <c:v>4.6409628503678135</c:v>
                </c:pt>
                <c:pt idx="117" formatCode="General">
                  <c:v>4.8920203156168469</c:v>
                </c:pt>
                <c:pt idx="118" formatCode="General">
                  <c:v>4.1358275911164384</c:v>
                </c:pt>
                <c:pt idx="119" formatCode="General">
                  <c:v>3.4483252619663034</c:v>
                </c:pt>
                <c:pt idx="120" formatCode="General">
                  <c:v>3.1611030856062143</c:v>
                </c:pt>
                <c:pt idx="121" formatCode="General">
                  <c:v>3.6378097597727503</c:v>
                </c:pt>
                <c:pt idx="122" formatCode="General">
                  <c:v>3.4452215491753293</c:v>
                </c:pt>
                <c:pt idx="123" formatCode="General">
                  <c:v>2.201986712772964</c:v>
                </c:pt>
                <c:pt idx="124" formatCode="General">
                  <c:v>3.6567149186114989</c:v>
                </c:pt>
                <c:pt idx="125" formatCode="General">
                  <c:v>2.8540776345310661</c:v>
                </c:pt>
                <c:pt idx="126" formatCode="General">
                  <c:v>2.7056037456530362</c:v>
                </c:pt>
                <c:pt idx="127" formatCode="General">
                  <c:v>2.3551433901846366</c:v>
                </c:pt>
                <c:pt idx="128" formatCode="General">
                  <c:v>1.7195068829312135</c:v>
                </c:pt>
                <c:pt idx="129" formatCode="General">
                  <c:v>1.4439063397247054</c:v>
                </c:pt>
                <c:pt idx="130" formatCode="General">
                  <c:v>1.9685560704162839</c:v>
                </c:pt>
                <c:pt idx="131" formatCode="General">
                  <c:v>0.52614931634292361</c:v>
                </c:pt>
                <c:pt idx="132" formatCode="General">
                  <c:v>-0.5394174242889278</c:v>
                </c:pt>
                <c:pt idx="133" formatCode="General">
                  <c:v>0.15344648491310409</c:v>
                </c:pt>
                <c:pt idx="134" formatCode="General">
                  <c:v>2.095210270601882</c:v>
                </c:pt>
                <c:pt idx="135" formatCode="General">
                  <c:v>2.5177690644646162</c:v>
                </c:pt>
                <c:pt idx="136" formatCode="General">
                  <c:v>0.39705952551582868</c:v>
                </c:pt>
                <c:pt idx="137" formatCode="General">
                  <c:v>1.5812917420766439</c:v>
                </c:pt>
                <c:pt idx="138" formatCode="General">
                  <c:v>0.6977794448933281</c:v>
                </c:pt>
                <c:pt idx="139" formatCode="General">
                  <c:v>1.6166307807062026</c:v>
                </c:pt>
                <c:pt idx="140" formatCode="General">
                  <c:v>0.5342105435968989</c:v>
                </c:pt>
                <c:pt idx="141" formatCode="General">
                  <c:v>0.24003835438945487</c:v>
                </c:pt>
                <c:pt idx="142" formatCode="General">
                  <c:v>1.8302192222630538</c:v>
                </c:pt>
                <c:pt idx="143" formatCode="General">
                  <c:v>0.24262284730968986</c:v>
                </c:pt>
                <c:pt idx="144" formatCode="General">
                  <c:v>0.34204789532191171</c:v>
                </c:pt>
                <c:pt idx="145" formatCode="General">
                  <c:v>1.1599916494369467</c:v>
                </c:pt>
                <c:pt idx="146" formatCode="General">
                  <c:v>0.85406067808769137</c:v>
                </c:pt>
                <c:pt idx="147" formatCode="General">
                  <c:v>2.4856303923588712</c:v>
                </c:pt>
                <c:pt idx="148" formatCode="General">
                  <c:v>3.9388589380988037</c:v>
                </c:pt>
                <c:pt idx="149" formatCode="General">
                  <c:v>2.5153686548656964</c:v>
                </c:pt>
                <c:pt idx="150" formatCode="General">
                  <c:v>4.6753387571181406</c:v>
                </c:pt>
                <c:pt idx="151" formatCode="General">
                  <c:v>5.9376507898755335</c:v>
                </c:pt>
                <c:pt idx="152" formatCode="General">
                  <c:v>5.3870378510382011</c:v>
                </c:pt>
                <c:pt idx="153" formatCode="General">
                  <c:v>5.3487199613400094</c:v>
                </c:pt>
                <c:pt idx="154" formatCode="General">
                  <c:v>3.4897271549785529</c:v>
                </c:pt>
                <c:pt idx="155" formatCode="General">
                  <c:v>2.6719907289815836</c:v>
                </c:pt>
                <c:pt idx="156" formatCode="General">
                  <c:v>2.6747825070752071</c:v>
                </c:pt>
                <c:pt idx="157" formatCode="General">
                  <c:v>4.0307035608213084</c:v>
                </c:pt>
                <c:pt idx="158" formatCode="General">
                  <c:v>3.4752361893163766</c:v>
                </c:pt>
                <c:pt idx="159" formatCode="General">
                  <c:v>2.3521700355003929</c:v>
                </c:pt>
                <c:pt idx="160" formatCode="General">
                  <c:v>2.1786216111888024</c:v>
                </c:pt>
                <c:pt idx="161" formatCode="General">
                  <c:v>3.4326278190882817</c:v>
                </c:pt>
                <c:pt idx="162" formatCode="General">
                  <c:v>2.643453253814215</c:v>
                </c:pt>
                <c:pt idx="163" formatCode="General">
                  <c:v>3.0781338663403943</c:v>
                </c:pt>
                <c:pt idx="164" formatCode="General">
                  <c:v>5.4246142790685781</c:v>
                </c:pt>
                <c:pt idx="165" formatCode="General">
                  <c:v>3.6209667106230654</c:v>
                </c:pt>
                <c:pt idx="166" formatCode="General">
                  <c:v>3.2329425013416113</c:v>
                </c:pt>
                <c:pt idx="167" formatCode="General">
                  <c:v>3.6411153255145905</c:v>
                </c:pt>
                <c:pt idx="168" formatCode="General">
                  <c:v>4.0524953794210035</c:v>
                </c:pt>
                <c:pt idx="169" formatCode="General">
                  <c:v>2.3713651392893524</c:v>
                </c:pt>
                <c:pt idx="170" formatCode="General">
                  <c:v>2.7753178025143939</c:v>
                </c:pt>
                <c:pt idx="171" formatCode="General">
                  <c:v>3.681972855302746</c:v>
                </c:pt>
                <c:pt idx="172" formatCode="General">
                  <c:v>4.2323594476339395</c:v>
                </c:pt>
                <c:pt idx="173" formatCode="General">
                  <c:v>3.3943685145475087</c:v>
                </c:pt>
                <c:pt idx="174" formatCode="General">
                  <c:v>3.5336716087370803</c:v>
                </c:pt>
                <c:pt idx="175" formatCode="General">
                  <c:v>1.7411824145656709</c:v>
                </c:pt>
                <c:pt idx="176" formatCode="General">
                  <c:v>1.9303431174369337</c:v>
                </c:pt>
                <c:pt idx="177" formatCode="General">
                  <c:v>1.9609835147469425</c:v>
                </c:pt>
                <c:pt idx="178" formatCode="General">
                  <c:v>1.8509814498133039</c:v>
                </c:pt>
                <c:pt idx="179" formatCode="General">
                  <c:v>2.2345499627349739</c:v>
                </c:pt>
                <c:pt idx="180" formatCode="General">
                  <c:v>2.022577494950724</c:v>
                </c:pt>
                <c:pt idx="181" formatCode="General">
                  <c:v>3.6398327057243876</c:v>
                </c:pt>
                <c:pt idx="182" formatCode="General">
                  <c:v>3.1461245983839206</c:v>
                </c:pt>
                <c:pt idx="183" formatCode="General">
                  <c:v>4.6251065813831929</c:v>
                </c:pt>
                <c:pt idx="184" formatCode="General">
                  <c:v>4.6731650666830973</c:v>
                </c:pt>
                <c:pt idx="185" formatCode="General">
                  <c:v>2.6304243954996736</c:v>
                </c:pt>
                <c:pt idx="186" formatCode="General">
                  <c:v>1.2670195752168212</c:v>
                </c:pt>
                <c:pt idx="187" formatCode="General">
                  <c:v>3.3559548804836083</c:v>
                </c:pt>
                <c:pt idx="188" formatCode="General">
                  <c:v>0.96188056124064758</c:v>
                </c:pt>
                <c:pt idx="189" formatCode="General">
                  <c:v>0.96455303985567298</c:v>
                </c:pt>
                <c:pt idx="190" formatCode="General">
                  <c:v>1.3365939454663902</c:v>
                </c:pt>
                <c:pt idx="191" formatCode="General">
                  <c:v>-0.75608620506866941</c:v>
                </c:pt>
                <c:pt idx="192" formatCode="General">
                  <c:v>3.5075222706544054</c:v>
                </c:pt>
                <c:pt idx="193" formatCode="General">
                  <c:v>-0.49822200180364007</c:v>
                </c:pt>
                <c:pt idx="194" formatCode="General">
                  <c:v>1.19818854509235</c:v>
                </c:pt>
                <c:pt idx="195" formatCode="General">
                  <c:v>1.1573666100554476</c:v>
                </c:pt>
                <c:pt idx="196" formatCode="General">
                  <c:v>-5.1962509610930852E-2</c:v>
                </c:pt>
                <c:pt idx="197" formatCode="General">
                  <c:v>-0.8999792464896359</c:v>
                </c:pt>
                <c:pt idx="198" formatCode="General">
                  <c:v>1.732913902107498</c:v>
                </c:pt>
                <c:pt idx="199" formatCode="General">
                  <c:v>1.3539160966531654</c:v>
                </c:pt>
                <c:pt idx="200" formatCode="General">
                  <c:v>1.6282063381473364</c:v>
                </c:pt>
                <c:pt idx="201" formatCode="General">
                  <c:v>2.2295531792181862</c:v>
                </c:pt>
                <c:pt idx="202" formatCode="General">
                  <c:v>1.8813874477350225</c:v>
                </c:pt>
                <c:pt idx="203" formatCode="General">
                  <c:v>2.8232275077104276</c:v>
                </c:pt>
                <c:pt idx="204" formatCode="General">
                  <c:v>1.6971522472007052</c:v>
                </c:pt>
                <c:pt idx="205" formatCode="General">
                  <c:v>-0.13492028888718721</c:v>
                </c:pt>
                <c:pt idx="206" formatCode="General">
                  <c:v>2.5587292912241111</c:v>
                </c:pt>
                <c:pt idx="207" formatCode="General">
                  <c:v>1.8824038230361282</c:v>
                </c:pt>
                <c:pt idx="208" formatCode="General">
                  <c:v>2.434851722894777</c:v>
                </c:pt>
                <c:pt idx="209" formatCode="General">
                  <c:v>1.5930772915577478</c:v>
                </c:pt>
                <c:pt idx="210" formatCode="General">
                  <c:v>1.869588285189792</c:v>
                </c:pt>
                <c:pt idx="211" formatCode="General">
                  <c:v>1.8952144856063171</c:v>
                </c:pt>
                <c:pt idx="212" formatCode="General">
                  <c:v>1.4498564595207597</c:v>
                </c:pt>
                <c:pt idx="213" formatCode="General">
                  <c:v>2.2180440203630241</c:v>
                </c:pt>
                <c:pt idx="214" formatCode="General">
                  <c:v>2.6933570703225058</c:v>
                </c:pt>
                <c:pt idx="215" formatCode="General">
                  <c:v>2.3684355396714949</c:v>
                </c:pt>
                <c:pt idx="216" formatCode="General">
                  <c:v>4.4959083518582474</c:v>
                </c:pt>
                <c:pt idx="217" formatCode="General">
                  <c:v>1.1751975487990478</c:v>
                </c:pt>
                <c:pt idx="218" formatCode="General">
                  <c:v>1.6972388857157625</c:v>
                </c:pt>
                <c:pt idx="219" formatCode="General">
                  <c:v>3.1764184475599819</c:v>
                </c:pt>
                <c:pt idx="220" formatCode="General">
                  <c:v>0.19271902565212429</c:v>
                </c:pt>
                <c:pt idx="221" formatCode="General">
                  <c:v>1.4037037906564223</c:v>
                </c:pt>
                <c:pt idx="222" formatCode="General">
                  <c:v>0.47390129435262907</c:v>
                </c:pt>
                <c:pt idx="223" formatCode="General">
                  <c:v>1.9713716372028074</c:v>
                </c:pt>
                <c:pt idx="224" formatCode="General">
                  <c:v>1.4468407522483204</c:v>
                </c:pt>
                <c:pt idx="225" formatCode="General">
                  <c:v>1.6118827311466788</c:v>
                </c:pt>
                <c:pt idx="226" formatCode="General">
                  <c:v>1.1694118588839899</c:v>
                </c:pt>
                <c:pt idx="227" formatCode="General">
                  <c:v>-6.7432978016498168E-2</c:v>
                </c:pt>
                <c:pt idx="228" formatCode="General">
                  <c:v>-0.28944745605788569</c:v>
                </c:pt>
                <c:pt idx="229" formatCode="General">
                  <c:v>1.2176690625983326</c:v>
                </c:pt>
                <c:pt idx="230" formatCode="General">
                  <c:v>0.4419902927228776</c:v>
                </c:pt>
                <c:pt idx="231" formatCode="General">
                  <c:v>1.2084160566257367</c:v>
                </c:pt>
                <c:pt idx="232" formatCode="General">
                  <c:v>-0.85001280470781637</c:v>
                </c:pt>
                <c:pt idx="233" formatCode="General">
                  <c:v>0.45043305004310241</c:v>
                </c:pt>
                <c:pt idx="234" formatCode="General">
                  <c:v>1.7300213892571747</c:v>
                </c:pt>
                <c:pt idx="235" formatCode="General">
                  <c:v>0.50303086824376919</c:v>
                </c:pt>
                <c:pt idx="236" formatCode="General">
                  <c:v>2.4214117849650734</c:v>
                </c:pt>
                <c:pt idx="237" formatCode="General">
                  <c:v>-3.3690371769864669E-2</c:v>
                </c:pt>
                <c:pt idx="238" formatCode="General">
                  <c:v>0.11701457378308078</c:v>
                </c:pt>
                <c:pt idx="239" formatCode="General">
                  <c:v>0.82495521662428928</c:v>
                </c:pt>
                <c:pt idx="240" formatCode="General">
                  <c:v>1.0259514455702572</c:v>
                </c:pt>
                <c:pt idx="241" formatCode="General">
                  <c:v>1.3402284810883742</c:v>
                </c:pt>
                <c:pt idx="242" formatCode="General">
                  <c:v>0.32606550875047446</c:v>
                </c:pt>
                <c:pt idx="243" formatCode="General">
                  <c:v>-0.55060255833595306</c:v>
                </c:pt>
                <c:pt idx="244" formatCode="General">
                  <c:v>1.0881233482434709</c:v>
                </c:pt>
                <c:pt idx="245" formatCode="General">
                  <c:v>1.5742149019328622</c:v>
                </c:pt>
                <c:pt idx="246" formatCode="General">
                  <c:v>0.96481672382202532</c:v>
                </c:pt>
                <c:pt idx="247" formatCode="General">
                  <c:v>0.72783942482364239</c:v>
                </c:pt>
                <c:pt idx="248" formatCode="General">
                  <c:v>0</c:v>
                </c:pt>
                <c:pt idx="249" formatCode="General">
                  <c:v>-0.42179139446460567</c:v>
                </c:pt>
                <c:pt idx="250" formatCode="General">
                  <c:v>-3.8726723887052117E-2</c:v>
                </c:pt>
                <c:pt idx="251" formatCode="General">
                  <c:v>-0.38633047851054414</c:v>
                </c:pt>
                <c:pt idx="252" formatCode="General">
                  <c:v>4.3978836568726365E-2</c:v>
                </c:pt>
                <c:pt idx="253" formatCode="General">
                  <c:v>1.3153223683020485</c:v>
                </c:pt>
              </c:numCache>
            </c:numRef>
          </c:val>
        </c:ser>
        <c:ser>
          <c:idx val="1"/>
          <c:order val="1"/>
          <c:tx>
            <c:v>Inflációs alapfolyamatot megragadó mutatók sávja</c:v>
          </c:tx>
          <c:spPr>
            <a:solidFill>
              <a:schemeClr val="accent6">
                <a:lumMod val="50000"/>
              </a:schemeClr>
            </a:solidFill>
            <a:ln w="25400">
              <a:noFill/>
            </a:ln>
          </c:spPr>
          <c:cat>
            <c:numRef>
              <c:f>'c6-6'!$A$12:$A$265</c:f>
              <c:numCache>
                <c:formatCode>mmm/yy</c:formatCode>
                <c:ptCount val="254"/>
                <c:pt idx="0">
                  <c:v>34335</c:v>
                </c:pt>
                <c:pt idx="1">
                  <c:v>34366</c:v>
                </c:pt>
                <c:pt idx="2">
                  <c:v>34394</c:v>
                </c:pt>
                <c:pt idx="3">
                  <c:v>34425</c:v>
                </c:pt>
                <c:pt idx="4">
                  <c:v>34455</c:v>
                </c:pt>
                <c:pt idx="5">
                  <c:v>34486</c:v>
                </c:pt>
                <c:pt idx="6">
                  <c:v>34516</c:v>
                </c:pt>
                <c:pt idx="7">
                  <c:v>34547</c:v>
                </c:pt>
                <c:pt idx="8">
                  <c:v>34578</c:v>
                </c:pt>
                <c:pt idx="9">
                  <c:v>34608</c:v>
                </c:pt>
                <c:pt idx="10">
                  <c:v>34639</c:v>
                </c:pt>
                <c:pt idx="11">
                  <c:v>34669</c:v>
                </c:pt>
                <c:pt idx="12">
                  <c:v>34700</c:v>
                </c:pt>
                <c:pt idx="13">
                  <c:v>34731</c:v>
                </c:pt>
                <c:pt idx="14">
                  <c:v>34759</c:v>
                </c:pt>
                <c:pt idx="15">
                  <c:v>34790</c:v>
                </c:pt>
                <c:pt idx="16">
                  <c:v>34820</c:v>
                </c:pt>
                <c:pt idx="17">
                  <c:v>34851</c:v>
                </c:pt>
                <c:pt idx="18">
                  <c:v>34881</c:v>
                </c:pt>
                <c:pt idx="19">
                  <c:v>34912</c:v>
                </c:pt>
                <c:pt idx="20">
                  <c:v>34943</c:v>
                </c:pt>
                <c:pt idx="21">
                  <c:v>34973</c:v>
                </c:pt>
                <c:pt idx="22">
                  <c:v>35004</c:v>
                </c:pt>
                <c:pt idx="23">
                  <c:v>35034</c:v>
                </c:pt>
                <c:pt idx="24">
                  <c:v>35065</c:v>
                </c:pt>
                <c:pt idx="25">
                  <c:v>35096</c:v>
                </c:pt>
                <c:pt idx="26">
                  <c:v>35125</c:v>
                </c:pt>
                <c:pt idx="27">
                  <c:v>35156</c:v>
                </c:pt>
                <c:pt idx="28">
                  <c:v>35186</c:v>
                </c:pt>
                <c:pt idx="29">
                  <c:v>35217</c:v>
                </c:pt>
                <c:pt idx="30">
                  <c:v>35247</c:v>
                </c:pt>
                <c:pt idx="31">
                  <c:v>35278</c:v>
                </c:pt>
                <c:pt idx="32">
                  <c:v>35309</c:v>
                </c:pt>
                <c:pt idx="33">
                  <c:v>35339</c:v>
                </c:pt>
                <c:pt idx="34">
                  <c:v>35370</c:v>
                </c:pt>
                <c:pt idx="35">
                  <c:v>35400</c:v>
                </c:pt>
                <c:pt idx="36">
                  <c:v>35431</c:v>
                </c:pt>
                <c:pt idx="37">
                  <c:v>35462</c:v>
                </c:pt>
                <c:pt idx="38">
                  <c:v>35490</c:v>
                </c:pt>
                <c:pt idx="39">
                  <c:v>35521</c:v>
                </c:pt>
                <c:pt idx="40">
                  <c:v>35551</c:v>
                </c:pt>
                <c:pt idx="41">
                  <c:v>35582</c:v>
                </c:pt>
                <c:pt idx="42">
                  <c:v>35612</c:v>
                </c:pt>
                <c:pt idx="43">
                  <c:v>35643</c:v>
                </c:pt>
                <c:pt idx="44">
                  <c:v>35674</c:v>
                </c:pt>
                <c:pt idx="45">
                  <c:v>35704</c:v>
                </c:pt>
                <c:pt idx="46">
                  <c:v>35735</c:v>
                </c:pt>
                <c:pt idx="47">
                  <c:v>35765</c:v>
                </c:pt>
                <c:pt idx="48">
                  <c:v>35796</c:v>
                </c:pt>
                <c:pt idx="49">
                  <c:v>35827</c:v>
                </c:pt>
                <c:pt idx="50">
                  <c:v>35855</c:v>
                </c:pt>
                <c:pt idx="51">
                  <c:v>35886</c:v>
                </c:pt>
                <c:pt idx="52">
                  <c:v>35916</c:v>
                </c:pt>
                <c:pt idx="53">
                  <c:v>35947</c:v>
                </c:pt>
                <c:pt idx="54">
                  <c:v>35977</c:v>
                </c:pt>
                <c:pt idx="55">
                  <c:v>36008</c:v>
                </c:pt>
                <c:pt idx="56">
                  <c:v>36039</c:v>
                </c:pt>
                <c:pt idx="57">
                  <c:v>36069</c:v>
                </c:pt>
                <c:pt idx="58">
                  <c:v>36100</c:v>
                </c:pt>
                <c:pt idx="59">
                  <c:v>36130</c:v>
                </c:pt>
                <c:pt idx="60">
                  <c:v>36161</c:v>
                </c:pt>
                <c:pt idx="61">
                  <c:v>36192</c:v>
                </c:pt>
                <c:pt idx="62">
                  <c:v>36220</c:v>
                </c:pt>
                <c:pt idx="63">
                  <c:v>36251</c:v>
                </c:pt>
                <c:pt idx="64">
                  <c:v>36281</c:v>
                </c:pt>
                <c:pt idx="65">
                  <c:v>36312</c:v>
                </c:pt>
                <c:pt idx="66">
                  <c:v>36342</c:v>
                </c:pt>
                <c:pt idx="67">
                  <c:v>36373</c:v>
                </c:pt>
                <c:pt idx="68">
                  <c:v>36404</c:v>
                </c:pt>
                <c:pt idx="69">
                  <c:v>36434</c:v>
                </c:pt>
                <c:pt idx="70">
                  <c:v>36465</c:v>
                </c:pt>
                <c:pt idx="71">
                  <c:v>36495</c:v>
                </c:pt>
                <c:pt idx="72">
                  <c:v>36526</c:v>
                </c:pt>
                <c:pt idx="73">
                  <c:v>36557</c:v>
                </c:pt>
                <c:pt idx="74">
                  <c:v>36586</c:v>
                </c:pt>
                <c:pt idx="75">
                  <c:v>36617</c:v>
                </c:pt>
                <c:pt idx="76">
                  <c:v>36647</c:v>
                </c:pt>
                <c:pt idx="77">
                  <c:v>36678</c:v>
                </c:pt>
                <c:pt idx="78">
                  <c:v>36708</c:v>
                </c:pt>
                <c:pt idx="79">
                  <c:v>36739</c:v>
                </c:pt>
                <c:pt idx="80">
                  <c:v>36770</c:v>
                </c:pt>
                <c:pt idx="81">
                  <c:v>36800</c:v>
                </c:pt>
                <c:pt idx="82">
                  <c:v>36831</c:v>
                </c:pt>
                <c:pt idx="83">
                  <c:v>36861</c:v>
                </c:pt>
                <c:pt idx="84">
                  <c:v>36892</c:v>
                </c:pt>
                <c:pt idx="85">
                  <c:v>36923</c:v>
                </c:pt>
                <c:pt idx="86">
                  <c:v>36951</c:v>
                </c:pt>
                <c:pt idx="87">
                  <c:v>36982</c:v>
                </c:pt>
                <c:pt idx="88">
                  <c:v>37012</c:v>
                </c:pt>
                <c:pt idx="89">
                  <c:v>37043</c:v>
                </c:pt>
                <c:pt idx="90">
                  <c:v>37073</c:v>
                </c:pt>
                <c:pt idx="91">
                  <c:v>37104</c:v>
                </c:pt>
                <c:pt idx="92">
                  <c:v>37135</c:v>
                </c:pt>
                <c:pt idx="93">
                  <c:v>37165</c:v>
                </c:pt>
                <c:pt idx="94">
                  <c:v>37196</c:v>
                </c:pt>
                <c:pt idx="95">
                  <c:v>37226</c:v>
                </c:pt>
                <c:pt idx="96">
                  <c:v>37257</c:v>
                </c:pt>
                <c:pt idx="97">
                  <c:v>37288</c:v>
                </c:pt>
                <c:pt idx="98">
                  <c:v>37316</c:v>
                </c:pt>
                <c:pt idx="99">
                  <c:v>37347</c:v>
                </c:pt>
                <c:pt idx="100">
                  <c:v>37377</c:v>
                </c:pt>
                <c:pt idx="101">
                  <c:v>37408</c:v>
                </c:pt>
                <c:pt idx="102">
                  <c:v>37438</c:v>
                </c:pt>
                <c:pt idx="103">
                  <c:v>37469</c:v>
                </c:pt>
                <c:pt idx="104">
                  <c:v>37500</c:v>
                </c:pt>
                <c:pt idx="105">
                  <c:v>37530</c:v>
                </c:pt>
                <c:pt idx="106">
                  <c:v>37561</c:v>
                </c:pt>
                <c:pt idx="107">
                  <c:v>37591</c:v>
                </c:pt>
                <c:pt idx="108">
                  <c:v>37622</c:v>
                </c:pt>
                <c:pt idx="109">
                  <c:v>37653</c:v>
                </c:pt>
                <c:pt idx="110">
                  <c:v>37681</c:v>
                </c:pt>
                <c:pt idx="111">
                  <c:v>37712</c:v>
                </c:pt>
                <c:pt idx="112">
                  <c:v>37742</c:v>
                </c:pt>
                <c:pt idx="113">
                  <c:v>37773</c:v>
                </c:pt>
                <c:pt idx="114">
                  <c:v>37803</c:v>
                </c:pt>
                <c:pt idx="115">
                  <c:v>37834</c:v>
                </c:pt>
                <c:pt idx="116">
                  <c:v>37865</c:v>
                </c:pt>
                <c:pt idx="117">
                  <c:v>37895</c:v>
                </c:pt>
                <c:pt idx="118">
                  <c:v>37926</c:v>
                </c:pt>
                <c:pt idx="119">
                  <c:v>37956</c:v>
                </c:pt>
                <c:pt idx="120">
                  <c:v>37987</c:v>
                </c:pt>
                <c:pt idx="121">
                  <c:v>38018</c:v>
                </c:pt>
                <c:pt idx="122">
                  <c:v>38047</c:v>
                </c:pt>
                <c:pt idx="123">
                  <c:v>38078</c:v>
                </c:pt>
                <c:pt idx="124">
                  <c:v>38108</c:v>
                </c:pt>
                <c:pt idx="125">
                  <c:v>38139</c:v>
                </c:pt>
                <c:pt idx="126">
                  <c:v>38169</c:v>
                </c:pt>
                <c:pt idx="127">
                  <c:v>38200</c:v>
                </c:pt>
                <c:pt idx="128">
                  <c:v>38231</c:v>
                </c:pt>
                <c:pt idx="129">
                  <c:v>38261</c:v>
                </c:pt>
                <c:pt idx="130">
                  <c:v>38292</c:v>
                </c:pt>
                <c:pt idx="131">
                  <c:v>38322</c:v>
                </c:pt>
                <c:pt idx="132">
                  <c:v>38353</c:v>
                </c:pt>
                <c:pt idx="133">
                  <c:v>38384</c:v>
                </c:pt>
                <c:pt idx="134">
                  <c:v>38412</c:v>
                </c:pt>
                <c:pt idx="135">
                  <c:v>38443</c:v>
                </c:pt>
                <c:pt idx="136">
                  <c:v>38473</c:v>
                </c:pt>
                <c:pt idx="137">
                  <c:v>38504</c:v>
                </c:pt>
                <c:pt idx="138">
                  <c:v>38534</c:v>
                </c:pt>
                <c:pt idx="139">
                  <c:v>38565</c:v>
                </c:pt>
                <c:pt idx="140">
                  <c:v>38596</c:v>
                </c:pt>
                <c:pt idx="141">
                  <c:v>38626</c:v>
                </c:pt>
                <c:pt idx="142">
                  <c:v>38657</c:v>
                </c:pt>
                <c:pt idx="143">
                  <c:v>38687</c:v>
                </c:pt>
                <c:pt idx="144">
                  <c:v>38718</c:v>
                </c:pt>
                <c:pt idx="145">
                  <c:v>38749</c:v>
                </c:pt>
                <c:pt idx="146">
                  <c:v>38777</c:v>
                </c:pt>
                <c:pt idx="147">
                  <c:v>38808</c:v>
                </c:pt>
                <c:pt idx="148">
                  <c:v>38838</c:v>
                </c:pt>
                <c:pt idx="149">
                  <c:v>38869</c:v>
                </c:pt>
                <c:pt idx="150">
                  <c:v>38899</c:v>
                </c:pt>
                <c:pt idx="151">
                  <c:v>38930</c:v>
                </c:pt>
                <c:pt idx="152">
                  <c:v>38961</c:v>
                </c:pt>
                <c:pt idx="153">
                  <c:v>38991</c:v>
                </c:pt>
                <c:pt idx="154">
                  <c:v>39022</c:v>
                </c:pt>
                <c:pt idx="155">
                  <c:v>39052</c:v>
                </c:pt>
                <c:pt idx="156">
                  <c:v>39083</c:v>
                </c:pt>
                <c:pt idx="157">
                  <c:v>39114</c:v>
                </c:pt>
                <c:pt idx="158">
                  <c:v>39142</c:v>
                </c:pt>
                <c:pt idx="159">
                  <c:v>39173</c:v>
                </c:pt>
                <c:pt idx="160">
                  <c:v>39203</c:v>
                </c:pt>
                <c:pt idx="161">
                  <c:v>39234</c:v>
                </c:pt>
                <c:pt idx="162">
                  <c:v>39264</c:v>
                </c:pt>
                <c:pt idx="163">
                  <c:v>39295</c:v>
                </c:pt>
                <c:pt idx="164">
                  <c:v>39326</c:v>
                </c:pt>
                <c:pt idx="165">
                  <c:v>39356</c:v>
                </c:pt>
                <c:pt idx="166">
                  <c:v>39387</c:v>
                </c:pt>
                <c:pt idx="167">
                  <c:v>39417</c:v>
                </c:pt>
                <c:pt idx="168">
                  <c:v>39448</c:v>
                </c:pt>
                <c:pt idx="169">
                  <c:v>39479</c:v>
                </c:pt>
                <c:pt idx="170">
                  <c:v>39508</c:v>
                </c:pt>
                <c:pt idx="171">
                  <c:v>39539</c:v>
                </c:pt>
                <c:pt idx="172">
                  <c:v>39569</c:v>
                </c:pt>
                <c:pt idx="173">
                  <c:v>39600</c:v>
                </c:pt>
                <c:pt idx="174">
                  <c:v>39630</c:v>
                </c:pt>
                <c:pt idx="175">
                  <c:v>39661</c:v>
                </c:pt>
                <c:pt idx="176">
                  <c:v>39692</c:v>
                </c:pt>
                <c:pt idx="177">
                  <c:v>39722</c:v>
                </c:pt>
                <c:pt idx="178">
                  <c:v>39753</c:v>
                </c:pt>
                <c:pt idx="179">
                  <c:v>39783</c:v>
                </c:pt>
                <c:pt idx="180">
                  <c:v>39814</c:v>
                </c:pt>
                <c:pt idx="181">
                  <c:v>39845</c:v>
                </c:pt>
                <c:pt idx="182">
                  <c:v>39873</c:v>
                </c:pt>
                <c:pt idx="183">
                  <c:v>39904</c:v>
                </c:pt>
                <c:pt idx="184">
                  <c:v>39934</c:v>
                </c:pt>
                <c:pt idx="185">
                  <c:v>39965</c:v>
                </c:pt>
                <c:pt idx="186">
                  <c:v>39995</c:v>
                </c:pt>
                <c:pt idx="187">
                  <c:v>40026</c:v>
                </c:pt>
                <c:pt idx="188">
                  <c:v>40057</c:v>
                </c:pt>
                <c:pt idx="189">
                  <c:v>40087</c:v>
                </c:pt>
                <c:pt idx="190">
                  <c:v>40118</c:v>
                </c:pt>
                <c:pt idx="191">
                  <c:v>40148</c:v>
                </c:pt>
                <c:pt idx="192">
                  <c:v>40179</c:v>
                </c:pt>
                <c:pt idx="193">
                  <c:v>40210</c:v>
                </c:pt>
                <c:pt idx="194">
                  <c:v>40238</c:v>
                </c:pt>
                <c:pt idx="195">
                  <c:v>40269</c:v>
                </c:pt>
                <c:pt idx="196">
                  <c:v>40299</c:v>
                </c:pt>
                <c:pt idx="197">
                  <c:v>40330</c:v>
                </c:pt>
                <c:pt idx="198">
                  <c:v>40360</c:v>
                </c:pt>
                <c:pt idx="199">
                  <c:v>40391</c:v>
                </c:pt>
                <c:pt idx="200">
                  <c:v>40422</c:v>
                </c:pt>
                <c:pt idx="201">
                  <c:v>40452</c:v>
                </c:pt>
                <c:pt idx="202">
                  <c:v>40483</c:v>
                </c:pt>
                <c:pt idx="203">
                  <c:v>40513</c:v>
                </c:pt>
                <c:pt idx="204">
                  <c:v>40544</c:v>
                </c:pt>
                <c:pt idx="205">
                  <c:v>40575</c:v>
                </c:pt>
                <c:pt idx="206">
                  <c:v>40603</c:v>
                </c:pt>
                <c:pt idx="207">
                  <c:v>40634</c:v>
                </c:pt>
                <c:pt idx="208">
                  <c:v>40664</c:v>
                </c:pt>
                <c:pt idx="209">
                  <c:v>40695</c:v>
                </c:pt>
                <c:pt idx="210">
                  <c:v>40725</c:v>
                </c:pt>
                <c:pt idx="211">
                  <c:v>40756</c:v>
                </c:pt>
                <c:pt idx="212">
                  <c:v>40787</c:v>
                </c:pt>
                <c:pt idx="213">
                  <c:v>40817</c:v>
                </c:pt>
                <c:pt idx="214">
                  <c:v>40848</c:v>
                </c:pt>
                <c:pt idx="215">
                  <c:v>40878</c:v>
                </c:pt>
                <c:pt idx="216">
                  <c:v>40909</c:v>
                </c:pt>
                <c:pt idx="217">
                  <c:v>40940</c:v>
                </c:pt>
                <c:pt idx="218">
                  <c:v>40969</c:v>
                </c:pt>
                <c:pt idx="219">
                  <c:v>41000</c:v>
                </c:pt>
                <c:pt idx="220">
                  <c:v>41030</c:v>
                </c:pt>
                <c:pt idx="221">
                  <c:v>41061</c:v>
                </c:pt>
                <c:pt idx="222">
                  <c:v>41091</c:v>
                </c:pt>
                <c:pt idx="223">
                  <c:v>41122</c:v>
                </c:pt>
                <c:pt idx="224">
                  <c:v>41153</c:v>
                </c:pt>
                <c:pt idx="225">
                  <c:v>41183</c:v>
                </c:pt>
                <c:pt idx="226">
                  <c:v>41214</c:v>
                </c:pt>
                <c:pt idx="227">
                  <c:v>41244</c:v>
                </c:pt>
                <c:pt idx="228">
                  <c:v>41275</c:v>
                </c:pt>
                <c:pt idx="229">
                  <c:v>41306</c:v>
                </c:pt>
                <c:pt idx="230">
                  <c:v>41334</c:v>
                </c:pt>
                <c:pt idx="231">
                  <c:v>41365</c:v>
                </c:pt>
                <c:pt idx="232">
                  <c:v>41395</c:v>
                </c:pt>
                <c:pt idx="233">
                  <c:v>41426</c:v>
                </c:pt>
                <c:pt idx="234">
                  <c:v>41456</c:v>
                </c:pt>
                <c:pt idx="235">
                  <c:v>41487</c:v>
                </c:pt>
                <c:pt idx="236">
                  <c:v>41518</c:v>
                </c:pt>
                <c:pt idx="237">
                  <c:v>41548</c:v>
                </c:pt>
                <c:pt idx="238">
                  <c:v>41579</c:v>
                </c:pt>
                <c:pt idx="239">
                  <c:v>41609</c:v>
                </c:pt>
                <c:pt idx="240">
                  <c:v>41640</c:v>
                </c:pt>
                <c:pt idx="241">
                  <c:v>41671</c:v>
                </c:pt>
                <c:pt idx="242">
                  <c:v>41699</c:v>
                </c:pt>
                <c:pt idx="243">
                  <c:v>41730</c:v>
                </c:pt>
                <c:pt idx="244">
                  <c:v>41760</c:v>
                </c:pt>
                <c:pt idx="245">
                  <c:v>41791</c:v>
                </c:pt>
                <c:pt idx="246">
                  <c:v>41821</c:v>
                </c:pt>
                <c:pt idx="247">
                  <c:v>41852</c:v>
                </c:pt>
                <c:pt idx="248">
                  <c:v>41883</c:v>
                </c:pt>
                <c:pt idx="249">
                  <c:v>41913</c:v>
                </c:pt>
                <c:pt idx="250">
                  <c:v>41944</c:v>
                </c:pt>
                <c:pt idx="251">
                  <c:v>41974</c:v>
                </c:pt>
                <c:pt idx="252">
                  <c:v>42005</c:v>
                </c:pt>
                <c:pt idx="253">
                  <c:v>42036</c:v>
                </c:pt>
              </c:numCache>
            </c:numRef>
          </c:cat>
          <c:val>
            <c:numRef>
              <c:f>'c6-6'!$D$12:$D$265</c:f>
              <c:numCache>
                <c:formatCode>0.00</c:formatCode>
                <c:ptCount val="254"/>
                <c:pt idx="0">
                  <c:v>16.765177626912404</c:v>
                </c:pt>
                <c:pt idx="1">
                  <c:v>16.480311350428849</c:v>
                </c:pt>
                <c:pt idx="2">
                  <c:v>16.279273517157833</c:v>
                </c:pt>
                <c:pt idx="3">
                  <c:v>16.5405678350605</c:v>
                </c:pt>
                <c:pt idx="4">
                  <c:v>15.412921528096945</c:v>
                </c:pt>
                <c:pt idx="5">
                  <c:v>19.352054422383276</c:v>
                </c:pt>
                <c:pt idx="6">
                  <c:v>18.028850806639923</c:v>
                </c:pt>
                <c:pt idx="7">
                  <c:v>20.906058305434811</c:v>
                </c:pt>
                <c:pt idx="8">
                  <c:v>22.041829535606695</c:v>
                </c:pt>
                <c:pt idx="9">
                  <c:v>22.239002191420767</c:v>
                </c:pt>
                <c:pt idx="10">
                  <c:v>21.501331457372785</c:v>
                </c:pt>
                <c:pt idx="11">
                  <c:v>18.973078946165884</c:v>
                </c:pt>
                <c:pt idx="12">
                  <c:v>6.8508317999128678</c:v>
                </c:pt>
                <c:pt idx="13">
                  <c:v>3.6569624230118336</c:v>
                </c:pt>
                <c:pt idx="14">
                  <c:v>3.8536176907315394</c:v>
                </c:pt>
                <c:pt idx="15">
                  <c:v>5.6391749234110335</c:v>
                </c:pt>
                <c:pt idx="16">
                  <c:v>3.6424104179748298</c:v>
                </c:pt>
                <c:pt idx="17">
                  <c:v>2.1324181634159771</c:v>
                </c:pt>
                <c:pt idx="18">
                  <c:v>2.1355506525177361</c:v>
                </c:pt>
                <c:pt idx="19">
                  <c:v>2.3843805840272978</c:v>
                </c:pt>
                <c:pt idx="20">
                  <c:v>3.9951304914754786</c:v>
                </c:pt>
                <c:pt idx="21">
                  <c:v>3.2707121417075768</c:v>
                </c:pt>
                <c:pt idx="22">
                  <c:v>2.5127752224313014</c:v>
                </c:pt>
                <c:pt idx="23">
                  <c:v>1.8182203161832149</c:v>
                </c:pt>
                <c:pt idx="24">
                  <c:v>8.3637841364214154</c:v>
                </c:pt>
                <c:pt idx="25">
                  <c:v>3.9879496563037122</c:v>
                </c:pt>
                <c:pt idx="26">
                  <c:v>5.3452134436230239</c:v>
                </c:pt>
                <c:pt idx="27">
                  <c:v>3.1761305713996819</c:v>
                </c:pt>
                <c:pt idx="28">
                  <c:v>2.8782459519802757</c:v>
                </c:pt>
                <c:pt idx="29">
                  <c:v>2.8179095438798782</c:v>
                </c:pt>
                <c:pt idx="30">
                  <c:v>1.3168490411863161</c:v>
                </c:pt>
                <c:pt idx="31">
                  <c:v>1.3890382184553829</c:v>
                </c:pt>
                <c:pt idx="32">
                  <c:v>2.4179713303088732</c:v>
                </c:pt>
                <c:pt idx="33">
                  <c:v>1.6547632076013201</c:v>
                </c:pt>
                <c:pt idx="34">
                  <c:v>2.3996518201727639</c:v>
                </c:pt>
                <c:pt idx="35">
                  <c:v>2.0665052314597148</c:v>
                </c:pt>
                <c:pt idx="36">
                  <c:v>7.820395440175119</c:v>
                </c:pt>
                <c:pt idx="37">
                  <c:v>3.5461157912855441</c:v>
                </c:pt>
                <c:pt idx="38">
                  <c:v>2.4142050399430417</c:v>
                </c:pt>
                <c:pt idx="39">
                  <c:v>0.99076311574674492</c:v>
                </c:pt>
                <c:pt idx="40">
                  <c:v>1.534995279743768</c:v>
                </c:pt>
                <c:pt idx="41">
                  <c:v>2.3968630596242804</c:v>
                </c:pt>
                <c:pt idx="42">
                  <c:v>1.0621070111507294</c:v>
                </c:pt>
                <c:pt idx="43">
                  <c:v>1.7059247006329912</c:v>
                </c:pt>
                <c:pt idx="44">
                  <c:v>1.4200684150788163</c:v>
                </c:pt>
                <c:pt idx="45">
                  <c:v>2.4361225645602502</c:v>
                </c:pt>
                <c:pt idx="46">
                  <c:v>1.4010008137549903</c:v>
                </c:pt>
                <c:pt idx="47">
                  <c:v>1.9883347071761932</c:v>
                </c:pt>
                <c:pt idx="48">
                  <c:v>3.6728698875036798</c:v>
                </c:pt>
                <c:pt idx="49">
                  <c:v>1.343101240980431</c:v>
                </c:pt>
                <c:pt idx="50">
                  <c:v>2.3935878507447512</c:v>
                </c:pt>
                <c:pt idx="51">
                  <c:v>0.95822145343589682</c:v>
                </c:pt>
                <c:pt idx="52">
                  <c:v>1.562049841036341</c:v>
                </c:pt>
                <c:pt idx="53">
                  <c:v>1.0955971967394618</c:v>
                </c:pt>
                <c:pt idx="54">
                  <c:v>0.98778397034844545</c:v>
                </c:pt>
                <c:pt idx="55">
                  <c:v>1.2045605504662404</c:v>
                </c:pt>
                <c:pt idx="56">
                  <c:v>0.32262430522803243</c:v>
                </c:pt>
                <c:pt idx="57">
                  <c:v>2.2135122225284363</c:v>
                </c:pt>
                <c:pt idx="58">
                  <c:v>0.92828307032745272</c:v>
                </c:pt>
                <c:pt idx="59" formatCode="General">
                  <c:v>1.2816917247884732</c:v>
                </c:pt>
                <c:pt idx="60" formatCode="General">
                  <c:v>2.7984484923033648</c:v>
                </c:pt>
                <c:pt idx="61" formatCode="General">
                  <c:v>1.9021669127434677</c:v>
                </c:pt>
                <c:pt idx="62" formatCode="General">
                  <c:v>1.2526125555571213</c:v>
                </c:pt>
                <c:pt idx="63" formatCode="General">
                  <c:v>1.5291183926963186</c:v>
                </c:pt>
                <c:pt idx="64" formatCode="General">
                  <c:v>3.0120594747958336</c:v>
                </c:pt>
                <c:pt idx="65" formatCode="General">
                  <c:v>1.4210373579679754</c:v>
                </c:pt>
                <c:pt idx="66" formatCode="General">
                  <c:v>1.6213302435650832</c:v>
                </c:pt>
                <c:pt idx="67" formatCode="General">
                  <c:v>1.5699710254495756</c:v>
                </c:pt>
                <c:pt idx="68" formatCode="General">
                  <c:v>0.99439815505132856</c:v>
                </c:pt>
                <c:pt idx="69" formatCode="General">
                  <c:v>2.4619510410311847</c:v>
                </c:pt>
                <c:pt idx="70" formatCode="General">
                  <c:v>2.1764313719364878</c:v>
                </c:pt>
                <c:pt idx="71" formatCode="General">
                  <c:v>1.7923832041962555</c:v>
                </c:pt>
                <c:pt idx="72" formatCode="General">
                  <c:v>1.8454743247491763</c:v>
                </c:pt>
                <c:pt idx="73" formatCode="General">
                  <c:v>3.1616163801314627</c:v>
                </c:pt>
                <c:pt idx="74" formatCode="General">
                  <c:v>3.011714708084483</c:v>
                </c:pt>
                <c:pt idx="75" formatCode="General">
                  <c:v>3.2039929675016765</c:v>
                </c:pt>
                <c:pt idx="76" formatCode="General">
                  <c:v>1.3626041380185541</c:v>
                </c:pt>
                <c:pt idx="77" formatCode="General">
                  <c:v>1.257603723030627</c:v>
                </c:pt>
                <c:pt idx="78" formatCode="General">
                  <c:v>2.6437994710353507</c:v>
                </c:pt>
                <c:pt idx="79" formatCode="General">
                  <c:v>2.4887785757850764</c:v>
                </c:pt>
                <c:pt idx="80" formatCode="General">
                  <c:v>4.59425545177929</c:v>
                </c:pt>
                <c:pt idx="81" formatCode="General">
                  <c:v>1.6357440462841453</c:v>
                </c:pt>
                <c:pt idx="82" formatCode="General">
                  <c:v>2.0404114733755705</c:v>
                </c:pt>
                <c:pt idx="83" formatCode="General">
                  <c:v>0.77989570704947653</c:v>
                </c:pt>
                <c:pt idx="84" formatCode="General">
                  <c:v>2.8212328672087352</c:v>
                </c:pt>
                <c:pt idx="85" formatCode="General">
                  <c:v>2.4609957985194342</c:v>
                </c:pt>
                <c:pt idx="86" formatCode="General">
                  <c:v>1.2590865144104413</c:v>
                </c:pt>
                <c:pt idx="87" formatCode="General">
                  <c:v>1.1217566340201728</c:v>
                </c:pt>
                <c:pt idx="88" formatCode="General">
                  <c:v>0.59655230800048287</c:v>
                </c:pt>
                <c:pt idx="89" formatCode="General">
                  <c:v>0.999102785658323</c:v>
                </c:pt>
                <c:pt idx="90" formatCode="General">
                  <c:v>0.84951801673713589</c:v>
                </c:pt>
                <c:pt idx="91" formatCode="General">
                  <c:v>1.1681081236672526</c:v>
                </c:pt>
                <c:pt idx="92" formatCode="General">
                  <c:v>1.3782845957089904</c:v>
                </c:pt>
                <c:pt idx="93" formatCode="General">
                  <c:v>0.99464486290821696</c:v>
                </c:pt>
                <c:pt idx="94" formatCode="General">
                  <c:v>1.2637161900210714</c:v>
                </c:pt>
                <c:pt idx="95" formatCode="General">
                  <c:v>2.0076586483143615</c:v>
                </c:pt>
                <c:pt idx="96" formatCode="General">
                  <c:v>1.2429141209380532</c:v>
                </c:pt>
                <c:pt idx="97" formatCode="General">
                  <c:v>2.6137527174564497</c:v>
                </c:pt>
                <c:pt idx="98" formatCode="General">
                  <c:v>1.6525978907178569</c:v>
                </c:pt>
                <c:pt idx="99" formatCode="General">
                  <c:v>1.7163149313709312</c:v>
                </c:pt>
                <c:pt idx="100" formatCode="General">
                  <c:v>0.97700215171516902</c:v>
                </c:pt>
                <c:pt idx="101" formatCode="General">
                  <c:v>0.58592918108269032</c:v>
                </c:pt>
                <c:pt idx="102" formatCode="General">
                  <c:v>1.5843164525918922</c:v>
                </c:pt>
                <c:pt idx="103" formatCode="General">
                  <c:v>0.43053801483378606</c:v>
                </c:pt>
                <c:pt idx="104" formatCode="General">
                  <c:v>1.445245278020721</c:v>
                </c:pt>
                <c:pt idx="105" formatCode="General">
                  <c:v>0.78600890227524189</c:v>
                </c:pt>
                <c:pt idx="106" formatCode="General">
                  <c:v>1.2900597164809113</c:v>
                </c:pt>
                <c:pt idx="107" formatCode="General">
                  <c:v>2.2399035724278633</c:v>
                </c:pt>
                <c:pt idx="108" formatCode="General">
                  <c:v>1.2769604102481509</c:v>
                </c:pt>
                <c:pt idx="109" formatCode="General">
                  <c:v>1.8444563952977262</c:v>
                </c:pt>
                <c:pt idx="110" formatCode="General">
                  <c:v>1.9913197071874436</c:v>
                </c:pt>
                <c:pt idx="111" formatCode="General">
                  <c:v>0.91504881197091947</c:v>
                </c:pt>
                <c:pt idx="112" formatCode="General">
                  <c:v>0.57614551194338048</c:v>
                </c:pt>
                <c:pt idx="113" formatCode="General">
                  <c:v>2.3026870862692306</c:v>
                </c:pt>
                <c:pt idx="114" formatCode="General">
                  <c:v>2.0390102010535429</c:v>
                </c:pt>
                <c:pt idx="115" formatCode="General">
                  <c:v>1.314823020652895</c:v>
                </c:pt>
                <c:pt idx="116" formatCode="General">
                  <c:v>0.8565199910640473</c:v>
                </c:pt>
                <c:pt idx="117" formatCode="General">
                  <c:v>0.68160322314847122</c:v>
                </c:pt>
                <c:pt idx="118" formatCode="General">
                  <c:v>1.6681145803352706</c:v>
                </c:pt>
                <c:pt idx="119" formatCode="General">
                  <c:v>1.4066175756310031</c:v>
                </c:pt>
                <c:pt idx="120" formatCode="General">
                  <c:v>1.4016074588194982</c:v>
                </c:pt>
                <c:pt idx="121" formatCode="General">
                  <c:v>3.034497000593305</c:v>
                </c:pt>
                <c:pt idx="122" formatCode="General">
                  <c:v>0.96098633999280025</c:v>
                </c:pt>
                <c:pt idx="123" formatCode="General">
                  <c:v>1.1006406474789685</c:v>
                </c:pt>
                <c:pt idx="124" formatCode="General">
                  <c:v>2.1348438005633028</c:v>
                </c:pt>
                <c:pt idx="125" formatCode="General">
                  <c:v>0.72585759677492945</c:v>
                </c:pt>
                <c:pt idx="126" formatCode="General">
                  <c:v>0.93423885801206552</c:v>
                </c:pt>
                <c:pt idx="127" formatCode="General">
                  <c:v>0.76707774403776341</c:v>
                </c:pt>
                <c:pt idx="128" formatCode="General">
                  <c:v>0.55527830960568281</c:v>
                </c:pt>
                <c:pt idx="129" formatCode="General">
                  <c:v>1.537673463306362</c:v>
                </c:pt>
                <c:pt idx="130" formatCode="General">
                  <c:v>1.0887331775571596</c:v>
                </c:pt>
                <c:pt idx="131" formatCode="General">
                  <c:v>1.2441706700052748</c:v>
                </c:pt>
                <c:pt idx="132" formatCode="General">
                  <c:v>1.932214327667694</c:v>
                </c:pt>
                <c:pt idx="133" formatCode="General">
                  <c:v>1.7435487764755209</c:v>
                </c:pt>
                <c:pt idx="134" formatCode="General">
                  <c:v>0.34369571187110637</c:v>
                </c:pt>
                <c:pt idx="135" formatCode="General">
                  <c:v>1.5669017764501092</c:v>
                </c:pt>
                <c:pt idx="136" formatCode="General">
                  <c:v>0.89986300702105382</c:v>
                </c:pt>
                <c:pt idx="137" formatCode="General">
                  <c:v>1.0549591017297928</c:v>
                </c:pt>
                <c:pt idx="138" formatCode="General">
                  <c:v>1.0510523208329374</c:v>
                </c:pt>
                <c:pt idx="139" formatCode="General">
                  <c:v>0.80645545680425812</c:v>
                </c:pt>
                <c:pt idx="140" formatCode="General">
                  <c:v>1.0377217213021055</c:v>
                </c:pt>
                <c:pt idx="141" formatCode="General">
                  <c:v>2.0889736087973887</c:v>
                </c:pt>
                <c:pt idx="142" formatCode="General">
                  <c:v>1.0062848921777743</c:v>
                </c:pt>
                <c:pt idx="143" formatCode="General">
                  <c:v>1.0709305838767733</c:v>
                </c:pt>
                <c:pt idx="144" formatCode="General">
                  <c:v>0.92762186900267807</c:v>
                </c:pt>
                <c:pt idx="145" formatCode="General">
                  <c:v>0.61938272238295156</c:v>
                </c:pt>
                <c:pt idx="146" formatCode="General">
                  <c:v>0.67533243979254109</c:v>
                </c:pt>
                <c:pt idx="147" formatCode="General">
                  <c:v>0.79145395746334657</c:v>
                </c:pt>
                <c:pt idx="148" formatCode="General">
                  <c:v>0.9681618153817908</c:v>
                </c:pt>
                <c:pt idx="149" formatCode="General">
                  <c:v>0.93677764891491222</c:v>
                </c:pt>
                <c:pt idx="150" formatCode="General">
                  <c:v>2.6562894399783943</c:v>
                </c:pt>
                <c:pt idx="151" formatCode="General">
                  <c:v>1.1622760196377442</c:v>
                </c:pt>
                <c:pt idx="152" formatCode="General">
                  <c:v>1.6518438302891951</c:v>
                </c:pt>
                <c:pt idx="153" formatCode="General">
                  <c:v>0.70245054406711915</c:v>
                </c:pt>
                <c:pt idx="154" formatCode="General">
                  <c:v>0.66583115564546347</c:v>
                </c:pt>
                <c:pt idx="155" formatCode="General">
                  <c:v>1.1231844907673576</c:v>
                </c:pt>
                <c:pt idx="156" formatCode="General">
                  <c:v>0.55552137667675083</c:v>
                </c:pt>
                <c:pt idx="157" formatCode="General">
                  <c:v>0.89140988815684352</c:v>
                </c:pt>
                <c:pt idx="158" formatCode="General">
                  <c:v>1.3270623534241253</c:v>
                </c:pt>
                <c:pt idx="159" formatCode="General">
                  <c:v>1.4045390790132899</c:v>
                </c:pt>
                <c:pt idx="160" formatCode="General">
                  <c:v>1.3948477713585703</c:v>
                </c:pt>
                <c:pt idx="161" formatCode="General">
                  <c:v>0.38669722773524029</c:v>
                </c:pt>
                <c:pt idx="162" formatCode="General">
                  <c:v>0.76942379779660541</c:v>
                </c:pt>
                <c:pt idx="163" formatCode="General">
                  <c:v>0.81166939268588578</c:v>
                </c:pt>
                <c:pt idx="164" formatCode="General">
                  <c:v>0.82909692321834427</c:v>
                </c:pt>
                <c:pt idx="165" formatCode="General">
                  <c:v>1.427925747972651</c:v>
                </c:pt>
                <c:pt idx="166" formatCode="General">
                  <c:v>1.6040761581690219</c:v>
                </c:pt>
                <c:pt idx="167" formatCode="General">
                  <c:v>0.94726233513834757</c:v>
                </c:pt>
                <c:pt idx="168" formatCode="General">
                  <c:v>1.5669929800726123</c:v>
                </c:pt>
                <c:pt idx="169" formatCode="General">
                  <c:v>0.94462524788842472</c:v>
                </c:pt>
                <c:pt idx="170" formatCode="General">
                  <c:v>1.21881992297034</c:v>
                </c:pt>
                <c:pt idx="171" formatCode="General">
                  <c:v>1.0779082757195795</c:v>
                </c:pt>
                <c:pt idx="172" formatCode="General">
                  <c:v>0.66080291997920426</c:v>
                </c:pt>
                <c:pt idx="173" formatCode="General">
                  <c:v>0.69874681439638664</c:v>
                </c:pt>
                <c:pt idx="174" formatCode="General">
                  <c:v>1.5848446600253681</c:v>
                </c:pt>
                <c:pt idx="175" formatCode="General">
                  <c:v>1.3384931373888662</c:v>
                </c:pt>
                <c:pt idx="176" formatCode="General">
                  <c:v>0.33369814350517402</c:v>
                </c:pt>
                <c:pt idx="177" formatCode="General">
                  <c:v>0.69360743278487291</c:v>
                </c:pt>
                <c:pt idx="178" formatCode="General">
                  <c:v>1.4908645420395885</c:v>
                </c:pt>
                <c:pt idx="179" formatCode="General">
                  <c:v>0.7828344507762921</c:v>
                </c:pt>
                <c:pt idx="180" formatCode="General">
                  <c:v>0.59440586211078994</c:v>
                </c:pt>
                <c:pt idx="181" formatCode="General">
                  <c:v>0.98520402384816919</c:v>
                </c:pt>
                <c:pt idx="182" formatCode="General">
                  <c:v>0.76312530352723229</c:v>
                </c:pt>
                <c:pt idx="183" formatCode="General">
                  <c:v>1.080680559615729</c:v>
                </c:pt>
                <c:pt idx="184" formatCode="General">
                  <c:v>0.85087577366718392</c:v>
                </c:pt>
                <c:pt idx="185" formatCode="General">
                  <c:v>1.5394618889455103</c:v>
                </c:pt>
                <c:pt idx="186" formatCode="General">
                  <c:v>2.0074392048109218</c:v>
                </c:pt>
                <c:pt idx="187" formatCode="General">
                  <c:v>0.34543249983560997</c:v>
                </c:pt>
                <c:pt idx="188" formatCode="General">
                  <c:v>2.3778677703515427</c:v>
                </c:pt>
                <c:pt idx="189" formatCode="General">
                  <c:v>1.229144817710889</c:v>
                </c:pt>
                <c:pt idx="190" formatCode="General">
                  <c:v>0.89331469117554718</c:v>
                </c:pt>
                <c:pt idx="191" formatCode="General">
                  <c:v>1.8831845413305643</c:v>
                </c:pt>
                <c:pt idx="192" formatCode="General">
                  <c:v>0.15247575815828895</c:v>
                </c:pt>
                <c:pt idx="193" formatCode="General">
                  <c:v>1.3635314411894655</c:v>
                </c:pt>
                <c:pt idx="194" formatCode="General">
                  <c:v>1.0213120738211643</c:v>
                </c:pt>
                <c:pt idx="195" formatCode="General">
                  <c:v>0.53008405654551893</c:v>
                </c:pt>
                <c:pt idx="196" formatCode="General">
                  <c:v>0.78160280928234727</c:v>
                </c:pt>
                <c:pt idx="197" formatCode="General">
                  <c:v>1.2924901315188038</c:v>
                </c:pt>
                <c:pt idx="198" formatCode="General">
                  <c:v>0.6282900846148749</c:v>
                </c:pt>
                <c:pt idx="199" formatCode="General">
                  <c:v>0.97781809589709212</c:v>
                </c:pt>
                <c:pt idx="200" formatCode="General">
                  <c:v>0.88830172875113078</c:v>
                </c:pt>
                <c:pt idx="201" formatCode="General">
                  <c:v>1.0104403069339298</c:v>
                </c:pt>
                <c:pt idx="202" formatCode="General">
                  <c:v>0.44989716091288301</c:v>
                </c:pt>
                <c:pt idx="203" formatCode="General">
                  <c:v>0.75040339309570925</c:v>
                </c:pt>
                <c:pt idx="204" formatCode="General">
                  <c:v>1.221169529414027</c:v>
                </c:pt>
                <c:pt idx="205" formatCode="General">
                  <c:v>1.8531971644684688</c:v>
                </c:pt>
                <c:pt idx="206" formatCode="General">
                  <c:v>1.5879249454878703</c:v>
                </c:pt>
                <c:pt idx="207" formatCode="General">
                  <c:v>0.81905993468846816</c:v>
                </c:pt>
                <c:pt idx="208" formatCode="General">
                  <c:v>0.91324291811223191</c:v>
                </c:pt>
                <c:pt idx="209" formatCode="General">
                  <c:v>1.4167335112364441</c:v>
                </c:pt>
                <c:pt idx="210" formatCode="General">
                  <c:v>0.62357241706160949</c:v>
                </c:pt>
                <c:pt idx="211" formatCode="General">
                  <c:v>1.020204257802348</c:v>
                </c:pt>
                <c:pt idx="212" formatCode="General">
                  <c:v>1.1440556296085589</c:v>
                </c:pt>
                <c:pt idx="213" formatCode="General">
                  <c:v>0.89596126764327266</c:v>
                </c:pt>
                <c:pt idx="214" formatCode="General">
                  <c:v>1.1909914325362649</c:v>
                </c:pt>
                <c:pt idx="215" formatCode="General">
                  <c:v>1.1980946924915941</c:v>
                </c:pt>
                <c:pt idx="216" formatCode="General">
                  <c:v>1.7987097327795851</c:v>
                </c:pt>
                <c:pt idx="217" formatCode="General">
                  <c:v>2.2609809529646014</c:v>
                </c:pt>
                <c:pt idx="218" formatCode="General">
                  <c:v>1.5131736303448236</c:v>
                </c:pt>
                <c:pt idx="219" formatCode="General">
                  <c:v>1.1562039635646357</c:v>
                </c:pt>
                <c:pt idx="220" formatCode="General">
                  <c:v>2.4371383719381328</c:v>
                </c:pt>
                <c:pt idx="221" formatCode="General">
                  <c:v>1.3979141701594813</c:v>
                </c:pt>
                <c:pt idx="222" formatCode="General">
                  <c:v>1.1997757322257172</c:v>
                </c:pt>
                <c:pt idx="223" formatCode="General">
                  <c:v>0.45509398163471815</c:v>
                </c:pt>
                <c:pt idx="224" formatCode="General">
                  <c:v>0.50882678461390185</c:v>
                </c:pt>
                <c:pt idx="225" formatCode="General">
                  <c:v>1.5379282577823119</c:v>
                </c:pt>
                <c:pt idx="226" formatCode="General">
                  <c:v>1.0188569793026403</c:v>
                </c:pt>
                <c:pt idx="227" formatCode="General">
                  <c:v>1.2925124605914959</c:v>
                </c:pt>
                <c:pt idx="228" formatCode="General">
                  <c:v>2.1339653145775941</c:v>
                </c:pt>
                <c:pt idx="229" formatCode="General">
                  <c:v>1.1865863504572616</c:v>
                </c:pt>
                <c:pt idx="230" formatCode="General">
                  <c:v>0.70460626694109862</c:v>
                </c:pt>
                <c:pt idx="231" formatCode="General">
                  <c:v>1.2535054450008545</c:v>
                </c:pt>
                <c:pt idx="232" formatCode="General">
                  <c:v>1.0996486237041694</c:v>
                </c:pt>
                <c:pt idx="233" formatCode="General">
                  <c:v>1.2273499734999689</c:v>
                </c:pt>
                <c:pt idx="234" formatCode="General">
                  <c:v>1.4007900247396066</c:v>
                </c:pt>
                <c:pt idx="235" formatCode="General">
                  <c:v>1.2302052220132538</c:v>
                </c:pt>
                <c:pt idx="236" formatCode="General">
                  <c:v>0.51816036610220806</c:v>
                </c:pt>
                <c:pt idx="237" formatCode="General">
                  <c:v>1.0799935455226972</c:v>
                </c:pt>
                <c:pt idx="238" formatCode="General">
                  <c:v>1.5334155428770941</c:v>
                </c:pt>
                <c:pt idx="239" formatCode="General">
                  <c:v>1.4756542373928028</c:v>
                </c:pt>
                <c:pt idx="240" formatCode="General">
                  <c:v>1.5410586938554047</c:v>
                </c:pt>
                <c:pt idx="241" formatCode="General">
                  <c:v>1.1048542451677719</c:v>
                </c:pt>
                <c:pt idx="242" formatCode="General">
                  <c:v>1.0653563937206769</c:v>
                </c:pt>
                <c:pt idx="243" formatCode="General">
                  <c:v>0.80903151436589837</c:v>
                </c:pt>
                <c:pt idx="244" formatCode="General">
                  <c:v>1.4728375961824582</c:v>
                </c:pt>
                <c:pt idx="245" formatCode="General">
                  <c:v>1.3581538495653689</c:v>
                </c:pt>
                <c:pt idx="246" formatCode="General">
                  <c:v>1.501739608174617</c:v>
                </c:pt>
                <c:pt idx="247" formatCode="General">
                  <c:v>0.89277741744670891</c:v>
                </c:pt>
                <c:pt idx="248" formatCode="General">
                  <c:v>0.57636030784222214</c:v>
                </c:pt>
                <c:pt idx="249" formatCode="General">
                  <c:v>1.6702060333235522</c:v>
                </c:pt>
                <c:pt idx="250" formatCode="General">
                  <c:v>0.94259639915108551</c:v>
                </c:pt>
                <c:pt idx="251" formatCode="General">
                  <c:v>1.3697276867751356</c:v>
                </c:pt>
                <c:pt idx="252" formatCode="General">
                  <c:v>1.1626432130106679</c:v>
                </c:pt>
                <c:pt idx="253" formatCode="General">
                  <c:v>1.1010602303969961</c:v>
                </c:pt>
              </c:numCache>
            </c:numRef>
          </c:val>
        </c:ser>
        <c:axId val="98973568"/>
        <c:axId val="99018240"/>
      </c:areaChart>
      <c:dateAx>
        <c:axId val="98973568"/>
        <c:scaling>
          <c:orientation val="minMax"/>
          <c:min val="39448"/>
        </c:scaling>
        <c:axPos val="b"/>
        <c:numFmt formatCode="yyyy" sourceLinked="0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9018240"/>
        <c:crossesAt val="0"/>
        <c:auto val="1"/>
        <c:lblOffset val="100"/>
        <c:baseTimeUnit val="months"/>
        <c:majorUnit val="1"/>
        <c:majorTimeUnit val="years"/>
      </c:dateAx>
      <c:valAx>
        <c:axId val="99018240"/>
        <c:scaling>
          <c:orientation val="minMax"/>
          <c:max val="6"/>
          <c:min val="-1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 dirty="0"/>
                  <a:t>%</a:t>
                </a:r>
              </a:p>
            </c:rich>
          </c:tx>
          <c:layout>
            <c:manualLayout>
              <c:xMode val="edge"/>
              <c:yMode val="edge"/>
              <c:x val="1.593561038748387E-4"/>
              <c:y val="0.2989074074074074"/>
            </c:manualLayout>
          </c:layout>
        </c:title>
        <c:numFmt formatCode="0" sourceLinked="0"/>
        <c:tickLblPos val="nextTo"/>
        <c:crossAx val="98973568"/>
        <c:crosses val="autoZero"/>
        <c:crossBetween val="midCat"/>
        <c:majorUnit val="1"/>
      </c:valAx>
    </c:plotArea>
    <c:plotVisOnly val="1"/>
    <c:dispBlanksAs val="zero"/>
  </c:chart>
  <c:spPr>
    <a:solidFill>
      <a:schemeClr val="bg1"/>
    </a:solidFill>
    <a:ln>
      <a:noFill/>
    </a:ln>
  </c:spPr>
  <c:txPr>
    <a:bodyPr/>
    <a:lstStyle/>
    <a:p>
      <a:pPr>
        <a:defRPr sz="1600">
          <a:latin typeface="+mj-lt"/>
        </a:defRPr>
      </a:pPr>
      <a:endParaRPr lang="hu-H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0.10494814814814815"/>
          <c:y val="5.0586111111111116E-2"/>
          <c:w val="0.79036957671957675"/>
          <c:h val="0.73293148148148168"/>
        </c:manualLayout>
      </c:layout>
      <c:areaChart>
        <c:grouping val="stacked"/>
        <c:ser>
          <c:idx val="0"/>
          <c:order val="1"/>
          <c:tx>
            <c:strRef>
              <c:f>'c6-10'!$C$13</c:f>
              <c:strCache>
                <c:ptCount val="1"/>
                <c:pt idx="0">
                  <c:v>A sáv minimuma</c:v>
                </c:pt>
              </c:strCache>
            </c:strRef>
          </c:tx>
          <c:spPr>
            <a:noFill/>
          </c:spPr>
          <c:cat>
            <c:numRef>
              <c:f>'c6-10'!$A$15:$A$148</c:f>
              <c:numCache>
                <c:formatCode>mmm/yy</c:formatCode>
                <c:ptCount val="134"/>
                <c:pt idx="0">
                  <c:v>37987</c:v>
                </c:pt>
                <c:pt idx="1">
                  <c:v>38018</c:v>
                </c:pt>
                <c:pt idx="2">
                  <c:v>38047</c:v>
                </c:pt>
                <c:pt idx="3">
                  <c:v>38078</c:v>
                </c:pt>
                <c:pt idx="4">
                  <c:v>38108</c:v>
                </c:pt>
                <c:pt idx="5">
                  <c:v>38139</c:v>
                </c:pt>
                <c:pt idx="6">
                  <c:v>38169</c:v>
                </c:pt>
                <c:pt idx="7">
                  <c:v>38200</c:v>
                </c:pt>
                <c:pt idx="8">
                  <c:v>38231</c:v>
                </c:pt>
                <c:pt idx="9">
                  <c:v>38261</c:v>
                </c:pt>
                <c:pt idx="10">
                  <c:v>38292</c:v>
                </c:pt>
                <c:pt idx="11">
                  <c:v>38322</c:v>
                </c:pt>
                <c:pt idx="12">
                  <c:v>38353</c:v>
                </c:pt>
                <c:pt idx="13">
                  <c:v>38384</c:v>
                </c:pt>
                <c:pt idx="14">
                  <c:v>38412</c:v>
                </c:pt>
                <c:pt idx="15">
                  <c:v>38443</c:v>
                </c:pt>
                <c:pt idx="16">
                  <c:v>38473</c:v>
                </c:pt>
                <c:pt idx="17">
                  <c:v>38504</c:v>
                </c:pt>
                <c:pt idx="18">
                  <c:v>38534</c:v>
                </c:pt>
                <c:pt idx="19">
                  <c:v>38565</c:v>
                </c:pt>
                <c:pt idx="20">
                  <c:v>38596</c:v>
                </c:pt>
                <c:pt idx="21">
                  <c:v>38626</c:v>
                </c:pt>
                <c:pt idx="22">
                  <c:v>38657</c:v>
                </c:pt>
                <c:pt idx="23">
                  <c:v>38687</c:v>
                </c:pt>
                <c:pt idx="24">
                  <c:v>38718</c:v>
                </c:pt>
                <c:pt idx="25">
                  <c:v>38749</c:v>
                </c:pt>
                <c:pt idx="26">
                  <c:v>38777</c:v>
                </c:pt>
                <c:pt idx="27">
                  <c:v>38808</c:v>
                </c:pt>
                <c:pt idx="28">
                  <c:v>38838</c:v>
                </c:pt>
                <c:pt idx="29">
                  <c:v>38869</c:v>
                </c:pt>
                <c:pt idx="30">
                  <c:v>38899</c:v>
                </c:pt>
                <c:pt idx="31">
                  <c:v>38930</c:v>
                </c:pt>
                <c:pt idx="32">
                  <c:v>38961</c:v>
                </c:pt>
                <c:pt idx="33">
                  <c:v>38991</c:v>
                </c:pt>
                <c:pt idx="34">
                  <c:v>39022</c:v>
                </c:pt>
                <c:pt idx="35">
                  <c:v>39052</c:v>
                </c:pt>
                <c:pt idx="36">
                  <c:v>39083</c:v>
                </c:pt>
                <c:pt idx="37">
                  <c:v>39114</c:v>
                </c:pt>
                <c:pt idx="38">
                  <c:v>39142</c:v>
                </c:pt>
                <c:pt idx="39">
                  <c:v>39173</c:v>
                </c:pt>
                <c:pt idx="40">
                  <c:v>39203</c:v>
                </c:pt>
                <c:pt idx="41">
                  <c:v>39234</c:v>
                </c:pt>
                <c:pt idx="42">
                  <c:v>39264</c:v>
                </c:pt>
                <c:pt idx="43">
                  <c:v>39295</c:v>
                </c:pt>
                <c:pt idx="44">
                  <c:v>39326</c:v>
                </c:pt>
                <c:pt idx="45">
                  <c:v>39356</c:v>
                </c:pt>
                <c:pt idx="46">
                  <c:v>39387</c:v>
                </c:pt>
                <c:pt idx="47">
                  <c:v>39417</c:v>
                </c:pt>
                <c:pt idx="48">
                  <c:v>39448</c:v>
                </c:pt>
                <c:pt idx="49">
                  <c:v>39479</c:v>
                </c:pt>
                <c:pt idx="50">
                  <c:v>39508</c:v>
                </c:pt>
                <c:pt idx="51">
                  <c:v>39539</c:v>
                </c:pt>
                <c:pt idx="52">
                  <c:v>39569</c:v>
                </c:pt>
                <c:pt idx="53">
                  <c:v>39600</c:v>
                </c:pt>
                <c:pt idx="54">
                  <c:v>39630</c:v>
                </c:pt>
                <c:pt idx="55">
                  <c:v>39661</c:v>
                </c:pt>
                <c:pt idx="56">
                  <c:v>39692</c:v>
                </c:pt>
                <c:pt idx="57">
                  <c:v>39722</c:v>
                </c:pt>
                <c:pt idx="58">
                  <c:v>39753</c:v>
                </c:pt>
                <c:pt idx="59">
                  <c:v>39783</c:v>
                </c:pt>
                <c:pt idx="60">
                  <c:v>39814</c:v>
                </c:pt>
                <c:pt idx="61">
                  <c:v>39845</c:v>
                </c:pt>
                <c:pt idx="62">
                  <c:v>39873</c:v>
                </c:pt>
                <c:pt idx="63">
                  <c:v>39904</c:v>
                </c:pt>
                <c:pt idx="64">
                  <c:v>39934</c:v>
                </c:pt>
                <c:pt idx="65">
                  <c:v>39965</c:v>
                </c:pt>
                <c:pt idx="66">
                  <c:v>39995</c:v>
                </c:pt>
                <c:pt idx="67">
                  <c:v>40026</c:v>
                </c:pt>
                <c:pt idx="68">
                  <c:v>40057</c:v>
                </c:pt>
                <c:pt idx="69">
                  <c:v>40087</c:v>
                </c:pt>
                <c:pt idx="70">
                  <c:v>40118</c:v>
                </c:pt>
                <c:pt idx="71">
                  <c:v>40148</c:v>
                </c:pt>
                <c:pt idx="72">
                  <c:v>40179</c:v>
                </c:pt>
                <c:pt idx="73">
                  <c:v>40210</c:v>
                </c:pt>
                <c:pt idx="74">
                  <c:v>40238</c:v>
                </c:pt>
                <c:pt idx="75">
                  <c:v>40269</c:v>
                </c:pt>
                <c:pt idx="76">
                  <c:v>40299</c:v>
                </c:pt>
                <c:pt idx="77">
                  <c:v>40330</c:v>
                </c:pt>
                <c:pt idx="78">
                  <c:v>40360</c:v>
                </c:pt>
                <c:pt idx="79">
                  <c:v>40391</c:v>
                </c:pt>
                <c:pt idx="80">
                  <c:v>40422</c:v>
                </c:pt>
                <c:pt idx="81">
                  <c:v>40452</c:v>
                </c:pt>
                <c:pt idx="82">
                  <c:v>40483</c:v>
                </c:pt>
                <c:pt idx="83">
                  <c:v>40513</c:v>
                </c:pt>
                <c:pt idx="84">
                  <c:v>40544</c:v>
                </c:pt>
                <c:pt idx="85">
                  <c:v>40575</c:v>
                </c:pt>
                <c:pt idx="86">
                  <c:v>40603</c:v>
                </c:pt>
                <c:pt idx="87">
                  <c:v>40634</c:v>
                </c:pt>
                <c:pt idx="88">
                  <c:v>40664</c:v>
                </c:pt>
                <c:pt idx="89">
                  <c:v>40695</c:v>
                </c:pt>
                <c:pt idx="90">
                  <c:v>40725</c:v>
                </c:pt>
                <c:pt idx="91">
                  <c:v>40756</c:v>
                </c:pt>
                <c:pt idx="92">
                  <c:v>40787</c:v>
                </c:pt>
                <c:pt idx="93">
                  <c:v>40817</c:v>
                </c:pt>
                <c:pt idx="94">
                  <c:v>40848</c:v>
                </c:pt>
                <c:pt idx="95">
                  <c:v>40878</c:v>
                </c:pt>
                <c:pt idx="96">
                  <c:v>40909</c:v>
                </c:pt>
                <c:pt idx="97">
                  <c:v>40940</c:v>
                </c:pt>
                <c:pt idx="98">
                  <c:v>40969</c:v>
                </c:pt>
                <c:pt idx="99">
                  <c:v>41000</c:v>
                </c:pt>
                <c:pt idx="100">
                  <c:v>41030</c:v>
                </c:pt>
                <c:pt idx="101">
                  <c:v>41061</c:v>
                </c:pt>
                <c:pt idx="102">
                  <c:v>41091</c:v>
                </c:pt>
                <c:pt idx="103">
                  <c:v>41122</c:v>
                </c:pt>
                <c:pt idx="104">
                  <c:v>41153</c:v>
                </c:pt>
                <c:pt idx="105">
                  <c:v>41183</c:v>
                </c:pt>
                <c:pt idx="106">
                  <c:v>41214</c:v>
                </c:pt>
                <c:pt idx="107">
                  <c:v>41244</c:v>
                </c:pt>
                <c:pt idx="108">
                  <c:v>41275</c:v>
                </c:pt>
                <c:pt idx="109">
                  <c:v>41306</c:v>
                </c:pt>
                <c:pt idx="110">
                  <c:v>41334</c:v>
                </c:pt>
                <c:pt idx="111">
                  <c:v>41365</c:v>
                </c:pt>
                <c:pt idx="112">
                  <c:v>41395</c:v>
                </c:pt>
                <c:pt idx="113">
                  <c:v>41426</c:v>
                </c:pt>
                <c:pt idx="114">
                  <c:v>41456</c:v>
                </c:pt>
                <c:pt idx="115">
                  <c:v>41487</c:v>
                </c:pt>
                <c:pt idx="116">
                  <c:v>41518</c:v>
                </c:pt>
                <c:pt idx="117">
                  <c:v>41548</c:v>
                </c:pt>
                <c:pt idx="118">
                  <c:v>41579</c:v>
                </c:pt>
                <c:pt idx="119">
                  <c:v>41609</c:v>
                </c:pt>
                <c:pt idx="120">
                  <c:v>41640</c:v>
                </c:pt>
                <c:pt idx="121">
                  <c:v>41671</c:v>
                </c:pt>
                <c:pt idx="122">
                  <c:v>41699</c:v>
                </c:pt>
                <c:pt idx="123">
                  <c:v>41730</c:v>
                </c:pt>
                <c:pt idx="124">
                  <c:v>41760</c:v>
                </c:pt>
                <c:pt idx="125">
                  <c:v>41791</c:v>
                </c:pt>
                <c:pt idx="126">
                  <c:v>41821</c:v>
                </c:pt>
                <c:pt idx="127">
                  <c:v>41852</c:v>
                </c:pt>
                <c:pt idx="128">
                  <c:v>41883</c:v>
                </c:pt>
                <c:pt idx="129">
                  <c:v>41913</c:v>
                </c:pt>
                <c:pt idx="130">
                  <c:v>41944</c:v>
                </c:pt>
                <c:pt idx="131">
                  <c:v>41974</c:v>
                </c:pt>
                <c:pt idx="132">
                  <c:v>42005</c:v>
                </c:pt>
                <c:pt idx="133">
                  <c:v>42036</c:v>
                </c:pt>
              </c:numCache>
            </c:numRef>
          </c:cat>
          <c:val>
            <c:numRef>
              <c:f>'c6-10'!$C$15:$C$148</c:f>
              <c:numCache>
                <c:formatCode>0.0</c:formatCode>
                <c:ptCount val="134"/>
                <c:pt idx="0">
                  <c:v>6.9960476711083386</c:v>
                </c:pt>
                <c:pt idx="1">
                  <c:v>7.1636288793412932</c:v>
                </c:pt>
                <c:pt idx="2">
                  <c:v>6.7189280062977934</c:v>
                </c:pt>
                <c:pt idx="3">
                  <c:v>5.5882710457862421</c:v>
                </c:pt>
                <c:pt idx="4">
                  <c:v>5.3789395291694913</c:v>
                </c:pt>
                <c:pt idx="5">
                  <c:v>4.5170373459849067</c:v>
                </c:pt>
                <c:pt idx="6">
                  <c:v>4.6485101009696956</c:v>
                </c:pt>
                <c:pt idx="7">
                  <c:v>5.0133580606441033</c:v>
                </c:pt>
                <c:pt idx="8">
                  <c:v>5.0070273570765327</c:v>
                </c:pt>
                <c:pt idx="9">
                  <c:v>4.6250102270171398</c:v>
                </c:pt>
                <c:pt idx="10">
                  <c:v>4.3633049096373311</c:v>
                </c:pt>
                <c:pt idx="11">
                  <c:v>4.7231593082248624</c:v>
                </c:pt>
                <c:pt idx="12">
                  <c:v>4.229681232388371</c:v>
                </c:pt>
                <c:pt idx="13">
                  <c:v>4.3245632354366359</c:v>
                </c:pt>
                <c:pt idx="14">
                  <c:v>3.592356512015209</c:v>
                </c:pt>
                <c:pt idx="15">
                  <c:v>3.9944181404983943</c:v>
                </c:pt>
                <c:pt idx="16">
                  <c:v>3.7432125273420542</c:v>
                </c:pt>
                <c:pt idx="17">
                  <c:v>3.8819477472098067</c:v>
                </c:pt>
                <c:pt idx="18">
                  <c:v>3.5404401601438873</c:v>
                </c:pt>
                <c:pt idx="19">
                  <c:v>3.6875988960485917</c:v>
                </c:pt>
                <c:pt idx="20">
                  <c:v>3.9233019417285377</c:v>
                </c:pt>
                <c:pt idx="21">
                  <c:v>3.8959308667961645</c:v>
                </c:pt>
                <c:pt idx="22">
                  <c:v>3.3249626285251317</c:v>
                </c:pt>
                <c:pt idx="23">
                  <c:v>3.030746624227056</c:v>
                </c:pt>
                <c:pt idx="24">
                  <c:v>2.5111712714774792</c:v>
                </c:pt>
                <c:pt idx="25">
                  <c:v>2.9754157400331729</c:v>
                </c:pt>
                <c:pt idx="26">
                  <c:v>2.7516697195330648</c:v>
                </c:pt>
                <c:pt idx="27">
                  <c:v>2.6425184545214981</c:v>
                </c:pt>
                <c:pt idx="28">
                  <c:v>3.4325811415319389</c:v>
                </c:pt>
                <c:pt idx="29">
                  <c:v>4.3888084853213725</c:v>
                </c:pt>
                <c:pt idx="30">
                  <c:v>5.1009259419474073</c:v>
                </c:pt>
                <c:pt idx="31">
                  <c:v>5.8130433985734484</c:v>
                </c:pt>
                <c:pt idx="32">
                  <c:v>6.2152314925139382</c:v>
                </c:pt>
                <c:pt idx="33">
                  <c:v>5.7202602078910427</c:v>
                </c:pt>
                <c:pt idx="34">
                  <c:v>6.0378821445283926</c:v>
                </c:pt>
                <c:pt idx="35">
                  <c:v>6.2952523269678631</c:v>
                </c:pt>
                <c:pt idx="36">
                  <c:v>7.168540710770495</c:v>
                </c:pt>
                <c:pt idx="37">
                  <c:v>6.2100567855072866</c:v>
                </c:pt>
                <c:pt idx="38">
                  <c:v>5.3296861118386403</c:v>
                </c:pt>
                <c:pt idx="39">
                  <c:v>5.4096764495524061</c:v>
                </c:pt>
                <c:pt idx="40">
                  <c:v>5.570672084712128</c:v>
                </c:pt>
                <c:pt idx="41">
                  <c:v>5.7002747613792124</c:v>
                </c:pt>
                <c:pt idx="42">
                  <c:v>5.8102307085753297</c:v>
                </c:pt>
                <c:pt idx="43">
                  <c:v>6.6015896652874861</c:v>
                </c:pt>
                <c:pt idx="44">
                  <c:v>7.083740648514083</c:v>
                </c:pt>
                <c:pt idx="45">
                  <c:v>6.9119886583820564</c:v>
                </c:pt>
                <c:pt idx="46">
                  <c:v>6.7402366682500316</c:v>
                </c:pt>
                <c:pt idx="47">
                  <c:v>6.5684846781180033</c:v>
                </c:pt>
                <c:pt idx="48">
                  <c:v>6.5656420305366554</c:v>
                </c:pt>
                <c:pt idx="49">
                  <c:v>6.2932920514073762</c:v>
                </c:pt>
                <c:pt idx="50">
                  <c:v>6.573381164838521</c:v>
                </c:pt>
                <c:pt idx="51">
                  <c:v>6.8446364821577861</c:v>
                </c:pt>
                <c:pt idx="52">
                  <c:v>8.0257047428263046</c:v>
                </c:pt>
                <c:pt idx="53">
                  <c:v>7.0731272687753917</c:v>
                </c:pt>
                <c:pt idx="54">
                  <c:v>7.2220940031652878</c:v>
                </c:pt>
                <c:pt idx="55">
                  <c:v>7.3710607375551849</c:v>
                </c:pt>
                <c:pt idx="56">
                  <c:v>6.6740700497684191</c:v>
                </c:pt>
                <c:pt idx="57">
                  <c:v>8.9877457358700497</c:v>
                </c:pt>
                <c:pt idx="58">
                  <c:v>7.2079793881866649</c:v>
                </c:pt>
                <c:pt idx="59">
                  <c:v>7.1767839134319704</c:v>
                </c:pt>
                <c:pt idx="60">
                  <c:v>7.0853876964675981</c:v>
                </c:pt>
                <c:pt idx="61">
                  <c:v>6.6798789999505219</c:v>
                </c:pt>
                <c:pt idx="62">
                  <c:v>7.0689973637006709</c:v>
                </c:pt>
                <c:pt idx="63">
                  <c:v>6.7691471405212633</c:v>
                </c:pt>
                <c:pt idx="64">
                  <c:v>6.093755633851603</c:v>
                </c:pt>
                <c:pt idx="65">
                  <c:v>6.5853984873382814</c:v>
                </c:pt>
                <c:pt idx="66">
                  <c:v>7.3469698785234883</c:v>
                </c:pt>
                <c:pt idx="67">
                  <c:v>6.117739554683336</c:v>
                </c:pt>
                <c:pt idx="68">
                  <c:v>6.1133215364091047</c:v>
                </c:pt>
                <c:pt idx="69">
                  <c:v>5.3364335406437862</c:v>
                </c:pt>
                <c:pt idx="70">
                  <c:v>5.3508100574745221</c:v>
                </c:pt>
                <c:pt idx="71">
                  <c:v>5.0644283234553624</c:v>
                </c:pt>
                <c:pt idx="72">
                  <c:v>6.145322406854417</c:v>
                </c:pt>
                <c:pt idx="73">
                  <c:v>5.3178484733885982</c:v>
                </c:pt>
                <c:pt idx="74">
                  <c:v>5.0419259449161924</c:v>
                </c:pt>
                <c:pt idx="75">
                  <c:v>4.526639695798953</c:v>
                </c:pt>
                <c:pt idx="76">
                  <c:v>4.053252299154674</c:v>
                </c:pt>
                <c:pt idx="77">
                  <c:v>3.9178785557720772</c:v>
                </c:pt>
                <c:pt idx="78">
                  <c:v>4.4072952687415388</c:v>
                </c:pt>
                <c:pt idx="79">
                  <c:v>4.0009630535655907</c:v>
                </c:pt>
                <c:pt idx="80">
                  <c:v>4.2834421948503723</c:v>
                </c:pt>
                <c:pt idx="81">
                  <c:v>4.0438695738616781</c:v>
                </c:pt>
                <c:pt idx="82">
                  <c:v>4.0646949269420904</c:v>
                </c:pt>
                <c:pt idx="83">
                  <c:v>4.0662775672348426</c:v>
                </c:pt>
                <c:pt idx="84">
                  <c:v>4.6042729882352287</c:v>
                </c:pt>
                <c:pt idx="85">
                  <c:v>4.6857310955905973</c:v>
                </c:pt>
                <c:pt idx="86">
                  <c:v>5.8404993404637677</c:v>
                </c:pt>
                <c:pt idx="87">
                  <c:v>5.6713036446898686</c:v>
                </c:pt>
                <c:pt idx="88">
                  <c:v>5.3604152034674568</c:v>
                </c:pt>
                <c:pt idx="89">
                  <c:v>5.1380001044725017</c:v>
                </c:pt>
                <c:pt idx="90">
                  <c:v>4.9278177404957555</c:v>
                </c:pt>
                <c:pt idx="91">
                  <c:v>4.4644956297776268</c:v>
                </c:pt>
                <c:pt idx="92">
                  <c:v>5.243588671680155</c:v>
                </c:pt>
                <c:pt idx="93">
                  <c:v>5.3322336983023817</c:v>
                </c:pt>
                <c:pt idx="94">
                  <c:v>5.3205182832988012</c:v>
                </c:pt>
                <c:pt idx="95">
                  <c:v>5.9260702517383468</c:v>
                </c:pt>
                <c:pt idx="96">
                  <c:v>6.0258417400491959</c:v>
                </c:pt>
                <c:pt idx="97">
                  <c:v>5.4656359860758448</c:v>
                </c:pt>
                <c:pt idx="98">
                  <c:v>5.4921496753062975</c:v>
                </c:pt>
                <c:pt idx="99">
                  <c:v>5.3620146511850413</c:v>
                </c:pt>
                <c:pt idx="100">
                  <c:v>5.7860108755099118</c:v>
                </c:pt>
                <c:pt idx="101">
                  <c:v>5.646772423136885</c:v>
                </c:pt>
                <c:pt idx="102">
                  <c:v>4.9508416008169176</c:v>
                </c:pt>
                <c:pt idx="103">
                  <c:v>5.5362057430488418</c:v>
                </c:pt>
                <c:pt idx="104">
                  <c:v>5.2161447956300435</c:v>
                </c:pt>
                <c:pt idx="105">
                  <c:v>6.0266193763264955</c:v>
                </c:pt>
                <c:pt idx="106">
                  <c:v>5.6955169583405656</c:v>
                </c:pt>
                <c:pt idx="107">
                  <c:v>5.6734391565500282</c:v>
                </c:pt>
                <c:pt idx="108">
                  <c:v>5.4546389367527244</c:v>
                </c:pt>
                <c:pt idx="109">
                  <c:v>4.8737835231856987</c:v>
                </c:pt>
                <c:pt idx="110">
                  <c:v>4.3351386803051026</c:v>
                </c:pt>
                <c:pt idx="111">
                  <c:v>4.5548940337969466</c:v>
                </c:pt>
                <c:pt idx="112">
                  <c:v>3.676330022822154</c:v>
                </c:pt>
                <c:pt idx="113">
                  <c:v>4.2411014681493411</c:v>
                </c:pt>
                <c:pt idx="114">
                  <c:v>3.4247485026285807</c:v>
                </c:pt>
                <c:pt idx="115">
                  <c:v>3.8002352779805024</c:v>
                </c:pt>
                <c:pt idx="116">
                  <c:v>3.2427180232848007</c:v>
                </c:pt>
                <c:pt idx="117">
                  <c:v>2.6664213074775787</c:v>
                </c:pt>
                <c:pt idx="118">
                  <c:v>2.6214036680574009</c:v>
                </c:pt>
                <c:pt idx="119">
                  <c:v>2.6042651825725094</c:v>
                </c:pt>
                <c:pt idx="120">
                  <c:v>2.3022881915351627</c:v>
                </c:pt>
                <c:pt idx="121">
                  <c:v>2.286282222870379</c:v>
                </c:pt>
                <c:pt idx="122">
                  <c:v>1.9930012354017961</c:v>
                </c:pt>
                <c:pt idx="123">
                  <c:v>1.8790834242160124</c:v>
                </c:pt>
                <c:pt idx="124">
                  <c:v>1.6890689850600933</c:v>
                </c:pt>
                <c:pt idx="125">
                  <c:v>1.3529337105865011</c:v>
                </c:pt>
                <c:pt idx="126">
                  <c:v>1.3526554549635377</c:v>
                </c:pt>
                <c:pt idx="127">
                  <c:v>1.3325394972155238</c:v>
                </c:pt>
                <c:pt idx="128">
                  <c:v>1.3645041089711987</c:v>
                </c:pt>
                <c:pt idx="129">
                  <c:v>1.2857436417576309</c:v>
                </c:pt>
                <c:pt idx="130">
                  <c:v>1.2353020509795163</c:v>
                </c:pt>
                <c:pt idx="131">
                  <c:v>1.3739851085482302</c:v>
                </c:pt>
                <c:pt idx="132">
                  <c:v>1.2288131967138407</c:v>
                </c:pt>
                <c:pt idx="133">
                  <c:v>0.99956368568418152</c:v>
                </c:pt>
              </c:numCache>
            </c:numRef>
          </c:val>
        </c:ser>
        <c:ser>
          <c:idx val="2"/>
          <c:order val="2"/>
          <c:tx>
            <c:strRef>
              <c:f>'c6-10'!$D$13</c:f>
              <c:strCache>
                <c:ptCount val="1"/>
                <c:pt idx="0">
                  <c:v>Inflációs várakozások sávja</c:v>
                </c:pt>
              </c:strCache>
            </c:strRef>
          </c:tx>
          <c:spPr>
            <a:solidFill>
              <a:schemeClr val="accent6"/>
            </a:solidFill>
          </c:spPr>
          <c:cat>
            <c:numRef>
              <c:f>'c6-10'!$A$15:$A$148</c:f>
              <c:numCache>
                <c:formatCode>mmm/yy</c:formatCode>
                <c:ptCount val="134"/>
                <c:pt idx="0">
                  <c:v>37987</c:v>
                </c:pt>
                <c:pt idx="1">
                  <c:v>38018</c:v>
                </c:pt>
                <c:pt idx="2">
                  <c:v>38047</c:v>
                </c:pt>
                <c:pt idx="3">
                  <c:v>38078</c:v>
                </c:pt>
                <c:pt idx="4">
                  <c:v>38108</c:v>
                </c:pt>
                <c:pt idx="5">
                  <c:v>38139</c:v>
                </c:pt>
                <c:pt idx="6">
                  <c:v>38169</c:v>
                </c:pt>
                <c:pt idx="7">
                  <c:v>38200</c:v>
                </c:pt>
                <c:pt idx="8">
                  <c:v>38231</c:v>
                </c:pt>
                <c:pt idx="9">
                  <c:v>38261</c:v>
                </c:pt>
                <c:pt idx="10">
                  <c:v>38292</c:v>
                </c:pt>
                <c:pt idx="11">
                  <c:v>38322</c:v>
                </c:pt>
                <c:pt idx="12">
                  <c:v>38353</c:v>
                </c:pt>
                <c:pt idx="13">
                  <c:v>38384</c:v>
                </c:pt>
                <c:pt idx="14">
                  <c:v>38412</c:v>
                </c:pt>
                <c:pt idx="15">
                  <c:v>38443</c:v>
                </c:pt>
                <c:pt idx="16">
                  <c:v>38473</c:v>
                </c:pt>
                <c:pt idx="17">
                  <c:v>38504</c:v>
                </c:pt>
                <c:pt idx="18">
                  <c:v>38534</c:v>
                </c:pt>
                <c:pt idx="19">
                  <c:v>38565</c:v>
                </c:pt>
                <c:pt idx="20">
                  <c:v>38596</c:v>
                </c:pt>
                <c:pt idx="21">
                  <c:v>38626</c:v>
                </c:pt>
                <c:pt idx="22">
                  <c:v>38657</c:v>
                </c:pt>
                <c:pt idx="23">
                  <c:v>38687</c:v>
                </c:pt>
                <c:pt idx="24">
                  <c:v>38718</c:v>
                </c:pt>
                <c:pt idx="25">
                  <c:v>38749</c:v>
                </c:pt>
                <c:pt idx="26">
                  <c:v>38777</c:v>
                </c:pt>
                <c:pt idx="27">
                  <c:v>38808</c:v>
                </c:pt>
                <c:pt idx="28">
                  <c:v>38838</c:v>
                </c:pt>
                <c:pt idx="29">
                  <c:v>38869</c:v>
                </c:pt>
                <c:pt idx="30">
                  <c:v>38899</c:v>
                </c:pt>
                <c:pt idx="31">
                  <c:v>38930</c:v>
                </c:pt>
                <c:pt idx="32">
                  <c:v>38961</c:v>
                </c:pt>
                <c:pt idx="33">
                  <c:v>38991</c:v>
                </c:pt>
                <c:pt idx="34">
                  <c:v>39022</c:v>
                </c:pt>
                <c:pt idx="35">
                  <c:v>39052</c:v>
                </c:pt>
                <c:pt idx="36">
                  <c:v>39083</c:v>
                </c:pt>
                <c:pt idx="37">
                  <c:v>39114</c:v>
                </c:pt>
                <c:pt idx="38">
                  <c:v>39142</c:v>
                </c:pt>
                <c:pt idx="39">
                  <c:v>39173</c:v>
                </c:pt>
                <c:pt idx="40">
                  <c:v>39203</c:v>
                </c:pt>
                <c:pt idx="41">
                  <c:v>39234</c:v>
                </c:pt>
                <c:pt idx="42">
                  <c:v>39264</c:v>
                </c:pt>
                <c:pt idx="43">
                  <c:v>39295</c:v>
                </c:pt>
                <c:pt idx="44">
                  <c:v>39326</c:v>
                </c:pt>
                <c:pt idx="45">
                  <c:v>39356</c:v>
                </c:pt>
                <c:pt idx="46">
                  <c:v>39387</c:v>
                </c:pt>
                <c:pt idx="47">
                  <c:v>39417</c:v>
                </c:pt>
                <c:pt idx="48">
                  <c:v>39448</c:v>
                </c:pt>
                <c:pt idx="49">
                  <c:v>39479</c:v>
                </c:pt>
                <c:pt idx="50">
                  <c:v>39508</c:v>
                </c:pt>
                <c:pt idx="51">
                  <c:v>39539</c:v>
                </c:pt>
                <c:pt idx="52">
                  <c:v>39569</c:v>
                </c:pt>
                <c:pt idx="53">
                  <c:v>39600</c:v>
                </c:pt>
                <c:pt idx="54">
                  <c:v>39630</c:v>
                </c:pt>
                <c:pt idx="55">
                  <c:v>39661</c:v>
                </c:pt>
                <c:pt idx="56">
                  <c:v>39692</c:v>
                </c:pt>
                <c:pt idx="57">
                  <c:v>39722</c:v>
                </c:pt>
                <c:pt idx="58">
                  <c:v>39753</c:v>
                </c:pt>
                <c:pt idx="59">
                  <c:v>39783</c:v>
                </c:pt>
                <c:pt idx="60">
                  <c:v>39814</c:v>
                </c:pt>
                <c:pt idx="61">
                  <c:v>39845</c:v>
                </c:pt>
                <c:pt idx="62">
                  <c:v>39873</c:v>
                </c:pt>
                <c:pt idx="63">
                  <c:v>39904</c:v>
                </c:pt>
                <c:pt idx="64">
                  <c:v>39934</c:v>
                </c:pt>
                <c:pt idx="65">
                  <c:v>39965</c:v>
                </c:pt>
                <c:pt idx="66">
                  <c:v>39995</c:v>
                </c:pt>
                <c:pt idx="67">
                  <c:v>40026</c:v>
                </c:pt>
                <c:pt idx="68">
                  <c:v>40057</c:v>
                </c:pt>
                <c:pt idx="69">
                  <c:v>40087</c:v>
                </c:pt>
                <c:pt idx="70">
                  <c:v>40118</c:v>
                </c:pt>
                <c:pt idx="71">
                  <c:v>40148</c:v>
                </c:pt>
                <c:pt idx="72">
                  <c:v>40179</c:v>
                </c:pt>
                <c:pt idx="73">
                  <c:v>40210</c:v>
                </c:pt>
                <c:pt idx="74">
                  <c:v>40238</c:v>
                </c:pt>
                <c:pt idx="75">
                  <c:v>40269</c:v>
                </c:pt>
                <c:pt idx="76">
                  <c:v>40299</c:v>
                </c:pt>
                <c:pt idx="77">
                  <c:v>40330</c:v>
                </c:pt>
                <c:pt idx="78">
                  <c:v>40360</c:v>
                </c:pt>
                <c:pt idx="79">
                  <c:v>40391</c:v>
                </c:pt>
                <c:pt idx="80">
                  <c:v>40422</c:v>
                </c:pt>
                <c:pt idx="81">
                  <c:v>40452</c:v>
                </c:pt>
                <c:pt idx="82">
                  <c:v>40483</c:v>
                </c:pt>
                <c:pt idx="83">
                  <c:v>40513</c:v>
                </c:pt>
                <c:pt idx="84">
                  <c:v>40544</c:v>
                </c:pt>
                <c:pt idx="85">
                  <c:v>40575</c:v>
                </c:pt>
                <c:pt idx="86">
                  <c:v>40603</c:v>
                </c:pt>
                <c:pt idx="87">
                  <c:v>40634</c:v>
                </c:pt>
                <c:pt idx="88">
                  <c:v>40664</c:v>
                </c:pt>
                <c:pt idx="89">
                  <c:v>40695</c:v>
                </c:pt>
                <c:pt idx="90">
                  <c:v>40725</c:v>
                </c:pt>
                <c:pt idx="91">
                  <c:v>40756</c:v>
                </c:pt>
                <c:pt idx="92">
                  <c:v>40787</c:v>
                </c:pt>
                <c:pt idx="93">
                  <c:v>40817</c:v>
                </c:pt>
                <c:pt idx="94">
                  <c:v>40848</c:v>
                </c:pt>
                <c:pt idx="95">
                  <c:v>40878</c:v>
                </c:pt>
                <c:pt idx="96">
                  <c:v>40909</c:v>
                </c:pt>
                <c:pt idx="97">
                  <c:v>40940</c:v>
                </c:pt>
                <c:pt idx="98">
                  <c:v>40969</c:v>
                </c:pt>
                <c:pt idx="99">
                  <c:v>41000</c:v>
                </c:pt>
                <c:pt idx="100">
                  <c:v>41030</c:v>
                </c:pt>
                <c:pt idx="101">
                  <c:v>41061</c:v>
                </c:pt>
                <c:pt idx="102">
                  <c:v>41091</c:v>
                </c:pt>
                <c:pt idx="103">
                  <c:v>41122</c:v>
                </c:pt>
                <c:pt idx="104">
                  <c:v>41153</c:v>
                </c:pt>
                <c:pt idx="105">
                  <c:v>41183</c:v>
                </c:pt>
                <c:pt idx="106">
                  <c:v>41214</c:v>
                </c:pt>
                <c:pt idx="107">
                  <c:v>41244</c:v>
                </c:pt>
                <c:pt idx="108">
                  <c:v>41275</c:v>
                </c:pt>
                <c:pt idx="109">
                  <c:v>41306</c:v>
                </c:pt>
                <c:pt idx="110">
                  <c:v>41334</c:v>
                </c:pt>
                <c:pt idx="111">
                  <c:v>41365</c:v>
                </c:pt>
                <c:pt idx="112">
                  <c:v>41395</c:v>
                </c:pt>
                <c:pt idx="113">
                  <c:v>41426</c:v>
                </c:pt>
                <c:pt idx="114">
                  <c:v>41456</c:v>
                </c:pt>
                <c:pt idx="115">
                  <c:v>41487</c:v>
                </c:pt>
                <c:pt idx="116">
                  <c:v>41518</c:v>
                </c:pt>
                <c:pt idx="117">
                  <c:v>41548</c:v>
                </c:pt>
                <c:pt idx="118">
                  <c:v>41579</c:v>
                </c:pt>
                <c:pt idx="119">
                  <c:v>41609</c:v>
                </c:pt>
                <c:pt idx="120">
                  <c:v>41640</c:v>
                </c:pt>
                <c:pt idx="121">
                  <c:v>41671</c:v>
                </c:pt>
                <c:pt idx="122">
                  <c:v>41699</c:v>
                </c:pt>
                <c:pt idx="123">
                  <c:v>41730</c:v>
                </c:pt>
                <c:pt idx="124">
                  <c:v>41760</c:v>
                </c:pt>
                <c:pt idx="125">
                  <c:v>41791</c:v>
                </c:pt>
                <c:pt idx="126">
                  <c:v>41821</c:v>
                </c:pt>
                <c:pt idx="127">
                  <c:v>41852</c:v>
                </c:pt>
                <c:pt idx="128">
                  <c:v>41883</c:v>
                </c:pt>
                <c:pt idx="129">
                  <c:v>41913</c:v>
                </c:pt>
                <c:pt idx="130">
                  <c:v>41944</c:v>
                </c:pt>
                <c:pt idx="131">
                  <c:v>41974</c:v>
                </c:pt>
                <c:pt idx="132">
                  <c:v>42005</c:v>
                </c:pt>
                <c:pt idx="133">
                  <c:v>42036</c:v>
                </c:pt>
              </c:numCache>
            </c:numRef>
          </c:cat>
          <c:val>
            <c:numRef>
              <c:f>'c6-10'!$D$15:$D$148</c:f>
              <c:numCache>
                <c:formatCode>0.0</c:formatCode>
                <c:ptCount val="134"/>
                <c:pt idx="0">
                  <c:v>1.5444253257730107</c:v>
                </c:pt>
                <c:pt idx="1">
                  <c:v>1.6571349266003674</c:v>
                </c:pt>
                <c:pt idx="2">
                  <c:v>1.6367587888436221</c:v>
                </c:pt>
                <c:pt idx="3">
                  <c:v>1.4414514705819519</c:v>
                </c:pt>
                <c:pt idx="4">
                  <c:v>1.456945567153592</c:v>
                </c:pt>
                <c:pt idx="5">
                  <c:v>1.291948136444</c:v>
                </c:pt>
                <c:pt idx="6">
                  <c:v>1.3946239556025954</c:v>
                </c:pt>
                <c:pt idx="7">
                  <c:v>1.533204419923579</c:v>
                </c:pt>
                <c:pt idx="8">
                  <c:v>1.525278816568103</c:v>
                </c:pt>
                <c:pt idx="9">
                  <c:v>1.3907085179087855</c:v>
                </c:pt>
                <c:pt idx="10">
                  <c:v>1.292962062696825</c:v>
                </c:pt>
                <c:pt idx="11">
                  <c:v>1.3718197659455917</c:v>
                </c:pt>
                <c:pt idx="12">
                  <c:v>1.1920863876295424</c:v>
                </c:pt>
                <c:pt idx="13">
                  <c:v>1.2126075094113526</c:v>
                </c:pt>
                <c:pt idx="14">
                  <c:v>1.0556315952605766</c:v>
                </c:pt>
                <c:pt idx="15">
                  <c:v>1.2393162177609849</c:v>
                </c:pt>
                <c:pt idx="16">
                  <c:v>1.2160077642907159</c:v>
                </c:pt>
                <c:pt idx="17">
                  <c:v>1.3169290516635719</c:v>
                </c:pt>
                <c:pt idx="18">
                  <c:v>1.2268641729772578</c:v>
                </c:pt>
                <c:pt idx="19">
                  <c:v>1.3010576970064969</c:v>
                </c:pt>
                <c:pt idx="20">
                  <c:v>1.4111567325020842</c:v>
                </c:pt>
                <c:pt idx="21">
                  <c:v>1.4289649359047185</c:v>
                </c:pt>
                <c:pt idx="22">
                  <c:v>1.2608355683734693</c:v>
                </c:pt>
                <c:pt idx="23">
                  <c:v>1.1826873253379002</c:v>
                </c:pt>
                <c:pt idx="24">
                  <c:v>1.0087543084838115</c:v>
                </c:pt>
                <c:pt idx="25">
                  <c:v>1.2425192300585368</c:v>
                </c:pt>
                <c:pt idx="26">
                  <c:v>1.1934624993294205</c:v>
                </c:pt>
                <c:pt idx="27">
                  <c:v>1.1977494270915767</c:v>
                </c:pt>
                <c:pt idx="28">
                  <c:v>1.6209201329139886</c:v>
                </c:pt>
                <c:pt idx="29">
                  <c:v>2.1533687222288478</c:v>
                </c:pt>
                <c:pt idx="30">
                  <c:v>2.5744185792621757</c:v>
                </c:pt>
                <c:pt idx="31">
                  <c:v>2.9954684362955035</c:v>
                </c:pt>
                <c:pt idx="32">
                  <c:v>3.2455958131549774</c:v>
                </c:pt>
                <c:pt idx="33">
                  <c:v>2.9391963325014512</c:v>
                </c:pt>
                <c:pt idx="34">
                  <c:v>3.0427703681679752</c:v>
                </c:pt>
                <c:pt idx="35">
                  <c:v>3.1048946842583662</c:v>
                </c:pt>
                <c:pt idx="36">
                  <c:v>3.4541220055415396</c:v>
                </c:pt>
                <c:pt idx="37">
                  <c:v>2.8926492277883624</c:v>
                </c:pt>
                <c:pt idx="38">
                  <c:v>2.4044615891356198</c:v>
                </c:pt>
                <c:pt idx="39">
                  <c:v>2.3351061694382071</c:v>
                </c:pt>
                <c:pt idx="40">
                  <c:v>2.3226250870785221</c:v>
                </c:pt>
                <c:pt idx="41">
                  <c:v>2.3390865553689837</c:v>
                </c:pt>
                <c:pt idx="42">
                  <c:v>2.3322594799854599</c:v>
                </c:pt>
                <c:pt idx="43">
                  <c:v>2.5883084066447184</c:v>
                </c:pt>
                <c:pt idx="44">
                  <c:v>2.7151423082881281</c:v>
                </c:pt>
                <c:pt idx="45">
                  <c:v>2.6235463697625385</c:v>
                </c:pt>
                <c:pt idx="46">
                  <c:v>2.5319504312369472</c:v>
                </c:pt>
                <c:pt idx="47">
                  <c:v>2.4403544927113585</c:v>
                </c:pt>
                <c:pt idx="48">
                  <c:v>2.3495909033385041</c:v>
                </c:pt>
                <c:pt idx="49">
                  <c:v>2.1157523575061798</c:v>
                </c:pt>
                <c:pt idx="50">
                  <c:v>2.0400317414147473</c:v>
                </c:pt>
                <c:pt idx="51">
                  <c:v>1.9739813693040746</c:v>
                </c:pt>
                <c:pt idx="52">
                  <c:v>2.17370449109616</c:v>
                </c:pt>
                <c:pt idx="53">
                  <c:v>1.8647193699652278</c:v>
                </c:pt>
                <c:pt idx="54">
                  <c:v>1.9253447759681561</c:v>
                </c:pt>
                <c:pt idx="55">
                  <c:v>1.9859701819710864</c:v>
                </c:pt>
                <c:pt idx="56">
                  <c:v>1.820100683112442</c:v>
                </c:pt>
                <c:pt idx="57">
                  <c:v>2.4898148101001389</c:v>
                </c:pt>
                <c:pt idx="58">
                  <c:v>2.0392740200479582</c:v>
                </c:pt>
                <c:pt idx="59">
                  <c:v>2.0848459952221634</c:v>
                </c:pt>
                <c:pt idx="60">
                  <c:v>2.1302708865077662</c:v>
                </c:pt>
                <c:pt idx="61">
                  <c:v>2.0395331304312467</c:v>
                </c:pt>
                <c:pt idx="62">
                  <c:v>2.1644629088981464</c:v>
                </c:pt>
                <c:pt idx="63">
                  <c:v>2.0916681036848566</c:v>
                </c:pt>
                <c:pt idx="64">
                  <c:v>1.9003011545821433</c:v>
                </c:pt>
                <c:pt idx="65">
                  <c:v>2.0458810521924828</c:v>
                </c:pt>
                <c:pt idx="66">
                  <c:v>2.3924898551130025</c:v>
                </c:pt>
                <c:pt idx="67">
                  <c:v>2.0470774510729912</c:v>
                </c:pt>
                <c:pt idx="68">
                  <c:v>2.1018537833824826</c:v>
                </c:pt>
                <c:pt idx="69">
                  <c:v>1.8747081273947839</c:v>
                </c:pt>
                <c:pt idx="70">
                  <c:v>1.917496815869473</c:v>
                </c:pt>
                <c:pt idx="71">
                  <c:v>1.8268692731442664</c:v>
                </c:pt>
                <c:pt idx="72">
                  <c:v>2.2159659848442042</c:v>
                </c:pt>
                <c:pt idx="73">
                  <c:v>1.8628655931556191</c:v>
                </c:pt>
                <c:pt idx="74">
                  <c:v>1.7108136553769515</c:v>
                </c:pt>
                <c:pt idx="75">
                  <c:v>1.4880611725919859</c:v>
                </c:pt>
                <c:pt idx="76">
                  <c:v>1.30340516878234</c:v>
                </c:pt>
                <c:pt idx="77">
                  <c:v>1.2351195455687445</c:v>
                </c:pt>
                <c:pt idx="78">
                  <c:v>1.3630148007390535</c:v>
                </c:pt>
                <c:pt idx="79">
                  <c:v>1.2330399453026162</c:v>
                </c:pt>
                <c:pt idx="80">
                  <c:v>1.3235868337710797</c:v>
                </c:pt>
                <c:pt idx="81">
                  <c:v>1.3232583455650859</c:v>
                </c:pt>
                <c:pt idx="82">
                  <c:v>1.4038653745590437</c:v>
                </c:pt>
                <c:pt idx="83">
                  <c:v>1.4920503802921823</c:v>
                </c:pt>
                <c:pt idx="84">
                  <c:v>1.7832101724564051</c:v>
                </c:pt>
                <c:pt idx="85">
                  <c:v>1.9275803699403931</c:v>
                </c:pt>
                <c:pt idx="86">
                  <c:v>2.5366354857145423</c:v>
                </c:pt>
                <c:pt idx="87">
                  <c:v>2.5660957603785048</c:v>
                </c:pt>
                <c:pt idx="88">
                  <c:v>2.5147707172033895</c:v>
                </c:pt>
                <c:pt idx="89">
                  <c:v>2.5448766261646401</c:v>
                </c:pt>
                <c:pt idx="90">
                  <c:v>2.5841844795132625</c:v>
                </c:pt>
                <c:pt idx="91">
                  <c:v>2.494116845308862</c:v>
                </c:pt>
                <c:pt idx="92">
                  <c:v>3.0789480110348539</c:v>
                </c:pt>
                <c:pt idx="93">
                  <c:v>3.2480930245267241</c:v>
                </c:pt>
                <c:pt idx="94">
                  <c:v>3.3096172694507731</c:v>
                </c:pt>
                <c:pt idx="95">
                  <c:v>3.6838661312656371</c:v>
                </c:pt>
                <c:pt idx="96">
                  <c:v>3.7098756166859195</c:v>
                </c:pt>
                <c:pt idx="97">
                  <c:v>3.2364266369081474</c:v>
                </c:pt>
                <c:pt idx="98">
                  <c:v>3.0963433935372837</c:v>
                </c:pt>
                <c:pt idx="99">
                  <c:v>2.8878304512863804</c:v>
                </c:pt>
                <c:pt idx="100">
                  <c:v>2.9917122301458328</c:v>
                </c:pt>
                <c:pt idx="101">
                  <c:v>2.8890858614410213</c:v>
                </c:pt>
                <c:pt idx="102">
                  <c:v>2.5700964413464678</c:v>
                </c:pt>
                <c:pt idx="103">
                  <c:v>2.9099345612339382</c:v>
                </c:pt>
                <c:pt idx="104">
                  <c:v>2.7577417942741582</c:v>
                </c:pt>
                <c:pt idx="105">
                  <c:v>3.1506309198040667</c:v>
                </c:pt>
                <c:pt idx="106">
                  <c:v>2.942615480268894</c:v>
                </c:pt>
                <c:pt idx="107">
                  <c:v>2.8929154083420907</c:v>
                </c:pt>
                <c:pt idx="108">
                  <c:v>2.7262341778814005</c:v>
                </c:pt>
                <c:pt idx="109">
                  <c:v>2.4169834302872393</c:v>
                </c:pt>
                <c:pt idx="110">
                  <c:v>2.1669767262527806</c:v>
                </c:pt>
                <c:pt idx="111">
                  <c:v>2.4316402854792378</c:v>
                </c:pt>
                <c:pt idx="112">
                  <c:v>2.1017072003520614</c:v>
                </c:pt>
                <c:pt idx="113">
                  <c:v>2.5653205727641057</c:v>
                </c:pt>
                <c:pt idx="114">
                  <c:v>2.1910423127730194</c:v>
                </c:pt>
                <c:pt idx="115">
                  <c:v>2.5229350483039692</c:v>
                </c:pt>
                <c:pt idx="116">
                  <c:v>2.2377244222041259</c:v>
                </c:pt>
                <c:pt idx="117">
                  <c:v>1.9133033272760791</c:v>
                </c:pt>
                <c:pt idx="118">
                  <c:v>1.9833741011067805</c:v>
                </c:pt>
                <c:pt idx="119">
                  <c:v>2.0772109083084476</c:v>
                </c:pt>
                <c:pt idx="120">
                  <c:v>1.9656751561693442</c:v>
                </c:pt>
                <c:pt idx="121">
                  <c:v>2.0795017924810111</c:v>
                </c:pt>
                <c:pt idx="122">
                  <c:v>1.930223129967418</c:v>
                </c:pt>
                <c:pt idx="123">
                  <c:v>1.9532393558623644</c:v>
                </c:pt>
                <c:pt idx="124">
                  <c:v>1.8934641017933846</c:v>
                </c:pt>
                <c:pt idx="125">
                  <c:v>1.6204235324528626</c:v>
                </c:pt>
                <c:pt idx="126">
                  <c:v>1.7203570646174731</c:v>
                </c:pt>
                <c:pt idx="127">
                  <c:v>1.7777233291802439</c:v>
                </c:pt>
                <c:pt idx="128">
                  <c:v>1.9241897454197794</c:v>
                </c:pt>
                <c:pt idx="129">
                  <c:v>1.9382119987257804</c:v>
                </c:pt>
                <c:pt idx="130">
                  <c:v>2.0000148149315273</c:v>
                </c:pt>
                <c:pt idx="131">
                  <c:v>2.4205096439893032</c:v>
                </c:pt>
                <c:pt idx="132">
                  <c:v>2.3618556361398468</c:v>
                </c:pt>
                <c:pt idx="133">
                  <c:v>2.1746852096992924</c:v>
                </c:pt>
              </c:numCache>
            </c:numRef>
          </c:val>
        </c:ser>
        <c:axId val="94431872"/>
        <c:axId val="94617984"/>
      </c:areaChart>
      <c:lineChart>
        <c:grouping val="standard"/>
        <c:ser>
          <c:idx val="5"/>
          <c:order val="0"/>
          <c:tx>
            <c:strRef>
              <c:f>'c6-10'!$B$13</c:f>
              <c:strCache>
                <c:ptCount val="1"/>
                <c:pt idx="0">
                  <c:v>Tény infláció</c:v>
                </c:pt>
              </c:strCache>
            </c:strRef>
          </c:tx>
          <c:spPr>
            <a:ln w="28575"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'c6-10'!$A$15:$A$148</c:f>
              <c:numCache>
                <c:formatCode>mmm/yy</c:formatCode>
                <c:ptCount val="134"/>
                <c:pt idx="0">
                  <c:v>37987</c:v>
                </c:pt>
                <c:pt idx="1">
                  <c:v>38018</c:v>
                </c:pt>
                <c:pt idx="2">
                  <c:v>38047</c:v>
                </c:pt>
                <c:pt idx="3">
                  <c:v>38078</c:v>
                </c:pt>
                <c:pt idx="4">
                  <c:v>38108</c:v>
                </c:pt>
                <c:pt idx="5">
                  <c:v>38139</c:v>
                </c:pt>
                <c:pt idx="6">
                  <c:v>38169</c:v>
                </c:pt>
                <c:pt idx="7">
                  <c:v>38200</c:v>
                </c:pt>
                <c:pt idx="8">
                  <c:v>38231</c:v>
                </c:pt>
                <c:pt idx="9">
                  <c:v>38261</c:v>
                </c:pt>
                <c:pt idx="10">
                  <c:v>38292</c:v>
                </c:pt>
                <c:pt idx="11">
                  <c:v>38322</c:v>
                </c:pt>
                <c:pt idx="12">
                  <c:v>38353</c:v>
                </c:pt>
                <c:pt idx="13">
                  <c:v>38384</c:v>
                </c:pt>
                <c:pt idx="14">
                  <c:v>38412</c:v>
                </c:pt>
                <c:pt idx="15">
                  <c:v>38443</c:v>
                </c:pt>
                <c:pt idx="16">
                  <c:v>38473</c:v>
                </c:pt>
                <c:pt idx="17">
                  <c:v>38504</c:v>
                </c:pt>
                <c:pt idx="18">
                  <c:v>38534</c:v>
                </c:pt>
                <c:pt idx="19">
                  <c:v>38565</c:v>
                </c:pt>
                <c:pt idx="20">
                  <c:v>38596</c:v>
                </c:pt>
                <c:pt idx="21">
                  <c:v>38626</c:v>
                </c:pt>
                <c:pt idx="22">
                  <c:v>38657</c:v>
                </c:pt>
                <c:pt idx="23">
                  <c:v>38687</c:v>
                </c:pt>
                <c:pt idx="24">
                  <c:v>38718</c:v>
                </c:pt>
                <c:pt idx="25">
                  <c:v>38749</c:v>
                </c:pt>
                <c:pt idx="26">
                  <c:v>38777</c:v>
                </c:pt>
                <c:pt idx="27">
                  <c:v>38808</c:v>
                </c:pt>
                <c:pt idx="28">
                  <c:v>38838</c:v>
                </c:pt>
                <c:pt idx="29">
                  <c:v>38869</c:v>
                </c:pt>
                <c:pt idx="30">
                  <c:v>38899</c:v>
                </c:pt>
                <c:pt idx="31">
                  <c:v>38930</c:v>
                </c:pt>
                <c:pt idx="32">
                  <c:v>38961</c:v>
                </c:pt>
                <c:pt idx="33">
                  <c:v>38991</c:v>
                </c:pt>
                <c:pt idx="34">
                  <c:v>39022</c:v>
                </c:pt>
                <c:pt idx="35">
                  <c:v>39052</c:v>
                </c:pt>
                <c:pt idx="36">
                  <c:v>39083</c:v>
                </c:pt>
                <c:pt idx="37">
                  <c:v>39114</c:v>
                </c:pt>
                <c:pt idx="38">
                  <c:v>39142</c:v>
                </c:pt>
                <c:pt idx="39">
                  <c:v>39173</c:v>
                </c:pt>
                <c:pt idx="40">
                  <c:v>39203</c:v>
                </c:pt>
                <c:pt idx="41">
                  <c:v>39234</c:v>
                </c:pt>
                <c:pt idx="42">
                  <c:v>39264</c:v>
                </c:pt>
                <c:pt idx="43">
                  <c:v>39295</c:v>
                </c:pt>
                <c:pt idx="44">
                  <c:v>39326</c:v>
                </c:pt>
                <c:pt idx="45">
                  <c:v>39356</c:v>
                </c:pt>
                <c:pt idx="46">
                  <c:v>39387</c:v>
                </c:pt>
                <c:pt idx="47">
                  <c:v>39417</c:v>
                </c:pt>
                <c:pt idx="48">
                  <c:v>39448</c:v>
                </c:pt>
                <c:pt idx="49">
                  <c:v>39479</c:v>
                </c:pt>
                <c:pt idx="50">
                  <c:v>39508</c:v>
                </c:pt>
                <c:pt idx="51">
                  <c:v>39539</c:v>
                </c:pt>
                <c:pt idx="52">
                  <c:v>39569</c:v>
                </c:pt>
                <c:pt idx="53">
                  <c:v>39600</c:v>
                </c:pt>
                <c:pt idx="54">
                  <c:v>39630</c:v>
                </c:pt>
                <c:pt idx="55">
                  <c:v>39661</c:v>
                </c:pt>
                <c:pt idx="56">
                  <c:v>39692</c:v>
                </c:pt>
                <c:pt idx="57">
                  <c:v>39722</c:v>
                </c:pt>
                <c:pt idx="58">
                  <c:v>39753</c:v>
                </c:pt>
                <c:pt idx="59">
                  <c:v>39783</c:v>
                </c:pt>
                <c:pt idx="60">
                  <c:v>39814</c:v>
                </c:pt>
                <c:pt idx="61">
                  <c:v>39845</c:v>
                </c:pt>
                <c:pt idx="62">
                  <c:v>39873</c:v>
                </c:pt>
                <c:pt idx="63">
                  <c:v>39904</c:v>
                </c:pt>
                <c:pt idx="64">
                  <c:v>39934</c:v>
                </c:pt>
                <c:pt idx="65">
                  <c:v>39965</c:v>
                </c:pt>
                <c:pt idx="66">
                  <c:v>39995</c:v>
                </c:pt>
                <c:pt idx="67">
                  <c:v>40026</c:v>
                </c:pt>
                <c:pt idx="68">
                  <c:v>40057</c:v>
                </c:pt>
                <c:pt idx="69">
                  <c:v>40087</c:v>
                </c:pt>
                <c:pt idx="70">
                  <c:v>40118</c:v>
                </c:pt>
                <c:pt idx="71">
                  <c:v>40148</c:v>
                </c:pt>
                <c:pt idx="72">
                  <c:v>40179</c:v>
                </c:pt>
                <c:pt idx="73">
                  <c:v>40210</c:v>
                </c:pt>
                <c:pt idx="74">
                  <c:v>40238</c:v>
                </c:pt>
                <c:pt idx="75">
                  <c:v>40269</c:v>
                </c:pt>
                <c:pt idx="76">
                  <c:v>40299</c:v>
                </c:pt>
                <c:pt idx="77">
                  <c:v>40330</c:v>
                </c:pt>
                <c:pt idx="78">
                  <c:v>40360</c:v>
                </c:pt>
                <c:pt idx="79">
                  <c:v>40391</c:v>
                </c:pt>
                <c:pt idx="80">
                  <c:v>40422</c:v>
                </c:pt>
                <c:pt idx="81">
                  <c:v>40452</c:v>
                </c:pt>
                <c:pt idx="82">
                  <c:v>40483</c:v>
                </c:pt>
                <c:pt idx="83">
                  <c:v>40513</c:v>
                </c:pt>
                <c:pt idx="84">
                  <c:v>40544</c:v>
                </c:pt>
                <c:pt idx="85">
                  <c:v>40575</c:v>
                </c:pt>
                <c:pt idx="86">
                  <c:v>40603</c:v>
                </c:pt>
                <c:pt idx="87">
                  <c:v>40634</c:v>
                </c:pt>
                <c:pt idx="88">
                  <c:v>40664</c:v>
                </c:pt>
                <c:pt idx="89">
                  <c:v>40695</c:v>
                </c:pt>
                <c:pt idx="90">
                  <c:v>40725</c:v>
                </c:pt>
                <c:pt idx="91">
                  <c:v>40756</c:v>
                </c:pt>
                <c:pt idx="92">
                  <c:v>40787</c:v>
                </c:pt>
                <c:pt idx="93">
                  <c:v>40817</c:v>
                </c:pt>
                <c:pt idx="94">
                  <c:v>40848</c:v>
                </c:pt>
                <c:pt idx="95">
                  <c:v>40878</c:v>
                </c:pt>
                <c:pt idx="96">
                  <c:v>40909</c:v>
                </c:pt>
                <c:pt idx="97">
                  <c:v>40940</c:v>
                </c:pt>
                <c:pt idx="98">
                  <c:v>40969</c:v>
                </c:pt>
                <c:pt idx="99">
                  <c:v>41000</c:v>
                </c:pt>
                <c:pt idx="100">
                  <c:v>41030</c:v>
                </c:pt>
                <c:pt idx="101">
                  <c:v>41061</c:v>
                </c:pt>
                <c:pt idx="102">
                  <c:v>41091</c:v>
                </c:pt>
                <c:pt idx="103">
                  <c:v>41122</c:v>
                </c:pt>
                <c:pt idx="104">
                  <c:v>41153</c:v>
                </c:pt>
                <c:pt idx="105">
                  <c:v>41183</c:v>
                </c:pt>
                <c:pt idx="106">
                  <c:v>41214</c:v>
                </c:pt>
                <c:pt idx="107">
                  <c:v>41244</c:v>
                </c:pt>
                <c:pt idx="108">
                  <c:v>41275</c:v>
                </c:pt>
                <c:pt idx="109">
                  <c:v>41306</c:v>
                </c:pt>
                <c:pt idx="110">
                  <c:v>41334</c:v>
                </c:pt>
                <c:pt idx="111">
                  <c:v>41365</c:v>
                </c:pt>
                <c:pt idx="112">
                  <c:v>41395</c:v>
                </c:pt>
                <c:pt idx="113">
                  <c:v>41426</c:v>
                </c:pt>
                <c:pt idx="114">
                  <c:v>41456</c:v>
                </c:pt>
                <c:pt idx="115">
                  <c:v>41487</c:v>
                </c:pt>
                <c:pt idx="116">
                  <c:v>41518</c:v>
                </c:pt>
                <c:pt idx="117">
                  <c:v>41548</c:v>
                </c:pt>
                <c:pt idx="118">
                  <c:v>41579</c:v>
                </c:pt>
                <c:pt idx="119">
                  <c:v>41609</c:v>
                </c:pt>
                <c:pt idx="120">
                  <c:v>41640</c:v>
                </c:pt>
                <c:pt idx="121">
                  <c:v>41671</c:v>
                </c:pt>
                <c:pt idx="122">
                  <c:v>41699</c:v>
                </c:pt>
                <c:pt idx="123">
                  <c:v>41730</c:v>
                </c:pt>
                <c:pt idx="124">
                  <c:v>41760</c:v>
                </c:pt>
                <c:pt idx="125">
                  <c:v>41791</c:v>
                </c:pt>
                <c:pt idx="126">
                  <c:v>41821</c:v>
                </c:pt>
                <c:pt idx="127">
                  <c:v>41852</c:v>
                </c:pt>
                <c:pt idx="128">
                  <c:v>41883</c:v>
                </c:pt>
                <c:pt idx="129">
                  <c:v>41913</c:v>
                </c:pt>
                <c:pt idx="130">
                  <c:v>41944</c:v>
                </c:pt>
                <c:pt idx="131">
                  <c:v>41974</c:v>
                </c:pt>
                <c:pt idx="132">
                  <c:v>42005</c:v>
                </c:pt>
                <c:pt idx="133">
                  <c:v>42036</c:v>
                </c:pt>
              </c:numCache>
            </c:numRef>
          </c:cat>
          <c:val>
            <c:numRef>
              <c:f>'c6-10'!$B$15:$B$148</c:f>
              <c:numCache>
                <c:formatCode>0.0</c:formatCode>
                <c:ptCount val="134"/>
                <c:pt idx="0">
                  <c:v>6.5946057184822848</c:v>
                </c:pt>
                <c:pt idx="1">
                  <c:v>7.101892201084028</c:v>
                </c:pt>
                <c:pt idx="2">
                  <c:v>6.6961025854197089</c:v>
                </c:pt>
                <c:pt idx="3">
                  <c:v>6.928130374003544</c:v>
                </c:pt>
                <c:pt idx="4">
                  <c:v>7.6478174102451248</c:v>
                </c:pt>
                <c:pt idx="5">
                  <c:v>7.4447244994629225</c:v>
                </c:pt>
                <c:pt idx="6">
                  <c:v>7.1757612099193011</c:v>
                </c:pt>
                <c:pt idx="7">
                  <c:v>7.1662359785012617</c:v>
                </c:pt>
                <c:pt idx="8">
                  <c:v>6.6325576285572216</c:v>
                </c:pt>
                <c:pt idx="9">
                  <c:v>6.3201656564956457</c:v>
                </c:pt>
                <c:pt idx="10">
                  <c:v>5.7616784680450763</c:v>
                </c:pt>
                <c:pt idx="11">
                  <c:v>5.529958341579202</c:v>
                </c:pt>
                <c:pt idx="12">
                  <c:v>4.0588588577111571</c:v>
                </c:pt>
                <c:pt idx="13">
                  <c:v>3.191470858254434</c:v>
                </c:pt>
                <c:pt idx="14">
                  <c:v>3.4508493456209801</c:v>
                </c:pt>
                <c:pt idx="15">
                  <c:v>3.9297943734785434</c:v>
                </c:pt>
                <c:pt idx="16">
                  <c:v>3.5449255974861562</c:v>
                </c:pt>
                <c:pt idx="17">
                  <c:v>3.8034965357136481</c:v>
                </c:pt>
                <c:pt idx="18">
                  <c:v>3.7182342748287032</c:v>
                </c:pt>
                <c:pt idx="19">
                  <c:v>3.5551968568440633</c:v>
                </c:pt>
                <c:pt idx="20">
                  <c:v>3.6675562908882</c:v>
                </c:pt>
                <c:pt idx="21">
                  <c:v>3.2152308979749482</c:v>
                </c:pt>
                <c:pt idx="22">
                  <c:v>3.3237531033580576</c:v>
                </c:pt>
                <c:pt idx="23">
                  <c:v>3.3360625980303804</c:v>
                </c:pt>
                <c:pt idx="24">
                  <c:v>2.7154206098534104</c:v>
                </c:pt>
                <c:pt idx="25">
                  <c:v>2.519233881685679</c:v>
                </c:pt>
                <c:pt idx="26">
                  <c:v>2.3267409869982307</c:v>
                </c:pt>
                <c:pt idx="27">
                  <c:v>2.2922632321694039</c:v>
                </c:pt>
                <c:pt idx="28">
                  <c:v>2.7660370241831771</c:v>
                </c:pt>
                <c:pt idx="29">
                  <c:v>2.7341854076931469</c:v>
                </c:pt>
                <c:pt idx="30">
                  <c:v>3.0088193325157842</c:v>
                </c:pt>
                <c:pt idx="31">
                  <c:v>3.4908906507704534</c:v>
                </c:pt>
                <c:pt idx="32">
                  <c:v>5.8516822289582677</c:v>
                </c:pt>
                <c:pt idx="33">
                  <c:v>6.3328647962773488</c:v>
                </c:pt>
                <c:pt idx="34">
                  <c:v>6.3790548372585354</c:v>
                </c:pt>
                <c:pt idx="35">
                  <c:v>6.5464090334440508</c:v>
                </c:pt>
                <c:pt idx="36">
                  <c:v>7.7556245848529395</c:v>
                </c:pt>
                <c:pt idx="37">
                  <c:v>8.8381789418161638</c:v>
                </c:pt>
                <c:pt idx="38">
                  <c:v>9.0603714138023843</c:v>
                </c:pt>
                <c:pt idx="39">
                  <c:v>8.7561792989581448</c:v>
                </c:pt>
                <c:pt idx="40">
                  <c:v>8.4790546901310222</c:v>
                </c:pt>
                <c:pt idx="41">
                  <c:v>8.5846560099928553</c:v>
                </c:pt>
                <c:pt idx="42">
                  <c:v>8.3812308979179608</c:v>
                </c:pt>
                <c:pt idx="43">
                  <c:v>8.3154083497505127</c:v>
                </c:pt>
                <c:pt idx="44">
                  <c:v>6.4000287497426758</c:v>
                </c:pt>
                <c:pt idx="45">
                  <c:v>6.7352961064867998</c:v>
                </c:pt>
                <c:pt idx="46">
                  <c:v>7.1420982383946239</c:v>
                </c:pt>
                <c:pt idx="47">
                  <c:v>7.3787707130532576</c:v>
                </c:pt>
                <c:pt idx="48">
                  <c:v>7.0686269110153859</c:v>
                </c:pt>
                <c:pt idx="49">
                  <c:v>6.9111854008880726</c:v>
                </c:pt>
                <c:pt idx="50">
                  <c:v>6.727129917844052</c:v>
                </c:pt>
                <c:pt idx="51">
                  <c:v>6.6317035911350368</c:v>
                </c:pt>
                <c:pt idx="52">
                  <c:v>6.9440452982506429</c:v>
                </c:pt>
                <c:pt idx="53">
                  <c:v>6.6873229646859889</c:v>
                </c:pt>
                <c:pt idx="54">
                  <c:v>6.7196015045088879</c:v>
                </c:pt>
                <c:pt idx="55">
                  <c:v>6.4832101692146313</c:v>
                </c:pt>
                <c:pt idx="56">
                  <c:v>5.7413251481485768</c:v>
                </c:pt>
                <c:pt idx="57">
                  <c:v>5.1110301762020907</c:v>
                </c:pt>
                <c:pt idx="58">
                  <c:v>4.2234044690434294</c:v>
                </c:pt>
                <c:pt idx="59">
                  <c:v>3.4964814364965942</c:v>
                </c:pt>
                <c:pt idx="60">
                  <c:v>3.135048713817866</c:v>
                </c:pt>
                <c:pt idx="61">
                  <c:v>3.0207964066849655</c:v>
                </c:pt>
                <c:pt idx="62">
                  <c:v>2.89878189629421</c:v>
                </c:pt>
                <c:pt idx="63">
                  <c:v>3.373364317978627</c:v>
                </c:pt>
                <c:pt idx="64">
                  <c:v>3.7744860854231774</c:v>
                </c:pt>
                <c:pt idx="65">
                  <c:v>3.70753216719767</c:v>
                </c:pt>
                <c:pt idx="66">
                  <c:v>5.0462790516202896</c:v>
                </c:pt>
                <c:pt idx="67">
                  <c:v>5.0114720304461997</c:v>
                </c:pt>
                <c:pt idx="68">
                  <c:v>4.900608703542277</c:v>
                </c:pt>
                <c:pt idx="69">
                  <c:v>4.7063872017407258</c:v>
                </c:pt>
                <c:pt idx="70">
                  <c:v>5.2233022310593071</c:v>
                </c:pt>
                <c:pt idx="71">
                  <c:v>5.5598421374139244</c:v>
                </c:pt>
                <c:pt idx="72">
                  <c:v>6.4111214657854703</c:v>
                </c:pt>
                <c:pt idx="73">
                  <c:v>5.743048078721686</c:v>
                </c:pt>
                <c:pt idx="74">
                  <c:v>5.9486012475606609</c:v>
                </c:pt>
                <c:pt idx="75">
                  <c:v>5.6432578573709398</c:v>
                </c:pt>
                <c:pt idx="76">
                  <c:v>5.0715598362723711</c:v>
                </c:pt>
                <c:pt idx="77">
                  <c:v>5.2641695016076966</c:v>
                </c:pt>
                <c:pt idx="78">
                  <c:v>3.9824670804934637</c:v>
                </c:pt>
                <c:pt idx="79">
                  <c:v>3.6900500345274172</c:v>
                </c:pt>
                <c:pt idx="80">
                  <c:v>3.7565001680861485</c:v>
                </c:pt>
                <c:pt idx="81">
                  <c:v>4.1732049310302273</c:v>
                </c:pt>
                <c:pt idx="82">
                  <c:v>4.1888107241230159</c:v>
                </c:pt>
                <c:pt idx="83">
                  <c:v>4.6729278169541564</c:v>
                </c:pt>
                <c:pt idx="84">
                  <c:v>3.9697358426436584</c:v>
                </c:pt>
                <c:pt idx="85">
                  <c:v>4.0547923612953971</c:v>
                </c:pt>
                <c:pt idx="86">
                  <c:v>4.5314431888997735</c:v>
                </c:pt>
                <c:pt idx="87">
                  <c:v>4.6634022105901485</c:v>
                </c:pt>
                <c:pt idx="88">
                  <c:v>3.9423107730884226</c:v>
                </c:pt>
                <c:pt idx="89">
                  <c:v>3.4699515473535318</c:v>
                </c:pt>
                <c:pt idx="90">
                  <c:v>3.0872335866325646</c:v>
                </c:pt>
                <c:pt idx="91">
                  <c:v>3.5772730514191982</c:v>
                </c:pt>
                <c:pt idx="92">
                  <c:v>3.5745954581961432</c:v>
                </c:pt>
                <c:pt idx="93">
                  <c:v>3.8650936416994881</c:v>
                </c:pt>
                <c:pt idx="94">
                  <c:v>4.2627452503511449</c:v>
                </c:pt>
                <c:pt idx="95">
                  <c:v>4.0712968450605462</c:v>
                </c:pt>
                <c:pt idx="96">
                  <c:v>5.45</c:v>
                </c:pt>
                <c:pt idx="97">
                  <c:v>5.8917248388257368</c:v>
                </c:pt>
                <c:pt idx="98">
                  <c:v>5.5386549820153164</c:v>
                </c:pt>
                <c:pt idx="99">
                  <c:v>5.6959295128268499</c:v>
                </c:pt>
                <c:pt idx="100">
                  <c:v>5.2747119439959809</c:v>
                </c:pt>
                <c:pt idx="101">
                  <c:v>5.591654886359521</c:v>
                </c:pt>
                <c:pt idx="102">
                  <c:v>5.7778584599969349</c:v>
                </c:pt>
                <c:pt idx="103">
                  <c:v>6.0402597279291408</c:v>
                </c:pt>
                <c:pt idx="104">
                  <c:v>6.5940306892332217</c:v>
                </c:pt>
                <c:pt idx="105">
                  <c:v>6.003004583790827</c:v>
                </c:pt>
                <c:pt idx="106">
                  <c:v>5.2137375152014158</c:v>
                </c:pt>
                <c:pt idx="107">
                  <c:v>4.995651939093805</c:v>
                </c:pt>
                <c:pt idx="108">
                  <c:v>3.7169918492455314</c:v>
                </c:pt>
                <c:pt idx="109">
                  <c:v>2.7804965967721538</c:v>
                </c:pt>
                <c:pt idx="110">
                  <c:v>2.2255184719153793</c:v>
                </c:pt>
                <c:pt idx="111">
                  <c:v>1.6883769546178373</c:v>
                </c:pt>
                <c:pt idx="112">
                  <c:v>1.7561482773411257</c:v>
                </c:pt>
                <c:pt idx="113">
                  <c:v>1.9225695100686124</c:v>
                </c:pt>
                <c:pt idx="114">
                  <c:v>1.754525525037238</c:v>
                </c:pt>
                <c:pt idx="115">
                  <c:v>1.3433066077866298</c:v>
                </c:pt>
                <c:pt idx="116">
                  <c:v>1.371060609795862</c:v>
                </c:pt>
                <c:pt idx="117">
                  <c:v>0.91132193042523113</c:v>
                </c:pt>
                <c:pt idx="118">
                  <c:v>0.91593030816623855</c:v>
                </c:pt>
                <c:pt idx="119">
                  <c:v>0.42506276944780563</c:v>
                </c:pt>
                <c:pt idx="120">
                  <c:v>0</c:v>
                </c:pt>
                <c:pt idx="121">
                  <c:v>0.10315388802861493</c:v>
                </c:pt>
                <c:pt idx="122">
                  <c:v>7.7117957443746846E-2</c:v>
                </c:pt>
                <c:pt idx="123">
                  <c:v>-8.7189940139055025E-2</c:v>
                </c:pt>
                <c:pt idx="124">
                  <c:v>-0.13303501866887757</c:v>
                </c:pt>
                <c:pt idx="125">
                  <c:v>-0.27135074950689386</c:v>
                </c:pt>
                <c:pt idx="126">
                  <c:v>0.128913115505668</c:v>
                </c:pt>
                <c:pt idx="127">
                  <c:v>0.16885354451213178</c:v>
                </c:pt>
                <c:pt idx="128">
                  <c:v>-0.47979891434401634</c:v>
                </c:pt>
                <c:pt idx="129">
                  <c:v>-0.41673843155288637</c:v>
                </c:pt>
                <c:pt idx="130">
                  <c:v>-0.70627368823923564</c:v>
                </c:pt>
                <c:pt idx="131">
                  <c:v>-0.93734918156705749</c:v>
                </c:pt>
                <c:pt idx="132">
                  <c:v>-1.447055786076902</c:v>
                </c:pt>
                <c:pt idx="133">
                  <c:v>-1.0472297311166583</c:v>
                </c:pt>
              </c:numCache>
            </c:numRef>
          </c:val>
        </c:ser>
        <c:ser>
          <c:idx val="1"/>
          <c:order val="3"/>
          <c:tx>
            <c:strRef>
              <c:f>'c6-10'!$E$13</c:f>
              <c:strCache>
                <c:ptCount val="1"/>
                <c:pt idx="0">
                  <c:v>Inflációs cél</c:v>
                </c:pt>
              </c:strCache>
            </c:strRef>
          </c:tx>
          <c:spPr>
            <a:ln w="28575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'c6-10'!$A$15:$A$148</c:f>
              <c:numCache>
                <c:formatCode>mmm/yy</c:formatCode>
                <c:ptCount val="134"/>
                <c:pt idx="0">
                  <c:v>37987</c:v>
                </c:pt>
                <c:pt idx="1">
                  <c:v>38018</c:v>
                </c:pt>
                <c:pt idx="2">
                  <c:v>38047</c:v>
                </c:pt>
                <c:pt idx="3">
                  <c:v>38078</c:v>
                </c:pt>
                <c:pt idx="4">
                  <c:v>38108</c:v>
                </c:pt>
                <c:pt idx="5">
                  <c:v>38139</c:v>
                </c:pt>
                <c:pt idx="6">
                  <c:v>38169</c:v>
                </c:pt>
                <c:pt idx="7">
                  <c:v>38200</c:v>
                </c:pt>
                <c:pt idx="8">
                  <c:v>38231</c:v>
                </c:pt>
                <c:pt idx="9">
                  <c:v>38261</c:v>
                </c:pt>
                <c:pt idx="10">
                  <c:v>38292</c:v>
                </c:pt>
                <c:pt idx="11">
                  <c:v>38322</c:v>
                </c:pt>
                <c:pt idx="12">
                  <c:v>38353</c:v>
                </c:pt>
                <c:pt idx="13">
                  <c:v>38384</c:v>
                </c:pt>
                <c:pt idx="14">
                  <c:v>38412</c:v>
                </c:pt>
                <c:pt idx="15">
                  <c:v>38443</c:v>
                </c:pt>
                <c:pt idx="16">
                  <c:v>38473</c:v>
                </c:pt>
                <c:pt idx="17">
                  <c:v>38504</c:v>
                </c:pt>
                <c:pt idx="18">
                  <c:v>38534</c:v>
                </c:pt>
                <c:pt idx="19">
                  <c:v>38565</c:v>
                </c:pt>
                <c:pt idx="20">
                  <c:v>38596</c:v>
                </c:pt>
                <c:pt idx="21">
                  <c:v>38626</c:v>
                </c:pt>
                <c:pt idx="22">
                  <c:v>38657</c:v>
                </c:pt>
                <c:pt idx="23">
                  <c:v>38687</c:v>
                </c:pt>
                <c:pt idx="24">
                  <c:v>38718</c:v>
                </c:pt>
                <c:pt idx="25">
                  <c:v>38749</c:v>
                </c:pt>
                <c:pt idx="26">
                  <c:v>38777</c:v>
                </c:pt>
                <c:pt idx="27">
                  <c:v>38808</c:v>
                </c:pt>
                <c:pt idx="28">
                  <c:v>38838</c:v>
                </c:pt>
                <c:pt idx="29">
                  <c:v>38869</c:v>
                </c:pt>
                <c:pt idx="30">
                  <c:v>38899</c:v>
                </c:pt>
                <c:pt idx="31">
                  <c:v>38930</c:v>
                </c:pt>
                <c:pt idx="32">
                  <c:v>38961</c:v>
                </c:pt>
                <c:pt idx="33">
                  <c:v>38991</c:v>
                </c:pt>
                <c:pt idx="34">
                  <c:v>39022</c:v>
                </c:pt>
                <c:pt idx="35">
                  <c:v>39052</c:v>
                </c:pt>
                <c:pt idx="36">
                  <c:v>39083</c:v>
                </c:pt>
                <c:pt idx="37">
                  <c:v>39114</c:v>
                </c:pt>
                <c:pt idx="38">
                  <c:v>39142</c:v>
                </c:pt>
                <c:pt idx="39">
                  <c:v>39173</c:v>
                </c:pt>
                <c:pt idx="40">
                  <c:v>39203</c:v>
                </c:pt>
                <c:pt idx="41">
                  <c:v>39234</c:v>
                </c:pt>
                <c:pt idx="42">
                  <c:v>39264</c:v>
                </c:pt>
                <c:pt idx="43">
                  <c:v>39295</c:v>
                </c:pt>
                <c:pt idx="44">
                  <c:v>39326</c:v>
                </c:pt>
                <c:pt idx="45">
                  <c:v>39356</c:v>
                </c:pt>
                <c:pt idx="46">
                  <c:v>39387</c:v>
                </c:pt>
                <c:pt idx="47">
                  <c:v>39417</c:v>
                </c:pt>
                <c:pt idx="48">
                  <c:v>39448</c:v>
                </c:pt>
                <c:pt idx="49">
                  <c:v>39479</c:v>
                </c:pt>
                <c:pt idx="50">
                  <c:v>39508</c:v>
                </c:pt>
                <c:pt idx="51">
                  <c:v>39539</c:v>
                </c:pt>
                <c:pt idx="52">
                  <c:v>39569</c:v>
                </c:pt>
                <c:pt idx="53">
                  <c:v>39600</c:v>
                </c:pt>
                <c:pt idx="54">
                  <c:v>39630</c:v>
                </c:pt>
                <c:pt idx="55">
                  <c:v>39661</c:v>
                </c:pt>
                <c:pt idx="56">
                  <c:v>39692</c:v>
                </c:pt>
                <c:pt idx="57">
                  <c:v>39722</c:v>
                </c:pt>
                <c:pt idx="58">
                  <c:v>39753</c:v>
                </c:pt>
                <c:pt idx="59">
                  <c:v>39783</c:v>
                </c:pt>
                <c:pt idx="60">
                  <c:v>39814</c:v>
                </c:pt>
                <c:pt idx="61">
                  <c:v>39845</c:v>
                </c:pt>
                <c:pt idx="62">
                  <c:v>39873</c:v>
                </c:pt>
                <c:pt idx="63">
                  <c:v>39904</c:v>
                </c:pt>
                <c:pt idx="64">
                  <c:v>39934</c:v>
                </c:pt>
                <c:pt idx="65">
                  <c:v>39965</c:v>
                </c:pt>
                <c:pt idx="66">
                  <c:v>39995</c:v>
                </c:pt>
                <c:pt idx="67">
                  <c:v>40026</c:v>
                </c:pt>
                <c:pt idx="68">
                  <c:v>40057</c:v>
                </c:pt>
                <c:pt idx="69">
                  <c:v>40087</c:v>
                </c:pt>
                <c:pt idx="70">
                  <c:v>40118</c:v>
                </c:pt>
                <c:pt idx="71">
                  <c:v>40148</c:v>
                </c:pt>
                <c:pt idx="72">
                  <c:v>40179</c:v>
                </c:pt>
                <c:pt idx="73">
                  <c:v>40210</c:v>
                </c:pt>
                <c:pt idx="74">
                  <c:v>40238</c:v>
                </c:pt>
                <c:pt idx="75">
                  <c:v>40269</c:v>
                </c:pt>
                <c:pt idx="76">
                  <c:v>40299</c:v>
                </c:pt>
                <c:pt idx="77">
                  <c:v>40330</c:v>
                </c:pt>
                <c:pt idx="78">
                  <c:v>40360</c:v>
                </c:pt>
                <c:pt idx="79">
                  <c:v>40391</c:v>
                </c:pt>
                <c:pt idx="80">
                  <c:v>40422</c:v>
                </c:pt>
                <c:pt idx="81">
                  <c:v>40452</c:v>
                </c:pt>
                <c:pt idx="82">
                  <c:v>40483</c:v>
                </c:pt>
                <c:pt idx="83">
                  <c:v>40513</c:v>
                </c:pt>
                <c:pt idx="84">
                  <c:v>40544</c:v>
                </c:pt>
                <c:pt idx="85">
                  <c:v>40575</c:v>
                </c:pt>
                <c:pt idx="86">
                  <c:v>40603</c:v>
                </c:pt>
                <c:pt idx="87">
                  <c:v>40634</c:v>
                </c:pt>
                <c:pt idx="88">
                  <c:v>40664</c:v>
                </c:pt>
                <c:pt idx="89">
                  <c:v>40695</c:v>
                </c:pt>
                <c:pt idx="90">
                  <c:v>40725</c:v>
                </c:pt>
                <c:pt idx="91">
                  <c:v>40756</c:v>
                </c:pt>
                <c:pt idx="92">
                  <c:v>40787</c:v>
                </c:pt>
                <c:pt idx="93">
                  <c:v>40817</c:v>
                </c:pt>
                <c:pt idx="94">
                  <c:v>40848</c:v>
                </c:pt>
                <c:pt idx="95">
                  <c:v>40878</c:v>
                </c:pt>
                <c:pt idx="96">
                  <c:v>40909</c:v>
                </c:pt>
                <c:pt idx="97">
                  <c:v>40940</c:v>
                </c:pt>
                <c:pt idx="98">
                  <c:v>40969</c:v>
                </c:pt>
                <c:pt idx="99">
                  <c:v>41000</c:v>
                </c:pt>
                <c:pt idx="100">
                  <c:v>41030</c:v>
                </c:pt>
                <c:pt idx="101">
                  <c:v>41061</c:v>
                </c:pt>
                <c:pt idx="102">
                  <c:v>41091</c:v>
                </c:pt>
                <c:pt idx="103">
                  <c:v>41122</c:v>
                </c:pt>
                <c:pt idx="104">
                  <c:v>41153</c:v>
                </c:pt>
                <c:pt idx="105">
                  <c:v>41183</c:v>
                </c:pt>
                <c:pt idx="106">
                  <c:v>41214</c:v>
                </c:pt>
                <c:pt idx="107">
                  <c:v>41244</c:v>
                </c:pt>
                <c:pt idx="108">
                  <c:v>41275</c:v>
                </c:pt>
                <c:pt idx="109">
                  <c:v>41306</c:v>
                </c:pt>
                <c:pt idx="110">
                  <c:v>41334</c:v>
                </c:pt>
                <c:pt idx="111">
                  <c:v>41365</c:v>
                </c:pt>
                <c:pt idx="112">
                  <c:v>41395</c:v>
                </c:pt>
                <c:pt idx="113">
                  <c:v>41426</c:v>
                </c:pt>
                <c:pt idx="114">
                  <c:v>41456</c:v>
                </c:pt>
                <c:pt idx="115">
                  <c:v>41487</c:v>
                </c:pt>
                <c:pt idx="116">
                  <c:v>41518</c:v>
                </c:pt>
                <c:pt idx="117">
                  <c:v>41548</c:v>
                </c:pt>
                <c:pt idx="118">
                  <c:v>41579</c:v>
                </c:pt>
                <c:pt idx="119">
                  <c:v>41609</c:v>
                </c:pt>
                <c:pt idx="120">
                  <c:v>41640</c:v>
                </c:pt>
                <c:pt idx="121">
                  <c:v>41671</c:v>
                </c:pt>
                <c:pt idx="122">
                  <c:v>41699</c:v>
                </c:pt>
                <c:pt idx="123">
                  <c:v>41730</c:v>
                </c:pt>
                <c:pt idx="124">
                  <c:v>41760</c:v>
                </c:pt>
                <c:pt idx="125">
                  <c:v>41791</c:v>
                </c:pt>
                <c:pt idx="126">
                  <c:v>41821</c:v>
                </c:pt>
                <c:pt idx="127">
                  <c:v>41852</c:v>
                </c:pt>
                <c:pt idx="128">
                  <c:v>41883</c:v>
                </c:pt>
                <c:pt idx="129">
                  <c:v>41913</c:v>
                </c:pt>
                <c:pt idx="130">
                  <c:v>41944</c:v>
                </c:pt>
                <c:pt idx="131">
                  <c:v>41974</c:v>
                </c:pt>
                <c:pt idx="132">
                  <c:v>42005</c:v>
                </c:pt>
                <c:pt idx="133">
                  <c:v>42036</c:v>
                </c:pt>
              </c:numCache>
            </c:numRef>
          </c:cat>
          <c:val>
            <c:numRef>
              <c:f>'c6-10'!$E$15:$E$148</c:f>
              <c:numCache>
                <c:formatCode>General</c:formatCode>
                <c:ptCount val="134"/>
                <c:pt idx="36" formatCode="0.0">
                  <c:v>3</c:v>
                </c:pt>
                <c:pt idx="37" formatCode="0.0">
                  <c:v>3</c:v>
                </c:pt>
                <c:pt idx="38" formatCode="0.0">
                  <c:v>3</c:v>
                </c:pt>
                <c:pt idx="39" formatCode="0.0">
                  <c:v>3</c:v>
                </c:pt>
                <c:pt idx="40" formatCode="0.0">
                  <c:v>3</c:v>
                </c:pt>
                <c:pt idx="41" formatCode="0.0">
                  <c:v>3</c:v>
                </c:pt>
                <c:pt idx="42" formatCode="0.0">
                  <c:v>3</c:v>
                </c:pt>
                <c:pt idx="43" formatCode="0.0">
                  <c:v>3</c:v>
                </c:pt>
                <c:pt idx="44" formatCode="0.0">
                  <c:v>3</c:v>
                </c:pt>
                <c:pt idx="45" formatCode="0.0">
                  <c:v>3</c:v>
                </c:pt>
                <c:pt idx="46" formatCode="0.0">
                  <c:v>3</c:v>
                </c:pt>
                <c:pt idx="47" formatCode="0.0">
                  <c:v>3</c:v>
                </c:pt>
                <c:pt idx="48" formatCode="0.0">
                  <c:v>3</c:v>
                </c:pt>
                <c:pt idx="49" formatCode="0.0">
                  <c:v>3</c:v>
                </c:pt>
                <c:pt idx="50" formatCode="0.0">
                  <c:v>3</c:v>
                </c:pt>
                <c:pt idx="51" formatCode="0.0">
                  <c:v>3</c:v>
                </c:pt>
                <c:pt idx="52" formatCode="0.0">
                  <c:v>3</c:v>
                </c:pt>
                <c:pt idx="53" formatCode="0.0">
                  <c:v>3</c:v>
                </c:pt>
                <c:pt idx="54" formatCode="0.0">
                  <c:v>3</c:v>
                </c:pt>
                <c:pt idx="55" formatCode="0.0">
                  <c:v>3</c:v>
                </c:pt>
                <c:pt idx="56" formatCode="0.0">
                  <c:v>3</c:v>
                </c:pt>
                <c:pt idx="57" formatCode="0.0">
                  <c:v>3</c:v>
                </c:pt>
                <c:pt idx="58" formatCode="0.0">
                  <c:v>3</c:v>
                </c:pt>
                <c:pt idx="59" formatCode="0.0">
                  <c:v>3</c:v>
                </c:pt>
                <c:pt idx="60" formatCode="0.0">
                  <c:v>3</c:v>
                </c:pt>
                <c:pt idx="61" formatCode="0.0">
                  <c:v>3</c:v>
                </c:pt>
                <c:pt idx="62" formatCode="0.0">
                  <c:v>3</c:v>
                </c:pt>
                <c:pt idx="63" formatCode="0.0">
                  <c:v>3</c:v>
                </c:pt>
                <c:pt idx="64" formatCode="0.0">
                  <c:v>3</c:v>
                </c:pt>
                <c:pt idx="65" formatCode="0.0">
                  <c:v>3</c:v>
                </c:pt>
                <c:pt idx="66" formatCode="0.0">
                  <c:v>3</c:v>
                </c:pt>
                <c:pt idx="67" formatCode="0.0">
                  <c:v>3</c:v>
                </c:pt>
                <c:pt idx="68" formatCode="0.0">
                  <c:v>3</c:v>
                </c:pt>
                <c:pt idx="69" formatCode="0.0">
                  <c:v>3</c:v>
                </c:pt>
                <c:pt idx="70" formatCode="0.0">
                  <c:v>3</c:v>
                </c:pt>
                <c:pt idx="71" formatCode="0.0">
                  <c:v>3</c:v>
                </c:pt>
                <c:pt idx="72" formatCode="0.0">
                  <c:v>3</c:v>
                </c:pt>
                <c:pt idx="73" formatCode="0.0">
                  <c:v>3</c:v>
                </c:pt>
                <c:pt idx="74" formatCode="0.0">
                  <c:v>3</c:v>
                </c:pt>
                <c:pt idx="75" formatCode="0.0">
                  <c:v>3</c:v>
                </c:pt>
                <c:pt idx="76" formatCode="0.0">
                  <c:v>3</c:v>
                </c:pt>
                <c:pt idx="77" formatCode="0.0">
                  <c:v>3</c:v>
                </c:pt>
                <c:pt idx="78" formatCode="0.0">
                  <c:v>3</c:v>
                </c:pt>
                <c:pt idx="79" formatCode="0.0">
                  <c:v>3</c:v>
                </c:pt>
                <c:pt idx="80" formatCode="0.0">
                  <c:v>3</c:v>
                </c:pt>
                <c:pt idx="81" formatCode="0.0">
                  <c:v>3</c:v>
                </c:pt>
                <c:pt idx="82" formatCode="0.0">
                  <c:v>3</c:v>
                </c:pt>
                <c:pt idx="83" formatCode="0.0">
                  <c:v>3</c:v>
                </c:pt>
                <c:pt idx="84" formatCode="0.0">
                  <c:v>3</c:v>
                </c:pt>
                <c:pt idx="85" formatCode="0.0">
                  <c:v>3</c:v>
                </c:pt>
                <c:pt idx="86" formatCode="0.0">
                  <c:v>3</c:v>
                </c:pt>
                <c:pt idx="87" formatCode="0.0">
                  <c:v>3</c:v>
                </c:pt>
                <c:pt idx="88" formatCode="0.0">
                  <c:v>3</c:v>
                </c:pt>
                <c:pt idx="89" formatCode="0.0">
                  <c:v>3</c:v>
                </c:pt>
                <c:pt idx="90" formatCode="0.0">
                  <c:v>3</c:v>
                </c:pt>
                <c:pt idx="91" formatCode="0.0">
                  <c:v>3</c:v>
                </c:pt>
                <c:pt idx="92" formatCode="0.0">
                  <c:v>3</c:v>
                </c:pt>
                <c:pt idx="93" formatCode="0.0">
                  <c:v>3</c:v>
                </c:pt>
                <c:pt idx="94" formatCode="0.0">
                  <c:v>3</c:v>
                </c:pt>
                <c:pt idx="95" formatCode="0.0">
                  <c:v>3</c:v>
                </c:pt>
                <c:pt idx="96" formatCode="0.0">
                  <c:v>3</c:v>
                </c:pt>
                <c:pt idx="97" formatCode="0.0">
                  <c:v>3</c:v>
                </c:pt>
                <c:pt idx="98" formatCode="0.0">
                  <c:v>3</c:v>
                </c:pt>
                <c:pt idx="99" formatCode="0.0">
                  <c:v>3</c:v>
                </c:pt>
                <c:pt idx="100" formatCode="0.0">
                  <c:v>3</c:v>
                </c:pt>
                <c:pt idx="101" formatCode="0.0">
                  <c:v>3</c:v>
                </c:pt>
                <c:pt idx="102" formatCode="0.0">
                  <c:v>3</c:v>
                </c:pt>
                <c:pt idx="103" formatCode="0.0">
                  <c:v>3</c:v>
                </c:pt>
                <c:pt idx="104" formatCode="0.0">
                  <c:v>3</c:v>
                </c:pt>
                <c:pt idx="105" formatCode="0.0">
                  <c:v>3</c:v>
                </c:pt>
                <c:pt idx="106" formatCode="0.0">
                  <c:v>3</c:v>
                </c:pt>
                <c:pt idx="107" formatCode="0.0">
                  <c:v>3</c:v>
                </c:pt>
                <c:pt idx="108" formatCode="0.0">
                  <c:v>3</c:v>
                </c:pt>
                <c:pt idx="109" formatCode="0.0">
                  <c:v>3</c:v>
                </c:pt>
                <c:pt idx="110" formatCode="0.0">
                  <c:v>3</c:v>
                </c:pt>
                <c:pt idx="111" formatCode="0.0">
                  <c:v>3</c:v>
                </c:pt>
                <c:pt idx="112" formatCode="0.0">
                  <c:v>3</c:v>
                </c:pt>
                <c:pt idx="113" formatCode="0.0">
                  <c:v>3</c:v>
                </c:pt>
                <c:pt idx="114" formatCode="0.0">
                  <c:v>3</c:v>
                </c:pt>
                <c:pt idx="115" formatCode="0.0">
                  <c:v>3</c:v>
                </c:pt>
                <c:pt idx="116" formatCode="0.0">
                  <c:v>3</c:v>
                </c:pt>
                <c:pt idx="117" formatCode="0.0">
                  <c:v>3</c:v>
                </c:pt>
                <c:pt idx="118" formatCode="0.0">
                  <c:v>3</c:v>
                </c:pt>
                <c:pt idx="119" formatCode="0.0">
                  <c:v>3</c:v>
                </c:pt>
                <c:pt idx="120" formatCode="0.0">
                  <c:v>3</c:v>
                </c:pt>
                <c:pt idx="121" formatCode="0.0">
                  <c:v>3</c:v>
                </c:pt>
                <c:pt idx="122" formatCode="0.0">
                  <c:v>3</c:v>
                </c:pt>
                <c:pt idx="123" formatCode="0.0">
                  <c:v>3</c:v>
                </c:pt>
                <c:pt idx="124" formatCode="0.0">
                  <c:v>3</c:v>
                </c:pt>
                <c:pt idx="125" formatCode="0.0">
                  <c:v>3</c:v>
                </c:pt>
                <c:pt idx="126" formatCode="0.0">
                  <c:v>3</c:v>
                </c:pt>
                <c:pt idx="127" formatCode="0.0">
                  <c:v>3</c:v>
                </c:pt>
                <c:pt idx="128" formatCode="0.0">
                  <c:v>3</c:v>
                </c:pt>
                <c:pt idx="129" formatCode="0.0">
                  <c:v>3</c:v>
                </c:pt>
                <c:pt idx="130" formatCode="0.0">
                  <c:v>3</c:v>
                </c:pt>
                <c:pt idx="131" formatCode="0.0">
                  <c:v>3</c:v>
                </c:pt>
                <c:pt idx="132" formatCode="0.0">
                  <c:v>3</c:v>
                </c:pt>
                <c:pt idx="133" formatCode="0.0">
                  <c:v>3</c:v>
                </c:pt>
              </c:numCache>
            </c:numRef>
          </c:val>
        </c:ser>
        <c:marker val="1"/>
        <c:axId val="96425472"/>
        <c:axId val="96427008"/>
      </c:lineChart>
      <c:dateAx>
        <c:axId val="94431872"/>
        <c:scaling>
          <c:orientation val="minMax"/>
          <c:min val="38353"/>
        </c:scaling>
        <c:axPos val="b"/>
        <c:numFmt formatCode="yyyy" sourceLinked="0"/>
        <c:minorTickMark val="out"/>
        <c:tickLblPos val="low"/>
        <c:txPr>
          <a:bodyPr rot="0" vert="horz"/>
          <a:lstStyle/>
          <a:p>
            <a:pPr>
              <a:defRPr/>
            </a:pPr>
            <a:endParaRPr lang="hu-HU"/>
          </a:p>
        </c:txPr>
        <c:crossAx val="94617984"/>
        <c:crosses val="autoZero"/>
        <c:auto val="1"/>
        <c:lblOffset val="100"/>
        <c:baseTimeUnit val="months"/>
        <c:majorUnit val="12"/>
        <c:minorUnit val="1"/>
        <c:minorTimeUnit val="years"/>
      </c:dateAx>
      <c:valAx>
        <c:axId val="94617984"/>
        <c:scaling>
          <c:orientation val="minMax"/>
          <c:max val="12"/>
          <c:min val="-2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8.2925925925925945E-3"/>
              <c:y val="0.36818171296296304"/>
            </c:manualLayout>
          </c:layout>
        </c:title>
        <c:numFmt formatCode="0" sourceLinked="0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94431872"/>
        <c:crosses val="autoZero"/>
        <c:crossBetween val="between"/>
      </c:valAx>
      <c:dateAx>
        <c:axId val="96425472"/>
        <c:scaling>
          <c:orientation val="minMax"/>
        </c:scaling>
        <c:delete val="1"/>
        <c:axPos val="b"/>
        <c:numFmt formatCode="mmm/yy" sourceLinked="1"/>
        <c:tickLblPos val="none"/>
        <c:crossAx val="96427008"/>
        <c:crosses val="autoZero"/>
        <c:auto val="1"/>
        <c:lblOffset val="100"/>
        <c:baseTimeUnit val="months"/>
      </c:dateAx>
      <c:valAx>
        <c:axId val="96427008"/>
        <c:scaling>
          <c:orientation val="minMax"/>
          <c:max val="12"/>
          <c:min val="-2"/>
        </c:scaling>
        <c:axPos val="r"/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9706460317460317"/>
              <c:y val="0.38306064814814822"/>
            </c:manualLayout>
          </c:layout>
        </c:title>
        <c:numFmt formatCode="0" sourceLinked="0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96425472"/>
        <c:crosses val="max"/>
        <c:crossBetween val="between"/>
        <c:majorUnit val="2"/>
      </c:valAx>
      <c:spPr>
        <a:pattFill>
          <a:fgClr>
            <a:srgbClr val="FFFFFF"/>
          </a:fgClr>
          <a:bgClr>
            <a:srgbClr val="FFFFFF"/>
          </a:bgClr>
        </a:pattFill>
        <a:ln w="25400">
          <a:noFill/>
        </a:ln>
      </c:spPr>
    </c:plotArea>
    <c:legend>
      <c:legendPos val="b"/>
      <c:legendEntry>
        <c:idx val="0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"/>
          <c:y val="0.91650537634410079"/>
          <c:w val="1"/>
          <c:h val="8.3494623655914008E-2"/>
        </c:manualLayout>
      </c:layout>
    </c:legend>
    <c:plotVisOnly val="1"/>
    <c:dispBlanksAs val="gap"/>
  </c:chart>
  <c:spPr>
    <a:solidFill>
      <a:schemeClr val="bg1"/>
    </a:solidFill>
    <a:ln w="3175">
      <a:noFill/>
      <a:prstDash val="solid"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+mj-lt"/>
          <a:ea typeface="Calibri"/>
          <a:cs typeface="Calibri"/>
        </a:defRPr>
      </a:pPr>
      <a:endParaRPr lang="hu-H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0374814814814814"/>
          <c:y val="3.4587037037037034E-2"/>
          <c:w val="0.87199841140089041"/>
          <c:h val="0.57364120370370386"/>
        </c:manualLayout>
      </c:layout>
      <c:barChart>
        <c:barDir val="col"/>
        <c:grouping val="clustered"/>
        <c:ser>
          <c:idx val="4"/>
          <c:order val="0"/>
          <c:tx>
            <c:strRef>
              <c:f>'rendszeres MoM'!$F$2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</c:spPr>
          <c:cat>
            <c:strRef>
              <c:f>'rendszeres MoM'!$A$3:$A$14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'rendszeres MoM'!$F$3:$F$14</c:f>
              <c:numCache>
                <c:formatCode>0.0000</c:formatCode>
                <c:ptCount val="12"/>
                <c:pt idx="0">
                  <c:v>0.66911663571069802</c:v>
                </c:pt>
                <c:pt idx="1">
                  <c:v>-1.5913829317666404</c:v>
                </c:pt>
                <c:pt idx="2">
                  <c:v>5.0024065711473789</c:v>
                </c:pt>
                <c:pt idx="3">
                  <c:v>-0.30286182194707512</c:v>
                </c:pt>
                <c:pt idx="4">
                  <c:v>1.6947178015986804</c:v>
                </c:pt>
                <c:pt idx="5">
                  <c:v>-0.72934600421977713</c:v>
                </c:pt>
                <c:pt idx="6">
                  <c:v>0.57061008120222689</c:v>
                </c:pt>
                <c:pt idx="7">
                  <c:v>0.32854796004659897</c:v>
                </c:pt>
                <c:pt idx="8">
                  <c:v>-0.49100316502626007</c:v>
                </c:pt>
                <c:pt idx="9">
                  <c:v>2.0983460077329306</c:v>
                </c:pt>
                <c:pt idx="10">
                  <c:v>-0.33387345025032106</c:v>
                </c:pt>
                <c:pt idx="11">
                  <c:v>1.65519880060804</c:v>
                </c:pt>
              </c:numCache>
            </c:numRef>
          </c:val>
        </c:ser>
        <c:ser>
          <c:idx val="5"/>
          <c:order val="1"/>
          <c:tx>
            <c:strRef>
              <c:f>'rendszeres MoM'!$G$2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'rendszeres MoM'!$A$3:$A$14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'rendszeres MoM'!$G$3:$G$14</c:f>
              <c:numCache>
                <c:formatCode>0.0000</c:formatCode>
                <c:ptCount val="12"/>
                <c:pt idx="0">
                  <c:v>0.16394761904463501</c:v>
                </c:pt>
                <c:pt idx="1">
                  <c:v>-4.7612330782242904E-2</c:v>
                </c:pt>
                <c:pt idx="2">
                  <c:v>2.24941769480218</c:v>
                </c:pt>
                <c:pt idx="3">
                  <c:v>1.1551870104515802</c:v>
                </c:pt>
                <c:pt idx="4">
                  <c:v>7.408227748306731E-2</c:v>
                </c:pt>
                <c:pt idx="5">
                  <c:v>0.80026653589482188</c:v>
                </c:pt>
                <c:pt idx="6">
                  <c:v>0.80107136850353611</c:v>
                </c:pt>
                <c:pt idx="7">
                  <c:v>-1.24011859950744</c:v>
                </c:pt>
                <c:pt idx="8">
                  <c:v>0.93821515195027194</c:v>
                </c:pt>
                <c:pt idx="9">
                  <c:v>1.0888161165628101</c:v>
                </c:pt>
                <c:pt idx="10">
                  <c:v>-1.0035062483013297</c:v>
                </c:pt>
                <c:pt idx="11">
                  <c:v>3.3951835531712895</c:v>
                </c:pt>
              </c:numCache>
            </c:numRef>
          </c:val>
        </c:ser>
        <c:ser>
          <c:idx val="6"/>
          <c:order val="2"/>
          <c:tx>
            <c:strRef>
              <c:f>'rendszeres MoM'!$H$2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cat>
            <c:strRef>
              <c:f>'rendszeres MoM'!$A$3:$A$14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'rendszeres MoM'!$H$3:$H$14</c:f>
              <c:numCache>
                <c:formatCode>0.0000</c:formatCode>
                <c:ptCount val="12"/>
                <c:pt idx="0">
                  <c:v>-2.5662106443802197</c:v>
                </c:pt>
                <c:pt idx="1">
                  <c:v>-0.99724308660628003</c:v>
                </c:pt>
                <c:pt idx="2">
                  <c:v>4.0500091990065101</c:v>
                </c:pt>
                <c:pt idx="3">
                  <c:v>0.58447551340894399</c:v>
                </c:pt>
                <c:pt idx="4">
                  <c:v>-0.45837392990356607</c:v>
                </c:pt>
                <c:pt idx="5">
                  <c:v>1.1089567198269801</c:v>
                </c:pt>
                <c:pt idx="6">
                  <c:v>2.1008865162119805E-2</c:v>
                </c:pt>
                <c:pt idx="7">
                  <c:v>-1.2515425647074501</c:v>
                </c:pt>
                <c:pt idx="8">
                  <c:v>0.39969517917917108</c:v>
                </c:pt>
                <c:pt idx="9">
                  <c:v>0.82820694721947807</c:v>
                </c:pt>
                <c:pt idx="10">
                  <c:v>6.3456775073600299E-2</c:v>
                </c:pt>
                <c:pt idx="11">
                  <c:v>1.9607640045510502</c:v>
                </c:pt>
              </c:numCache>
            </c:numRef>
          </c:val>
        </c:ser>
        <c:ser>
          <c:idx val="7"/>
          <c:order val="3"/>
          <c:tx>
            <c:strRef>
              <c:f>'rendszeres MoM'!$I$2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'rendszeres MoM'!$A$3:$A$14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'rendszeres MoM'!$I$3:$I$14</c:f>
              <c:numCache>
                <c:formatCode>0.0000</c:formatCode>
                <c:ptCount val="12"/>
                <c:pt idx="0">
                  <c:v>-1.6391570389695802</c:v>
                </c:pt>
                <c:pt idx="1">
                  <c:v>-0.62299278525355095</c:v>
                </c:pt>
                <c:pt idx="2">
                  <c:v>4.2716212362900707</c:v>
                </c:pt>
                <c:pt idx="3">
                  <c:v>-0.85538532866136197</c:v>
                </c:pt>
                <c:pt idx="4">
                  <c:v>-0.69151423850584104</c:v>
                </c:pt>
                <c:pt idx="5">
                  <c:v>0.24904272159202906</c:v>
                </c:pt>
                <c:pt idx="6">
                  <c:v>0.31607296518525418</c:v>
                </c:pt>
                <c:pt idx="7">
                  <c:v>-0.32596616112675619</c:v>
                </c:pt>
                <c:pt idx="8">
                  <c:v>0.28585571792851805</c:v>
                </c:pt>
                <c:pt idx="9">
                  <c:v>-0.24323100623140304</c:v>
                </c:pt>
                <c:pt idx="10">
                  <c:v>0.38483174920309604</c:v>
                </c:pt>
                <c:pt idx="11">
                  <c:v>2.1146342511299405</c:v>
                </c:pt>
              </c:numCache>
            </c:numRef>
          </c:val>
        </c:ser>
        <c:ser>
          <c:idx val="8"/>
          <c:order val="4"/>
          <c:tx>
            <c:strRef>
              <c:f>'rendszeres MoM'!$J$2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cat>
            <c:strRef>
              <c:f>'rendszeres MoM'!$A$3:$A$14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'rendszeres MoM'!$J$3:$J$14</c:f>
              <c:numCache>
                <c:formatCode>0.0000</c:formatCode>
                <c:ptCount val="12"/>
                <c:pt idx="0">
                  <c:v>-0.7767582679588102</c:v>
                </c:pt>
                <c:pt idx="1">
                  <c:v>-1.6381425040862305</c:v>
                </c:pt>
                <c:pt idx="2">
                  <c:v>5.6080965680359478</c:v>
                </c:pt>
                <c:pt idx="3">
                  <c:v>-1.32827997662464</c:v>
                </c:pt>
                <c:pt idx="4">
                  <c:v>-6.6961548432420401E-2</c:v>
                </c:pt>
                <c:pt idx="5">
                  <c:v>0.78089542515433708</c:v>
                </c:pt>
                <c:pt idx="6">
                  <c:v>-0.42218731192168407</c:v>
                </c:pt>
                <c:pt idx="7">
                  <c:v>0.24669160518493399</c:v>
                </c:pt>
                <c:pt idx="8">
                  <c:v>-0.12002187048566403</c:v>
                </c:pt>
                <c:pt idx="9">
                  <c:v>1.5451510376762703E-2</c:v>
                </c:pt>
                <c:pt idx="10">
                  <c:v>1.06967203665213</c:v>
                </c:pt>
                <c:pt idx="11">
                  <c:v>1.8695193126315699</c:v>
                </c:pt>
              </c:numCache>
            </c:numRef>
          </c:val>
        </c:ser>
        <c:ser>
          <c:idx val="9"/>
          <c:order val="5"/>
          <c:tx>
            <c:strRef>
              <c:f>'rendszeres MoM'!$K$2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'rendszeres MoM'!$A$3:$A$14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'rendszeres MoM'!$K$3:$K$14</c:f>
              <c:numCache>
                <c:formatCode>0.0000</c:formatCode>
                <c:ptCount val="12"/>
                <c:pt idx="0">
                  <c:v>2.96426489503405</c:v>
                </c:pt>
                <c:pt idx="1">
                  <c:v>-0.81527974021171601</c:v>
                </c:pt>
                <c:pt idx="2">
                  <c:v>2.2743428704533102</c:v>
                </c:pt>
                <c:pt idx="3">
                  <c:v>-0.33432229383675216</c:v>
                </c:pt>
                <c:pt idx="4">
                  <c:v>1.5725954927208798</c:v>
                </c:pt>
                <c:pt idx="5">
                  <c:v>-1.20545398594527</c:v>
                </c:pt>
                <c:pt idx="6">
                  <c:v>0.23915051215195296</c:v>
                </c:pt>
                <c:pt idx="7">
                  <c:v>0.27454203476144901</c:v>
                </c:pt>
                <c:pt idx="8">
                  <c:v>-1.1929691565435001</c:v>
                </c:pt>
                <c:pt idx="9">
                  <c:v>1.8659115783031099</c:v>
                </c:pt>
                <c:pt idx="10">
                  <c:v>-0.45398834221141898</c:v>
                </c:pt>
                <c:pt idx="11">
                  <c:v>2.1727725312412094</c:v>
                </c:pt>
              </c:numCache>
            </c:numRef>
          </c:val>
        </c:ser>
        <c:ser>
          <c:idx val="10"/>
          <c:order val="6"/>
          <c:tx>
            <c:strRef>
              <c:f>'rendszeres MoM'!$L$2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5DB4DF"/>
            </a:solidFill>
          </c:spPr>
          <c:cat>
            <c:strRef>
              <c:f>'rendszeres MoM'!$A$3:$A$14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'rendszeres MoM'!$L$3:$L$14</c:f>
              <c:numCache>
                <c:formatCode>0.0000</c:formatCode>
                <c:ptCount val="12"/>
                <c:pt idx="0">
                  <c:v>-0.49576994853884798</c:v>
                </c:pt>
                <c:pt idx="1">
                  <c:v>-2.1234480556434789</c:v>
                </c:pt>
                <c:pt idx="2">
                  <c:v>3.0429456148958134</c:v>
                </c:pt>
                <c:pt idx="3">
                  <c:v>0.3009371703597879</c:v>
                </c:pt>
                <c:pt idx="4">
                  <c:v>1.1556161614729918</c:v>
                </c:pt>
                <c:pt idx="5">
                  <c:v>-1.7793317882652671</c:v>
                </c:pt>
                <c:pt idx="6">
                  <c:v>2.1601765393276939</c:v>
                </c:pt>
                <c:pt idx="7">
                  <c:v>-0.75105265553864353</c:v>
                </c:pt>
                <c:pt idx="8">
                  <c:v>-1.0048838512249885</c:v>
                </c:pt>
                <c:pt idx="9">
                  <c:v>2.84887599976524</c:v>
                </c:pt>
                <c:pt idx="10">
                  <c:v>-0.76770373076368525</c:v>
                </c:pt>
                <c:pt idx="11">
                  <c:v>1.110327604345656</c:v>
                </c:pt>
              </c:numCache>
            </c:numRef>
          </c:val>
        </c:ser>
        <c:ser>
          <c:idx val="11"/>
          <c:order val="7"/>
          <c:tx>
            <c:strRef>
              <c:f>'rendszeres MoM'!$M$2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cat>
            <c:strRef>
              <c:f>'rendszeres MoM'!$A$3:$A$14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'rendszeres MoM'!$M$3:$M$14</c:f>
              <c:numCache>
                <c:formatCode>0.0000</c:formatCode>
                <c:ptCount val="12"/>
                <c:pt idx="0">
                  <c:v>-0.39147817954567199</c:v>
                </c:pt>
                <c:pt idx="1">
                  <c:v>-1.8203917531884171</c:v>
                </c:pt>
                <c:pt idx="2">
                  <c:v>3.0671345927318052</c:v>
                </c:pt>
                <c:pt idx="3">
                  <c:v>0.51477849197409864</c:v>
                </c:pt>
                <c:pt idx="4">
                  <c:v>0.12791538571377717</c:v>
                </c:pt>
                <c:pt idx="5">
                  <c:v>0.22621971098308788</c:v>
                </c:pt>
                <c:pt idx="6">
                  <c:v>-7.11453261706083E-2</c:v>
                </c:pt>
                <c:pt idx="7">
                  <c:v>-0.13280044089938772</c:v>
                </c:pt>
                <c:pt idx="8">
                  <c:v>-8.855752322308777E-2</c:v>
                </c:pt>
                <c:pt idx="9">
                  <c:v>1.3511819152427051</c:v>
                </c:pt>
                <c:pt idx="10">
                  <c:v>-1.2373718288923499</c:v>
                </c:pt>
                <c:pt idx="11">
                  <c:v>2.952561515567325</c:v>
                </c:pt>
              </c:numCache>
            </c:numRef>
          </c:val>
        </c:ser>
        <c:ser>
          <c:idx val="12"/>
          <c:order val="8"/>
          <c:tx>
            <c:strRef>
              <c:f>'rendszeres MoM'!$N$2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'rendszeres MoM'!$A$3:$A$14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'rendszeres MoM'!$N$3:$N$14</c:f>
              <c:numCache>
                <c:formatCode>General</c:formatCode>
                <c:ptCount val="12"/>
                <c:pt idx="0">
                  <c:v>-1.7866545052423248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axId val="96180480"/>
        <c:axId val="96198656"/>
      </c:barChart>
      <c:catAx>
        <c:axId val="96180480"/>
        <c:scaling>
          <c:orientation val="minMax"/>
        </c:scaling>
        <c:axPos val="b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6198656"/>
        <c:crosses val="autoZero"/>
        <c:auto val="1"/>
        <c:lblAlgn val="ctr"/>
        <c:lblOffset val="100"/>
      </c:catAx>
      <c:valAx>
        <c:axId val="96198656"/>
        <c:scaling>
          <c:orientation val="minMax"/>
          <c:max val="6"/>
          <c:min val="-3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hu-HU" b="0" dirty="0"/>
                  <a:t>Havi változás (%)</a:t>
                </a:r>
              </a:p>
            </c:rich>
          </c:tx>
          <c:layout>
            <c:manualLayout>
              <c:xMode val="edge"/>
              <c:yMode val="edge"/>
              <c:x val="2.3617724867724872E-3"/>
              <c:y val="9.6890509259259266E-2"/>
            </c:manualLayout>
          </c:layout>
        </c:title>
        <c:numFmt formatCode="0" sourceLinked="0"/>
        <c:tickLblPos val="nextTo"/>
        <c:crossAx val="96180480"/>
        <c:crosses val="autoZero"/>
        <c:crossBetween val="between"/>
        <c:majorUnit val="1"/>
      </c:valAx>
    </c:plotArea>
    <c:legend>
      <c:legendPos val="b"/>
      <c:layout>
        <c:manualLayout>
          <c:xMode val="edge"/>
          <c:yMode val="edge"/>
          <c:x val="8.5397486772486791E-2"/>
          <c:y val="0.89809050925925937"/>
          <c:w val="0.89736153706650545"/>
          <c:h val="9.3089927336354447E-2"/>
        </c:manualLayout>
      </c:layout>
    </c:legend>
    <c:plotVisOnly val="1"/>
    <c:dispBlanksAs val="gap"/>
  </c:chart>
  <c:txPr>
    <a:bodyPr/>
    <a:lstStyle/>
    <a:p>
      <a:pPr>
        <a:defRPr sz="1600"/>
      </a:pPr>
      <a:endParaRPr lang="hu-H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9.4294047619047638E-2"/>
          <c:y val="3.4719675925925932E-2"/>
          <c:w val="0.80057235449735442"/>
          <c:h val="0.63274791666666674"/>
        </c:manualLayout>
      </c:layout>
      <c:barChart>
        <c:barDir val="col"/>
        <c:grouping val="stacked"/>
        <c:ser>
          <c:idx val="0"/>
          <c:order val="0"/>
          <c:tx>
            <c:strRef>
              <c:f>'c3-17'!$B$12</c:f>
              <c:strCache>
                <c:ptCount val="1"/>
                <c:pt idx="0">
                  <c:v>Ásványi fűtőanyag hozzájárulása</c:v>
                </c:pt>
              </c:strCache>
            </c:strRef>
          </c:tx>
          <c:spPr>
            <a:solidFill>
              <a:schemeClr val="accent6"/>
            </a:solidFill>
            <a:ln w="28575">
              <a:noFill/>
            </a:ln>
          </c:spPr>
          <c:cat>
            <c:numRef>
              <c:f>'c3-17'!$A$14:$A$139</c:f>
              <c:numCache>
                <c:formatCode>yyyy/mm/dd</c:formatCode>
                <c:ptCount val="126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</c:numCache>
            </c:numRef>
          </c:cat>
          <c:val>
            <c:numRef>
              <c:f>'c3-17'!$B$14:$B$139</c:f>
              <c:numCache>
                <c:formatCode>0.0</c:formatCode>
                <c:ptCount val="126"/>
                <c:pt idx="0">
                  <c:v>8.3744966131235582E-2</c:v>
                </c:pt>
                <c:pt idx="1">
                  <c:v>-0.95923801210575577</c:v>
                </c:pt>
                <c:pt idx="2">
                  <c:v>-0.94989911538045146</c:v>
                </c:pt>
                <c:pt idx="3">
                  <c:v>-1.0576810149413081</c:v>
                </c:pt>
                <c:pt idx="4">
                  <c:v>-1.1306032544461662</c:v>
                </c:pt>
                <c:pt idx="5">
                  <c:v>-0.9770013458661897</c:v>
                </c:pt>
                <c:pt idx="6">
                  <c:v>-2.0893841949362688</c:v>
                </c:pt>
                <c:pt idx="7">
                  <c:v>-2.3683185615328615</c:v>
                </c:pt>
                <c:pt idx="8">
                  <c:v>-2.2309935720766756</c:v>
                </c:pt>
                <c:pt idx="9">
                  <c:v>-1.9217301415155019</c:v>
                </c:pt>
                <c:pt idx="10">
                  <c:v>-2.0950571321567382</c:v>
                </c:pt>
                <c:pt idx="11">
                  <c:v>-3.1981845628101206</c:v>
                </c:pt>
                <c:pt idx="12">
                  <c:v>-3.8695544576746572</c:v>
                </c:pt>
                <c:pt idx="13">
                  <c:v>-3.9501750474266939</c:v>
                </c:pt>
                <c:pt idx="14">
                  <c:v>-3.1508379509520852</c:v>
                </c:pt>
                <c:pt idx="15">
                  <c:v>-2.9294142730820911</c:v>
                </c:pt>
                <c:pt idx="16">
                  <c:v>-2.3588769021123666</c:v>
                </c:pt>
                <c:pt idx="17">
                  <c:v>-3.0365215673302299</c:v>
                </c:pt>
                <c:pt idx="18">
                  <c:v>-3.1829446904768037</c:v>
                </c:pt>
                <c:pt idx="19">
                  <c:v>-3.0955301563241306</c:v>
                </c:pt>
                <c:pt idx="20">
                  <c:v>-2.2340012372202649</c:v>
                </c:pt>
                <c:pt idx="21">
                  <c:v>-1.5913839641063927</c:v>
                </c:pt>
                <c:pt idx="22">
                  <c:v>-0.56956577899678051</c:v>
                </c:pt>
                <c:pt idx="23">
                  <c:v>-1.5929878170458862</c:v>
                </c:pt>
                <c:pt idx="24">
                  <c:v>-0.42138978713486558</c:v>
                </c:pt>
                <c:pt idx="25">
                  <c:v>0.71573320217046232</c:v>
                </c:pt>
                <c:pt idx="26">
                  <c:v>0.52478937809728654</c:v>
                </c:pt>
                <c:pt idx="27">
                  <c:v>0.7255259198158277</c:v>
                </c:pt>
                <c:pt idx="28">
                  <c:v>0.97014292954494619</c:v>
                </c:pt>
                <c:pt idx="29">
                  <c:v>0.83983218473755683</c:v>
                </c:pt>
                <c:pt idx="30">
                  <c:v>0.77149986934014914</c:v>
                </c:pt>
                <c:pt idx="31">
                  <c:v>1.2184665366880321</c:v>
                </c:pt>
                <c:pt idx="32">
                  <c:v>0.75620797272467999</c:v>
                </c:pt>
                <c:pt idx="33">
                  <c:v>0.23374840669558078</c:v>
                </c:pt>
                <c:pt idx="34">
                  <c:v>3.619054474736727E-2</c:v>
                </c:pt>
                <c:pt idx="35">
                  <c:v>-0.64691950708863299</c:v>
                </c:pt>
                <c:pt idx="36">
                  <c:v>-1.0818145645715758</c:v>
                </c:pt>
                <c:pt idx="37">
                  <c:v>-2.449164868532999</c:v>
                </c:pt>
                <c:pt idx="38">
                  <c:v>-1.8005318488361115</c:v>
                </c:pt>
                <c:pt idx="39">
                  <c:v>-1.8962768609461511</c:v>
                </c:pt>
                <c:pt idx="40">
                  <c:v>-2.2578755868497034</c:v>
                </c:pt>
                <c:pt idx="41">
                  <c:v>-2.7213286964093601</c:v>
                </c:pt>
                <c:pt idx="42">
                  <c:v>-2.138433134529004</c:v>
                </c:pt>
                <c:pt idx="43">
                  <c:v>-2.652755940902046</c:v>
                </c:pt>
                <c:pt idx="44">
                  <c:v>-2.5608307184359207</c:v>
                </c:pt>
                <c:pt idx="45">
                  <c:v>-3.2600275114535484</c:v>
                </c:pt>
                <c:pt idx="46">
                  <c:v>-3.6276520044504057</c:v>
                </c:pt>
                <c:pt idx="47">
                  <c:v>-1.5445998003296568</c:v>
                </c:pt>
                <c:pt idx="48">
                  <c:v>-2.0663891829836136</c:v>
                </c:pt>
                <c:pt idx="49">
                  <c:v>-1.0420928674376846</c:v>
                </c:pt>
                <c:pt idx="50">
                  <c:v>-2.031752409149004</c:v>
                </c:pt>
                <c:pt idx="51">
                  <c:v>-0.7027878049183055</c:v>
                </c:pt>
                <c:pt idx="52">
                  <c:v>8.8906769091472188E-2</c:v>
                </c:pt>
                <c:pt idx="53">
                  <c:v>0.93935256996111038</c:v>
                </c:pt>
                <c:pt idx="54">
                  <c:v>0.72309736335001373</c:v>
                </c:pt>
                <c:pt idx="55">
                  <c:v>3.0451479388701848</c:v>
                </c:pt>
                <c:pt idx="56">
                  <c:v>2.3480121411957926</c:v>
                </c:pt>
                <c:pt idx="57">
                  <c:v>3.2758097119903522</c:v>
                </c:pt>
                <c:pt idx="58">
                  <c:v>3.6732526901739027</c:v>
                </c:pt>
                <c:pt idx="59">
                  <c:v>2.4519411659004398</c:v>
                </c:pt>
                <c:pt idx="60">
                  <c:v>1.9443303129325464</c:v>
                </c:pt>
                <c:pt idx="61">
                  <c:v>1.0693409274458918</c:v>
                </c:pt>
                <c:pt idx="62">
                  <c:v>1.2762360379644768</c:v>
                </c:pt>
                <c:pt idx="63">
                  <c:v>0.35951485654999132</c:v>
                </c:pt>
                <c:pt idx="64">
                  <c:v>-1.0246259821883139</c:v>
                </c:pt>
                <c:pt idx="65">
                  <c:v>-1.7150368962146274</c:v>
                </c:pt>
                <c:pt idx="66">
                  <c:v>-1.74536316146111</c:v>
                </c:pt>
                <c:pt idx="67">
                  <c:v>-3.5156043883849883</c:v>
                </c:pt>
                <c:pt idx="68">
                  <c:v>-2.611975605476021</c:v>
                </c:pt>
                <c:pt idx="69">
                  <c:v>-3.1298511055176133</c:v>
                </c:pt>
                <c:pt idx="70">
                  <c:v>-3.0127380365741567</c:v>
                </c:pt>
                <c:pt idx="71">
                  <c:v>-4.4416172414111985</c:v>
                </c:pt>
                <c:pt idx="72">
                  <c:v>-3.8421439385866747</c:v>
                </c:pt>
                <c:pt idx="73">
                  <c:v>-2.5596225600828881</c:v>
                </c:pt>
                <c:pt idx="74">
                  <c:v>-1.9775276965492885</c:v>
                </c:pt>
                <c:pt idx="75">
                  <c:v>-1.9114398273380706</c:v>
                </c:pt>
                <c:pt idx="76">
                  <c:v>-0.93578611223815966</c:v>
                </c:pt>
                <c:pt idx="77">
                  <c:v>-0.67337351413505409</c:v>
                </c:pt>
                <c:pt idx="78">
                  <c:v>-0.59157207883848317</c:v>
                </c:pt>
                <c:pt idx="79">
                  <c:v>-1.0861455452178341</c:v>
                </c:pt>
                <c:pt idx="80">
                  <c:v>-0.72623035991188711</c:v>
                </c:pt>
                <c:pt idx="81">
                  <c:v>-2.4727187822137884</c:v>
                </c:pt>
                <c:pt idx="82">
                  <c:v>-1.9729620479853229</c:v>
                </c:pt>
                <c:pt idx="83">
                  <c:v>-2.8349773995722987</c:v>
                </c:pt>
                <c:pt idx="84">
                  <c:v>-2.9141434865074443</c:v>
                </c:pt>
                <c:pt idx="85">
                  <c:v>-1.6280670703592963</c:v>
                </c:pt>
                <c:pt idx="86">
                  <c:v>-1.8241110304925181</c:v>
                </c:pt>
                <c:pt idx="87">
                  <c:v>-2.2175492533024155</c:v>
                </c:pt>
                <c:pt idx="88">
                  <c:v>-2.0353817375207881</c:v>
                </c:pt>
                <c:pt idx="89">
                  <c:v>-2.0146278878244073</c:v>
                </c:pt>
                <c:pt idx="90">
                  <c:v>-1.1038706527540312</c:v>
                </c:pt>
                <c:pt idx="91">
                  <c:v>-1.1619926872461139</c:v>
                </c:pt>
                <c:pt idx="92">
                  <c:v>-1.2971487648284643</c:v>
                </c:pt>
                <c:pt idx="93">
                  <c:v>-0.1450853161626468</c:v>
                </c:pt>
                <c:pt idx="94">
                  <c:v>-0.11856189076421303</c:v>
                </c:pt>
                <c:pt idx="95">
                  <c:v>8.7596086034101073E-2</c:v>
                </c:pt>
                <c:pt idx="96">
                  <c:v>0.55968837069466204</c:v>
                </c:pt>
                <c:pt idx="97">
                  <c:v>-0.34186249855815132</c:v>
                </c:pt>
                <c:pt idx="98">
                  <c:v>0.34528240857141212</c:v>
                </c:pt>
                <c:pt idx="99">
                  <c:v>0.49703866216278886</c:v>
                </c:pt>
                <c:pt idx="100">
                  <c:v>0.598431672968465</c:v>
                </c:pt>
                <c:pt idx="101">
                  <c:v>0.38716167311842592</c:v>
                </c:pt>
                <c:pt idx="102">
                  <c:v>-0.67942750626211956</c:v>
                </c:pt>
                <c:pt idx="103">
                  <c:v>-0.16615614678866938</c:v>
                </c:pt>
                <c:pt idx="104">
                  <c:v>3.310193101792825E-2</c:v>
                </c:pt>
                <c:pt idx="105">
                  <c:v>0.11994872215995711</c:v>
                </c:pt>
                <c:pt idx="106">
                  <c:v>0.35271065184109412</c:v>
                </c:pt>
                <c:pt idx="107">
                  <c:v>0.64522811247617906</c:v>
                </c:pt>
                <c:pt idx="108">
                  <c:v>0.74361439590761136</c:v>
                </c:pt>
                <c:pt idx="109">
                  <c:v>0.49346351937594823</c:v>
                </c:pt>
                <c:pt idx="110">
                  <c:v>5.5078466524352096E-2</c:v>
                </c:pt>
                <c:pt idx="111">
                  <c:v>0.39180719166015138</c:v>
                </c:pt>
                <c:pt idx="112">
                  <c:v>0.73242463304070404</c:v>
                </c:pt>
                <c:pt idx="113">
                  <c:v>0.76997478532983044</c:v>
                </c:pt>
                <c:pt idx="114">
                  <c:v>1.0422424155491361</c:v>
                </c:pt>
                <c:pt idx="115">
                  <c:v>1.5599470389363983</c:v>
                </c:pt>
                <c:pt idx="116">
                  <c:v>1.4101514969060571</c:v>
                </c:pt>
                <c:pt idx="117">
                  <c:v>1.391453476340186</c:v>
                </c:pt>
                <c:pt idx="118">
                  <c:v>1.1252905028150617</c:v>
                </c:pt>
                <c:pt idx="119">
                  <c:v>2.1173763469627911</c:v>
                </c:pt>
              </c:numCache>
            </c:numRef>
          </c:val>
        </c:ser>
        <c:ser>
          <c:idx val="1"/>
          <c:order val="1"/>
          <c:tx>
            <c:strRef>
              <c:f>'c3-17'!$C$12</c:f>
              <c:strCache>
                <c:ptCount val="1"/>
                <c:pt idx="0">
                  <c:v>Egyéb termék hozzájárulása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  <a:prstDash val="sysDash"/>
            </a:ln>
          </c:spPr>
          <c:cat>
            <c:numRef>
              <c:f>'c3-17'!$A$14:$A$139</c:f>
              <c:numCache>
                <c:formatCode>yyyy/mm/dd</c:formatCode>
                <c:ptCount val="126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</c:numCache>
            </c:numRef>
          </c:cat>
          <c:val>
            <c:numRef>
              <c:f>'c3-17'!$C$14:$C$139</c:f>
              <c:numCache>
                <c:formatCode>0.0</c:formatCode>
                <c:ptCount val="126"/>
                <c:pt idx="0">
                  <c:v>-1.0212449661312359</c:v>
                </c:pt>
                <c:pt idx="1">
                  <c:v>-0.59355701895013779</c:v>
                </c:pt>
                <c:pt idx="2">
                  <c:v>0.14263372688397613</c:v>
                </c:pt>
                <c:pt idx="3">
                  <c:v>0.36254695337228687</c:v>
                </c:pt>
                <c:pt idx="4">
                  <c:v>0.23597104768672678</c:v>
                </c:pt>
                <c:pt idx="5">
                  <c:v>-0.91542893301828621</c:v>
                </c:pt>
                <c:pt idx="6">
                  <c:v>-0.27747971038917651</c:v>
                </c:pt>
                <c:pt idx="7">
                  <c:v>-0.97156356027460156</c:v>
                </c:pt>
                <c:pt idx="8">
                  <c:v>-1.1703669721410219</c:v>
                </c:pt>
                <c:pt idx="9">
                  <c:v>-0.37492057618785662</c:v>
                </c:pt>
                <c:pt idx="10">
                  <c:v>-1.7692218499356192</c:v>
                </c:pt>
                <c:pt idx="11">
                  <c:v>0.10249975980824599</c:v>
                </c:pt>
                <c:pt idx="12">
                  <c:v>0.93949774689960819</c:v>
                </c:pt>
                <c:pt idx="13">
                  <c:v>1.7925765483647882</c:v>
                </c:pt>
                <c:pt idx="14">
                  <c:v>1.1194436757904958</c:v>
                </c:pt>
                <c:pt idx="15">
                  <c:v>0.53750994925504192</c:v>
                </c:pt>
                <c:pt idx="16">
                  <c:v>-5.9727749050414253E-2</c:v>
                </c:pt>
                <c:pt idx="17">
                  <c:v>1.6753600428293152</c:v>
                </c:pt>
                <c:pt idx="18">
                  <c:v>1.7670154869369861</c:v>
                </c:pt>
                <c:pt idx="19">
                  <c:v>2.2948184125518907</c:v>
                </c:pt>
                <c:pt idx="20">
                  <c:v>1.7835507867698182</c:v>
                </c:pt>
                <c:pt idx="21">
                  <c:v>0.8437204127045218</c:v>
                </c:pt>
                <c:pt idx="22">
                  <c:v>1.4416588022525947</c:v>
                </c:pt>
                <c:pt idx="23">
                  <c:v>1.001854812119779</c:v>
                </c:pt>
                <c:pt idx="24">
                  <c:v>0.91400062457329956</c:v>
                </c:pt>
                <c:pt idx="25">
                  <c:v>0.18788125566087621</c:v>
                </c:pt>
                <c:pt idx="26">
                  <c:v>-1.2486776924716358</c:v>
                </c:pt>
                <c:pt idx="27">
                  <c:v>-1.5765897496030641</c:v>
                </c:pt>
                <c:pt idx="28">
                  <c:v>-0.97014292954494619</c:v>
                </c:pt>
                <c:pt idx="29">
                  <c:v>-1.3786252881858276</c:v>
                </c:pt>
                <c:pt idx="30">
                  <c:v>-0.44146686603981994</c:v>
                </c:pt>
                <c:pt idx="31">
                  <c:v>-2.6700556189643627E-2</c:v>
                </c:pt>
                <c:pt idx="32">
                  <c:v>-0.86338910884471298</c:v>
                </c:pt>
                <c:pt idx="33">
                  <c:v>-0.4449416485118417</c:v>
                </c:pt>
                <c:pt idx="34">
                  <c:v>-0.95362173740791156</c:v>
                </c:pt>
                <c:pt idx="35">
                  <c:v>0.24409976892147961</c:v>
                </c:pt>
                <c:pt idx="36">
                  <c:v>0.28261376537078553</c:v>
                </c:pt>
                <c:pt idx="37">
                  <c:v>1.2852463428298018</c:v>
                </c:pt>
                <c:pt idx="38">
                  <c:v>1.4136846534782659</c:v>
                </c:pt>
                <c:pt idx="39">
                  <c:v>1.7991894823053856</c:v>
                </c:pt>
                <c:pt idx="40">
                  <c:v>1.2716822929640972</c:v>
                </c:pt>
                <c:pt idx="41">
                  <c:v>1.3296785970057825</c:v>
                </c:pt>
                <c:pt idx="42">
                  <c:v>0.40373925697798085</c:v>
                </c:pt>
                <c:pt idx="43">
                  <c:v>0.11982787605909714</c:v>
                </c:pt>
                <c:pt idx="44">
                  <c:v>-0.23916928156407832</c:v>
                </c:pt>
                <c:pt idx="45">
                  <c:v>0.43250630504450238</c:v>
                </c:pt>
                <c:pt idx="46">
                  <c:v>5.2863669549177338E-2</c:v>
                </c:pt>
                <c:pt idx="47">
                  <c:v>6.1382618681242746E-3</c:v>
                </c:pt>
                <c:pt idx="48">
                  <c:v>0.93110063047652214</c:v>
                </c:pt>
                <c:pt idx="49">
                  <c:v>1.5093825870638646</c:v>
                </c:pt>
                <c:pt idx="50">
                  <c:v>1.3948097339897729</c:v>
                </c:pt>
                <c:pt idx="51">
                  <c:v>0.51552188731530568</c:v>
                </c:pt>
                <c:pt idx="52">
                  <c:v>0.10321618960210166</c:v>
                </c:pt>
                <c:pt idx="53">
                  <c:v>-0.26692221453363096</c:v>
                </c:pt>
                <c:pt idx="54">
                  <c:v>0.92578721472953229</c:v>
                </c:pt>
                <c:pt idx="55">
                  <c:v>-0.5198954136176599</c:v>
                </c:pt>
                <c:pt idx="56">
                  <c:v>0.40990409986651166</c:v>
                </c:pt>
                <c:pt idx="57">
                  <c:v>8.6446253302480333E-2</c:v>
                </c:pt>
                <c:pt idx="58">
                  <c:v>0.91190014825405563</c:v>
                </c:pt>
                <c:pt idx="59">
                  <c:v>0.74976641147415168</c:v>
                </c:pt>
                <c:pt idx="60">
                  <c:v>0.53947098296379559</c:v>
                </c:pt>
                <c:pt idx="61">
                  <c:v>-0.85100031609218152</c:v>
                </c:pt>
                <c:pt idx="62">
                  <c:v>-1.0530217522501988</c:v>
                </c:pt>
                <c:pt idx="63">
                  <c:v>-3.7626444532817604E-2</c:v>
                </c:pt>
                <c:pt idx="64">
                  <c:v>0.14053953818046494</c:v>
                </c:pt>
                <c:pt idx="65">
                  <c:v>-7.2357271235972159E-2</c:v>
                </c:pt>
                <c:pt idx="66">
                  <c:v>1.0080359725210251</c:v>
                </c:pt>
                <c:pt idx="67">
                  <c:v>2.1419780147586227</c:v>
                </c:pt>
                <c:pt idx="68">
                  <c:v>2.7040566367835797</c:v>
                </c:pt>
                <c:pt idx="69">
                  <c:v>2.5706712359929154</c:v>
                </c:pt>
                <c:pt idx="70">
                  <c:v>3.4778543156439321</c:v>
                </c:pt>
                <c:pt idx="71">
                  <c:v>3.4370510313655438</c:v>
                </c:pt>
                <c:pt idx="72">
                  <c:v>2.2738782559298447</c:v>
                </c:pt>
                <c:pt idx="73">
                  <c:v>2.2763364411027038</c:v>
                </c:pt>
                <c:pt idx="74">
                  <c:v>2.8289941109296146</c:v>
                </c:pt>
                <c:pt idx="75">
                  <c:v>0.86481756282807898</c:v>
                </c:pt>
                <c:pt idx="76">
                  <c:v>0.24065205066913808</c:v>
                </c:pt>
                <c:pt idx="77">
                  <c:v>0.1642085446849566</c:v>
                </c:pt>
                <c:pt idx="78">
                  <c:v>-0.73225684173178107</c:v>
                </c:pt>
                <c:pt idx="79">
                  <c:v>-0.81385445478217222</c:v>
                </c:pt>
                <c:pt idx="80">
                  <c:v>-2.3566212778530442</c:v>
                </c:pt>
                <c:pt idx="81">
                  <c:v>-2.3921460826510801</c:v>
                </c:pt>
                <c:pt idx="82">
                  <c:v>-2.3903505076691647</c:v>
                </c:pt>
                <c:pt idx="83">
                  <c:v>-2.1739671442559652</c:v>
                </c:pt>
                <c:pt idx="84">
                  <c:v>-4.2845760804380177E-2</c:v>
                </c:pt>
                <c:pt idx="85">
                  <c:v>-0.96212719421054915</c:v>
                </c:pt>
                <c:pt idx="86">
                  <c:v>-0.94086592803282043</c:v>
                </c:pt>
                <c:pt idx="87">
                  <c:v>0.49184534776200117</c:v>
                </c:pt>
                <c:pt idx="88">
                  <c:v>0.39752914425417285</c:v>
                </c:pt>
                <c:pt idx="89">
                  <c:v>9.5066644679977524E-2</c:v>
                </c:pt>
                <c:pt idx="90">
                  <c:v>0.44286970846696394</c:v>
                </c:pt>
                <c:pt idx="91">
                  <c:v>0.77737730263071381</c:v>
                </c:pt>
                <c:pt idx="92">
                  <c:v>0.31095547094285886</c:v>
                </c:pt>
                <c:pt idx="93">
                  <c:v>0.45596614517817768</c:v>
                </c:pt>
                <c:pt idx="94">
                  <c:v>-0.72710407118081788</c:v>
                </c:pt>
                <c:pt idx="95">
                  <c:v>0.12426832074555275</c:v>
                </c:pt>
                <c:pt idx="96">
                  <c:v>0.48852965865544834</c:v>
                </c:pt>
                <c:pt idx="97">
                  <c:v>0.44256743309994673</c:v>
                </c:pt>
                <c:pt idx="98">
                  <c:v>0.84637598268977376</c:v>
                </c:pt>
                <c:pt idx="99">
                  <c:v>0.61071561779693262</c:v>
                </c:pt>
                <c:pt idx="100">
                  <c:v>0.12247460921484221</c:v>
                </c:pt>
                <c:pt idx="101">
                  <c:v>1.2538639679072094</c:v>
                </c:pt>
                <c:pt idx="102">
                  <c:v>0.48022431901111817</c:v>
                </c:pt>
                <c:pt idx="103">
                  <c:v>-0.12882910394878497</c:v>
                </c:pt>
                <c:pt idx="104">
                  <c:v>0.16491787096226646</c:v>
                </c:pt>
                <c:pt idx="105">
                  <c:v>-0.31935051677610782</c:v>
                </c:pt>
                <c:pt idx="106">
                  <c:v>4.5299298407669143E-2</c:v>
                </c:pt>
                <c:pt idx="107">
                  <c:v>0.45367298642494491</c:v>
                </c:pt>
                <c:pt idx="108">
                  <c:v>-4.009680796791118E-2</c:v>
                </c:pt>
                <c:pt idx="109">
                  <c:v>0.79878300149880754</c:v>
                </c:pt>
                <c:pt idx="110">
                  <c:v>-0.55911072458886468</c:v>
                </c:pt>
                <c:pt idx="111">
                  <c:v>1.2641746661370967E-2</c:v>
                </c:pt>
                <c:pt idx="112">
                  <c:v>0.17118982479063447</c:v>
                </c:pt>
                <c:pt idx="113">
                  <c:v>-0.37117119609752902</c:v>
                </c:pt>
                <c:pt idx="114">
                  <c:v>4.9027425720726638E-2</c:v>
                </c:pt>
                <c:pt idx="115">
                  <c:v>0.43606094509554988</c:v>
                </c:pt>
                <c:pt idx="116">
                  <c:v>0.18665489031948423</c:v>
                </c:pt>
                <c:pt idx="117">
                  <c:v>9.3695038511302745E-2</c:v>
                </c:pt>
                <c:pt idx="118">
                  <c:v>6.8739347931213973E-2</c:v>
                </c:pt>
                <c:pt idx="119">
                  <c:v>-0.61737634696280441</c:v>
                </c:pt>
              </c:numCache>
            </c:numRef>
          </c:val>
        </c:ser>
        <c:gapWidth val="0"/>
        <c:overlap val="100"/>
        <c:axId val="96378880"/>
        <c:axId val="96380416"/>
      </c:barChart>
      <c:lineChart>
        <c:grouping val="standard"/>
        <c:ser>
          <c:idx val="2"/>
          <c:order val="2"/>
          <c:tx>
            <c:strRef>
              <c:f>'c3-17'!$D$12</c:f>
              <c:strCache>
                <c:ptCount val="1"/>
                <c:pt idx="0">
                  <c:v>Cserearány változása</c:v>
                </c:pt>
              </c:strCache>
            </c:strRef>
          </c:tx>
          <c:spPr>
            <a:ln w="22225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'c3-17'!$A$14:$A$139</c:f>
              <c:numCache>
                <c:formatCode>yyyy/mm/dd</c:formatCode>
                <c:ptCount val="126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</c:numCache>
            </c:numRef>
          </c:cat>
          <c:val>
            <c:numRef>
              <c:f>'c3-17'!$D$14:$D$139</c:f>
              <c:numCache>
                <c:formatCode>0.0</c:formatCode>
                <c:ptCount val="126"/>
                <c:pt idx="0">
                  <c:v>-0.9375</c:v>
                </c:pt>
                <c:pt idx="1">
                  <c:v>-1.552795031055894</c:v>
                </c:pt>
                <c:pt idx="2">
                  <c:v>-0.80726538849647511</c:v>
                </c:pt>
                <c:pt idx="3">
                  <c:v>-0.69513406156902158</c:v>
                </c:pt>
                <c:pt idx="4">
                  <c:v>-0.89463220675943944</c:v>
                </c:pt>
                <c:pt idx="5">
                  <c:v>-1.8924302788844756</c:v>
                </c:pt>
                <c:pt idx="6">
                  <c:v>-2.3668639053254439</c:v>
                </c:pt>
                <c:pt idx="7">
                  <c:v>-3.3398821218074621</c:v>
                </c:pt>
                <c:pt idx="8">
                  <c:v>-3.4013605442176962</c:v>
                </c:pt>
                <c:pt idx="9">
                  <c:v>-2.2966507177033582</c:v>
                </c:pt>
                <c:pt idx="10">
                  <c:v>-3.8642789820923582</c:v>
                </c:pt>
                <c:pt idx="11">
                  <c:v>-3.0956848030018733</c:v>
                </c:pt>
                <c:pt idx="12">
                  <c:v>-2.9300567107750477</c:v>
                </c:pt>
                <c:pt idx="13">
                  <c:v>-2.1575984990619048</c:v>
                </c:pt>
                <c:pt idx="14">
                  <c:v>-2.0313942751615892</c:v>
                </c:pt>
                <c:pt idx="15">
                  <c:v>-2.3919043238270481</c:v>
                </c:pt>
                <c:pt idx="16">
                  <c:v>-2.4186046511627808</c:v>
                </c:pt>
                <c:pt idx="17">
                  <c:v>-1.3611615245009152</c:v>
                </c:pt>
                <c:pt idx="18">
                  <c:v>-1.415929203539817</c:v>
                </c:pt>
                <c:pt idx="19">
                  <c:v>-0.80071174377223975</c:v>
                </c:pt>
                <c:pt idx="20">
                  <c:v>-0.45045045045044685</c:v>
                </c:pt>
                <c:pt idx="21">
                  <c:v>-0.74766355140187124</c:v>
                </c:pt>
                <c:pt idx="22">
                  <c:v>0.87209302325581484</c:v>
                </c:pt>
                <c:pt idx="23">
                  <c:v>-0.59113300492610643</c:v>
                </c:pt>
                <c:pt idx="24">
                  <c:v>0.49261083743843426</c:v>
                </c:pt>
                <c:pt idx="25">
                  <c:v>0.90361445783133831</c:v>
                </c:pt>
                <c:pt idx="26">
                  <c:v>-0.72388831437434953</c:v>
                </c:pt>
                <c:pt idx="27">
                  <c:v>-0.85106382978723583</c:v>
                </c:pt>
                <c:pt idx="28">
                  <c:v>0</c:v>
                </c:pt>
                <c:pt idx="29">
                  <c:v>-0.5387931034482708</c:v>
                </c:pt>
                <c:pt idx="30">
                  <c:v>0.33003300330032925</c:v>
                </c:pt>
                <c:pt idx="31">
                  <c:v>1.1917659804983884</c:v>
                </c:pt>
                <c:pt idx="32">
                  <c:v>-0.10718113612003322</c:v>
                </c:pt>
                <c:pt idx="33">
                  <c:v>-0.21119324181626109</c:v>
                </c:pt>
                <c:pt idx="34">
                  <c:v>-0.91743119266054429</c:v>
                </c:pt>
                <c:pt idx="35">
                  <c:v>-0.40281973816715333</c:v>
                </c:pt>
                <c:pt idx="36">
                  <c:v>-0.7992007992007899</c:v>
                </c:pt>
                <c:pt idx="37">
                  <c:v>-1.1639185257031959</c:v>
                </c:pt>
                <c:pt idx="38">
                  <c:v>-0.38684719535784529</c:v>
                </c:pt>
                <c:pt idx="39">
                  <c:v>-9.7087378640765123E-2</c:v>
                </c:pt>
                <c:pt idx="40">
                  <c:v>-0.9861932938856055</c:v>
                </c:pt>
                <c:pt idx="41">
                  <c:v>-1.3916500994035776</c:v>
                </c:pt>
                <c:pt idx="42">
                  <c:v>-1.7346938775510239</c:v>
                </c:pt>
                <c:pt idx="43">
                  <c:v>-2.5329280648429489</c:v>
                </c:pt>
                <c:pt idx="44">
                  <c:v>-2.7999999999999972</c:v>
                </c:pt>
                <c:pt idx="45">
                  <c:v>-2.8275212064090463</c:v>
                </c:pt>
                <c:pt idx="46">
                  <c:v>-3.5747883349012275</c:v>
                </c:pt>
                <c:pt idx="47">
                  <c:v>-1.5384615384615334</c:v>
                </c:pt>
                <c:pt idx="48">
                  <c:v>-1.1352885525070917</c:v>
                </c:pt>
                <c:pt idx="49">
                  <c:v>0.46728971962618004</c:v>
                </c:pt>
                <c:pt idx="50">
                  <c:v>-0.63694267515923308</c:v>
                </c:pt>
                <c:pt idx="51">
                  <c:v>-0.18726591760299993</c:v>
                </c:pt>
                <c:pt idx="52">
                  <c:v>0.19212295869357365</c:v>
                </c:pt>
                <c:pt idx="53">
                  <c:v>0.67243035542747975</c:v>
                </c:pt>
                <c:pt idx="54">
                  <c:v>1.648884578079546</c:v>
                </c:pt>
                <c:pt idx="55">
                  <c:v>2.525252525252526</c:v>
                </c:pt>
                <c:pt idx="56">
                  <c:v>2.7579162410623059</c:v>
                </c:pt>
                <c:pt idx="57">
                  <c:v>3.3622559652928303</c:v>
                </c:pt>
                <c:pt idx="58">
                  <c:v>4.5851528384279554</c:v>
                </c:pt>
                <c:pt idx="59">
                  <c:v>3.2017075773745929</c:v>
                </c:pt>
                <c:pt idx="60">
                  <c:v>2.4838012958963427</c:v>
                </c:pt>
                <c:pt idx="61">
                  <c:v>0.2183406113537103</c:v>
                </c:pt>
                <c:pt idx="62">
                  <c:v>0.22321428571427768</c:v>
                </c:pt>
                <c:pt idx="63">
                  <c:v>0.32188841201717389</c:v>
                </c:pt>
                <c:pt idx="64">
                  <c:v>-0.88408644400784886</c:v>
                </c:pt>
                <c:pt idx="65">
                  <c:v>-1.7873941674505998</c:v>
                </c:pt>
                <c:pt idx="66">
                  <c:v>-0.73732718894008542</c:v>
                </c:pt>
                <c:pt idx="67">
                  <c:v>-1.3736263736263652</c:v>
                </c:pt>
                <c:pt idx="68">
                  <c:v>9.2081031307557695E-2</c:v>
                </c:pt>
                <c:pt idx="69">
                  <c:v>-0.55917986952469811</c:v>
                </c:pt>
                <c:pt idx="70">
                  <c:v>0.46511627906977554</c:v>
                </c:pt>
                <c:pt idx="71">
                  <c:v>-1.0045662100456516</c:v>
                </c:pt>
                <c:pt idx="72">
                  <c:v>-1.5682656826568291</c:v>
                </c:pt>
                <c:pt idx="73">
                  <c:v>-0.28328611898018607</c:v>
                </c:pt>
                <c:pt idx="74">
                  <c:v>0.85146641438032589</c:v>
                </c:pt>
                <c:pt idx="75">
                  <c:v>-1.0466222645099919</c:v>
                </c:pt>
                <c:pt idx="76">
                  <c:v>-0.69513406156902158</c:v>
                </c:pt>
                <c:pt idx="77">
                  <c:v>-0.50916496945009726</c:v>
                </c:pt>
                <c:pt idx="78">
                  <c:v>-1.3238289205702642</c:v>
                </c:pt>
                <c:pt idx="79">
                  <c:v>-1.9000000000000061</c:v>
                </c:pt>
                <c:pt idx="80">
                  <c:v>-3.0828516377649322</c:v>
                </c:pt>
                <c:pt idx="81">
                  <c:v>-4.8648648648648685</c:v>
                </c:pt>
                <c:pt idx="82">
                  <c:v>-4.3633125556544865</c:v>
                </c:pt>
                <c:pt idx="83">
                  <c:v>-5.008944543828262</c:v>
                </c:pt>
                <c:pt idx="84">
                  <c:v>-2.9569892473118244</c:v>
                </c:pt>
                <c:pt idx="85">
                  <c:v>-2.5901942645698455</c:v>
                </c:pt>
                <c:pt idx="86">
                  <c:v>-2.7649769585253399</c:v>
                </c:pt>
                <c:pt idx="87">
                  <c:v>-1.7257039055404131</c:v>
                </c:pt>
                <c:pt idx="88">
                  <c:v>-1.6378525932666155</c:v>
                </c:pt>
                <c:pt idx="89">
                  <c:v>-1.919561243144428</c:v>
                </c:pt>
                <c:pt idx="90">
                  <c:v>-0.66100094428706768</c:v>
                </c:pt>
                <c:pt idx="91">
                  <c:v>-0.38461538461540112</c:v>
                </c:pt>
                <c:pt idx="92">
                  <c:v>-0.9861932938856055</c:v>
                </c:pt>
                <c:pt idx="93">
                  <c:v>0.31088082901553116</c:v>
                </c:pt>
                <c:pt idx="94">
                  <c:v>-0.84566596194503052</c:v>
                </c:pt>
                <c:pt idx="95">
                  <c:v>0.21186440677965379</c:v>
                </c:pt>
                <c:pt idx="96">
                  <c:v>1.0482180293501107</c:v>
                </c:pt>
                <c:pt idx="97">
                  <c:v>0.10070493454179542</c:v>
                </c:pt>
                <c:pt idx="98">
                  <c:v>1.191658391261186</c:v>
                </c:pt>
                <c:pt idx="99">
                  <c:v>1.1077542799597211</c:v>
                </c:pt>
                <c:pt idx="100">
                  <c:v>0.72090628218330743</c:v>
                </c:pt>
                <c:pt idx="101">
                  <c:v>1.6410256410256352</c:v>
                </c:pt>
                <c:pt idx="102">
                  <c:v>-0.19920318725100125</c:v>
                </c:pt>
                <c:pt idx="103">
                  <c:v>-0.29498525073745452</c:v>
                </c:pt>
                <c:pt idx="104">
                  <c:v>0.19801980198019473</c:v>
                </c:pt>
                <c:pt idx="105">
                  <c:v>-0.19940179461615065</c:v>
                </c:pt>
                <c:pt idx="106">
                  <c:v>0.39800995024876346</c:v>
                </c:pt>
                <c:pt idx="107">
                  <c:v>1.0989010989011234</c:v>
                </c:pt>
                <c:pt idx="108">
                  <c:v>0.70351758793969998</c:v>
                </c:pt>
                <c:pt idx="109">
                  <c:v>1.292246520874756</c:v>
                </c:pt>
                <c:pt idx="110">
                  <c:v>-0.50403225806451268</c:v>
                </c:pt>
                <c:pt idx="111">
                  <c:v>0.40444893832152218</c:v>
                </c:pt>
                <c:pt idx="112">
                  <c:v>0.90361445783133831</c:v>
                </c:pt>
                <c:pt idx="113">
                  <c:v>0.39880358923230147</c:v>
                </c:pt>
                <c:pt idx="114">
                  <c:v>1.0912698412698632</c:v>
                </c:pt>
                <c:pt idx="115">
                  <c:v>1.9960079840319489</c:v>
                </c:pt>
                <c:pt idx="116">
                  <c:v>1.5968063872255414</c:v>
                </c:pt>
                <c:pt idx="117">
                  <c:v>1.4851485148514882</c:v>
                </c:pt>
                <c:pt idx="118">
                  <c:v>1.1940298507462761</c:v>
                </c:pt>
                <c:pt idx="119">
                  <c:v>1.4999999999999853</c:v>
                </c:pt>
              </c:numCache>
            </c:numRef>
          </c:val>
        </c:ser>
        <c:marker val="1"/>
        <c:axId val="96378880"/>
        <c:axId val="96380416"/>
      </c:lineChart>
      <c:lineChart>
        <c:grouping val="standard"/>
        <c:ser>
          <c:idx val="3"/>
          <c:order val="3"/>
          <c:tx>
            <c:strRef>
              <c:f>'c3-17'!$E$12</c:f>
              <c:strCache>
                <c:ptCount val="1"/>
                <c:pt idx="0">
                  <c:v>Olajár (jobb tengely)</c:v>
                </c:pt>
              </c:strCache>
            </c:strRef>
          </c:tx>
          <c:spPr>
            <a:ln w="28575">
              <a:solidFill>
                <a:schemeClr val="accent5"/>
              </a:solidFill>
              <a:prstDash val="sysDash"/>
            </a:ln>
          </c:spPr>
          <c:marker>
            <c:symbol val="none"/>
          </c:marker>
          <c:cat>
            <c:numRef>
              <c:f>'c3-17'!$A$14:$A$139</c:f>
              <c:numCache>
                <c:formatCode>yyyy/mm/dd</c:formatCode>
                <c:ptCount val="126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</c:numCache>
            </c:numRef>
          </c:cat>
          <c:val>
            <c:numRef>
              <c:f>'c3-17'!$E$14:$E$139</c:f>
              <c:numCache>
                <c:formatCode>0.0</c:formatCode>
                <c:ptCount val="126"/>
                <c:pt idx="0">
                  <c:v>42.014111610006395</c:v>
                </c:pt>
                <c:pt idx="1">
                  <c:v>47.586653709102663</c:v>
                </c:pt>
                <c:pt idx="2">
                  <c:v>57.04142011834319</c:v>
                </c:pt>
                <c:pt idx="3">
                  <c:v>55.455635491606714</c:v>
                </c:pt>
                <c:pt idx="4">
                  <c:v>28.349156118143476</c:v>
                </c:pt>
                <c:pt idx="5">
                  <c:v>54.333617504973034</c:v>
                </c:pt>
                <c:pt idx="6">
                  <c:v>50.06515506906436</c:v>
                </c:pt>
                <c:pt idx="7">
                  <c:v>48.942598187311205</c:v>
                </c:pt>
                <c:pt idx="8">
                  <c:v>45.182111572153062</c:v>
                </c:pt>
                <c:pt idx="9">
                  <c:v>17.580872011251756</c:v>
                </c:pt>
                <c:pt idx="10">
                  <c:v>28.989547038327522</c:v>
                </c:pt>
                <c:pt idx="11">
                  <c:v>43.127364438839848</c:v>
                </c:pt>
                <c:pt idx="12">
                  <c:v>43.563685636856377</c:v>
                </c:pt>
                <c:pt idx="13">
                  <c:v>31.518876207199291</c:v>
                </c:pt>
                <c:pt idx="14">
                  <c:v>17.275810097965334</c:v>
                </c:pt>
                <c:pt idx="15">
                  <c:v>35.827227150019247</c:v>
                </c:pt>
                <c:pt idx="16">
                  <c:v>44.21614957879595</c:v>
                </c:pt>
                <c:pt idx="17">
                  <c:v>26.790646289817701</c:v>
                </c:pt>
                <c:pt idx="18">
                  <c:v>28.343174713442188</c:v>
                </c:pt>
                <c:pt idx="19">
                  <c:v>14.854111405835535</c:v>
                </c:pt>
                <c:pt idx="20">
                  <c:v>-0.33343918704349573</c:v>
                </c:pt>
                <c:pt idx="21">
                  <c:v>-0.23923444976075822</c:v>
                </c:pt>
                <c:pt idx="22">
                  <c:v>5.3124437241130824</c:v>
                </c:pt>
                <c:pt idx="23">
                  <c:v>9.7973568281938235</c:v>
                </c:pt>
                <c:pt idx="24">
                  <c:v>-14.582350165172258</c:v>
                </c:pt>
                <c:pt idx="25">
                  <c:v>-3.6048064085447322</c:v>
                </c:pt>
                <c:pt idx="26">
                  <c:v>-0.17670682730923204</c:v>
                </c:pt>
                <c:pt idx="27">
                  <c:v>-4.3157296990346365</c:v>
                </c:pt>
                <c:pt idx="28">
                  <c:v>-3.8609488531129732</c:v>
                </c:pt>
                <c:pt idx="29">
                  <c:v>3.5724658727853438</c:v>
                </c:pt>
                <c:pt idx="30">
                  <c:v>4.4654939106901139</c:v>
                </c:pt>
                <c:pt idx="31">
                  <c:v>-3.8174161119413137</c:v>
                </c:pt>
                <c:pt idx="32">
                  <c:v>22.877170622909027</c:v>
                </c:pt>
                <c:pt idx="33">
                  <c:v>42.240493319630005</c:v>
                </c:pt>
                <c:pt idx="34">
                  <c:v>58.225034199726423</c:v>
                </c:pt>
                <c:pt idx="35">
                  <c:v>46.766169154228862</c:v>
                </c:pt>
                <c:pt idx="36">
                  <c:v>69.281767955801115</c:v>
                </c:pt>
                <c:pt idx="37">
                  <c:v>64.162049861495802</c:v>
                </c:pt>
                <c:pt idx="38">
                  <c:v>66.205342774380384</c:v>
                </c:pt>
                <c:pt idx="39">
                  <c:v>63.857566765578589</c:v>
                </c:pt>
                <c:pt idx="40">
                  <c:v>83.669235328986332</c:v>
                </c:pt>
                <c:pt idx="41">
                  <c:v>86.553561413348334</c:v>
                </c:pt>
                <c:pt idx="42">
                  <c:v>73.44559585492226</c:v>
                </c:pt>
                <c:pt idx="43">
                  <c:v>60.805084745762684</c:v>
                </c:pt>
                <c:pt idx="44">
                  <c:v>28.432516530532844</c:v>
                </c:pt>
                <c:pt idx="45">
                  <c:v>-12.283236994219667</c:v>
                </c:pt>
                <c:pt idx="46">
                  <c:v>-42.461904247271157</c:v>
                </c:pt>
                <c:pt idx="47">
                  <c:v>-54.532531437944236</c:v>
                </c:pt>
                <c:pt idx="48">
                  <c:v>-51.196692776327239</c:v>
                </c:pt>
                <c:pt idx="49">
                  <c:v>-54.395169795401813</c:v>
                </c:pt>
                <c:pt idx="50">
                  <c:v>-54.648440250686555</c:v>
                </c:pt>
                <c:pt idx="51">
                  <c:v>-53.961211431330945</c:v>
                </c:pt>
                <c:pt idx="52">
                  <c:v>-53.253110183883166</c:v>
                </c:pt>
                <c:pt idx="53">
                  <c:v>-48.445218817259381</c:v>
                </c:pt>
                <c:pt idx="54">
                  <c:v>-51.518654414391044</c:v>
                </c:pt>
                <c:pt idx="55">
                  <c:v>-36.315536315536306</c:v>
                </c:pt>
                <c:pt idx="56">
                  <c:v>-31.670888166951151</c:v>
                </c:pt>
                <c:pt idx="57">
                  <c:v>0.48612151165691841</c:v>
                </c:pt>
                <c:pt idx="58">
                  <c:v>44.696969696969582</c:v>
                </c:pt>
                <c:pt idx="59">
                  <c:v>79.580436398618318</c:v>
                </c:pt>
                <c:pt idx="60">
                  <c:v>70.247436469014758</c:v>
                </c:pt>
                <c:pt idx="61">
                  <c:v>71.849453662484848</c:v>
                </c:pt>
                <c:pt idx="62">
                  <c:v>69.249191370000233</c:v>
                </c:pt>
                <c:pt idx="63">
                  <c:v>67.033609331431848</c:v>
                </c:pt>
                <c:pt idx="64">
                  <c:v>31.607627188296313</c:v>
                </c:pt>
                <c:pt idx="65">
                  <c:v>9.1036804368281707</c:v>
                </c:pt>
                <c:pt idx="66">
                  <c:v>15.125475831533166</c:v>
                </c:pt>
                <c:pt idx="67">
                  <c:v>5.7767514896767427</c:v>
                </c:pt>
                <c:pt idx="68">
                  <c:v>14.921664618463344</c:v>
                </c:pt>
                <c:pt idx="69">
                  <c:v>13.285231373502256</c:v>
                </c:pt>
                <c:pt idx="70">
                  <c:v>11.206784648003197</c:v>
                </c:pt>
                <c:pt idx="71">
                  <c:v>22.937030325182377</c:v>
                </c:pt>
                <c:pt idx="72">
                  <c:v>26.084199539478213</c:v>
                </c:pt>
                <c:pt idx="73">
                  <c:v>39.890596404349196</c:v>
                </c:pt>
                <c:pt idx="74">
                  <c:v>44.360287826602054</c:v>
                </c:pt>
                <c:pt idx="75">
                  <c:v>45.004655041423888</c:v>
                </c:pt>
                <c:pt idx="76">
                  <c:v>50.107216033636902</c:v>
                </c:pt>
                <c:pt idx="77">
                  <c:v>52.004931852967601</c:v>
                </c:pt>
                <c:pt idx="78">
                  <c:v>55.829653687552444</c:v>
                </c:pt>
                <c:pt idx="79">
                  <c:v>43.534668582140995</c:v>
                </c:pt>
                <c:pt idx="80">
                  <c:v>42.542262944761603</c:v>
                </c:pt>
                <c:pt idx="81">
                  <c:v>32.020123127814031</c:v>
                </c:pt>
                <c:pt idx="82">
                  <c:v>28.988083236945137</c:v>
                </c:pt>
                <c:pt idx="83">
                  <c:v>17.618835609950146</c:v>
                </c:pt>
                <c:pt idx="84">
                  <c:v>15.265029010096217</c:v>
                </c:pt>
                <c:pt idx="85">
                  <c:v>15.147713158400418</c:v>
                </c:pt>
                <c:pt idx="86">
                  <c:v>9.1639396069234778</c:v>
                </c:pt>
                <c:pt idx="87">
                  <c:v>-2.0783710211278512</c:v>
                </c:pt>
                <c:pt idx="88">
                  <c:v>-3.4391972904131194</c:v>
                </c:pt>
                <c:pt idx="89">
                  <c:v>-15.971380660692471</c:v>
                </c:pt>
                <c:pt idx="90">
                  <c:v>-11.436622796746477</c:v>
                </c:pt>
                <c:pt idx="91">
                  <c:v>2.960262572722955</c:v>
                </c:pt>
                <c:pt idx="92">
                  <c:v>2.2577828429001712</c:v>
                </c:pt>
                <c:pt idx="93">
                  <c:v>2.2882429172217797</c:v>
                </c:pt>
                <c:pt idx="94">
                  <c:v>-0.71696235022149324</c:v>
                </c:pt>
                <c:pt idx="95">
                  <c:v>1.5467259423914186</c:v>
                </c:pt>
                <c:pt idx="96">
                  <c:v>1.7433966053674643</c:v>
                </c:pt>
                <c:pt idx="97">
                  <c:v>-2.7128791645947232</c:v>
                </c:pt>
                <c:pt idx="98">
                  <c:v>-12.558078612153121</c:v>
                </c:pt>
                <c:pt idx="99">
                  <c:v>-14.690569637043598</c:v>
                </c:pt>
                <c:pt idx="100">
                  <c:v>-6.7812745869393893</c:v>
                </c:pt>
                <c:pt idx="101">
                  <c:v>7.8680063964291502</c:v>
                </c:pt>
                <c:pt idx="102">
                  <c:v>4.4358517933752921</c:v>
                </c:pt>
                <c:pt idx="103">
                  <c:v>-2.0958660185764302</c:v>
                </c:pt>
                <c:pt idx="104">
                  <c:v>-1.5532127343915225</c:v>
                </c:pt>
                <c:pt idx="105">
                  <c:v>-2.2280120680751319</c:v>
                </c:pt>
                <c:pt idx="106">
                  <c:v>-1.4908400323081992</c:v>
                </c:pt>
                <c:pt idx="107">
                  <c:v>0.9062717654472574</c:v>
                </c:pt>
                <c:pt idx="108">
                  <c:v>-4.7448178150121825</c:v>
                </c:pt>
                <c:pt idx="109">
                  <c:v>-6.5630501051908414</c:v>
                </c:pt>
                <c:pt idx="110">
                  <c:v>-1.6791337552963479</c:v>
                </c:pt>
                <c:pt idx="111">
                  <c:v>4.860245840071455</c:v>
                </c:pt>
                <c:pt idx="112">
                  <c:v>6.4536047590292327</c:v>
                </c:pt>
                <c:pt idx="113">
                  <c:v>8.4939338939920948</c:v>
                </c:pt>
                <c:pt idx="114">
                  <c:v>-0.68093660064502615</c:v>
                </c:pt>
                <c:pt idx="115">
                  <c:v>-8.1486969239814186</c:v>
                </c:pt>
                <c:pt idx="116">
                  <c:v>-12.79778006596972</c:v>
                </c:pt>
                <c:pt idx="117">
                  <c:v>-20.286257798817303</c:v>
                </c:pt>
                <c:pt idx="118">
                  <c:v>-27.423422629538223</c:v>
                </c:pt>
                <c:pt idx="119">
                  <c:v>-43.811804871042838</c:v>
                </c:pt>
              </c:numCache>
            </c:numRef>
          </c:val>
        </c:ser>
        <c:marker val="1"/>
        <c:axId val="96384128"/>
        <c:axId val="96382336"/>
      </c:lineChart>
      <c:dateAx>
        <c:axId val="96378880"/>
        <c:scaling>
          <c:orientation val="minMax"/>
          <c:max val="42125"/>
          <c:min val="38718"/>
        </c:scaling>
        <c:axPos val="b"/>
        <c:numFmt formatCode="yyyy" sourceLinked="0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6380416"/>
        <c:crosses val="autoZero"/>
        <c:auto val="1"/>
        <c:lblOffset val="100"/>
        <c:baseTimeUnit val="months"/>
        <c:majorUnit val="1"/>
        <c:majorTimeUnit val="years"/>
        <c:minorUnit val="1"/>
        <c:minorTimeUnit val="months"/>
      </c:dateAx>
      <c:valAx>
        <c:axId val="96380416"/>
        <c:scaling>
          <c:orientation val="minMax"/>
          <c:max val="6"/>
          <c:min val="-6"/>
        </c:scaling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3.866402116402117E-4"/>
              <c:y val="0.31873425925925936"/>
            </c:manualLayout>
          </c:layout>
        </c:title>
        <c:numFmt formatCode="0" sourceLinked="0"/>
        <c:tickLblPos val="nextTo"/>
        <c:crossAx val="96378880"/>
        <c:crosses val="autoZero"/>
        <c:crossBetween val="midCat"/>
        <c:majorUnit val="2"/>
      </c:valAx>
      <c:valAx>
        <c:axId val="96382336"/>
        <c:scaling>
          <c:orientation val="maxMin"/>
          <c:max val="90"/>
          <c:min val="-90"/>
        </c:scaling>
        <c:axPos val="r"/>
        <c:numFmt formatCode="0" sourceLinked="0"/>
        <c:tickLblPos val="nextTo"/>
        <c:crossAx val="96384128"/>
        <c:crosses val="max"/>
        <c:crossBetween val="between"/>
        <c:majorUnit val="30"/>
      </c:valAx>
      <c:dateAx>
        <c:axId val="96384128"/>
        <c:scaling>
          <c:orientation val="minMax"/>
          <c:max val="41944"/>
          <c:min val="38534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96996243386243397"/>
              <c:y val="0.33204537037037041"/>
            </c:manualLayout>
          </c:layout>
        </c:title>
        <c:numFmt formatCode="yyyy/mm/dd" sourceLinked="1"/>
        <c:majorTickMark val="none"/>
        <c:tickLblPos val="none"/>
        <c:spPr>
          <a:ln>
            <a:noFill/>
          </a:ln>
        </c:spPr>
        <c:crossAx val="96382336"/>
        <c:crosses val="max"/>
        <c:auto val="1"/>
        <c:lblOffset val="100"/>
        <c:baseTimeUnit val="months"/>
      </c:dateAx>
      <c:spPr>
        <a:pattFill>
          <a:fgClr>
            <a:srgbClr val="FFFFFF"/>
          </a:fgClr>
          <a:bgClr>
            <a:srgbClr val="FFFFFF"/>
          </a:bgClr>
        </a:pattFill>
      </c:spPr>
    </c:plotArea>
    <c:legend>
      <c:legendPos val="b"/>
      <c:layout>
        <c:manualLayout>
          <c:xMode val="edge"/>
          <c:yMode val="edge"/>
          <c:x val="0"/>
          <c:y val="0.83362361111111138"/>
          <c:w val="1"/>
          <c:h val="0.16637638888888892"/>
        </c:manualLayout>
      </c:layout>
    </c:legend>
    <c:plotVisOnly val="1"/>
    <c:dispBlanksAs val="gap"/>
  </c:chart>
  <c:spPr>
    <a:pattFill>
      <a:fgClr>
        <a:srgbClr val="FFFFFF"/>
      </a:fgClr>
      <a:bgClr>
        <a:srgbClr val="FFFFFF"/>
      </a:bgClr>
    </a:pattFill>
    <a:ln>
      <a:solidFill>
        <a:srgbClr val="FEFFFF"/>
      </a:solidFill>
      <a:prstDash val="solid"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0.49096</cdr:x>
      <cdr:y>0.03334</cdr:y>
    </cdr:from>
    <cdr:to>
      <cdr:x>0.93293</cdr:x>
      <cdr:y>0.14138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44016"/>
          <a:ext cx="1750201" cy="4667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dirty="0">
              <a:latin typeface="Trebuchet MS" pitchFamily="34" charset="0"/>
            </a:rPr>
            <a:t>millió hordó/nap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</cdr:x>
      <cdr:y>0.28336</cdr:y>
    </cdr:from>
    <cdr:to>
      <cdr:x>0.04904</cdr:x>
      <cdr:y>0.36132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-72008" y="1224136"/>
          <a:ext cx="370738" cy="3367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dirty="0"/>
            <a:t>%</a:t>
          </a:r>
        </a:p>
      </cdr:txBody>
    </cdr:sp>
  </cdr:relSizeAnchor>
  <cdr:relSizeAnchor xmlns:cdr="http://schemas.openxmlformats.org/drawingml/2006/chartDrawing">
    <cdr:from>
      <cdr:x>0.95011</cdr:x>
      <cdr:y>0.28336</cdr:y>
    </cdr:from>
    <cdr:to>
      <cdr:x>1</cdr:x>
      <cdr:y>0.36132</cdr:y>
    </cdr:to>
    <cdr:sp macro="" textlink="">
      <cdr:nvSpPr>
        <cdr:cNvPr id="3" name="Szövegdoboz 1"/>
        <cdr:cNvSpPr txBox="1"/>
      </cdr:nvSpPr>
      <cdr:spPr>
        <a:xfrm xmlns:a="http://schemas.openxmlformats.org/drawingml/2006/main">
          <a:off x="7200800" y="1224136"/>
          <a:ext cx="377132" cy="3367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hu-HU" sz="1600" dirty="0">
              <a:latin typeface="+mj-lt"/>
            </a:rPr>
            <a:t>%</a:t>
          </a:r>
        </a:p>
      </cdr:txBody>
    </cdr:sp>
  </cdr:relSizeAnchor>
  <cdr:relSizeAnchor xmlns:cdr="http://schemas.openxmlformats.org/drawingml/2006/chartDrawing">
    <cdr:from>
      <cdr:x>0.66674</cdr:x>
      <cdr:y>0.03334</cdr:y>
    </cdr:from>
    <cdr:to>
      <cdr:x>0.66674</cdr:x>
      <cdr:y>0.6334</cdr:y>
    </cdr:to>
    <cdr:sp macro="" textlink="">
      <cdr:nvSpPr>
        <cdr:cNvPr id="5" name="Straight Connector 4"/>
        <cdr:cNvSpPr/>
      </cdr:nvSpPr>
      <cdr:spPr>
        <a:xfrm xmlns:a="http://schemas.openxmlformats.org/drawingml/2006/main" flipV="1">
          <a:off x="5040560" y="144016"/>
          <a:ext cx="0" cy="2592288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0.79489</cdr:x>
      <cdr:y>0.05009</cdr:y>
    </cdr:from>
    <cdr:to>
      <cdr:x>0.79489</cdr:x>
      <cdr:y>0.66292</cdr:y>
    </cdr:to>
    <cdr:sp macro="" textlink="">
      <cdr:nvSpPr>
        <cdr:cNvPr id="2" name="Straight Connector 1"/>
        <cdr:cNvSpPr/>
      </cdr:nvSpPr>
      <cdr:spPr>
        <a:xfrm xmlns:a="http://schemas.openxmlformats.org/drawingml/2006/main" flipH="1" flipV="1">
          <a:off x="6009357" y="216371"/>
          <a:ext cx="0" cy="2647426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 cap="flat" cmpd="sng" algn="ctr">
          <a:solidFill>
            <a:srgbClr val="898D8D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0.81914</cdr:x>
      <cdr:y>0.03334</cdr:y>
    </cdr:from>
    <cdr:to>
      <cdr:x>0.81914</cdr:x>
      <cdr:y>0.70008</cdr:y>
    </cdr:to>
    <cdr:sp macro="" textlink="">
      <cdr:nvSpPr>
        <cdr:cNvPr id="3" name="Straight Connector 2"/>
        <cdr:cNvSpPr/>
      </cdr:nvSpPr>
      <cdr:spPr>
        <a:xfrm xmlns:a="http://schemas.openxmlformats.org/drawingml/2006/main" flipV="1">
          <a:off x="6192688" y="144016"/>
          <a:ext cx="0" cy="288032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0.80441</cdr:x>
      <cdr:y>0.03342</cdr:y>
    </cdr:from>
    <cdr:to>
      <cdr:x>0.80441</cdr:x>
      <cdr:y>0.67561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6081365" y="144363"/>
          <a:ext cx="0" cy="2774261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2"/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0.0762</cdr:x>
      <cdr:y>0</cdr:y>
    </cdr:from>
    <cdr:to>
      <cdr:x>0.33125</cdr:x>
      <cdr:y>0.17363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4" y="-72008"/>
          <a:ext cx="1928217" cy="7500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36000" rIns="0" bIns="36000" rtlCol="0"/>
        <a:lstStyle xmlns:a="http://schemas.openxmlformats.org/drawingml/2006/main"/>
        <a:p xmlns:a="http://schemas.openxmlformats.org/drawingml/2006/main">
          <a:r>
            <a:rPr lang="hu-HU" sz="1600" dirty="0">
              <a:latin typeface="+mn-lt"/>
            </a:rPr>
            <a:t>százalékpont</a:t>
          </a:r>
          <a:endParaRPr lang="en-GB" sz="16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0.77151</cdr:x>
      <cdr:y>0</cdr:y>
    </cdr:from>
    <cdr:to>
      <cdr:x>1</cdr:x>
      <cdr:y>0.16536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32648" y="0"/>
          <a:ext cx="1727352" cy="7143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36000" rIns="0" bIns="36000" rtlCol="0"/>
        <a:lstStyle xmlns:a="http://schemas.openxmlformats.org/drawingml/2006/main"/>
        <a:p xmlns:a="http://schemas.openxmlformats.org/drawingml/2006/main">
          <a:r>
            <a:rPr lang="hu-HU" sz="1600" dirty="0">
              <a:latin typeface="+mn-lt"/>
            </a:rPr>
            <a:t>százalékpont</a:t>
          </a:r>
          <a:endParaRPr lang="en-GB" sz="16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0.73341</cdr:x>
      <cdr:y>0.06667</cdr:y>
    </cdr:from>
    <cdr:to>
      <cdr:x>0.73341</cdr:x>
      <cdr:y>0.56673</cdr:y>
    </cdr:to>
    <cdr:sp macro="" textlink="">
      <cdr:nvSpPr>
        <cdr:cNvPr id="7" name="Straight Connector 6"/>
        <cdr:cNvSpPr/>
      </cdr:nvSpPr>
      <cdr:spPr>
        <a:xfrm xmlns:a="http://schemas.openxmlformats.org/drawingml/2006/main" flipV="1">
          <a:off x="5544616" y="288032"/>
          <a:ext cx="0" cy="216024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0.66674</cdr:x>
      <cdr:y>0.01667</cdr:y>
    </cdr:from>
    <cdr:to>
      <cdr:x>0.66674</cdr:x>
      <cdr:y>0.6334</cdr:y>
    </cdr:to>
    <cdr:sp macro="" textlink="">
      <cdr:nvSpPr>
        <cdr:cNvPr id="3" name="Straight Connector 2"/>
        <cdr:cNvSpPr/>
      </cdr:nvSpPr>
      <cdr:spPr>
        <a:xfrm xmlns:a="http://schemas.openxmlformats.org/drawingml/2006/main" flipV="1">
          <a:off x="5040560" y="72008"/>
          <a:ext cx="0" cy="2664296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0.06667</cdr:x>
      <cdr:y>0</cdr:y>
    </cdr:from>
    <cdr:to>
      <cdr:x>0.3281</cdr:x>
      <cdr:y>0.09095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0"/>
          <a:ext cx="1976411" cy="3929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dirty="0"/>
            <a:t>százalékpont</a:t>
          </a:r>
        </a:p>
      </cdr:txBody>
    </cdr:sp>
  </cdr:relSizeAnchor>
  <cdr:relSizeAnchor xmlns:cdr="http://schemas.openxmlformats.org/drawingml/2006/chartDrawing">
    <cdr:from>
      <cdr:x>0.75283</cdr:x>
      <cdr:y>0</cdr:y>
    </cdr:from>
    <cdr:to>
      <cdr:x>0.95439</cdr:x>
      <cdr:y>0.09095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937349" y="0"/>
          <a:ext cx="1589638" cy="4519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hu-HU" sz="1600" dirty="0">
              <a:latin typeface="+mj-lt"/>
            </a:rPr>
            <a:t>százalékpont</a:t>
          </a:r>
        </a:p>
      </cdr:txBody>
    </cdr:sp>
  </cdr:relSizeAnchor>
  <cdr:relSizeAnchor xmlns:cdr="http://schemas.openxmlformats.org/drawingml/2006/chartDrawing">
    <cdr:from>
      <cdr:x>0.35242</cdr:x>
      <cdr:y>0.13335</cdr:y>
    </cdr:from>
    <cdr:to>
      <cdr:x>0.58102</cdr:x>
      <cdr:y>0.21172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64296" y="576064"/>
          <a:ext cx="172819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600" dirty="0" smtClean="0"/>
            <a:t>Inflációs cél</a:t>
          </a:r>
          <a:endParaRPr lang="hu-HU" sz="1600" dirty="0" smtClean="0"/>
        </a:p>
      </cdr:txBody>
    </cdr:sp>
  </cdr:relSizeAnchor>
  <cdr:relSizeAnchor xmlns:cdr="http://schemas.openxmlformats.org/drawingml/2006/chartDrawing">
    <cdr:from>
      <cdr:x>0.46672</cdr:x>
      <cdr:y>0.20002</cdr:y>
    </cdr:from>
    <cdr:to>
      <cdr:x>0.52387</cdr:x>
      <cdr:y>0.30003</cdr:y>
    </cdr:to>
    <cdr:sp macro="" textlink="">
      <cdr:nvSpPr>
        <cdr:cNvPr id="6" name="Straight Arrow Connector 5"/>
        <cdr:cNvSpPr/>
      </cdr:nvSpPr>
      <cdr:spPr>
        <a:xfrm xmlns:a="http://schemas.openxmlformats.org/drawingml/2006/main">
          <a:off x="3528392" y="864096"/>
          <a:ext cx="432048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9C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0.64769</cdr:x>
      <cdr:y>0.13335</cdr:y>
    </cdr:from>
    <cdr:to>
      <cdr:x>0.87629</cdr:x>
      <cdr:y>0.21172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896544" y="576064"/>
          <a:ext cx="172819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hu-HU" sz="1600" dirty="0" smtClean="0"/>
            <a:t>Tolerancia sáv</a:t>
          </a:r>
          <a:endParaRPr lang="hu-HU" sz="1600" dirty="0" smtClean="0"/>
        </a:p>
      </cdr:txBody>
    </cdr:sp>
  </cdr:relSizeAnchor>
  <cdr:relSizeAnchor xmlns:cdr="http://schemas.openxmlformats.org/drawingml/2006/chartDrawing">
    <cdr:from>
      <cdr:x>0.76199</cdr:x>
      <cdr:y>0.20002</cdr:y>
    </cdr:from>
    <cdr:to>
      <cdr:x>0.79056</cdr:x>
      <cdr:y>0.25003</cdr:y>
    </cdr:to>
    <cdr:sp macro="" textlink="">
      <cdr:nvSpPr>
        <cdr:cNvPr id="8" name="Straight Arrow Connector 7"/>
        <cdr:cNvSpPr/>
      </cdr:nvSpPr>
      <cdr:spPr>
        <a:xfrm xmlns:a="http://schemas.openxmlformats.org/drawingml/2006/main">
          <a:off x="5760640" y="864096"/>
          <a:ext cx="216024" cy="216024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9C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Trebuchet MS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Trebuchet MS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Trebuchet MS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Trebuchet MS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Trebuchet MS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Trebuchet MS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Trebuchet MS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Trebuchet MS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Trebuchet MS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0.68608</cdr:x>
      <cdr:y>0.07049</cdr:y>
    </cdr:from>
    <cdr:to>
      <cdr:x>0.68666</cdr:x>
      <cdr:y>0.61424</cdr:y>
    </cdr:to>
    <cdr:sp macro="" textlink="">
      <cdr:nvSpPr>
        <cdr:cNvPr id="4" name="Egyenes összekötő 2"/>
        <cdr:cNvSpPr/>
      </cdr:nvSpPr>
      <cdr:spPr>
        <a:xfrm xmlns:a="http://schemas.openxmlformats.org/drawingml/2006/main" flipH="1" flipV="1">
          <a:off x="2074699" y="162401"/>
          <a:ext cx="1754" cy="1252800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0.94042</cdr:x>
      <cdr:y>0.30003</cdr:y>
    </cdr:from>
    <cdr:to>
      <cdr:x>1</cdr:x>
      <cdr:y>0.37854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0" y="1296144"/>
          <a:ext cx="450452" cy="33916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r>
            <a:rPr lang="hu-HU" sz="1600" dirty="0" smtClean="0">
              <a:latin typeface="+mj-lt"/>
            </a:rPr>
            <a:t>%</a:t>
          </a:r>
          <a:endParaRPr lang="hu-HU" sz="1600" dirty="0" smtClean="0">
            <a:latin typeface="+mj-lt"/>
          </a:endParaRPr>
        </a:p>
      </cdr:txBody>
    </cdr:sp>
  </cdr:relSizeAnchor>
  <cdr:relSizeAnchor xmlns:cdr="http://schemas.openxmlformats.org/drawingml/2006/chartDrawing">
    <cdr:from>
      <cdr:x>0.57829</cdr:x>
      <cdr:y>0.08818</cdr:y>
    </cdr:from>
    <cdr:to>
      <cdr:x>0.5794</cdr:x>
      <cdr:y>0.70248</cdr:y>
    </cdr:to>
    <cdr:sp macro="" textlink="">
      <cdr:nvSpPr>
        <cdr:cNvPr id="4" name="Straight Connector 3"/>
        <cdr:cNvSpPr/>
      </cdr:nvSpPr>
      <cdr:spPr>
        <a:xfrm xmlns:a="http://schemas.openxmlformats.org/drawingml/2006/main" flipV="1">
          <a:off x="1800224" y="203259"/>
          <a:ext cx="3469" cy="1415992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</cdr:x>
      <cdr:y>0.30003</cdr:y>
    </cdr:from>
    <cdr:to>
      <cdr:x>0.04305</cdr:x>
      <cdr:y>0.37854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-72008" y="1296144"/>
          <a:ext cx="325483" cy="33916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 smtClean="0">
              <a:latin typeface="+mj-lt"/>
            </a:rPr>
            <a:t>%</a:t>
          </a:r>
          <a:endParaRPr lang="hu-HU" sz="1600" dirty="0" smtClean="0">
            <a:latin typeface="+mj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0.40004</cdr:x>
      <cdr:y>0.11668</cdr:y>
    </cdr:from>
    <cdr:to>
      <cdr:x>0.83646</cdr:x>
      <cdr:y>0.2667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84176" y="504056"/>
          <a:ext cx="1728192" cy="648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i="1" dirty="0">
              <a:latin typeface="+mj-lt"/>
            </a:rPr>
            <a:t>decemberi </a:t>
          </a:r>
          <a:r>
            <a:rPr lang="hu-HU" sz="1600" i="1" baseline="0" dirty="0">
              <a:latin typeface="+mj-lt"/>
            </a:rPr>
            <a:t>előrejelzésünk</a:t>
          </a:r>
          <a:endParaRPr lang="hu-HU" sz="1600" i="1" dirty="0">
            <a:latin typeface="+mj-lt"/>
          </a:endParaRPr>
        </a:p>
      </cdr:txBody>
    </cdr:sp>
  </cdr:relSizeAnchor>
  <cdr:relSizeAnchor xmlns:cdr="http://schemas.openxmlformats.org/drawingml/2006/chartDrawing">
    <cdr:from>
      <cdr:x>0.72735</cdr:x>
      <cdr:y>0.25003</cdr:y>
    </cdr:from>
    <cdr:to>
      <cdr:x>0.80009</cdr:x>
      <cdr:y>0.33579</cdr:y>
    </cdr:to>
    <cdr:sp macro="" textlink="">
      <cdr:nvSpPr>
        <cdr:cNvPr id="4" name="Straight Arrow Connector 3"/>
        <cdr:cNvSpPr/>
      </cdr:nvSpPr>
      <cdr:spPr>
        <a:xfrm xmlns:a="http://schemas.openxmlformats.org/drawingml/2006/main">
          <a:off x="2880320" y="1080120"/>
          <a:ext cx="288051" cy="370484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9C0000"/>
          </a:solidFill>
          <a:prstDash val="solid"/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0.51826</cdr:x>
      <cdr:y>0.21669</cdr:y>
    </cdr:from>
    <cdr:to>
      <cdr:x>1</cdr:x>
      <cdr:y>0.35206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52296" y="936104"/>
          <a:ext cx="1907704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600" dirty="0" err="1" smtClean="0"/>
            <a:t>Keresletérzékeny</a:t>
          </a:r>
          <a:r>
            <a:rPr lang="hu-HU" sz="1600" dirty="0" smtClean="0"/>
            <a:t> termékek</a:t>
          </a:r>
        </a:p>
      </cdr:txBody>
    </cdr:sp>
  </cdr:relSizeAnchor>
  <cdr:relSizeAnchor xmlns:cdr="http://schemas.openxmlformats.org/drawingml/2006/chartDrawing">
    <cdr:from>
      <cdr:x>0.51826</cdr:x>
      <cdr:y>0.45005</cdr:y>
    </cdr:from>
    <cdr:to>
      <cdr:x>1</cdr:x>
      <cdr:y>0.52842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196312" y="1944216"/>
          <a:ext cx="19077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hu-HU" sz="1600" dirty="0" smtClean="0"/>
            <a:t>Üzemanyag</a:t>
          </a:r>
        </a:p>
      </cdr:txBody>
    </cdr:sp>
  </cdr:relSizeAnchor>
  <cdr:relSizeAnchor xmlns:cdr="http://schemas.openxmlformats.org/drawingml/2006/chartDrawing">
    <cdr:from>
      <cdr:x>0.51826</cdr:x>
      <cdr:y>0.68341</cdr:y>
    </cdr:from>
    <cdr:to>
      <cdr:x>1</cdr:x>
      <cdr:y>0.76178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052296" y="2952328"/>
          <a:ext cx="19077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hu-HU" sz="1600" dirty="0" smtClean="0"/>
            <a:t>Élelmiszer</a:t>
          </a:r>
        </a:p>
      </cdr:txBody>
    </cdr:sp>
  </cdr:relSizeAnchor>
  <cdr:relSizeAnchor xmlns:cdr="http://schemas.openxmlformats.org/drawingml/2006/chartDrawing">
    <cdr:from>
      <cdr:x>0.51826</cdr:x>
      <cdr:y>0.10001</cdr:y>
    </cdr:from>
    <cdr:to>
      <cdr:x>1</cdr:x>
      <cdr:y>0.17838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052296" y="432048"/>
          <a:ext cx="19077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hu-HU" sz="1600" dirty="0" smtClean="0"/>
            <a:t>Egyéb</a:t>
          </a:r>
        </a:p>
      </cdr:txBody>
    </cdr:sp>
  </cdr:relSizeAnchor>
  <cdr:relSizeAnchor xmlns:cdr="http://schemas.openxmlformats.org/drawingml/2006/chartDrawing">
    <cdr:from>
      <cdr:x>0.51826</cdr:x>
      <cdr:y>0.85009</cdr:y>
    </cdr:from>
    <cdr:to>
      <cdr:x>1</cdr:x>
      <cdr:y>0.92846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052296" y="3672408"/>
          <a:ext cx="19077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hu-HU" sz="1600" dirty="0" err="1" smtClean="0"/>
            <a:t>CPI</a:t>
          </a:r>
          <a:endParaRPr lang="hu-HU" sz="1600" dirty="0" smtClean="0"/>
        </a:p>
      </cdr:txBody>
    </cdr:sp>
  </cdr:relSizeAnchor>
  <cdr:relSizeAnchor xmlns:cdr="http://schemas.openxmlformats.org/drawingml/2006/chartDrawing">
    <cdr:from>
      <cdr:x>0.37279</cdr:x>
      <cdr:y>0.86676</cdr:y>
    </cdr:from>
    <cdr:to>
      <cdr:x>0.51826</cdr:x>
      <cdr:y>0.88343</cdr:y>
    </cdr:to>
    <cdr:sp macro="" textlink="">
      <cdr:nvSpPr>
        <cdr:cNvPr id="8" name="Straight Arrow Connector 7"/>
        <cdr:cNvSpPr/>
      </cdr:nvSpPr>
      <cdr:spPr>
        <a:xfrm xmlns:a="http://schemas.openxmlformats.org/drawingml/2006/main" flipH="1" flipV="1">
          <a:off x="1476232" y="3744416"/>
          <a:ext cx="576064" cy="72008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0.46672</cdr:x>
      <cdr:y>0.55006</cdr:y>
    </cdr:from>
    <cdr:to>
      <cdr:x>0.5485</cdr:x>
      <cdr:y>0.6129</cdr:y>
    </cdr:to>
    <cdr:sp macro="" textlink="">
      <cdr:nvSpPr>
        <cdr:cNvPr id="3" name="Straight Arrow Connector 2"/>
        <cdr:cNvSpPr/>
      </cdr:nvSpPr>
      <cdr:spPr>
        <a:xfrm xmlns:a="http://schemas.openxmlformats.org/drawingml/2006/main" flipV="1">
          <a:off x="3528392" y="2376264"/>
          <a:ext cx="618257" cy="271469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9C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0.31432</cdr:x>
      <cdr:y>0.60007</cdr:y>
    </cdr:from>
    <cdr:to>
      <cdr:x>0.74287</cdr:x>
      <cdr:y>0.69763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376264" y="2592288"/>
          <a:ext cx="3239838" cy="4214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i="1" dirty="0">
              <a:latin typeface="+mj-lt"/>
            </a:rPr>
            <a:t>Inflációs cél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0.47395</cdr:x>
      <cdr:y>0.02884</cdr:y>
    </cdr:from>
    <cdr:to>
      <cdr:x>0.47397</cdr:x>
      <cdr:y>0.67976</cdr:y>
    </cdr:to>
    <cdr:sp macro="" textlink="">
      <cdr:nvSpPr>
        <cdr:cNvPr id="2" name="Straight Connector 1"/>
        <cdr:cNvSpPr/>
      </cdr:nvSpPr>
      <cdr:spPr>
        <a:xfrm xmlns:a="http://schemas.openxmlformats.org/drawingml/2006/main" rot="5400000" flipV="1">
          <a:off x="688404" y="824065"/>
          <a:ext cx="1514028" cy="6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8890" cap="flat" cmpd="sng" algn="ctr">
          <a:solidFill>
            <a:sysClr val="window" lastClr="FFFFFF">
              <a:lumMod val="5000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0.64422</cdr:x>
      <cdr:y>0.03173</cdr:y>
    </cdr:from>
    <cdr:to>
      <cdr:x>0.64425</cdr:x>
      <cdr:y>0.68264</cdr:y>
    </cdr:to>
    <cdr:sp macro="" textlink="">
      <cdr:nvSpPr>
        <cdr:cNvPr id="3" name="Straight Connector 2"/>
        <cdr:cNvSpPr/>
      </cdr:nvSpPr>
      <cdr:spPr>
        <a:xfrm xmlns:a="http://schemas.openxmlformats.org/drawingml/2006/main" rot="5400000" flipV="1">
          <a:off x="1207695" y="830769"/>
          <a:ext cx="1514004" cy="9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8890" cap="flat" cmpd="sng" algn="ctr">
          <a:solidFill>
            <a:sysClr val="window" lastClr="FFFFFF">
              <a:lumMod val="5000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0.30381</cdr:x>
      <cdr:y>0.02816</cdr:y>
    </cdr:from>
    <cdr:to>
      <cdr:x>0.30384</cdr:x>
      <cdr:y>0.67907</cdr:y>
    </cdr:to>
    <cdr:sp macro="" textlink="">
      <cdr:nvSpPr>
        <cdr:cNvPr id="4" name="Straight Connector 3"/>
        <cdr:cNvSpPr/>
      </cdr:nvSpPr>
      <cdr:spPr>
        <a:xfrm xmlns:a="http://schemas.openxmlformats.org/drawingml/2006/main" rot="5400000" flipV="1">
          <a:off x="169566" y="822449"/>
          <a:ext cx="1514003" cy="9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8890" cap="flat" cmpd="sng" algn="ctr">
          <a:solidFill>
            <a:sysClr val="window" lastClr="FFFFFF">
              <a:lumMod val="5000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0.98357</cdr:x>
      <cdr:y>0.02931</cdr:y>
    </cdr:from>
    <cdr:to>
      <cdr:x>0.98359</cdr:x>
      <cdr:y>0.68023</cdr:y>
    </cdr:to>
    <cdr:sp macro="" textlink="">
      <cdr:nvSpPr>
        <cdr:cNvPr id="8" name="Straight Connector 7"/>
        <cdr:cNvSpPr/>
      </cdr:nvSpPr>
      <cdr:spPr>
        <a:xfrm xmlns:a="http://schemas.openxmlformats.org/drawingml/2006/main" rot="5400000" flipV="1">
          <a:off x="2219448" y="817357"/>
          <a:ext cx="1499720" cy="61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8890" cap="flat" cmpd="sng" algn="ctr">
          <a:solidFill>
            <a:sysClr val="window" lastClr="FFFFFF">
              <a:lumMod val="5000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0.81173</cdr:x>
      <cdr:y>0.02921</cdr:y>
    </cdr:from>
    <cdr:to>
      <cdr:x>0.81175</cdr:x>
      <cdr:y>0.68013</cdr:y>
    </cdr:to>
    <cdr:sp macro="" textlink="">
      <cdr:nvSpPr>
        <cdr:cNvPr id="9" name="Straight Connector 8"/>
        <cdr:cNvSpPr/>
      </cdr:nvSpPr>
      <cdr:spPr>
        <a:xfrm xmlns:a="http://schemas.openxmlformats.org/drawingml/2006/main" rot="5400000" flipV="1">
          <a:off x="4730767" y="1532099"/>
          <a:ext cx="2811975" cy="151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8890" cap="flat" cmpd="sng" algn="ctr">
          <a:solidFill>
            <a:sysClr val="window" lastClr="FFFFFF">
              <a:lumMod val="5000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0.12989</cdr:x>
      <cdr:y>0</cdr:y>
    </cdr:from>
    <cdr:to>
      <cdr:x>0.53398</cdr:x>
      <cdr:y>0.12788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4350" y="-9525"/>
          <a:ext cx="1600200" cy="5524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dirty="0">
              <a:latin typeface="Trebuchet MS" pitchFamily="34" charset="0"/>
            </a:rPr>
            <a:t>USD/hordó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0.10001</cdr:x>
      <cdr:y>0.01667</cdr:y>
    </cdr:from>
    <cdr:to>
      <cdr:x>0.51672</cdr:x>
      <cdr:y>0.09504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2048" y="72008"/>
          <a:ext cx="180020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600" dirty="0" smtClean="0"/>
            <a:t>2010Q1=100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0.80009</cdr:x>
      <cdr:y>0.05001</cdr:y>
    </cdr:from>
    <cdr:to>
      <cdr:x>0.80009</cdr:x>
      <cdr:y>0.73341</cdr:y>
    </cdr:to>
    <cdr:sp macro="" textlink="">
      <cdr:nvSpPr>
        <cdr:cNvPr id="4" name="Straight Connector 3"/>
        <cdr:cNvSpPr/>
      </cdr:nvSpPr>
      <cdr:spPr>
        <a:xfrm xmlns:a="http://schemas.openxmlformats.org/drawingml/2006/main" flipV="1">
          <a:off x="6048672" y="216024"/>
          <a:ext cx="0" cy="2952328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0.84771</cdr:x>
      <cdr:y>0.06667</cdr:y>
    </cdr:from>
    <cdr:to>
      <cdr:x>0.84771</cdr:x>
      <cdr:y>0.75008</cdr:y>
    </cdr:to>
    <cdr:sp macro="" textlink="">
      <cdr:nvSpPr>
        <cdr:cNvPr id="5" name="Straight Connector 4"/>
        <cdr:cNvSpPr/>
      </cdr:nvSpPr>
      <cdr:spPr>
        <a:xfrm xmlns:a="http://schemas.openxmlformats.org/drawingml/2006/main" flipV="1">
          <a:off x="6408712" y="288032"/>
          <a:ext cx="0" cy="2952328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2015.03.25.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2015.03.25.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18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xmlns="" val="3222210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 smtClean="0"/>
              <a:t>Előadó neve</a:t>
            </a:r>
          </a:p>
          <a:p>
            <a:pPr lvl="0"/>
            <a:r>
              <a:rPr lang="hu-HU" dirty="0" smtClean="0"/>
              <a:t>Titulusa</a:t>
            </a:r>
            <a:endParaRPr lang="hu-HU" dirty="0"/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208839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255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94643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3" y="365126"/>
            <a:ext cx="6630363" cy="759617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Makrogazdasági kilátások, </a:t>
            </a:r>
            <a:br>
              <a:rPr lang="hu-HU" dirty="0" smtClean="0"/>
            </a:br>
            <a:r>
              <a:rPr lang="hu-HU" dirty="0" smtClean="0"/>
              <a:t>2015. március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Magyar Nemzeti Bank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Pellényi Gábor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</a:t>
            </a:fld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2015. március 26.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98884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 versenyszféra nominális bérdinamikája mérséklődött 2015 elején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508104" y="6356350"/>
            <a:ext cx="3635896" cy="365125"/>
          </a:xfrm>
        </p:spPr>
        <p:txBody>
          <a:bodyPr/>
          <a:lstStyle/>
          <a:p>
            <a:r>
              <a:rPr lang="hu-HU" dirty="0" smtClean="0"/>
              <a:t>Megjegyzés: szezonálisan nem igazított adatok. Forrás: KSH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043608" y="1844824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19672" y="1412776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 versenyszféra rendszeres kereseteinek havi változása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Az olajár-csökkenés a cserearányunk további javulását vetíti előre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932040" y="6356350"/>
            <a:ext cx="4211960" cy="365125"/>
          </a:xfrm>
        </p:spPr>
        <p:txBody>
          <a:bodyPr/>
          <a:lstStyle/>
          <a:p>
            <a:r>
              <a:rPr lang="hu-HU" dirty="0" smtClean="0"/>
              <a:t>Megjegyzés: az olajár esetében 6 hónapos késleltetés szerepel az ábrán, fordított skálán. Forrás: IMF, KSH, MNB számítások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99592" y="1700808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59632" y="1340768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Az áruforgalmi cserearány és az olajár alakulása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 cserearány javulása a GDP deflátor magas növekedéséhez is hozzájárult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12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660232" y="6356350"/>
            <a:ext cx="2483768" cy="365125"/>
          </a:xfrm>
        </p:spPr>
        <p:txBody>
          <a:bodyPr/>
          <a:lstStyle/>
          <a:p>
            <a:r>
              <a:rPr lang="hu-HU" dirty="0" smtClean="0"/>
              <a:t>Forrás: KSH, MNB számítás</a:t>
            </a:r>
            <a:endParaRPr lang="hu-HU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899592" y="1700808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475656" y="1340768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 GDP deflátor, a fogyasztás deflátor és a cserearány változása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100" dirty="0" smtClean="0"/>
              <a:t>A fogyasztói reálbér jelentősen emelkedett, a termelői reálbér mérsékelt növekedése mellett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13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804248" y="6356350"/>
            <a:ext cx="2339752" cy="365125"/>
          </a:xfrm>
        </p:spPr>
        <p:txBody>
          <a:bodyPr/>
          <a:lstStyle/>
          <a:p>
            <a:r>
              <a:rPr lang="hu-HU" dirty="0" smtClean="0"/>
              <a:t>Forrás: KSH, MNB számítás</a:t>
            </a:r>
            <a:endParaRPr lang="hu-HU" dirty="0"/>
          </a:p>
        </p:txBody>
      </p:sp>
      <p:sp>
        <p:nvSpPr>
          <p:cNvPr id="10" name="TextBox 9"/>
          <p:cNvSpPr txBox="1"/>
          <p:nvPr/>
        </p:nvSpPr>
        <p:spPr>
          <a:xfrm>
            <a:off x="1475656" y="1340768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reálbér éves változása a versenyszférában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</p:nvPr>
        </p:nvGraphicFramePr>
        <p:xfrm>
          <a:off x="755576" y="1700808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2015 elején is élénk maradt a gazdasági növekedés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14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652120" y="6356350"/>
            <a:ext cx="3491880" cy="365125"/>
          </a:xfrm>
        </p:spPr>
        <p:txBody>
          <a:bodyPr/>
          <a:lstStyle/>
          <a:p>
            <a:r>
              <a:rPr lang="hu-HU" dirty="0" smtClean="0"/>
              <a:t>Megjegyzés: a havi termelési indikátor az ipari termelés, az építőipari termelés és a kiskereskedelmi forgalom súlyozott átlaga. Forrás: KSH, MNB számítás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043608" y="1700808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75656" y="1340768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Havi termelési indikátorok és a GDP éves változása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 bővülő reáljövedelmek és a fogyasztói bizalom támogathatták a fogyasztás további élénkülését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15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292080" y="6356350"/>
            <a:ext cx="3851920" cy="365125"/>
          </a:xfrm>
        </p:spPr>
        <p:txBody>
          <a:bodyPr/>
          <a:lstStyle/>
          <a:p>
            <a:r>
              <a:rPr lang="hu-HU" dirty="0" smtClean="0"/>
              <a:t>Forrás: Európai Bizottság, KSH, MNB számítás</a:t>
            </a:r>
            <a:endParaRPr lang="hu-HU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1043608" y="1844824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403648" y="1340768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 kiskereskedelmi forgalom, a reálkeresetek és a lakossági bizalmi indikátor alakulása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Az autóipari beszállítói fejlesztések kifutása és az EU források tetőzése mérsékelte a beruházás dinamikáját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16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724128" y="6356350"/>
            <a:ext cx="3419872" cy="365125"/>
          </a:xfrm>
        </p:spPr>
        <p:txBody>
          <a:bodyPr/>
          <a:lstStyle/>
          <a:p>
            <a:r>
              <a:rPr lang="hu-HU" dirty="0" smtClean="0"/>
              <a:t>Forrás: KSH adatok alapján MNB számítás</a:t>
            </a:r>
            <a:endParaRPr lang="hu-HU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971600" y="1844824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75656" y="1340768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 beruházások alakulása szektoronként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Előrejelzésünk alappályája</a:t>
            </a:r>
            <a:endParaRPr lang="hu-HU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17</a:t>
            </a:fld>
            <a:endParaRPr lang="hu-H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Az olajár tovább mérséklődött a decemberi alapfeltevéshez képest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18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796136" y="6356350"/>
            <a:ext cx="3347864" cy="365125"/>
          </a:xfrm>
        </p:spPr>
        <p:txBody>
          <a:bodyPr/>
          <a:lstStyle/>
          <a:p>
            <a:r>
              <a:rPr lang="hu-HU" dirty="0" smtClean="0"/>
              <a:t>Forrás: Bloomberg</a:t>
            </a:r>
            <a:endParaRPr lang="hu-HU" dirty="0"/>
          </a:p>
        </p:txBody>
      </p:sp>
      <p:sp>
        <p:nvSpPr>
          <p:cNvPr id="9" name="TextBox 8"/>
          <p:cNvSpPr txBox="1"/>
          <p:nvPr/>
        </p:nvSpPr>
        <p:spPr>
          <a:xfrm>
            <a:off x="2339752" y="134076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 Brent kőolaj határidős ára</a:t>
            </a:r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</p:nvPr>
        </p:nvGraphicFramePr>
        <p:xfrm>
          <a:off x="755576" y="1772816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Az olajár-csökkenés mellett az EKB monetáris lazítása is támogatja az eurozóna növekedését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19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Bloomberg, EKB</a:t>
            </a:r>
            <a:endParaRPr lang="hu-HU" dirty="0"/>
          </a:p>
        </p:txBody>
      </p:sp>
      <p:graphicFrame>
        <p:nvGraphicFramePr>
          <p:cNvPr id="7" name="Diagram 3"/>
          <p:cNvGraphicFramePr>
            <a:graphicFrameLocks noGrp="1"/>
          </p:cNvGraphicFramePr>
          <p:nvPr>
            <p:ph idx="1"/>
          </p:nvPr>
        </p:nvGraphicFramePr>
        <p:xfrm>
          <a:off x="5004048" y="1988840"/>
          <a:ext cx="39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16016" y="1268760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10 éves állampapír-hozamok az EU </a:t>
            </a:r>
            <a:r>
              <a:rPr lang="hu-HU" dirty="0" err="1" smtClean="0">
                <a:solidFill>
                  <a:schemeClr val="tx2"/>
                </a:solidFill>
                <a:latin typeface="+mj-lt"/>
              </a:rPr>
              <a:t>perifériaországaiban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251520" y="1844824"/>
          <a:ext cx="432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79512" y="134076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Az euro árfolyamának alakulása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Tartalom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sz="2400" dirty="0" smtClean="0"/>
          </a:p>
          <a:p>
            <a:r>
              <a:rPr lang="hu-HU" sz="2400" dirty="0" smtClean="0"/>
              <a:t>A december óta beérkezett adatok</a:t>
            </a:r>
          </a:p>
          <a:p>
            <a:endParaRPr lang="hu-HU" sz="2400" dirty="0" smtClean="0"/>
          </a:p>
          <a:p>
            <a:r>
              <a:rPr lang="hu-HU" sz="2400" dirty="0" smtClean="0"/>
              <a:t>Előrejelzésünk alappályája</a:t>
            </a:r>
          </a:p>
          <a:p>
            <a:endParaRPr lang="hu-HU" sz="2400" dirty="0" smtClean="0"/>
          </a:p>
          <a:p>
            <a:r>
              <a:rPr lang="hu-HU" sz="2400" dirty="0" smtClean="0"/>
              <a:t>Alternatív forgatókönyvek</a:t>
            </a:r>
            <a:endParaRPr lang="hu-HU" sz="24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2496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 külső kereslet élénkülése mellett magas maradhat az export dinamikája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20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300192" y="6356350"/>
            <a:ext cx="2843808" cy="365125"/>
          </a:xfrm>
        </p:spPr>
        <p:txBody>
          <a:bodyPr/>
          <a:lstStyle/>
          <a:p>
            <a:r>
              <a:rPr lang="hu-HU" dirty="0" smtClean="0"/>
              <a:t>Forrás: KSH adatok alapján MNB számítás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27584" y="1772816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43608" y="1412776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Az export, a külső kereslet és az exportpiaci részesedés alakulása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Az élénkülő kereslet és a javuló finanszírozási feltételek révén tovább bővülnek a magánberuházások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21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444208" y="6356350"/>
            <a:ext cx="2699792" cy="365125"/>
          </a:xfrm>
        </p:spPr>
        <p:txBody>
          <a:bodyPr/>
          <a:lstStyle/>
          <a:p>
            <a:r>
              <a:rPr lang="hu-HU" dirty="0" smtClean="0"/>
              <a:t>Forrás: KSH, MNB számítás</a:t>
            </a:r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1043608" y="1412776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 beruházási ráta alakulása szektoronként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827584" y="1772816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Az EU források felhasználása idén is magas szinten tarthatja az állami beruházásokat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22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MNB</a:t>
            </a:r>
            <a:endParaRPr lang="hu-HU" dirty="0"/>
          </a:p>
        </p:txBody>
      </p:sp>
      <p:graphicFrame>
        <p:nvGraphicFramePr>
          <p:cNvPr id="9" name="Diagram 1"/>
          <p:cNvGraphicFramePr>
            <a:graphicFrameLocks noGrp="1"/>
          </p:cNvGraphicFramePr>
          <p:nvPr>
            <p:ph idx="1"/>
          </p:nvPr>
        </p:nvGraphicFramePr>
        <p:xfrm>
          <a:off x="899592" y="1772816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3608" y="1412776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Az állami beruházások alakulása (a GDP arányában)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A foglalkoztatás bővüléséhez a gazdasági növekedés és a közmunkaprogramok kiterjesztése is hozzájárul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23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KSH, MNB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971600" y="1772816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43608" y="1412776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Aktivitás, foglalkoztatás és munkanélküliség alakulása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 reáljövedelem jelentős bővülése támogatja a fogyasztás élénkülését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24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148064" y="6356350"/>
            <a:ext cx="3995936" cy="365125"/>
          </a:xfrm>
        </p:spPr>
        <p:txBody>
          <a:bodyPr/>
          <a:lstStyle/>
          <a:p>
            <a:r>
              <a:rPr lang="hu-HU" dirty="0" smtClean="0"/>
              <a:t>Megjegyzés: változatlan áras adatok. Forrás: KSH, MNB számítás</a:t>
            </a:r>
            <a:endParaRPr lang="hu-HU" dirty="0"/>
          </a:p>
        </p:txBody>
      </p:sp>
      <p:sp>
        <p:nvSpPr>
          <p:cNvPr id="10" name="TextBox 9"/>
          <p:cNvSpPr txBox="1"/>
          <p:nvPr/>
        </p:nvSpPr>
        <p:spPr>
          <a:xfrm>
            <a:off x="1043608" y="1412776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 magjövedelem és a háztartások fogyasztásának változása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827584" y="1772816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Az óvatossági motívumok oldódásával csökkenhet a pénzügyi megtakarítási ráta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25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MNB</a:t>
            </a:r>
            <a:endParaRPr lang="hu-HU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115616" y="1772816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3608" y="1412776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 lakossági jövedelmek felhasználása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 belső és külső kereslet egyaránt támogatja a GDP növekedését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26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KSH, MNB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187624" y="1844824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31640" y="1340768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Felhasználási oldali tételek hozzájárulása a GDP éves változásához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 kereslet és a bérdinamika élénkülésével fokozatosan emelkedhet a maginfláció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27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MNB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99592" y="1844824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7584" y="134076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 maginfláció, a kibocsátási rés és a fajlagos munkaköltség alakulása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Az infláció csak az előrejelzési horizont végére emelkedhet a cél közelébe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28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MNB</a:t>
            </a:r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899592" y="126876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Az inflációs előrejelzés dekompozíciója</a:t>
            </a:r>
          </a:p>
        </p:txBody>
      </p:sp>
      <p:graphicFrame>
        <p:nvGraphicFramePr>
          <p:cNvPr id="12" name="Diagram 2"/>
          <p:cNvGraphicFramePr>
            <a:graphicFrameLocks noGrp="1"/>
          </p:cNvGraphicFramePr>
          <p:nvPr>
            <p:ph idx="1"/>
          </p:nvPr>
        </p:nvGraphicFramePr>
        <p:xfrm>
          <a:off x="1115616" y="1700808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 jelentős külső finanszírozási képesség révén tovább csökkenhet a külső adósság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29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MNB</a:t>
            </a:r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899592" y="126876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Külső finanszírozási képesség (a GDP arányában)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10" name="Diagram 1"/>
          <p:cNvGraphicFramePr>
            <a:graphicFrameLocks noGrp="1"/>
          </p:cNvGraphicFramePr>
          <p:nvPr>
            <p:ph idx="1"/>
          </p:nvPr>
        </p:nvGraphicFramePr>
        <p:xfrm>
          <a:off x="827584" y="1700808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december óta </a:t>
            </a:r>
            <a:br>
              <a:rPr lang="hu-HU" dirty="0" smtClean="0"/>
            </a:br>
            <a:r>
              <a:rPr lang="hu-HU" dirty="0" smtClean="0"/>
              <a:t>beérkezett adatok</a:t>
            </a:r>
            <a:endParaRPr lang="hu-HU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81248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A költségvetési hiány tartósan 3 százalék alatt marad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30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MNB</a:t>
            </a:r>
            <a:endParaRPr lang="hu-HU" dirty="0"/>
          </a:p>
        </p:txBody>
      </p:sp>
      <p:graphicFrame>
        <p:nvGraphicFramePr>
          <p:cNvPr id="9" name="Diagram 3"/>
          <p:cNvGraphicFramePr>
            <a:graphicFrameLocks noGrp="1"/>
          </p:cNvGraphicFramePr>
          <p:nvPr>
            <p:ph idx="1"/>
          </p:nvPr>
        </p:nvGraphicFramePr>
        <p:xfrm>
          <a:off x="899592" y="1484784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99592" y="126876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Az ESA-egyenleg alakulása (a GDP arányában)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Előrejelzésünk összefoglaló táblája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31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7020272" y="6356350"/>
            <a:ext cx="2123728" cy="365125"/>
          </a:xfrm>
        </p:spPr>
        <p:txBody>
          <a:bodyPr/>
          <a:lstStyle/>
          <a:p>
            <a:r>
              <a:rPr lang="hu-HU" dirty="0" smtClean="0"/>
              <a:t>Megjegyzés: éves változás (%)</a:t>
            </a:r>
            <a:endParaRPr lang="hu-HU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323528" y="1268760"/>
          <a:ext cx="8568954" cy="4820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56384"/>
                <a:gridCol w="1022514"/>
                <a:gridCol w="1022514"/>
                <a:gridCol w="1022514"/>
                <a:gridCol w="1022514"/>
                <a:gridCol w="1022514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 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2014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Calibri" pitchFamily="34" charset="0"/>
                        </a:rPr>
                        <a:t>2015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Calibri" pitchFamily="34" charset="0"/>
                        </a:rPr>
                        <a:t>2016</a:t>
                      </a:r>
                      <a:r>
                        <a:rPr lang="hu-HU" sz="1600" b="1" u="none" strike="noStrike" dirty="0">
                          <a:latin typeface="Calibri" pitchFamily="34" charset="0"/>
                        </a:rPr>
                        <a:t> 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latin typeface="Calibri" pitchFamily="34" charset="0"/>
                        </a:rPr>
                        <a:t> </a:t>
                      </a:r>
                      <a:r>
                        <a:rPr lang="hu-HU" sz="1600" u="none" strike="noStrike" dirty="0" smtClean="0">
                          <a:latin typeface="Calibri" pitchFamily="34" charset="0"/>
                        </a:rPr>
                        <a:t>Tény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December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Aktuális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latin typeface="Calibri" pitchFamily="34" charset="0"/>
                        </a:rPr>
                        <a:t>December</a:t>
                      </a:r>
                      <a:endParaRPr lang="hu-HU" sz="1600" b="1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Aktuális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Calibri" pitchFamily="34" charset="0"/>
                        </a:rPr>
                        <a:t>Indirekt </a:t>
                      </a:r>
                      <a:r>
                        <a:rPr lang="hu-HU" sz="1600" u="none" strike="noStrike" dirty="0">
                          <a:latin typeface="Calibri" pitchFamily="34" charset="0"/>
                        </a:rPr>
                        <a:t>adóhatásoktól szűrt maginfláció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1,4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2,</a:t>
                      </a:r>
                      <a:r>
                        <a:rPr lang="hu-HU" sz="1600" u="none" strike="noStrike" dirty="0" err="1">
                          <a:latin typeface="Calibri" pitchFamily="34" charset="0"/>
                        </a:rPr>
                        <a:t>2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1,4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latin typeface="Calibri" pitchFamily="34" charset="0"/>
                        </a:rPr>
                        <a:t>2,8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2,5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u="none" strike="noStrike" dirty="0" smtClean="0">
                          <a:latin typeface="Calibri" pitchFamily="34" charset="0"/>
                        </a:rPr>
                        <a:t>Infláció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-0,2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0,9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1" u="none" strike="noStrike" dirty="0">
                          <a:latin typeface="Calibri" pitchFamily="34" charset="0"/>
                        </a:rPr>
                        <a:t>0,</a:t>
                      </a:r>
                      <a:r>
                        <a:rPr lang="hu-HU" sz="1600" b="1" i="1" u="none" strike="noStrike" dirty="0" err="1">
                          <a:latin typeface="Calibri" pitchFamily="34" charset="0"/>
                        </a:rPr>
                        <a:t>0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2,9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1" u="none" strike="noStrike" dirty="0">
                          <a:latin typeface="Calibri" pitchFamily="34" charset="0"/>
                        </a:rPr>
                        <a:t>2,6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 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Calibri" pitchFamily="34" charset="0"/>
                        </a:rPr>
                        <a:t>Háztartások </a:t>
                      </a:r>
                      <a:r>
                        <a:rPr lang="hu-HU" sz="1600" u="none" strike="noStrike" dirty="0">
                          <a:latin typeface="Calibri" pitchFamily="34" charset="0"/>
                        </a:rPr>
                        <a:t>fogyasztási kiadása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1,7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2,8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3,2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2,3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2,7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Calibri" pitchFamily="34" charset="0"/>
                        </a:rPr>
                        <a:t>Bruttó </a:t>
                      </a:r>
                      <a:r>
                        <a:rPr lang="hu-HU" sz="1600" u="none" strike="noStrike" dirty="0">
                          <a:latin typeface="Calibri" pitchFamily="34" charset="0"/>
                        </a:rPr>
                        <a:t>állóeszköz-felhalmozás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11,7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1,8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5,2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-1,0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-1,2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Calibri" pitchFamily="34" charset="0"/>
                        </a:rPr>
                        <a:t>Export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latin typeface="Calibri" pitchFamily="34" charset="0"/>
                        </a:rPr>
                        <a:t>8,7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6,3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7,3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6,9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7,6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Calibri" pitchFamily="34" charset="0"/>
                        </a:rPr>
                        <a:t>Import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latin typeface="Calibri" pitchFamily="34" charset="0"/>
                        </a:rPr>
                        <a:t>10,0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6,2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7,4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6,1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6,8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u="none" strike="noStrike" dirty="0" smtClean="0">
                          <a:latin typeface="Calibri" pitchFamily="34" charset="0"/>
                        </a:rPr>
                        <a:t>GDP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3,6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2,3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1" u="none" strike="noStrike" dirty="0">
                          <a:latin typeface="Calibri" pitchFamily="34" charset="0"/>
                        </a:rPr>
                        <a:t>3,2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2,1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1" u="none" strike="noStrike" dirty="0">
                          <a:latin typeface="Calibri" pitchFamily="34" charset="0"/>
                        </a:rPr>
                        <a:t>2,5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 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Calibri" pitchFamily="34" charset="0"/>
                        </a:rPr>
                        <a:t>Versenyszféra </a:t>
                      </a:r>
                      <a:r>
                        <a:rPr lang="hu-HU" sz="1600" u="none" strike="noStrike" dirty="0">
                          <a:latin typeface="Calibri" pitchFamily="34" charset="0"/>
                        </a:rPr>
                        <a:t>bruttó átlagkereset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latin typeface="Calibri" pitchFamily="34" charset="0"/>
                        </a:rPr>
                        <a:t>4,3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4,0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3,5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4,8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4,6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Calibri" pitchFamily="34" charset="0"/>
                        </a:rPr>
                        <a:t>Versenyszféra </a:t>
                      </a:r>
                      <a:r>
                        <a:rPr lang="hu-HU" sz="1600" u="none" strike="noStrike" dirty="0">
                          <a:latin typeface="Calibri" pitchFamily="34" charset="0"/>
                        </a:rPr>
                        <a:t>foglalkoztatottság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4,6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0,8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1,0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Calibri" pitchFamily="34" charset="0"/>
                        </a:rPr>
                        <a:t>0,8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Calibri" pitchFamily="34" charset="0"/>
                        </a:rPr>
                        <a:t>1,</a:t>
                      </a:r>
                      <a:r>
                        <a:rPr lang="hu-HU" sz="1600" b="1" u="none" strike="noStrike" dirty="0" err="1">
                          <a:latin typeface="Calibri" pitchFamily="34" charset="0"/>
                        </a:rPr>
                        <a:t>1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45720" marR="4572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GDP </a:t>
            </a:r>
            <a:r>
              <a:rPr lang="hu-HU" sz="2800" dirty="0" smtClean="0"/>
              <a:t>előrejelzésünk emelkedett: </a:t>
            </a:r>
            <a:r>
              <a:rPr lang="hu-HU" sz="2800" dirty="0" smtClean="0"/>
              <a:t>magasabb reáljövedelem, élénkebb hitelezés és külső kereslet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32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TextBox 7"/>
          <p:cNvSpPr txBox="1"/>
          <p:nvPr/>
        </p:nvSpPr>
        <p:spPr>
          <a:xfrm>
            <a:off x="827584" y="134076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GDP előrejelzésünk eltérése a decemberi prognózistól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827584" y="1772816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Inflációs előrejelzésünk csökkent: gyengébb költségoldali infláció, alacsonyabb alapfolyamatok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33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827584" y="1772816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27584" y="134076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Inflációs előrejelzésünk eltérése a decemberi prognózistól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Előrejelzésünk fő üzenetei</a:t>
            </a:r>
            <a:endParaRPr lang="hu-H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6" y="1268761"/>
            <a:ext cx="8241113" cy="4968552"/>
          </a:xfrm>
        </p:spPr>
        <p:txBody>
          <a:bodyPr/>
          <a:lstStyle/>
          <a:p>
            <a:r>
              <a:rPr lang="hu-HU" sz="2400" dirty="0" smtClean="0"/>
              <a:t>A belső és külső kereslet egyaránt támogatja a </a:t>
            </a:r>
            <a:r>
              <a:rPr lang="hu-HU" sz="2400" dirty="0" smtClean="0"/>
              <a:t>növekedést</a:t>
            </a:r>
          </a:p>
          <a:p>
            <a:endParaRPr lang="hu-HU" sz="2400" dirty="0" smtClean="0"/>
          </a:p>
          <a:p>
            <a:r>
              <a:rPr lang="hu-HU" sz="2400" dirty="0" smtClean="0"/>
              <a:t>A fogyasztá</a:t>
            </a:r>
            <a:r>
              <a:rPr lang="hu-HU" sz="2400" dirty="0" smtClean="0"/>
              <a:t>s szerepe tovább erősödik a növekedésben</a:t>
            </a:r>
            <a:endParaRPr lang="hu-HU" sz="2400" dirty="0" smtClean="0"/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400" dirty="0" smtClean="0"/>
              <a:t>A kibocsátási rés fokozatosan záródik, így a </a:t>
            </a:r>
            <a:r>
              <a:rPr lang="hu-HU" sz="2400" dirty="0" smtClean="0"/>
              <a:t>hazai reálgazdaság </a:t>
            </a:r>
            <a:r>
              <a:rPr lang="hu-HU" sz="2400" dirty="0" smtClean="0"/>
              <a:t>felől érkező dezinflációs hatás </a:t>
            </a:r>
            <a:r>
              <a:rPr lang="hu-HU" sz="2400" dirty="0" smtClean="0"/>
              <a:t>fokozatosan eltűnik</a:t>
            </a:r>
            <a:endParaRPr lang="hu-HU" sz="2400" dirty="0" smtClean="0"/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400" dirty="0" smtClean="0"/>
              <a:t>Az inflációs folyamatokat a historikusan gyenge költségoldali infláció és az élénkülő kereslet kettőssége határozza meg</a:t>
            </a:r>
          </a:p>
          <a:p>
            <a:endParaRPr lang="hu-HU" sz="2400" dirty="0" smtClean="0"/>
          </a:p>
          <a:p>
            <a:r>
              <a:rPr lang="hu-HU" sz="2400" dirty="0" smtClean="0"/>
              <a:t>A gazdaság egyensúlyi pozíciója kedvező marad</a:t>
            </a:r>
          </a:p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34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Az Inflációs jelentés alternatív forgatókönyvei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35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Diagram 7"/>
          <p:cNvGraphicFramePr>
            <a:graphicFrameLocks noGrp="1"/>
          </p:cNvGraphicFramePr>
          <p:nvPr>
            <p:ph idx="1"/>
          </p:nvPr>
        </p:nvGraphicFramePr>
        <p:xfrm>
          <a:off x="683568" y="1772816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11560" y="126876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Alternatív forgatókönyvek átlagos hatása inflációs és GDP előrejelzésünkre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br>
              <a:rPr lang="hu-HU" dirty="0" smtClean="0"/>
            </a:br>
            <a:r>
              <a:rPr lang="hu-HU" dirty="0" smtClean="0"/>
              <a:t>Kérdések?</a:t>
            </a:r>
            <a:endParaRPr lang="hu-HU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36</a:t>
            </a:fld>
            <a:endParaRPr lang="hu-H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A decemberi előrejelzés óta beérkezett adatok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9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89676771"/>
              </p:ext>
            </p:extLst>
          </p:nvPr>
        </p:nvGraphicFramePr>
        <p:xfrm>
          <a:off x="971600" y="1268760"/>
          <a:ext cx="7488831" cy="4967511"/>
        </p:xfrm>
        <a:graphic>
          <a:graphicData uri="http://schemas.openxmlformats.org/drawingml/2006/table">
            <a:tbl>
              <a:tblPr/>
              <a:tblGrid>
                <a:gridCol w="3829880"/>
                <a:gridCol w="3658951"/>
              </a:tblGrid>
              <a:tr h="504054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Decemberi előrejelzés</a:t>
                      </a:r>
                      <a:endParaRPr lang="hu-HU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A beérkezett </a:t>
                      </a:r>
                      <a:r>
                        <a:rPr lang="hu-HU" sz="16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adatok hatása</a:t>
                      </a:r>
                      <a:endParaRPr lang="hu-HU" sz="16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5123">
                <a:tc grid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b="1" dirty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</a:rPr>
                        <a:t>Infláció</a:t>
                      </a:r>
                      <a:endParaRPr lang="hu-HU" sz="1600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08975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dirty="0">
                          <a:latin typeface="Calibri" pitchFamily="34" charset="0"/>
                          <a:ea typeface="Calibri"/>
                        </a:rPr>
                        <a:t>Az infláció </a:t>
                      </a:r>
                      <a:r>
                        <a:rPr lang="hu-HU" sz="1600" dirty="0" smtClean="0">
                          <a:latin typeface="Calibri" pitchFamily="34" charset="0"/>
                          <a:ea typeface="Calibri"/>
                        </a:rPr>
                        <a:t>2015-ben </a:t>
                      </a:r>
                      <a:r>
                        <a:rPr lang="hu-HU" sz="1600" dirty="0">
                          <a:latin typeface="Calibri" pitchFamily="34" charset="0"/>
                          <a:ea typeface="Calibri"/>
                        </a:rPr>
                        <a:t>cél alatt maradhat</a:t>
                      </a:r>
                    </a:p>
                  </a:txBody>
                  <a:tcPr marL="68580" marR="68580" marT="5397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i="1" dirty="0" smtClean="0">
                          <a:solidFill>
                            <a:srgbClr val="C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Rövidtávon alacsonyabb </a:t>
                      </a:r>
                      <a:r>
                        <a:rPr lang="hu-HU" sz="1600" i="1" dirty="0">
                          <a:solidFill>
                            <a:srgbClr val="C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infláció</a:t>
                      </a:r>
                      <a:endParaRPr lang="hu-HU" sz="1600" dirty="0">
                        <a:solidFill>
                          <a:srgbClr val="C00000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03709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</a:rPr>
                        <a:t>Gyenge költségoldali inflációs nyomás</a:t>
                      </a:r>
                    </a:p>
                  </a:txBody>
                  <a:tcPr marL="68580" marR="68580" marT="5397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i="1" dirty="0" smtClean="0">
                          <a:solidFill>
                            <a:srgbClr val="C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További olajár-csökkenés</a:t>
                      </a:r>
                      <a:endParaRPr lang="hu-HU" sz="1600" dirty="0">
                        <a:solidFill>
                          <a:srgbClr val="C00000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03709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dirty="0">
                          <a:latin typeface="Calibri" pitchFamily="34" charset="0"/>
                          <a:ea typeface="Calibri"/>
                        </a:rPr>
                        <a:t>Visszafogott keresleti oldali inflációs nyomás</a:t>
                      </a:r>
                    </a:p>
                  </a:txBody>
                  <a:tcPr marL="68580" marR="68580" marT="5397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i="1" dirty="0" smtClean="0">
                          <a:solidFill>
                            <a:srgbClr val="C00000"/>
                          </a:solidFill>
                          <a:latin typeface="Calibri" pitchFamily="34" charset="0"/>
                          <a:ea typeface="Calibri"/>
                        </a:rPr>
                        <a:t>Alacsonyabb inflációs alapfolyamatok</a:t>
                      </a:r>
                      <a:endParaRPr lang="hu-HU" sz="1600" i="1" dirty="0">
                        <a:solidFill>
                          <a:srgbClr val="C00000"/>
                        </a:solidFill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5123">
                <a:tc grid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b="1" dirty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</a:rPr>
                        <a:t>Reálgazdaság</a:t>
                      </a:r>
                      <a:endParaRPr lang="hu-HU" sz="1600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08626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dirty="0" smtClean="0">
                          <a:latin typeface="Calibri" pitchFamily="34" charset="0"/>
                          <a:ea typeface="Calibri"/>
                        </a:rPr>
                        <a:t>Rövid távon élénk marad a növekedés</a:t>
                      </a:r>
                      <a:endParaRPr lang="hu-HU" sz="1600" dirty="0"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i="1" dirty="0" smtClean="0">
                          <a:solidFill>
                            <a:srgbClr val="C00000"/>
                          </a:solidFill>
                          <a:latin typeface="Calibri" pitchFamily="34" charset="0"/>
                          <a:ea typeface="Calibri"/>
                        </a:rPr>
                        <a:t>A decemberi pályánál</a:t>
                      </a:r>
                      <a:r>
                        <a:rPr lang="hu-HU" sz="1600" i="1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  <a:ea typeface="Calibri"/>
                        </a:rPr>
                        <a:t> magasabb GDP</a:t>
                      </a:r>
                      <a:endParaRPr lang="hu-HU" sz="1600" dirty="0">
                        <a:solidFill>
                          <a:srgbClr val="C00000"/>
                        </a:solidFill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dirty="0" smtClean="0">
                          <a:latin typeface="Calibri" pitchFamily="34" charset="0"/>
                          <a:ea typeface="Calibri"/>
                        </a:rPr>
                        <a:t>A reálgazdaság dezinflációs hatású</a:t>
                      </a:r>
                      <a:endParaRPr lang="hu-HU" sz="1600" dirty="0"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i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Kibocsátási</a:t>
                      </a:r>
                      <a:r>
                        <a:rPr lang="hu-HU" sz="160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 rés becslésünk nem változott</a:t>
                      </a:r>
                      <a:endParaRPr lang="hu-HU" sz="1600" i="0" dirty="0">
                        <a:solidFill>
                          <a:srgbClr val="FF0000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5123">
                <a:tc grid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b="1" dirty="0">
                          <a:solidFill>
                            <a:schemeClr val="bg1"/>
                          </a:solidFill>
                          <a:latin typeface="Calibri" pitchFamily="34" charset="0"/>
                          <a:ea typeface="Calibri"/>
                        </a:rPr>
                        <a:t>Munkapiac</a:t>
                      </a:r>
                      <a:endParaRPr lang="hu-HU" sz="1600" dirty="0">
                        <a:solidFill>
                          <a:schemeClr val="bg1"/>
                        </a:solidFill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36965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dirty="0">
                          <a:latin typeface="Calibri" pitchFamily="34" charset="0"/>
                          <a:ea typeface="Calibri"/>
                        </a:rPr>
                        <a:t>Folytatódik a foglalkoztatás bővülése</a:t>
                      </a:r>
                    </a:p>
                  </a:txBody>
                  <a:tcPr marL="68580" marR="68580" marT="5397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i="1" dirty="0" smtClean="0">
                          <a:solidFill>
                            <a:srgbClr val="C00000"/>
                          </a:solidFill>
                          <a:latin typeface="Calibri" pitchFamily="34" charset="0"/>
                          <a:ea typeface="Calibri"/>
                        </a:rPr>
                        <a:t>V</a:t>
                      </a:r>
                      <a:r>
                        <a:rPr lang="hu-HU" sz="1600" i="1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  <a:ea typeface="Calibri"/>
                        </a:rPr>
                        <a:t>isszafogottabb létszámdinamika</a:t>
                      </a:r>
                      <a:endParaRPr lang="hu-HU" sz="1600" i="1" dirty="0">
                        <a:solidFill>
                          <a:srgbClr val="C00000"/>
                        </a:solidFill>
                        <a:latin typeface="Calibri" pitchFamily="34" charset="0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dirty="0">
                          <a:latin typeface="Calibri" pitchFamily="34" charset="0"/>
                          <a:ea typeface="Calibri"/>
                        </a:rPr>
                        <a:t>Mérsékelt marad a bérdinamika</a:t>
                      </a:r>
                    </a:p>
                  </a:txBody>
                  <a:tcPr marL="68580" marR="68580" marT="5397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60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A vártnak megfelelő nominális </a:t>
                      </a:r>
                      <a:r>
                        <a:rPr lang="hu-HU" sz="16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bérek</a:t>
                      </a:r>
                      <a:endParaRPr lang="hu-HU" sz="16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 rendkívül visszafogott költségoldali infláció határozza meg a makrogazdasági folyamatokat</a:t>
            </a:r>
            <a:endParaRPr lang="hu-H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sz="2400" dirty="0" smtClean="0"/>
          </a:p>
          <a:p>
            <a:r>
              <a:rPr lang="hu-HU" sz="2800" dirty="0" smtClean="0"/>
              <a:t>Több jelenségre ad közös magyarázatot</a:t>
            </a:r>
          </a:p>
          <a:p>
            <a:pPr lvl="1"/>
            <a:r>
              <a:rPr lang="hu-HU" sz="2400" dirty="0" smtClean="0"/>
              <a:t>Alacsony </a:t>
            </a:r>
            <a:r>
              <a:rPr lang="hu-HU" sz="2400" dirty="0" smtClean="0"/>
              <a:t>infláció és magas GDP növekedés</a:t>
            </a:r>
          </a:p>
          <a:p>
            <a:pPr lvl="1"/>
            <a:r>
              <a:rPr lang="hu-HU" sz="2400" dirty="0" smtClean="0"/>
              <a:t>Infláció és GDP deflátor elválása</a:t>
            </a:r>
          </a:p>
          <a:p>
            <a:pPr lvl="1"/>
            <a:r>
              <a:rPr lang="hu-HU" sz="2400" dirty="0" smtClean="0"/>
              <a:t>Magas reálbér-dinamika</a:t>
            </a:r>
          </a:p>
          <a:p>
            <a:endParaRPr lang="hu-HU" sz="2400" dirty="0" smtClean="0"/>
          </a:p>
          <a:p>
            <a:r>
              <a:rPr lang="hu-HU" sz="2800" dirty="0" smtClean="0"/>
              <a:t>A monetáris politika számára dilemmát jelent</a:t>
            </a:r>
            <a:endParaRPr lang="hu-HU" sz="2400" dirty="0" smtClean="0"/>
          </a:p>
          <a:p>
            <a:pPr lvl="1"/>
            <a:r>
              <a:rPr lang="hu-HU" sz="2400" dirty="0" smtClean="0"/>
              <a:t>M</a:t>
            </a:r>
            <a:r>
              <a:rPr lang="hu-HU" sz="2400" dirty="0" smtClean="0"/>
              <a:t>ásodkörös </a:t>
            </a:r>
            <a:r>
              <a:rPr lang="hu-HU" sz="2400" dirty="0" smtClean="0"/>
              <a:t>hatások a várakozásokon és a bérezésen keresztül?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 világpiaci nyersanyagárak december óta tovább csökkentek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148064" y="6356350"/>
            <a:ext cx="3995936" cy="365125"/>
          </a:xfrm>
        </p:spPr>
        <p:txBody>
          <a:bodyPr/>
          <a:lstStyle/>
          <a:p>
            <a:r>
              <a:rPr lang="hu-HU" dirty="0" smtClean="0"/>
              <a:t>Megjegyzés: * USD alapon, ** A négy legnagyobb mező  adatai (</a:t>
            </a:r>
            <a:r>
              <a:rPr lang="hu-HU" dirty="0" err="1" smtClean="0"/>
              <a:t>Bakken</a:t>
            </a:r>
            <a:r>
              <a:rPr lang="hu-HU" dirty="0" smtClean="0"/>
              <a:t>, Eagle Ford, </a:t>
            </a:r>
            <a:r>
              <a:rPr lang="hu-HU" dirty="0" err="1" smtClean="0"/>
              <a:t>Niobrara</a:t>
            </a:r>
            <a:r>
              <a:rPr lang="hu-HU" dirty="0" smtClean="0"/>
              <a:t>, </a:t>
            </a:r>
            <a:r>
              <a:rPr lang="hu-HU" dirty="0" err="1" smtClean="0"/>
              <a:t>Permian</a:t>
            </a:r>
            <a:r>
              <a:rPr lang="hu-HU" dirty="0" smtClean="0"/>
              <a:t>). Forrás: </a:t>
            </a:r>
            <a:r>
              <a:rPr lang="hu-HU" dirty="0" err="1" smtClean="0"/>
              <a:t>EIA</a:t>
            </a:r>
            <a:r>
              <a:rPr lang="hu-HU" dirty="0" smtClean="0"/>
              <a:t>, IMF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134076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Nyersanyagok világpiaci ára*</a:t>
            </a:r>
          </a:p>
        </p:txBody>
      </p:sp>
      <p:graphicFrame>
        <p:nvGraphicFramePr>
          <p:cNvPr id="17" name="Diagram 2"/>
          <p:cNvGraphicFramePr>
            <a:graphicFrameLocks noGrp="1"/>
          </p:cNvGraphicFramePr>
          <p:nvPr>
            <p:ph idx="1"/>
          </p:nvPr>
        </p:nvGraphicFramePr>
        <p:xfrm>
          <a:off x="107504" y="1772816"/>
          <a:ext cx="4392488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hart 17"/>
          <p:cNvGraphicFramePr/>
          <p:nvPr/>
        </p:nvGraphicFramePr>
        <p:xfrm>
          <a:off x="5076056" y="1988840"/>
          <a:ext cx="39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967536" y="1268760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Palaolaj-kutak száma* és termelése az Egyesült Államokban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Az elmúlt hónapok inflációs adatai alacsonyabbak voltak a decemberi előrejelzésnél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724128" y="6356350"/>
            <a:ext cx="3419872" cy="365125"/>
          </a:xfrm>
        </p:spPr>
        <p:txBody>
          <a:bodyPr/>
          <a:lstStyle/>
          <a:p>
            <a:r>
              <a:rPr lang="hu-HU" dirty="0" smtClean="0"/>
              <a:t>Forrás: KSH adatok alapján MNB számítás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51520" y="1844824"/>
          <a:ext cx="39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5184000" y="1772816"/>
          <a:ext cx="39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51520" y="134076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Az infláció rövid távú lefutása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44008" y="1196752"/>
            <a:ext cx="4499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Az I. negyedévi infláció eltérése a decemberi előrejelzéstől (százalékpont)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Az inflációs alapfolyamatok élénkülő kereslet mellett is stabilan alakultak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724128" y="6356350"/>
            <a:ext cx="3419872" cy="365125"/>
          </a:xfrm>
        </p:spPr>
        <p:txBody>
          <a:bodyPr/>
          <a:lstStyle/>
          <a:p>
            <a:r>
              <a:rPr lang="hu-HU" dirty="0" smtClean="0"/>
              <a:t>Forrás: KSH adatok alapján MNB számítás</a:t>
            </a:r>
            <a:endParaRPr lang="hu-HU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788024" y="1844824"/>
          <a:ext cx="4176464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860032" y="1268760"/>
            <a:ext cx="4283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Az inflációs alapmutatók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alakulása</a:t>
            </a:r>
          </a:p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(éves változás)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395536" y="1844824"/>
          <a:ext cx="4104016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67544" y="1268760"/>
            <a:ext cx="4283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Az inflációs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alapfolyamatot megragadó mutatók sávja (évesített havi változás)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Az inflációs várakozások változatlan szinten alakultak 2014 második felében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16016" y="6381328"/>
            <a:ext cx="4427984" cy="365125"/>
          </a:xfrm>
        </p:spPr>
        <p:txBody>
          <a:bodyPr/>
          <a:lstStyle/>
          <a:p>
            <a:r>
              <a:rPr lang="hu-HU" dirty="0" smtClean="0"/>
              <a:t>Megjegyzés: az ESI felmérésből számszerűsített értékek. A sáv a becslés bizonytalanságát jeleníti meg. Forrás: Európai Bizottság, MNB számítás</a:t>
            </a:r>
            <a:endParaRPr lang="hu-H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187624" y="1772816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19672" y="1412776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tx2"/>
                </a:solidFill>
                <a:latin typeface="+mj-lt"/>
              </a:rPr>
              <a:t>Lakossági inflációs várakozások a következő 12 hónapra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7E5C1D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719</TotalTime>
  <Words>1216</Words>
  <Application>Microsoft Office PowerPoint</Application>
  <PresentationFormat>On-screen Show (4:3)</PresentationFormat>
  <Paragraphs>337</Paragraphs>
  <Slides>36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blank</vt:lpstr>
      <vt:lpstr>Makrogazdasági kilátások,  2015. március</vt:lpstr>
      <vt:lpstr>Tartalom</vt:lpstr>
      <vt:lpstr>A december óta  beérkezett adatok</vt:lpstr>
      <vt:lpstr>A decemberi előrejelzés óta beérkezett adatok</vt:lpstr>
      <vt:lpstr>A rendkívül visszafogott költségoldali infláció határozza meg a makrogazdasági folyamatokat</vt:lpstr>
      <vt:lpstr>A világpiaci nyersanyagárak december óta tovább csökkentek</vt:lpstr>
      <vt:lpstr>Az elmúlt hónapok inflációs adatai alacsonyabbak voltak a decemberi előrejelzésnél</vt:lpstr>
      <vt:lpstr>Az inflációs alapfolyamatok élénkülő kereslet mellett is stabilan alakultak</vt:lpstr>
      <vt:lpstr>Az inflációs várakozások változatlan szinten alakultak 2014 második felében</vt:lpstr>
      <vt:lpstr>A versenyszféra nominális bérdinamikája mérséklődött 2015 elején</vt:lpstr>
      <vt:lpstr>Az olajár-csökkenés a cserearányunk további javulását vetíti előre</vt:lpstr>
      <vt:lpstr>A cserearány javulása a GDP deflátor magas növekedéséhez is hozzájárult</vt:lpstr>
      <vt:lpstr>A fogyasztói reálbér jelentősen emelkedett, a termelői reálbér mérsékelt növekedése mellett </vt:lpstr>
      <vt:lpstr>2015 elején is élénk maradt a gazdasági növekedés</vt:lpstr>
      <vt:lpstr>A bővülő reáljövedelmek és a fogyasztói bizalom támogathatták a fogyasztás további élénkülését</vt:lpstr>
      <vt:lpstr>Az autóipari beszállítói fejlesztések kifutása és az EU források tetőzése mérsékelte a beruházás dinamikáját</vt:lpstr>
      <vt:lpstr>Előrejelzésünk alappályája</vt:lpstr>
      <vt:lpstr>Az olajár tovább mérséklődött a decemberi alapfeltevéshez képest</vt:lpstr>
      <vt:lpstr>Az olajár-csökkenés mellett az EKB monetáris lazítása is támogatja az eurozóna növekedését</vt:lpstr>
      <vt:lpstr>A külső kereslet élénkülése mellett magas maradhat az export dinamikája</vt:lpstr>
      <vt:lpstr>Az élénkülő kereslet és a javuló finanszírozási feltételek révén tovább bővülnek a magánberuházások</vt:lpstr>
      <vt:lpstr>Az EU források felhasználása idén is magas szinten tarthatja az állami beruházásokat</vt:lpstr>
      <vt:lpstr>A foglalkoztatás bővüléséhez a gazdasági növekedés és a közmunkaprogramok kiterjesztése is hozzájárul</vt:lpstr>
      <vt:lpstr>A reáljövedelem jelentős bővülése támogatja a fogyasztás élénkülését</vt:lpstr>
      <vt:lpstr>Az óvatossági motívumok oldódásával csökkenhet a pénzügyi megtakarítási ráta</vt:lpstr>
      <vt:lpstr>A belső és külső kereslet egyaránt támogatja a GDP növekedését</vt:lpstr>
      <vt:lpstr>A kereslet és a bérdinamika élénkülésével fokozatosan emelkedhet a maginfláció</vt:lpstr>
      <vt:lpstr>Az infláció csak az előrejelzési horizont végére emelkedhet a cél közelébe</vt:lpstr>
      <vt:lpstr>A jelentős külső finanszírozási képesség révén tovább csökkenhet a külső adósság</vt:lpstr>
      <vt:lpstr>A költségvetési hiány tartósan 3 százalék alatt marad</vt:lpstr>
      <vt:lpstr>Előrejelzésünk összefoglaló táblája</vt:lpstr>
      <vt:lpstr>GDP előrejelzésünk emelkedett: magasabb reáljövedelem, élénkebb hitelezés és külső kereslet</vt:lpstr>
      <vt:lpstr>Inflációs előrejelzésünk csökkent: gyengébb költségoldali infláció, alacsonyabb alapfolyamatok</vt:lpstr>
      <vt:lpstr>Előrejelzésünk fő üzenetei</vt:lpstr>
      <vt:lpstr>Az Inflációs jelentés alternatív forgatókönyvei</vt:lpstr>
      <vt:lpstr>Köszönöm a figyelmet! Kérdések?</vt:lpstr>
    </vt:vector>
  </TitlesOfParts>
  <Company>Magyar Nemzeti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Makrogazdasági kilátások,  2015. március</dc:title>
  <dc:creator>pellenyig</dc:creator>
  <cp:lastModifiedBy>pellenyig</cp:lastModifiedBy>
  <cp:revision>56</cp:revision>
  <dcterms:created xsi:type="dcterms:W3CDTF">2015-03-24T12:58:30Z</dcterms:created>
  <dcterms:modified xsi:type="dcterms:W3CDTF">2015-03-25T23:39:27Z</dcterms:modified>
</cp:coreProperties>
</file>