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5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8.xml" ContentType="application/vnd.openxmlformats-officedocument.themeOverride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drawings/drawing8.xml" ContentType="application/vnd.openxmlformats-officedocument.drawingml.chartshapes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1.xml" ContentType="application/vnd.openxmlformats-officedocument.themeOverride+xml"/>
  <Override PartName="/ppt/charts/chart14.xml" ContentType="application/vnd.openxmlformats-officedocument.drawingml.chart+xml"/>
  <Override PartName="/ppt/drawings/drawing10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5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2.xml" ContentType="application/vnd.openxmlformats-officedocument.themeOverride+xml"/>
  <Override PartName="/ppt/drawings/drawing11.xml" ContentType="application/vnd.openxmlformats-officedocument.drawingml.chartshapes+xml"/>
  <Override PartName="/ppt/charts/chart16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3.xml" ContentType="application/vnd.openxmlformats-officedocument.themeOverride+xml"/>
  <Override PartName="/ppt/drawings/drawing12.xml" ContentType="application/vnd.openxmlformats-officedocument.drawingml.chartshapes+xml"/>
  <Override PartName="/ppt/charts/chart17.xml" ContentType="application/vnd.openxmlformats-officedocument.drawingml.chart+xml"/>
  <Override PartName="/ppt/theme/themeOverride14.xml" ContentType="application/vnd.openxmlformats-officedocument.themeOverride+xml"/>
  <Override PartName="/ppt/drawings/drawing13.xml" ContentType="application/vnd.openxmlformats-officedocument.drawingml.chartshapes+xml"/>
  <Override PartName="/ppt/charts/chart18.xml" ContentType="application/vnd.openxmlformats-officedocument.drawingml.chart+xml"/>
  <Override PartName="/ppt/theme/themeOverride15.xml" ContentType="application/vnd.openxmlformats-officedocument.themeOverride+xml"/>
  <Override PartName="/ppt/drawings/drawing14.xml" ContentType="application/vnd.openxmlformats-officedocument.drawingml.chartshapes+xml"/>
  <Override PartName="/ppt/charts/chart19.xml" ContentType="application/vnd.openxmlformats-officedocument.drawingml.chart+xml"/>
  <Override PartName="/ppt/theme/themeOverride16.xml" ContentType="application/vnd.openxmlformats-officedocument.themeOverride+xml"/>
  <Override PartName="/ppt/charts/chart20.xml" ContentType="application/vnd.openxmlformats-officedocument.drawingml.chart+xml"/>
  <Override PartName="/ppt/theme/themeOverride17.xml" ContentType="application/vnd.openxmlformats-officedocument.themeOverride+xml"/>
  <Override PartName="/ppt/drawings/drawing15.xml" ContentType="application/vnd.openxmlformats-officedocument.drawingml.chartshapes+xml"/>
  <Override PartName="/ppt/charts/chart2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8.xml" ContentType="application/vnd.openxmlformats-officedocument.themeOverride+xml"/>
  <Override PartName="/ppt/drawings/drawing16.xml" ContentType="application/vnd.openxmlformats-officedocument.drawingml.chartshapes+xml"/>
  <Override PartName="/ppt/charts/chart2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9.xml" ContentType="application/vnd.openxmlformats-officedocument.themeOverride+xml"/>
  <Override PartName="/ppt/charts/chart23.xml" ContentType="application/vnd.openxmlformats-officedocument.drawingml.chart+xml"/>
  <Override PartName="/ppt/theme/themeOverride20.xml" ContentType="application/vnd.openxmlformats-officedocument.themeOverride+xml"/>
  <Override PartName="/ppt/drawings/drawing17.xml" ContentType="application/vnd.openxmlformats-officedocument.drawingml.chartshapes+xml"/>
  <Override PartName="/ppt/charts/chart24.xml" ContentType="application/vnd.openxmlformats-officedocument.drawingml.chart+xml"/>
  <Override PartName="/ppt/theme/themeOverride21.xml" ContentType="application/vnd.openxmlformats-officedocument.themeOverride+xml"/>
  <Override PartName="/ppt/drawings/drawing18.xml" ContentType="application/vnd.openxmlformats-officedocument.drawingml.chartshapes+xml"/>
  <Override PartName="/ppt/charts/chart25.xml" ContentType="application/vnd.openxmlformats-officedocument.drawingml.chart+xml"/>
  <Override PartName="/ppt/theme/themeOverride22.xml" ContentType="application/vnd.openxmlformats-officedocument.themeOverride+xml"/>
  <Override PartName="/ppt/drawings/drawing19.xml" ContentType="application/vnd.openxmlformats-officedocument.drawingml.chartshapes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2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23.xml" ContentType="application/vnd.openxmlformats-officedocument.themeOverride+xml"/>
  <Override PartName="/ppt/drawings/drawing20.xml" ContentType="application/vnd.openxmlformats-officedocument.drawingml.chartshapes+xml"/>
  <Override PartName="/ppt/charts/chart27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24.xml" ContentType="application/vnd.openxmlformats-officedocument.themeOverride+xml"/>
  <Override PartName="/ppt/drawings/drawing21.xml" ContentType="application/vnd.openxmlformats-officedocument.drawingml.chartshapes+xml"/>
  <Override PartName="/ppt/charts/chart28.xml" ContentType="application/vnd.openxmlformats-officedocument.drawingml.chart+xml"/>
  <Override PartName="/ppt/theme/themeOverride25.xml" ContentType="application/vnd.openxmlformats-officedocument.themeOverride+xml"/>
  <Override PartName="/ppt/drawings/drawing22.xml" ContentType="application/vnd.openxmlformats-officedocument.drawingml.chartshapes+xml"/>
  <Override PartName="/ppt/charts/chart29.xml" ContentType="application/vnd.openxmlformats-officedocument.drawingml.chart+xml"/>
  <Override PartName="/ppt/theme/themeOverride26.xml" ContentType="application/vnd.openxmlformats-officedocument.themeOverride+xml"/>
  <Override PartName="/ppt/drawings/drawing23.xml" ContentType="application/vnd.openxmlformats-officedocument.drawingml.chartshapes+xml"/>
  <Override PartName="/ppt/charts/chart30.xml" ContentType="application/vnd.openxmlformats-officedocument.drawingml.chart+xml"/>
  <Override PartName="/ppt/theme/themeOverride27.xml" ContentType="application/vnd.openxmlformats-officedocument.themeOverride+xml"/>
  <Override PartName="/ppt/drawings/drawing24.xml" ContentType="application/vnd.openxmlformats-officedocument.drawingml.chartshape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46"/>
  </p:notesMasterIdLst>
  <p:sldIdLst>
    <p:sldId id="326" r:id="rId3"/>
    <p:sldId id="359" r:id="rId4"/>
    <p:sldId id="370" r:id="rId5"/>
    <p:sldId id="279" r:id="rId6"/>
    <p:sldId id="365" r:id="rId7"/>
    <p:sldId id="293" r:id="rId8"/>
    <p:sldId id="329" r:id="rId9"/>
    <p:sldId id="306" r:id="rId10"/>
    <p:sldId id="292" r:id="rId11"/>
    <p:sldId id="295" r:id="rId12"/>
    <p:sldId id="368" r:id="rId13"/>
    <p:sldId id="353" r:id="rId14"/>
    <p:sldId id="290" r:id="rId15"/>
    <p:sldId id="371" r:id="rId16"/>
    <p:sldId id="291" r:id="rId17"/>
    <p:sldId id="333" r:id="rId18"/>
    <p:sldId id="297" r:id="rId19"/>
    <p:sldId id="305" r:id="rId20"/>
    <p:sldId id="351" r:id="rId21"/>
    <p:sldId id="372" r:id="rId22"/>
    <p:sldId id="354" r:id="rId23"/>
    <p:sldId id="349" r:id="rId24"/>
    <p:sldId id="369" r:id="rId25"/>
    <p:sldId id="288" r:id="rId26"/>
    <p:sldId id="348" r:id="rId27"/>
    <p:sldId id="281" r:id="rId28"/>
    <p:sldId id="377" r:id="rId29"/>
    <p:sldId id="309" r:id="rId30"/>
    <p:sldId id="312" r:id="rId31"/>
    <p:sldId id="356" r:id="rId32"/>
    <p:sldId id="315" r:id="rId33"/>
    <p:sldId id="355" r:id="rId34"/>
    <p:sldId id="363" r:id="rId35"/>
    <p:sldId id="373" r:id="rId36"/>
    <p:sldId id="357" r:id="rId37"/>
    <p:sldId id="345" r:id="rId38"/>
    <p:sldId id="346" r:id="rId39"/>
    <p:sldId id="347" r:id="rId40"/>
    <p:sldId id="343" r:id="rId41"/>
    <p:sldId id="284" r:id="rId42"/>
    <p:sldId id="335" r:id="rId43"/>
    <p:sldId id="378" r:id="rId44"/>
    <p:sldId id="264" r:id="rId4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Srv2\mnb\_workflow\KKF\_IR%20&#246;sszes\2018_03\2ford\&#193;br&#225;k\Janu&#225;ri%20b&#233;r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Srv2\mnb\_workflow\KKF\_IR%20&#246;sszes\2018_03\&#225;br&#225;k\M_1.%20fejezet%20-%201st%20chapter.xlsx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_workflow\KKF\_IR%20&#246;sszes\2018_03\1ford\&#193;br&#225;k\K&#252;lker.xlsx" TargetMode="External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_workflow\KKF\_IR%20&#246;sszes\2018_03\IC\&#193;br&#225;k\IC-GDP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Srv2\mnb\_workflow\KKF\_IR%20&#246;sszes\2018_03\2ford\&#193;br&#225;k\EX%20prociklikus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\\Srv2\mnb\_workflow\KKF\_IR%20&#246;sszes\2018_03\&#225;br&#225;k\M_1.%20fejezet%20-%201st%20chapter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11.xml"/><Relationship Id="rId4" Type="http://schemas.openxmlformats.org/officeDocument/2006/relationships/oleObject" Target="file:///\\Srv2\mnb\_workflow\KKF\_IR%20&#246;sszes\2018_03\2ford\&#193;br&#225;k\El&#337;rejelz&#233;si%20riport_2ford-GDP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12.xml"/><Relationship Id="rId4" Type="http://schemas.openxmlformats.org/officeDocument/2006/relationships/oleObject" Target="file:///\\Srv2\mnb\_workflow\KKF\_IR%20&#246;sszes\2018_03\2ford\&#193;br&#225;k\prezi_&#225;br&#225;k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\\Srv2\mnb\_workflow\KKF\_IR%20&#246;sszes\2018_03\1ford\&#193;br&#225;k\termel&#233;kenys&#233;g.xlsx" TargetMode="External"/><Relationship Id="rId1" Type="http://schemas.openxmlformats.org/officeDocument/2006/relationships/themeOverride" Target="../theme/themeOverride14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oleObject" Target="file:///\\Srv2\mnb\_workflow\KKF\_IR%20&#246;sszes\2018_03\&#225;br&#225;k\M_5.%20fejezet%20-%205th%20chapter.xlsx" TargetMode="External"/><Relationship Id="rId1" Type="http://schemas.openxmlformats.org/officeDocument/2006/relationships/themeOverride" Target="../theme/themeOverride15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_workflow\KKF\_IR%20&#246;sszes\2018_03\&#225;br&#225;k\M_6_fejezet%20-%206th%20chapter.xlsx" TargetMode="External"/><Relationship Id="rId1" Type="http://schemas.openxmlformats.org/officeDocument/2006/relationships/themeOverride" Target="../theme/themeOverrid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Srv2\mnb\_workflow\KKF\_IR%20&#246;sszes\2018_03\2ford\&#193;br&#225;k\Munkaer&#337;piac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oleObject" Target="file:///\\Srv2\mnb\_workflow\KKF\_IR%20&#246;sszes\2018_03\&#225;br&#225;k\M_1.%20fejezet%20-%201st%20chapter.xlsx" TargetMode="External"/><Relationship Id="rId1" Type="http://schemas.openxmlformats.org/officeDocument/2006/relationships/themeOverride" Target="../theme/themeOverride17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16.xml"/><Relationship Id="rId4" Type="http://schemas.openxmlformats.org/officeDocument/2006/relationships/oleObject" Target="file:///\\SRV2\MNB\_workflow\KKF\_IR%20&#246;sszes\2018_03\2ford\&#193;br&#225;k\Fogyaszt&#243;i_&#225;rak_riport_2ford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SRV2\MNB\_workflow\KKF\_IR%20&#246;sszes\2018_03\Issues\&#193;br&#225;k\t&#233;ny&#233;rt&#233;kel&#233;s_infl&#225;ci&#243;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7.xml"/><Relationship Id="rId2" Type="http://schemas.openxmlformats.org/officeDocument/2006/relationships/oleObject" Target="file:///\\SRV2\MNB\_workflow\KKF\_IR%20&#246;sszes\2018_03\IC\&#193;br&#225;k\IC%20-%20prezi_magyar_lakoss&#225;gi_v&#225;rakoz&#225;sok_s&#225;vos.xlsx" TargetMode="External"/><Relationship Id="rId1" Type="http://schemas.openxmlformats.org/officeDocument/2006/relationships/themeOverride" Target="../theme/themeOverride20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oleObject" Target="file:///\\SRV2\MNB\_workflow\KKF\_IR%20&#246;sszes\2018_03\2ford\&#193;br&#225;k\Fogyaszt&#243;i_&#225;rak_riport_2ford.xlsx" TargetMode="External"/><Relationship Id="rId1" Type="http://schemas.openxmlformats.org/officeDocument/2006/relationships/themeOverride" Target="../theme/themeOverride21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9.xml"/><Relationship Id="rId2" Type="http://schemas.openxmlformats.org/officeDocument/2006/relationships/oleObject" Target="file:///\\Srv2\mnb\_workflow\KKF\_IR%20&#246;sszes\2018_03\2ford\&#193;br&#225;k\EA%20infla.xlsx" TargetMode="External"/><Relationship Id="rId1" Type="http://schemas.openxmlformats.org/officeDocument/2006/relationships/themeOverride" Target="../theme/themeOverride22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13.xml"/><Relationship Id="rId1" Type="http://schemas.microsoft.com/office/2011/relationships/chartStyle" Target="style13.xml"/><Relationship Id="rId5" Type="http://schemas.openxmlformats.org/officeDocument/2006/relationships/chartUserShapes" Target="../drawings/drawing20.xml"/><Relationship Id="rId4" Type="http://schemas.openxmlformats.org/officeDocument/2006/relationships/oleObject" Target="file:///\\SRV2\MNB\KKF\Konjunktura%20elemzo%20osztaly\_Common\Infl&#225;ci&#243;s%20csoport\Projektek\2017\Digitaliz&#225;ci&#243;%20&#233;s%20infl&#225;ci&#243;%20MT\pricestats_bpp_series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14.xml"/><Relationship Id="rId1" Type="http://schemas.microsoft.com/office/2011/relationships/chartStyle" Target="style14.xml"/><Relationship Id="rId5" Type="http://schemas.openxmlformats.org/officeDocument/2006/relationships/chartUserShapes" Target="../drawings/drawing21.xml"/><Relationship Id="rId4" Type="http://schemas.openxmlformats.org/officeDocument/2006/relationships/oleObject" Target="file:///\\SRV2\MNB\KKF\Konjunktura%20elemzo%20osztaly\_Common\Infl&#225;ci&#243;s%20csoport\Projektek\2017\Digitaliz&#225;ci&#243;%20&#233;s%20infl&#225;ci&#243;%20MT\pricestats_bpp_series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2.xml"/><Relationship Id="rId2" Type="http://schemas.openxmlformats.org/officeDocument/2006/relationships/oleObject" Target="file:///\\Srv2\mnb\_workflow\KKF\_IR%20&#246;sszes\2018_03\&#225;br&#225;k\M_5.%20fejezet%20-%205th%20chapter.xlsx" TargetMode="External"/><Relationship Id="rId1" Type="http://schemas.openxmlformats.org/officeDocument/2006/relationships/themeOverride" Target="../theme/themeOverride25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3.xml"/><Relationship Id="rId2" Type="http://schemas.openxmlformats.org/officeDocument/2006/relationships/oleObject" Target="file:///\\Srv2\mnb\_workflow\KKF\_IR%20&#246;sszes\2018_03\&#225;br&#225;k\M_5.%20fejezet%20-%205th%20chapter.xlsx" TargetMode="External"/><Relationship Id="rId1" Type="http://schemas.openxmlformats.org/officeDocument/2006/relationships/themeOverride" Target="../theme/themeOverrid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Srv2\mnb\_workflow\KKF\_IR%20&#246;sszes\2018_03\2ford\&#193;br&#225;k\Munkaer&#337;piac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4.xml"/><Relationship Id="rId2" Type="http://schemas.openxmlformats.org/officeDocument/2006/relationships/oleObject" Target="file:///\\Srv2\mnb\_workflow\KKF\_IR%20&#246;sszes\2018_03\&#225;br&#225;k\M_2.%20fejezet%20-%202nd%20chapter.xlsx" TargetMode="External"/><Relationship Id="rId1" Type="http://schemas.openxmlformats.org/officeDocument/2006/relationships/themeOverride" Target="../theme/themeOverride27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\\Srv2\mnb\_workflow\KKF\_IR%20&#246;sszes\2018_03\2ford\&#193;br&#225;k\Fogyaszt&#225;s_mod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4.xml"/><Relationship Id="rId4" Type="http://schemas.openxmlformats.org/officeDocument/2006/relationships/oleObject" Target="file:///\\srv2\mnb\_workflow\KKF\_IR%20&#246;sszes\2018_03\2ford\&#193;br&#225;k\Fogyaszt&#225;s_mod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srv2\mnb\_workflow\KKF\_IR%20&#246;sszes\2018_03\1ford\&#193;br&#225;k\fogyaszt&#225;s_szerk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Macro%20monitoring%20team\Stance%20elemz&#233;s\06-&#201;p&#237;t&#337;ipar\Epitoipar.xlsm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7.xml"/><Relationship Id="rId4" Type="http://schemas.openxmlformats.org/officeDocument/2006/relationships/oleObject" Target="file:///\\Srv2\mnb\_workflow\KKF\_IR%20&#246;sszes\2018_03\&#225;br&#225;k\M_1.%20fejezet%20-%201st%20chap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804140149858186"/>
          <c:y val="4.5920061728395065E-2"/>
          <c:w val="0.82424030225633926"/>
          <c:h val="0.606447861169575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vsz_rák!$N$2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vsz_rák!$A$3:$A$14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vsz_rák!$N$3:$N$14</c:f>
              <c:numCache>
                <c:formatCode>0.00</c:formatCode>
                <c:ptCount val="12"/>
                <c:pt idx="0">
                  <c:v>-0.28648778014334653</c:v>
                </c:pt>
                <c:pt idx="1">
                  <c:v>-1.8729726465483623</c:v>
                </c:pt>
                <c:pt idx="2">
                  <c:v>2.7537459217051037</c:v>
                </c:pt>
                <c:pt idx="3">
                  <c:v>0.64468244152919851</c:v>
                </c:pt>
                <c:pt idx="4">
                  <c:v>0.35588468113128613</c:v>
                </c:pt>
                <c:pt idx="5">
                  <c:v>-0.12309581327444619</c:v>
                </c:pt>
                <c:pt idx="6">
                  <c:v>0.27838406109657399</c:v>
                </c:pt>
                <c:pt idx="7">
                  <c:v>-0.55016080189361105</c:v>
                </c:pt>
                <c:pt idx="8">
                  <c:v>0.18717373876182819</c:v>
                </c:pt>
                <c:pt idx="9">
                  <c:v>1.4090745664118458</c:v>
                </c:pt>
                <c:pt idx="10">
                  <c:v>-1.2844719242796003</c:v>
                </c:pt>
                <c:pt idx="11">
                  <c:v>3.1201748765457893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C4-448B-8282-518D282BCE2D}"/>
            </c:ext>
          </c:extLst>
        </c:ser>
        <c:ser>
          <c:idx val="1"/>
          <c:order val="1"/>
          <c:tx>
            <c:strRef>
              <c:f>vsz_rák!$O$2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vsz_rák!$A$3:$A$14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vsz_rák!$O$3:$O$14</c:f>
              <c:numCache>
                <c:formatCode>0.00</c:formatCode>
                <c:ptCount val="12"/>
                <c:pt idx="0">
                  <c:v>-1.8366862510483202</c:v>
                </c:pt>
                <c:pt idx="1">
                  <c:v>-1.6985313000889448</c:v>
                </c:pt>
                <c:pt idx="2">
                  <c:v>3.2116260081751449</c:v>
                </c:pt>
                <c:pt idx="3">
                  <c:v>0.7888622862829493</c:v>
                </c:pt>
                <c:pt idx="4">
                  <c:v>0.16317933246419614</c:v>
                </c:pt>
                <c:pt idx="5">
                  <c:v>0.47063061301248865</c:v>
                </c:pt>
                <c:pt idx="6">
                  <c:v>-0.19971541393334746</c:v>
                </c:pt>
                <c:pt idx="7">
                  <c:v>-0.40832577515600121</c:v>
                </c:pt>
                <c:pt idx="8">
                  <c:v>0.4046574458031813</c:v>
                </c:pt>
                <c:pt idx="9">
                  <c:v>1.0268378050565872</c:v>
                </c:pt>
                <c:pt idx="10">
                  <c:v>-0.48980398981086637</c:v>
                </c:pt>
                <c:pt idx="11">
                  <c:v>2.5134319748820246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C4-448B-8282-518D282BCE2D}"/>
            </c:ext>
          </c:extLst>
        </c:ser>
        <c:ser>
          <c:idx val="2"/>
          <c:order val="2"/>
          <c:tx>
            <c:strRef>
              <c:f>vsz_rák!$P$2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vsz_rák!$A$3:$A$14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vsz_rák!$P$3:$P$14</c:f>
              <c:numCache>
                <c:formatCode>0.00</c:formatCode>
                <c:ptCount val="12"/>
                <c:pt idx="0">
                  <c:v>-1.3102549653550284</c:v>
                </c:pt>
                <c:pt idx="1">
                  <c:v>-0.83059871130750196</c:v>
                </c:pt>
                <c:pt idx="2">
                  <c:v>3.3103118483012679</c:v>
                </c:pt>
                <c:pt idx="3">
                  <c:v>0.1116721614071281</c:v>
                </c:pt>
                <c:pt idx="4">
                  <c:v>0.86044446336734381</c:v>
                </c:pt>
                <c:pt idx="5">
                  <c:v>1.5472277691230829E-3</c:v>
                </c:pt>
                <c:pt idx="6">
                  <c:v>-0.47108264916442977</c:v>
                </c:pt>
                <c:pt idx="7">
                  <c:v>1.249074271807828</c:v>
                </c:pt>
                <c:pt idx="8">
                  <c:v>-0.65324181594621678</c:v>
                </c:pt>
                <c:pt idx="9">
                  <c:v>0.55333001167170437</c:v>
                </c:pt>
                <c:pt idx="10">
                  <c:v>1.3335156052868058</c:v>
                </c:pt>
                <c:pt idx="11">
                  <c:v>0.90195502601409316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C4-448B-8282-518D282BCE2D}"/>
            </c:ext>
          </c:extLst>
        </c:ser>
        <c:ser>
          <c:idx val="3"/>
          <c:order val="3"/>
          <c:tx>
            <c:strRef>
              <c:f>vsz_rák!$Q$2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vsz_rák!$A$3:$A$14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vsz_rák!$Q$3:$Q$14</c:f>
              <c:numCache>
                <c:formatCode>0.00</c:formatCode>
                <c:ptCount val="12"/>
                <c:pt idx="0">
                  <c:v>2.5428776633665819</c:v>
                </c:pt>
                <c:pt idx="1">
                  <c:v>-0.22948702232331186</c:v>
                </c:pt>
                <c:pt idx="2">
                  <c:v>5.72180022376007</c:v>
                </c:pt>
                <c:pt idx="3">
                  <c:v>0.16365309729221167</c:v>
                </c:pt>
                <c:pt idx="4">
                  <c:v>0.38993887822323359</c:v>
                </c:pt>
                <c:pt idx="5">
                  <c:v>0.31121655104308843</c:v>
                </c:pt>
                <c:pt idx="6">
                  <c:v>-0.23630135779212935</c:v>
                </c:pt>
                <c:pt idx="7">
                  <c:v>0.34261798284518363</c:v>
                </c:pt>
                <c:pt idx="8">
                  <c:v>-0.14977656765985614</c:v>
                </c:pt>
                <c:pt idx="9">
                  <c:v>1.4950471511183423</c:v>
                </c:pt>
                <c:pt idx="10">
                  <c:v>0.67111190669533016</c:v>
                </c:pt>
                <c:pt idx="11">
                  <c:v>1.1839011474441747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C4-448B-8282-518D282BCE2D}"/>
            </c:ext>
          </c:extLst>
        </c:ser>
        <c:ser>
          <c:idx val="4"/>
          <c:order val="4"/>
          <c:tx>
            <c:strRef>
              <c:f>vsz_rák!$R$2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vsz_rák!$A$3:$A$14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vsz_rák!$R$3:$R$14</c:f>
              <c:numCache>
                <c:formatCode>General</c:formatCode>
                <c:ptCount val="12"/>
                <c:pt idx="0" formatCode="0.00">
                  <c:v>2.4355708375598937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C4-448B-8282-518D282BC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6196008"/>
        <c:axId val="136196400"/>
      </c:barChart>
      <c:catAx>
        <c:axId val="136196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3175" cap="flat" cmpd="sng" algn="ctr">
            <a:solidFill>
              <a:schemeClr val="bg1">
                <a:lumMod val="50000"/>
              </a:schemeClr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Calibri"/>
                <a:cs typeface="Calibri"/>
              </a:defRPr>
            </a:pPr>
            <a:endParaRPr lang="hu-HU"/>
          </a:p>
        </c:txPr>
        <c:crossAx val="136196400"/>
        <c:crosses val="autoZero"/>
        <c:auto val="1"/>
        <c:lblAlgn val="ctr"/>
        <c:lblOffset val="100"/>
        <c:noMultiLvlLbl val="0"/>
      </c:catAx>
      <c:valAx>
        <c:axId val="136196400"/>
        <c:scaling>
          <c:orientation val="minMax"/>
          <c:max val="6"/>
          <c:min val="-2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dirty="0" err="1"/>
                  <a:t>havi</a:t>
                </a:r>
                <a:r>
                  <a:rPr lang="en-US" dirty="0"/>
                  <a:t> </a:t>
                </a:r>
                <a:r>
                  <a:rPr lang="en-US" dirty="0" err="1"/>
                  <a:t>változás</a:t>
                </a:r>
                <a:r>
                  <a:rPr lang="hu-HU" dirty="0"/>
                  <a:t>, százalék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Calibri"/>
                  <a:cs typeface="Calibri"/>
                </a:defRPr>
              </a:pPr>
              <a:endParaRPr lang="hu-HU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>
            <a:solidFill>
              <a:schemeClr val="bg1">
                <a:lumMod val="50000"/>
              </a:schemeClr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Calibri"/>
                <a:cs typeface="Calibri"/>
              </a:defRPr>
            </a:pPr>
            <a:endParaRPr lang="hu-HU"/>
          </a:p>
        </c:txPr>
        <c:crossAx val="1361960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1652623456790128"/>
          <c:w val="1"/>
          <c:h val="8.3473742766859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Calibri"/>
              <a:cs typeface="Calibri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 cap="flat" cmpd="sng" algn="ctr">
      <a:noFill/>
      <a:round/>
    </a:ln>
    <a:effectLst/>
  </c:spPr>
  <c:txPr>
    <a:bodyPr/>
    <a:lstStyle/>
    <a:p>
      <a:pPr>
        <a:defRPr sz="1600" b="0" i="0">
          <a:solidFill>
            <a:sysClr val="windowText" lastClr="000000"/>
          </a:solidFill>
          <a:latin typeface="+mn-lt"/>
          <a:ea typeface="Calibri"/>
          <a:cs typeface="Calibri"/>
        </a:defRPr>
      </a:pPr>
      <a:endParaRPr lang="hu-HU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5609126984126991E-2"/>
          <c:y val="0.10076768646619824"/>
          <c:w val="0.85547440194152313"/>
          <c:h val="0.6621402697158818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'c1-6'!$D$13</c:f>
              <c:strCache>
                <c:ptCount val="1"/>
                <c:pt idx="0">
                  <c:v>Vállalatok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numRef>
              <c:f>'c1-6'!$A$15:$A$35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'c1-6'!$D$15:$D$35</c:f>
              <c:numCache>
                <c:formatCode>0.0</c:formatCode>
                <c:ptCount val="21"/>
                <c:pt idx="0">
                  <c:v>16.552096340265145</c:v>
                </c:pt>
                <c:pt idx="1">
                  <c:v>14.947120294115512</c:v>
                </c:pt>
                <c:pt idx="2">
                  <c:v>13.469284128751758</c:v>
                </c:pt>
                <c:pt idx="3">
                  <c:v>13.615620263597497</c:v>
                </c:pt>
                <c:pt idx="4">
                  <c:v>13.803946801064459</c:v>
                </c:pt>
                <c:pt idx="5">
                  <c:v>14.183946988140491</c:v>
                </c:pt>
                <c:pt idx="6">
                  <c:v>13.746263930535982</c:v>
                </c:pt>
                <c:pt idx="7">
                  <c:v>14.307985222173974</c:v>
                </c:pt>
                <c:pt idx="8">
                  <c:v>14.786030657720431</c:v>
                </c:pt>
                <c:pt idx="9">
                  <c:v>14.158260816549653</c:v>
                </c:pt>
                <c:pt idx="10">
                  <c:v>12.593293146044306</c:v>
                </c:pt>
                <c:pt idx="11">
                  <c:v>13.25386960710005</c:v>
                </c:pt>
                <c:pt idx="12">
                  <c:v>12.657331117467796</c:v>
                </c:pt>
                <c:pt idx="13">
                  <c:v>13.561178618492335</c:v>
                </c:pt>
                <c:pt idx="14">
                  <c:v>13.846717301608704</c:v>
                </c:pt>
                <c:pt idx="15">
                  <c:v>12.125519147171762</c:v>
                </c:pt>
                <c:pt idx="16">
                  <c:v>12.791331194492974</c:v>
                </c:pt>
                <c:pt idx="17">
                  <c:v>13.879355462020939</c:v>
                </c:pt>
                <c:pt idx="18">
                  <c:v>15.192242074469464</c:v>
                </c:pt>
                <c:pt idx="19">
                  <c:v>15.899250272306057</c:v>
                </c:pt>
                <c:pt idx="20">
                  <c:v>15.423214118441505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A2-40C1-8F5F-56CE360B5A42}"/>
            </c:ext>
          </c:extLst>
        </c:ser>
        <c:ser>
          <c:idx val="1"/>
          <c:order val="1"/>
          <c:tx>
            <c:strRef>
              <c:f>'c1-6'!$C$13</c:f>
              <c:strCache>
                <c:ptCount val="1"/>
                <c:pt idx="0">
                  <c:v>Lakosság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numRef>
              <c:f>'c1-6'!$A$15:$A$35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'c1-6'!$C$15:$C$35</c:f>
              <c:numCache>
                <c:formatCode>0.0</c:formatCode>
                <c:ptCount val="21"/>
                <c:pt idx="0">
                  <c:v>5.29142385278164</c:v>
                </c:pt>
                <c:pt idx="1">
                  <c:v>5.8976658481598259</c:v>
                </c:pt>
                <c:pt idx="2">
                  <c:v>6.0484202569051106</c:v>
                </c:pt>
                <c:pt idx="3">
                  <c:v>6.2182877840847643</c:v>
                </c:pt>
                <c:pt idx="4">
                  <c:v>6.3786940731220927</c:v>
                </c:pt>
                <c:pt idx="5">
                  <c:v>5.4351441585682192</c:v>
                </c:pt>
                <c:pt idx="6">
                  <c:v>4.6005894309001745</c:v>
                </c:pt>
                <c:pt idx="7">
                  <c:v>5.0093702490173948</c:v>
                </c:pt>
                <c:pt idx="8">
                  <c:v>5.1722517368957357</c:v>
                </c:pt>
                <c:pt idx="9">
                  <c:v>5.1206330282187</c:v>
                </c:pt>
                <c:pt idx="10">
                  <c:v>3.9929183162624367</c:v>
                </c:pt>
                <c:pt idx="11">
                  <c:v>3.0782014078250235</c:v>
                </c:pt>
                <c:pt idx="12">
                  <c:v>2.8947435716761554</c:v>
                </c:pt>
                <c:pt idx="13">
                  <c:v>2.9271886337975732</c:v>
                </c:pt>
                <c:pt idx="14">
                  <c:v>2.997918519962421</c:v>
                </c:pt>
                <c:pt idx="15">
                  <c:v>3.220022310847972</c:v>
                </c:pt>
                <c:pt idx="16">
                  <c:v>3.359534865862309</c:v>
                </c:pt>
                <c:pt idx="17">
                  <c:v>3.5151360278519879</c:v>
                </c:pt>
                <c:pt idx="18">
                  <c:v>3.6537226339791924</c:v>
                </c:pt>
                <c:pt idx="19">
                  <c:v>3.6742153841695449</c:v>
                </c:pt>
                <c:pt idx="20">
                  <c:v>3.3896386844905346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A2-40C1-8F5F-56CE360B5A42}"/>
            </c:ext>
          </c:extLst>
        </c:ser>
        <c:ser>
          <c:idx val="0"/>
          <c:order val="2"/>
          <c:tx>
            <c:strRef>
              <c:f>'c1-6'!$B$13</c:f>
              <c:strCache>
                <c:ptCount val="1"/>
                <c:pt idx="0">
                  <c:v>Állam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'c1-6'!$A$15:$A$35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'c1-6'!$B$15:$B$35</c:f>
              <c:numCache>
                <c:formatCode>0.0</c:formatCode>
                <c:ptCount val="21"/>
                <c:pt idx="0">
                  <c:v>3.5549166244321939</c:v>
                </c:pt>
                <c:pt idx="1">
                  <c:v>3.9147399588070244</c:v>
                </c:pt>
                <c:pt idx="2">
                  <c:v>5.122221776802947</c:v>
                </c:pt>
                <c:pt idx="3">
                  <c:v>3.7709916516701725</c:v>
                </c:pt>
                <c:pt idx="4">
                  <c:v>3.7918926087161764</c:v>
                </c:pt>
                <c:pt idx="5">
                  <c:v>4.1581382525084347</c:v>
                </c:pt>
                <c:pt idx="6">
                  <c:v>5.1290481324594843</c:v>
                </c:pt>
                <c:pt idx="7">
                  <c:v>4.2361679696282906</c:v>
                </c:pt>
                <c:pt idx="8">
                  <c:v>3.195402746893298</c:v>
                </c:pt>
                <c:pt idx="9">
                  <c:v>3.4258110358058724</c:v>
                </c:pt>
                <c:pt idx="10">
                  <c:v>3.6571961996575237</c:v>
                </c:pt>
                <c:pt idx="11">
                  <c:v>3.3416784025458739</c:v>
                </c:pt>
                <c:pt idx="12">
                  <c:v>3.723312661408209</c:v>
                </c:pt>
                <c:pt idx="13">
                  <c:v>4.3655127402889207</c:v>
                </c:pt>
                <c:pt idx="14">
                  <c:v>5.3361202585454803</c:v>
                </c:pt>
                <c:pt idx="15">
                  <c:v>6.5740204188834044</c:v>
                </c:pt>
                <c:pt idx="16">
                  <c:v>3.0665900251606972</c:v>
                </c:pt>
                <c:pt idx="17">
                  <c:v>4.1862022898185849</c:v>
                </c:pt>
                <c:pt idx="18">
                  <c:v>4.968439356303441</c:v>
                </c:pt>
                <c:pt idx="19">
                  <c:v>4.9952335401542589</c:v>
                </c:pt>
                <c:pt idx="20">
                  <c:v>4.6395735920877232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2-40C1-8F5F-56CE360B5A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54726584"/>
        <c:axId val="354726192"/>
      </c:barChart>
      <c:catAx>
        <c:axId val="354726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354726192"/>
        <c:crosses val="autoZero"/>
        <c:auto val="1"/>
        <c:lblAlgn val="ctr"/>
        <c:lblOffset val="100"/>
        <c:tickLblSkip val="1"/>
        <c:noMultiLvlLbl val="1"/>
      </c:catAx>
      <c:valAx>
        <c:axId val="354726192"/>
        <c:scaling>
          <c:orientation val="minMax"/>
          <c:max val="25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3547265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9223819541841987"/>
          <c:w val="1"/>
          <c:h val="0.10776180458158932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047569803516923E-2"/>
          <c:y val="6.5322559370537547E-2"/>
          <c:w val="0.85294120370370374"/>
          <c:h val="0.72409035906200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külső_kereslet_adat!$D$4</c:f>
              <c:strCache>
                <c:ptCount val="1"/>
                <c:pt idx="0">
                  <c:v>Felvevőpiacaink GDP növekedése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</c:spPr>
          <c:invertIfNegative val="0"/>
          <c:cat>
            <c:numRef>
              <c:f>külső_kereslet_adat!$B$20:$B$28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külső_kereslet_adat!$D$20:$D$28</c:f>
              <c:numCache>
                <c:formatCode>0.0</c:formatCode>
                <c:ptCount val="9"/>
                <c:pt idx="0">
                  <c:v>0.78207924480150837</c:v>
                </c:pt>
                <c:pt idx="1">
                  <c:v>1.1394180383764052</c:v>
                </c:pt>
                <c:pt idx="2">
                  <c:v>1.9702668862404238</c:v>
                </c:pt>
                <c:pt idx="3">
                  <c:v>2.2337782255892762</c:v>
                </c:pt>
                <c:pt idx="4">
                  <c:v>2.5576499636099186</c:v>
                </c:pt>
                <c:pt idx="5">
                  <c:v>3.0303668472254799</c:v>
                </c:pt>
                <c:pt idx="6">
                  <c:v>2.8758678649488445</c:v>
                </c:pt>
                <c:pt idx="7">
                  <c:v>2.5746317032366335</c:v>
                </c:pt>
                <c:pt idx="8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79-4351-8FBE-FE9F8B5C1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64436912"/>
        <c:axId val="464437304"/>
      </c:barChart>
      <c:lineChart>
        <c:grouping val="standard"/>
        <c:varyColors val="0"/>
        <c:ser>
          <c:idx val="1"/>
          <c:order val="1"/>
          <c:tx>
            <c:strRef>
              <c:f>külső_kereslet_adat!$F$4</c:f>
              <c:strCache>
                <c:ptCount val="1"/>
                <c:pt idx="0">
                  <c:v>GDP (előző)</c:v>
                </c:pt>
              </c:strCache>
            </c:strRef>
          </c:tx>
          <c:spPr>
            <a:ln w="50800">
              <a:noFill/>
              <a:prstDash val="sysDash"/>
            </a:ln>
          </c:spPr>
          <c:marker>
            <c:symbol val="dash"/>
            <c:size val="23"/>
            <c:spPr>
              <a:solidFill>
                <a:srgbClr val="00B0F0"/>
              </a:solidFill>
              <a:ln w="25400">
                <a:noFill/>
              </a:ln>
            </c:spPr>
          </c:marker>
          <c:dPt>
            <c:idx val="0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C79-4351-8FBE-FE9F8B5C1F80}"/>
              </c:ext>
            </c:extLst>
          </c:dPt>
          <c:dPt>
            <c:idx val="1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C79-4351-8FBE-FE9F8B5C1F80}"/>
              </c:ext>
            </c:extLst>
          </c:dPt>
          <c:dPt>
            <c:idx val="2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C79-4351-8FBE-FE9F8B5C1F80}"/>
              </c:ext>
            </c:extLst>
          </c:dPt>
          <c:dPt>
            <c:idx val="3"/>
            <c:marker>
              <c:spPr>
                <a:noFill/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C79-4351-8FBE-FE9F8B5C1F80}"/>
              </c:ext>
            </c:extLst>
          </c:dPt>
          <c:dPt>
            <c:idx val="4"/>
            <c:marker>
              <c:spPr>
                <a:solidFill>
                  <a:schemeClr val="accent1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5C79-4351-8FBE-FE9F8B5C1F80}"/>
              </c:ext>
            </c:extLst>
          </c:dPt>
          <c:dPt>
            <c:idx val="5"/>
            <c:marker>
              <c:spPr>
                <a:solidFill>
                  <a:schemeClr val="accent1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C79-4351-8FBE-FE9F8B5C1F80}"/>
              </c:ext>
            </c:extLst>
          </c:dPt>
          <c:dPt>
            <c:idx val="6"/>
            <c:marker>
              <c:spPr>
                <a:solidFill>
                  <a:schemeClr val="accent1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C79-4351-8FBE-FE9F8B5C1F80}"/>
              </c:ext>
            </c:extLst>
          </c:dPt>
          <c:dPt>
            <c:idx val="7"/>
            <c:marker>
              <c:spPr>
                <a:solidFill>
                  <a:schemeClr val="accent1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5C79-4351-8FBE-FE9F8B5C1F80}"/>
              </c:ext>
            </c:extLst>
          </c:dPt>
          <c:dPt>
            <c:idx val="8"/>
            <c:marker>
              <c:spPr>
                <a:solidFill>
                  <a:schemeClr val="accent1"/>
                </a:solidFill>
                <a:ln w="25400"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5C79-4351-8FBE-FE9F8B5C1F80}"/>
              </c:ext>
            </c:extLst>
          </c:dPt>
          <c:cat>
            <c:numRef>
              <c:f>külső_kereslet_adat!$B$20:$B$28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külső_kereslet_adat!$F$20:$F$28</c:f>
              <c:numCache>
                <c:formatCode>General</c:formatCode>
                <c:ptCount val="9"/>
                <c:pt idx="4" formatCode="0.0">
                  <c:v>2.5233630304699801</c:v>
                </c:pt>
                <c:pt idx="5" formatCode="0.0">
                  <c:v>2.7470942258583051</c:v>
                </c:pt>
                <c:pt idx="6" formatCode="0.0">
                  <c:v>2.6412550268349264</c:v>
                </c:pt>
                <c:pt idx="7" formatCode="0.0">
                  <c:v>2.5119513550341424</c:v>
                </c:pt>
                <c:pt idx="8" formatCode="0.0">
                  <c:v>2.4000000000000057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C79-4351-8FBE-FE9F8B5C1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4436912"/>
        <c:axId val="464437304"/>
      </c:lineChart>
      <c:catAx>
        <c:axId val="46443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ysClr val="window" lastClr="FFFFFF">
                <a:lumMod val="50000"/>
              </a:sysClr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464437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4437304"/>
        <c:scaling>
          <c:orientation val="minMax"/>
          <c:max val="3"/>
          <c:min val="0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hu-HU"/>
                  <a:t>S</a:t>
                </a:r>
                <a:r>
                  <a:rPr lang="en-US"/>
                  <a:t>zázalék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10001834422227551"/>
              <c:y val="1.0162240280780623E-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out"/>
        <c:minorTickMark val="none"/>
        <c:tickLblPos val="nextTo"/>
        <c:spPr>
          <a:ln w="3175">
            <a:solidFill>
              <a:sysClr val="window" lastClr="FFFFFF">
                <a:lumMod val="50000"/>
              </a:sys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464436912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Trebuchet MS"/>
          <a:cs typeface="Trebuchet MS"/>
        </a:defRPr>
      </a:pPr>
      <a:endParaRPr lang="hu-H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78297101449275E-2"/>
          <c:y val="7.4654861111111123E-2"/>
          <c:w val="0.90041851851851851"/>
          <c:h val="0.734784722222222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'Termelőre fordulás'!$A$2</c:f>
              <c:strCache>
                <c:ptCount val="1"/>
                <c:pt idx="0">
                  <c:v>Járműipar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'Termelőre fordulás'!$B$1:$E$1</c:f>
              <c:strCache>
                <c:ptCount val="4"/>
                <c:pt idx="0">
                  <c:v>2018Q1</c:v>
                </c:pt>
                <c:pt idx="1">
                  <c:v>2018Q2</c:v>
                </c:pt>
                <c:pt idx="2">
                  <c:v>2018Q3</c:v>
                </c:pt>
                <c:pt idx="3">
                  <c:v>2018Q4</c:v>
                </c:pt>
              </c:strCache>
            </c:strRef>
          </c:cat>
          <c:val>
            <c:numRef>
              <c:f>'Termelőre fordulás'!$B$2:$E$2</c:f>
              <c:numCache>
                <c:formatCode>General</c:formatCode>
                <c:ptCount val="4"/>
                <c:pt idx="0">
                  <c:v>33.5</c:v>
                </c:pt>
                <c:pt idx="1">
                  <c:v>36</c:v>
                </c:pt>
                <c:pt idx="2">
                  <c:v>39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29-4107-A8E6-7B82BEB819A2}"/>
            </c:ext>
          </c:extLst>
        </c:ser>
        <c:ser>
          <c:idx val="1"/>
          <c:order val="1"/>
          <c:tx>
            <c:strRef>
              <c:f>'Termelőre fordulás'!$A$3</c:f>
              <c:strCache>
                <c:ptCount val="1"/>
                <c:pt idx="0">
                  <c:v>Élelmiszeripar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'Termelőre fordulás'!$B$1:$E$1</c:f>
              <c:strCache>
                <c:ptCount val="4"/>
                <c:pt idx="0">
                  <c:v>2018Q1</c:v>
                </c:pt>
                <c:pt idx="1">
                  <c:v>2018Q2</c:v>
                </c:pt>
                <c:pt idx="2">
                  <c:v>2018Q3</c:v>
                </c:pt>
                <c:pt idx="3">
                  <c:v>2018Q4</c:v>
                </c:pt>
              </c:strCache>
            </c:strRef>
          </c:cat>
          <c:val>
            <c:numRef>
              <c:f>'Termelőre fordulás'!$B$3:$E$3</c:f>
              <c:numCache>
                <c:formatCode>General</c:formatCode>
                <c:ptCount val="4"/>
                <c:pt idx="0">
                  <c:v>1.2</c:v>
                </c:pt>
                <c:pt idx="1">
                  <c:v>41.3</c:v>
                </c:pt>
                <c:pt idx="2">
                  <c:v>12.600000000000001</c:v>
                </c:pt>
                <c:pt idx="3">
                  <c:v>9.4999999999999929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29-4107-A8E6-7B82BEB819A2}"/>
            </c:ext>
          </c:extLst>
        </c:ser>
        <c:ser>
          <c:idx val="2"/>
          <c:order val="2"/>
          <c:tx>
            <c:strRef>
              <c:f>'Termelőre fordulás'!$A$4</c:f>
              <c:strCache>
                <c:ptCount val="1"/>
                <c:pt idx="0">
                  <c:v>Egyéb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'Termelőre fordulás'!$B$1:$E$1</c:f>
              <c:strCache>
                <c:ptCount val="4"/>
                <c:pt idx="0">
                  <c:v>2018Q1</c:v>
                </c:pt>
                <c:pt idx="1">
                  <c:v>2018Q2</c:v>
                </c:pt>
                <c:pt idx="2">
                  <c:v>2018Q3</c:v>
                </c:pt>
                <c:pt idx="3">
                  <c:v>2018Q4</c:v>
                </c:pt>
              </c:strCache>
            </c:strRef>
          </c:cat>
          <c:val>
            <c:numRef>
              <c:f>'Termelőre fordulás'!$B$4:$E$4</c:f>
              <c:numCache>
                <c:formatCode>General</c:formatCode>
                <c:ptCount val="4"/>
                <c:pt idx="0">
                  <c:v>5</c:v>
                </c:pt>
                <c:pt idx="1">
                  <c:v>7.6999999999999993</c:v>
                </c:pt>
                <c:pt idx="2">
                  <c:v>8.8000000000000007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29-4107-A8E6-7B82BEB81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545434968"/>
        <c:axId val="545440544"/>
      </c:barChart>
      <c:catAx>
        <c:axId val="54543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45440544"/>
        <c:crosses val="autoZero"/>
        <c:auto val="1"/>
        <c:lblAlgn val="ctr"/>
        <c:lblOffset val="100"/>
        <c:noMultiLvlLbl val="0"/>
      </c:catAx>
      <c:valAx>
        <c:axId val="54544054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45434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1156666666666664"/>
          <c:w val="1"/>
          <c:h val="8.8433333333333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hu-H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13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tx2"/>
                </a:solidFill>
              </a:ln>
              <a:effectLst/>
            </c:spPr>
          </c:marker>
          <c:trendline>
            <c:spPr>
              <a:ln w="28575" cap="rnd">
                <a:solidFill>
                  <a:schemeClr val="accent3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xVal>
            <c:numRef>
              <c:f>'c5'!$B$11:$B$32</c:f>
              <c:numCache>
                <c:formatCode>0.0</c:formatCode>
                <c:ptCount val="22"/>
                <c:pt idx="0">
                  <c:v>2.9642689788459791</c:v>
                </c:pt>
                <c:pt idx="1">
                  <c:v>8.9428205924159911</c:v>
                </c:pt>
                <c:pt idx="2">
                  <c:v>6.5186622666882421</c:v>
                </c:pt>
                <c:pt idx="3">
                  <c:v>4.329719810272767</c:v>
                </c:pt>
                <c:pt idx="4">
                  <c:v>11.010381519329311</c:v>
                </c:pt>
                <c:pt idx="5">
                  <c:v>5.5285206459974887</c:v>
                </c:pt>
                <c:pt idx="6">
                  <c:v>4.3569204423589447</c:v>
                </c:pt>
                <c:pt idx="7">
                  <c:v>0.70428834511368166</c:v>
                </c:pt>
                <c:pt idx="8">
                  <c:v>7.5087866021955598</c:v>
                </c:pt>
                <c:pt idx="9">
                  <c:v>4.9665682873939296</c:v>
                </c:pt>
                <c:pt idx="10">
                  <c:v>6.5153637660962858</c:v>
                </c:pt>
                <c:pt idx="11">
                  <c:v>4.9824556169314924</c:v>
                </c:pt>
                <c:pt idx="12">
                  <c:v>3.4371130959940466</c:v>
                </c:pt>
                <c:pt idx="13">
                  <c:v>5.0724356448912431</c:v>
                </c:pt>
                <c:pt idx="14">
                  <c:v>-0.95073164489966189</c:v>
                </c:pt>
                <c:pt idx="15">
                  <c:v>-1.0134683349860332</c:v>
                </c:pt>
                <c:pt idx="16">
                  <c:v>-3.3447660151612979</c:v>
                </c:pt>
                <c:pt idx="17">
                  <c:v>0.42468336555407404</c:v>
                </c:pt>
                <c:pt idx="18">
                  <c:v>4.0753303115013146</c:v>
                </c:pt>
                <c:pt idx="19">
                  <c:v>2.8323880005095781</c:v>
                </c:pt>
                <c:pt idx="20">
                  <c:v>-1.223731242633832</c:v>
                </c:pt>
                <c:pt idx="21">
                  <c:v>1.3393064343370362</c:v>
                </c:pt>
              </c:numCache>
            </c:numRef>
          </c:xVal>
          <c:yVal>
            <c:numRef>
              <c:f>'c5'!$C$11:$C$32</c:f>
              <c:numCache>
                <c:formatCode>0.0</c:formatCode>
                <c:ptCount val="22"/>
                <c:pt idx="0">
                  <c:v>7.3435168060804159</c:v>
                </c:pt>
                <c:pt idx="1">
                  <c:v>12.519235451309516</c:v>
                </c:pt>
                <c:pt idx="2">
                  <c:v>8.8070229087386451</c:v>
                </c:pt>
                <c:pt idx="3">
                  <c:v>7.0504992114917897</c:v>
                </c:pt>
                <c:pt idx="4">
                  <c:v>12.54387607613674</c:v>
                </c:pt>
                <c:pt idx="5">
                  <c:v>3.4501861022520721</c:v>
                </c:pt>
                <c:pt idx="6">
                  <c:v>1.3915913142102383</c:v>
                </c:pt>
                <c:pt idx="7">
                  <c:v>5.5479388806093155</c:v>
                </c:pt>
                <c:pt idx="8">
                  <c:v>9.8071318435832602</c:v>
                </c:pt>
                <c:pt idx="9">
                  <c:v>7.5090534212864206</c:v>
                </c:pt>
                <c:pt idx="10">
                  <c:v>12.205302857523588</c:v>
                </c:pt>
                <c:pt idx="11">
                  <c:v>10.72251980571243</c:v>
                </c:pt>
                <c:pt idx="12">
                  <c:v>3.5101423177074338</c:v>
                </c:pt>
                <c:pt idx="13">
                  <c:v>-15.468194435527568</c:v>
                </c:pt>
                <c:pt idx="14">
                  <c:v>12.454574417556387</c:v>
                </c:pt>
                <c:pt idx="15">
                  <c:v>7.7409714324090153</c:v>
                </c:pt>
                <c:pt idx="16">
                  <c:v>1.6137474824291189</c:v>
                </c:pt>
                <c:pt idx="17">
                  <c:v>3.744162693640078</c:v>
                </c:pt>
                <c:pt idx="18">
                  <c:v>4.8349517619573668</c:v>
                </c:pt>
                <c:pt idx="19">
                  <c:v>5.5173012907368424</c:v>
                </c:pt>
                <c:pt idx="20">
                  <c:v>4.7315990839423705</c:v>
                </c:pt>
                <c:pt idx="21">
                  <c:v>5.694407406218577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A25-450C-98CF-F9B23AE0C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7289888"/>
        <c:axId val="657290872"/>
      </c:scatterChart>
      <c:valAx>
        <c:axId val="657289888"/>
        <c:scaling>
          <c:orientation val="minMax"/>
          <c:max val="12"/>
          <c:min val="-4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Külső kereslet alakulása (éves változás)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57290872"/>
        <c:crosses val="autoZero"/>
        <c:crossBetween val="midCat"/>
        <c:majorUnit val="4"/>
      </c:valAx>
      <c:valAx>
        <c:axId val="657290872"/>
        <c:scaling>
          <c:orientation val="minMax"/>
          <c:max val="14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Exportpiaci részesedés alakulása (éves változás)</a:t>
                </a:r>
              </a:p>
            </c:rich>
          </c:tx>
          <c:layout>
            <c:manualLayout>
              <c:xMode val="edge"/>
              <c:yMode val="edge"/>
              <c:x val="2.2222222222222223E-2"/>
              <c:y val="5.092592592592592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57289888"/>
        <c:crosses val="autoZero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60029239766082"/>
          <c:y val="8.4619760012467043E-2"/>
          <c:w val="0.85155175438596487"/>
          <c:h val="0.63804844444444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'c1-11'!$B$13</c:f>
              <c:strCache>
                <c:ptCount val="1"/>
                <c:pt idx="0">
                  <c:v>Exportpiaci részesedés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16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2EAA-4C17-B953-FEE5F49F450B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2EAA-4C17-B953-FEE5F49F450B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2EAA-4C17-B953-FEE5F49F450B}"/>
              </c:ext>
            </c:extLst>
          </c:dPt>
          <c:cat>
            <c:numRef>
              <c:f>'c1-11'!$A$17:$A$35</c:f>
              <c:numCache>
                <c:formatCode>m/d/yyyy</c:formatCode>
                <c:ptCount val="19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  <c:pt idx="15">
                  <c:v>42736</c:v>
                </c:pt>
                <c:pt idx="16">
                  <c:v>43101</c:v>
                </c:pt>
                <c:pt idx="17">
                  <c:v>43466</c:v>
                </c:pt>
                <c:pt idx="18">
                  <c:v>43831</c:v>
                </c:pt>
              </c:numCache>
            </c:numRef>
          </c:cat>
          <c:val>
            <c:numRef>
              <c:f>'c1-11'!$B$17:$B$35</c:f>
              <c:numCache>
                <c:formatCode>0.0</c:formatCode>
                <c:ptCount val="19"/>
                <c:pt idx="0">
                  <c:v>4.3569204423589447</c:v>
                </c:pt>
                <c:pt idx="1">
                  <c:v>0.70428834511368166</c:v>
                </c:pt>
                <c:pt idx="2">
                  <c:v>7.5087866021955598</c:v>
                </c:pt>
                <c:pt idx="3">
                  <c:v>4.9665682873939296</c:v>
                </c:pt>
                <c:pt idx="4">
                  <c:v>6.5153637660962858</c:v>
                </c:pt>
                <c:pt idx="5">
                  <c:v>4.9824556169314924</c:v>
                </c:pt>
                <c:pt idx="6">
                  <c:v>3.4371130959940466</c:v>
                </c:pt>
                <c:pt idx="7">
                  <c:v>5.0724356448912431</c:v>
                </c:pt>
                <c:pt idx="8">
                  <c:v>-0.95073164489966189</c:v>
                </c:pt>
                <c:pt idx="9">
                  <c:v>-1.0134683349860332</c:v>
                </c:pt>
                <c:pt idx="10">
                  <c:v>-3.3447660151612979</c:v>
                </c:pt>
                <c:pt idx="11">
                  <c:v>0.42468336555407404</c:v>
                </c:pt>
                <c:pt idx="12">
                  <c:v>4.0753303115013146</c:v>
                </c:pt>
                <c:pt idx="13">
                  <c:v>2.8323880005095781</c:v>
                </c:pt>
                <c:pt idx="14">
                  <c:v>-1.223731242633832</c:v>
                </c:pt>
                <c:pt idx="15">
                  <c:v>1.3393064343370362</c:v>
                </c:pt>
                <c:pt idx="16">
                  <c:v>2.8545407335379345</c:v>
                </c:pt>
                <c:pt idx="17">
                  <c:v>3.3744773866492102</c:v>
                </c:pt>
                <c:pt idx="18">
                  <c:v>2.7861553516656832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AA-4C17-B953-FEE5F49F4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51258144"/>
        <c:axId val="351258536"/>
      </c:barChart>
      <c:lineChart>
        <c:grouping val="standard"/>
        <c:varyColors val="0"/>
        <c:ser>
          <c:idx val="1"/>
          <c:order val="1"/>
          <c:tx>
            <c:strRef>
              <c:f>'c1-11'!$C$13</c:f>
              <c:strCache>
                <c:ptCount val="1"/>
                <c:pt idx="0">
                  <c:v>Export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'c1-11'!$A$17:$A$35</c:f>
              <c:numCache>
                <c:formatCode>m/d/yyyy</c:formatCode>
                <c:ptCount val="19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  <c:pt idx="15">
                  <c:v>42736</c:v>
                </c:pt>
                <c:pt idx="16">
                  <c:v>43101</c:v>
                </c:pt>
                <c:pt idx="17">
                  <c:v>43466</c:v>
                </c:pt>
                <c:pt idx="18">
                  <c:v>43831</c:v>
                </c:pt>
              </c:numCache>
            </c:numRef>
          </c:cat>
          <c:val>
            <c:numRef>
              <c:f>'c1-11'!$C$17:$C$35</c:f>
              <c:numCache>
                <c:formatCode>0.0</c:formatCode>
                <c:ptCount val="19"/>
                <c:pt idx="0">
                  <c:v>5.7279584367256966</c:v>
                </c:pt>
                <c:pt idx="1">
                  <c:v>6.3139165707343068</c:v>
                </c:pt>
                <c:pt idx="2">
                  <c:v>18.031574915295405</c:v>
                </c:pt>
                <c:pt idx="3">
                  <c:v>12.843722604221597</c:v>
                </c:pt>
                <c:pt idx="4">
                  <c:v>19.503888482291227</c:v>
                </c:pt>
                <c:pt idx="5">
                  <c:v>16.248792171066267</c:v>
                </c:pt>
                <c:pt idx="6">
                  <c:v>7.1186438161928152</c:v>
                </c:pt>
                <c:pt idx="7">
                  <c:v>-11.12518511051686</c:v>
                </c:pt>
                <c:pt idx="8">
                  <c:v>11.317184898860607</c:v>
                </c:pt>
                <c:pt idx="9">
                  <c:v>6.654641060943522</c:v>
                </c:pt>
                <c:pt idx="10">
                  <c:v>-1.7805070651222472</c:v>
                </c:pt>
                <c:pt idx="11">
                  <c:v>4.2184054672940938</c:v>
                </c:pt>
                <c:pt idx="12">
                  <c:v>9.104115590119374</c:v>
                </c:pt>
                <c:pt idx="13">
                  <c:v>8.503313881591037</c:v>
                </c:pt>
                <c:pt idx="14">
                  <c:v>3.4427629453063382</c:v>
                </c:pt>
                <c:pt idx="15">
                  <c:v>7.1091507757291588</c:v>
                </c:pt>
                <c:pt idx="16">
                  <c:v>7.9034788529780187</c:v>
                </c:pt>
                <c:pt idx="17">
                  <c:v>7.4240706729530075</c:v>
                </c:pt>
                <c:pt idx="18">
                  <c:v>6.6380773662089183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AA-4C17-B953-FEE5F49F4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258144"/>
        <c:axId val="351258536"/>
      </c:lineChart>
      <c:lineChart>
        <c:grouping val="standard"/>
        <c:varyColors val="0"/>
        <c:ser>
          <c:idx val="2"/>
          <c:order val="2"/>
          <c:tx>
            <c:strRef>
              <c:f>'c1-11'!$D$13</c:f>
              <c:strCache>
                <c:ptCount val="1"/>
                <c:pt idx="0">
                  <c:v>Import alapú külső kereslet</c:v>
                </c:pt>
              </c:strCache>
            </c:strRef>
          </c:tx>
          <c:spPr>
            <a:ln w="28575">
              <a:solidFill>
                <a:schemeClr val="tx2"/>
              </a:solidFill>
              <a:prstDash val="sysDash"/>
            </a:ln>
          </c:spPr>
          <c:marker>
            <c:symbol val="none"/>
          </c:marker>
          <c:cat>
            <c:numRef>
              <c:f>'c1-11'!$A$17:$A$35</c:f>
              <c:numCache>
                <c:formatCode>m/d/yyyy</c:formatCode>
                <c:ptCount val="19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  <c:pt idx="15">
                  <c:v>42736</c:v>
                </c:pt>
                <c:pt idx="16">
                  <c:v>43101</c:v>
                </c:pt>
                <c:pt idx="17">
                  <c:v>43466</c:v>
                </c:pt>
                <c:pt idx="18">
                  <c:v>43831</c:v>
                </c:pt>
              </c:numCache>
            </c:numRef>
          </c:cat>
          <c:val>
            <c:numRef>
              <c:f>'c1-11'!$D$17:$D$35</c:f>
              <c:numCache>
                <c:formatCode>0.0</c:formatCode>
                <c:ptCount val="19"/>
                <c:pt idx="0">
                  <c:v>1.3915913142102383</c:v>
                </c:pt>
                <c:pt idx="1">
                  <c:v>5.5479388806093155</c:v>
                </c:pt>
                <c:pt idx="2">
                  <c:v>9.8071318435832602</c:v>
                </c:pt>
                <c:pt idx="3">
                  <c:v>7.5090534212864206</c:v>
                </c:pt>
                <c:pt idx="4">
                  <c:v>12.205302857523588</c:v>
                </c:pt>
                <c:pt idx="5">
                  <c:v>10.72251980571243</c:v>
                </c:pt>
                <c:pt idx="6">
                  <c:v>3.5101423177074338</c:v>
                </c:pt>
                <c:pt idx="7">
                  <c:v>-15.468194435527568</c:v>
                </c:pt>
                <c:pt idx="8">
                  <c:v>12.454574417556387</c:v>
                </c:pt>
                <c:pt idx="9">
                  <c:v>7.7409714324090153</c:v>
                </c:pt>
                <c:pt idx="10">
                  <c:v>1.6137474824291189</c:v>
                </c:pt>
                <c:pt idx="11">
                  <c:v>3.744162693640078</c:v>
                </c:pt>
                <c:pt idx="12">
                  <c:v>4.8349517619573668</c:v>
                </c:pt>
                <c:pt idx="13">
                  <c:v>5.8320994034828999</c:v>
                </c:pt>
                <c:pt idx="14">
                  <c:v>4.707396241786995</c:v>
                </c:pt>
                <c:pt idx="15">
                  <c:v>5.0723882008526004</c:v>
                </c:pt>
                <c:pt idx="16">
                  <c:v>4.8</c:v>
                </c:pt>
                <c:pt idx="17">
                  <c:v>4.2016494447843655</c:v>
                </c:pt>
                <c:pt idx="18">
                  <c:v>4.0646743395371203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AA-4C17-B953-FEE5F49F4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259320"/>
        <c:axId val="351258928"/>
      </c:lineChart>
      <c:dateAx>
        <c:axId val="351258144"/>
        <c:scaling>
          <c:orientation val="minMax"/>
          <c:min val="37257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rgbClr val="898D8D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351258536"/>
        <c:crossesAt val="0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351258536"/>
        <c:scaling>
          <c:orientation val="minMax"/>
          <c:max val="20"/>
          <c:min val="-20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8.9122807017543867E-2"/>
              <c:y val="1.1364344709366607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351258144"/>
        <c:crosses val="autoZero"/>
        <c:crossBetween val="between"/>
        <c:majorUnit val="5"/>
      </c:valAx>
      <c:valAx>
        <c:axId val="351258928"/>
        <c:scaling>
          <c:orientation val="minMax"/>
          <c:max val="20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0.83507946859903381"/>
              <c:y val="3.9584444444444441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351259320"/>
        <c:crosses val="max"/>
        <c:crossBetween val="between"/>
        <c:majorUnit val="5"/>
      </c:valAx>
      <c:dateAx>
        <c:axId val="35125932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351258928"/>
        <c:crosses val="autoZero"/>
        <c:auto val="1"/>
        <c:lblOffset val="100"/>
        <c:baseTimeUnit val="years"/>
      </c:date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8406244444444448"/>
          <c:w val="1"/>
          <c:h val="0.11202577777777778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26597222222222"/>
          <c:y val="8.9627777777777778E-2"/>
          <c:w val="0.85339606481481478"/>
          <c:h val="0.515861238393999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'GDP éves felhasználás dekomp'!$F$1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'GDP éves felhasználás dekomp'!$A$2:$A$6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'GDP éves felhasználás dekomp'!$F$2:$F$6</c:f>
              <c:numCache>
                <c:formatCode>0.0</c:formatCode>
                <c:ptCount val="5"/>
                <c:pt idx="0">
                  <c:v>0.71427105343229946</c:v>
                </c:pt>
                <c:pt idx="1">
                  <c:v>-1.8576799148112995</c:v>
                </c:pt>
                <c:pt idx="2">
                  <c:v>-1.1494935933757147</c:v>
                </c:pt>
                <c:pt idx="3">
                  <c:v>0.18655881404028993</c:v>
                </c:pt>
                <c:pt idx="4">
                  <c:v>1.5276752584556847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D9-4D67-B569-52D20EDB76C4}"/>
            </c:ext>
          </c:extLst>
        </c:ser>
        <c:ser>
          <c:idx val="3"/>
          <c:order val="1"/>
          <c:tx>
            <c:strRef>
              <c:f>'GDP éves felhasználás dekomp'!$E$1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'GDP éves felhasználás dekomp'!$A$2:$A$6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'GDP éves felhasználás dekomp'!$E$2:$E$6</c:f>
              <c:numCache>
                <c:formatCode>0.0</c:formatCode>
                <c:ptCount val="5"/>
                <c:pt idx="0">
                  <c:v>1.5445869298236241</c:v>
                </c:pt>
                <c:pt idx="1">
                  <c:v>-0.76475062901746793</c:v>
                </c:pt>
                <c:pt idx="2">
                  <c:v>-4.9210985574867409E-2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D9-4D67-B569-52D20EDB76C4}"/>
            </c:ext>
          </c:extLst>
        </c:ser>
        <c:ser>
          <c:idx val="1"/>
          <c:order val="2"/>
          <c:tx>
            <c:strRef>
              <c:f>'GDP éves felhasználás dekomp'!$C$1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'GDP éves felhasználás dekomp'!$A$2:$A$6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'GDP éves felhasználás dekomp'!$C$2:$C$6</c:f>
              <c:numCache>
                <c:formatCode>0.0</c:formatCode>
                <c:ptCount val="5"/>
                <c:pt idx="0">
                  <c:v>5.412174025422891E-2</c:v>
                </c:pt>
                <c:pt idx="1">
                  <c:v>-6.7192038633054979E-2</c:v>
                </c:pt>
                <c:pt idx="2">
                  <c:v>7.4091448823104561E-2</c:v>
                </c:pt>
                <c:pt idx="3">
                  <c:v>7.9677193963479068E-2</c:v>
                </c:pt>
                <c:pt idx="4">
                  <c:v>6.4085603959053369E-2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D9-4D67-B569-52D20EDB76C4}"/>
            </c:ext>
          </c:extLst>
        </c:ser>
        <c:ser>
          <c:idx val="0"/>
          <c:order val="3"/>
          <c:tx>
            <c:strRef>
              <c:f>'GDP éves felhasználás dekomp'!$B$1</c:f>
              <c:strCache>
                <c:ptCount val="1"/>
                <c:pt idx="0">
                  <c:v>Háztartások végső fogyasztása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'GDP éves felhasználás dekomp'!$A$2:$A$6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'GDP éves felhasználás dekomp'!$B$2:$B$6</c:f>
              <c:numCache>
                <c:formatCode>0.0</c:formatCode>
                <c:ptCount val="5"/>
                <c:pt idx="0">
                  <c:v>2.2327401496717378</c:v>
                </c:pt>
                <c:pt idx="1">
                  <c:v>2.3071826953846206</c:v>
                </c:pt>
                <c:pt idx="2">
                  <c:v>2.1439050173826968</c:v>
                </c:pt>
                <c:pt idx="3">
                  <c:v>1.4911622552660018</c:v>
                </c:pt>
                <c:pt idx="4">
                  <c:v>1.5376510158627861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D9-4D67-B569-52D20EDB76C4}"/>
            </c:ext>
          </c:extLst>
        </c:ser>
        <c:ser>
          <c:idx val="2"/>
          <c:order val="4"/>
          <c:tx>
            <c:strRef>
              <c:f>'GDP éves felhasználás dekomp'!$D$1</c:f>
              <c:strCache>
                <c:ptCount val="1"/>
                <c:pt idx="0">
                  <c:v>Bruttó állóeszközfelhalmozás</c:v>
                </c:pt>
              </c:strCache>
            </c:strRef>
          </c:tx>
          <c:spPr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numRef>
              <c:f>'GDP éves felhasználás dekomp'!$A$2:$A$6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'GDP éves felhasználás dekomp'!$D$2:$D$6</c:f>
              <c:numCache>
                <c:formatCode>0.0</c:formatCode>
                <c:ptCount val="5"/>
                <c:pt idx="0">
                  <c:v>-2.3205503781742318</c:v>
                </c:pt>
                <c:pt idx="1">
                  <c:v>4.451771289418053</c:v>
                </c:pt>
                <c:pt idx="2">
                  <c:v>3.1978696954720625</c:v>
                </c:pt>
                <c:pt idx="3">
                  <c:v>1.511027320317643</c:v>
                </c:pt>
                <c:pt idx="4">
                  <c:v>-0.47846493596640016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D9-4D67-B569-52D20EDB7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657093568"/>
        <c:axId val="657094224"/>
      </c:barChart>
      <c:lineChart>
        <c:grouping val="standard"/>
        <c:varyColors val="0"/>
        <c:ser>
          <c:idx val="5"/>
          <c:order val="5"/>
          <c:tx>
            <c:strRef>
              <c:f>'GDP éves felhasználás dekomp'!$G$1</c:f>
              <c:strCache>
                <c:ptCount val="1"/>
                <c:pt idx="0">
                  <c:v>GDP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3"/>
            <c:spPr>
              <a:solidFill>
                <a:schemeClr val="bg1"/>
              </a:solidFill>
              <a:ln w="38100">
                <a:solidFill>
                  <a:srgbClr val="009EE0"/>
                </a:solidFill>
              </a:ln>
              <a:effectLst/>
            </c:spPr>
          </c:marker>
          <c:cat>
            <c:numRef>
              <c:f>'GDP éves felhasználás dekomp'!$A$2:$A$6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'GDP éves felhasználás dekomp'!$G$2:$G$6</c:f>
              <c:numCache>
                <c:formatCode>0.0</c:formatCode>
                <c:ptCount val="5"/>
                <c:pt idx="0">
                  <c:v>2.2131916544755748</c:v>
                </c:pt>
                <c:pt idx="1">
                  <c:v>3.9502020438257346</c:v>
                </c:pt>
                <c:pt idx="2">
                  <c:v>4.2495175855728613</c:v>
                </c:pt>
                <c:pt idx="3">
                  <c:v>3.3122049860082901</c:v>
                </c:pt>
                <c:pt idx="4">
                  <c:v>2.6711211826745389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4D9-4D67-B569-52D20EDB7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6623256"/>
        <c:axId val="396621944"/>
      </c:lineChart>
      <c:catAx>
        <c:axId val="65709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57094224"/>
        <c:crosses val="autoZero"/>
        <c:auto val="1"/>
        <c:lblAlgn val="ctr"/>
        <c:lblOffset val="100"/>
        <c:noMultiLvlLbl val="0"/>
      </c:catAx>
      <c:valAx>
        <c:axId val="657094224"/>
        <c:scaling>
          <c:orientation val="minMax"/>
          <c:max val="8"/>
          <c:min val="-4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57093568"/>
        <c:crosses val="autoZero"/>
        <c:crossBetween val="between"/>
        <c:majorUnit val="2"/>
      </c:valAx>
      <c:valAx>
        <c:axId val="396621944"/>
        <c:scaling>
          <c:orientation val="minMax"/>
          <c:max val="8"/>
          <c:min val="-4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96623256"/>
        <c:crosses val="max"/>
        <c:crossBetween val="between"/>
        <c:majorUnit val="2"/>
      </c:valAx>
      <c:catAx>
        <c:axId val="396623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66219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9895269282162742"/>
          <c:w val="1"/>
          <c:h val="0.301047307178372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hu-HU"/>
    </a:p>
  </c:txPr>
  <c:externalData r:id="rId4">
    <c:autoUpdate val="0"/>
  </c:externalData>
  <c:userShapes r:id="rId5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72493189302979E-2"/>
          <c:y val="8.6785043783070892E-2"/>
          <c:w val="0.87915056070664543"/>
          <c:h val="0.62904377777777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Fcast_decomp!$C$1</c:f>
              <c:strCache>
                <c:ptCount val="1"/>
                <c:pt idx="0">
                  <c:v>Erősebb fogyasztási kereslet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D82-4A2B-9815-6ED8F749C784}"/>
              </c:ext>
            </c:extLst>
          </c:dPt>
          <c:cat>
            <c:numRef>
              <c:f>Fcast_decomp!$B$6:$B$9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Fcast_decomp!$C$6:$C$9</c:f>
              <c:numCache>
                <c:formatCode>0.0</c:formatCode>
                <c:ptCount val="4"/>
                <c:pt idx="0">
                  <c:v>0.29749243846479667</c:v>
                </c:pt>
                <c:pt idx="1">
                  <c:v>0.29324058752670235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2-4A2B-9815-6ED8F749C784}"/>
            </c:ext>
          </c:extLst>
        </c:ser>
        <c:ser>
          <c:idx val="1"/>
          <c:order val="1"/>
          <c:tx>
            <c:strRef>
              <c:f>Fcast_decomp!$D$1</c:f>
              <c:strCache>
                <c:ptCount val="1"/>
                <c:pt idx="0">
                  <c:v>Revideált beruházás statisztika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2"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D82-4A2B-9815-6ED8F749C784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D82-4A2B-9815-6ED8F749C784}"/>
              </c:ext>
            </c:extLst>
          </c:dPt>
          <c:cat>
            <c:numRef>
              <c:f>Fcast_decomp!$B$6:$B$9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Fcast_decomp!$D$6:$D$9</c:f>
              <c:numCache>
                <c:formatCode>0.0</c:formatCode>
                <c:ptCount val="4"/>
                <c:pt idx="0">
                  <c:v>-0.4587159676140663</c:v>
                </c:pt>
                <c:pt idx="1">
                  <c:v>0.7</c:v>
                </c:pt>
                <c:pt idx="2">
                  <c:v>0.4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D82-4A2B-9815-6ED8F749C784}"/>
            </c:ext>
          </c:extLst>
        </c:ser>
        <c:ser>
          <c:idx val="4"/>
          <c:order val="2"/>
          <c:tx>
            <c:strRef>
              <c:f>Fcast_decomp!$E$1</c:f>
              <c:strCache>
                <c:ptCount val="1"/>
                <c:pt idx="0">
                  <c:v>Élénkebb külső konjunktúra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D82-4A2B-9815-6ED8F749C78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D82-4A2B-9815-6ED8F749C784}"/>
              </c:ext>
            </c:extLst>
          </c:dPt>
          <c:cat>
            <c:numRef>
              <c:f>Fcast_decomp!$B$6:$B$9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Fcast_decomp!$E$6:$E$9</c:f>
              <c:numCache>
                <c:formatCode>0.0</c:formatCode>
                <c:ptCount val="4"/>
                <c:pt idx="0">
                  <c:v>0.35364231197444784</c:v>
                </c:pt>
                <c:pt idx="1">
                  <c:v>0.14000000000000001</c:v>
                </c:pt>
                <c:pt idx="2">
                  <c:v>0.14000000000000001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D82-4A2B-9815-6ED8F749C784}"/>
            </c:ext>
          </c:extLst>
        </c:ser>
        <c:ser>
          <c:idx val="2"/>
          <c:order val="4"/>
          <c:tx>
            <c:strRef>
              <c:f>Fcast_decomp!$F$1</c:f>
              <c:strCache>
                <c:ptCount val="1"/>
                <c:pt idx="0">
                  <c:v>Emelkedő belső importigény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alpha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3D82-4A2B-9815-6ED8F749C78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alpha val="99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3D82-4A2B-9815-6ED8F749C784}"/>
              </c:ext>
            </c:extLst>
          </c:dPt>
          <c:cat>
            <c:numRef>
              <c:f>Fcast_decomp!$B$6:$B$9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Fcast_decomp!$F$6:$F$9</c:f>
              <c:numCache>
                <c:formatCode>0.0</c:formatCode>
                <c:ptCount val="4"/>
                <c:pt idx="0">
                  <c:v>-7.3792562499855663E-2</c:v>
                </c:pt>
                <c:pt idx="1">
                  <c:v>-0.82823376162442397</c:v>
                </c:pt>
                <c:pt idx="2">
                  <c:v>-0.43979887451174271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D82-4A2B-9815-6ED8F749C7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09756448"/>
        <c:axId val="709759400"/>
      </c:barChart>
      <c:lineChart>
        <c:grouping val="stacked"/>
        <c:varyColors val="0"/>
        <c:ser>
          <c:idx val="5"/>
          <c:order val="3"/>
          <c:tx>
            <c:strRef>
              <c:f>Fcast_decomp!$G$1</c:f>
              <c:strCache>
                <c:ptCount val="1"/>
                <c:pt idx="0">
                  <c:v>GDP (%)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4"/>
            <c:spPr>
              <a:solidFill>
                <a:schemeClr val="bg1"/>
              </a:solidFill>
              <a:ln w="28575">
                <a:solidFill>
                  <a:schemeClr val="accent1"/>
                </a:solidFill>
              </a:ln>
              <a:effectLst/>
            </c:spPr>
          </c:marker>
          <c:cat>
            <c:numRef>
              <c:f>Fcast_decomp!$B$6:$B$9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Fcast_decomp!$G$6:$G$9</c:f>
              <c:numCache>
                <c:formatCode>0.0</c:formatCode>
                <c:ptCount val="4"/>
                <c:pt idx="0">
                  <c:v>0.1</c:v>
                </c:pt>
                <c:pt idx="1">
                  <c:v>0.3</c:v>
                </c:pt>
                <c:pt idx="2">
                  <c:v>0.1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3D82-4A2B-9815-6ED8F749C7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4344240"/>
        <c:axId val="714343584"/>
      </c:lineChart>
      <c:catAx>
        <c:axId val="70975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09759400"/>
        <c:crosses val="autoZero"/>
        <c:auto val="1"/>
        <c:lblAlgn val="ctr"/>
        <c:lblOffset val="100"/>
        <c:noMultiLvlLbl val="0"/>
      </c:catAx>
      <c:valAx>
        <c:axId val="709759400"/>
        <c:scaling>
          <c:orientation val="minMax"/>
          <c:max val="1.2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09756448"/>
        <c:crosses val="autoZero"/>
        <c:crossBetween val="between"/>
        <c:majorUnit val="0.2"/>
      </c:valAx>
      <c:valAx>
        <c:axId val="714343584"/>
        <c:scaling>
          <c:orientation val="minMax"/>
          <c:max val="1.2"/>
          <c:min val="-1"/>
        </c:scaling>
        <c:delete val="0"/>
        <c:axPos val="r"/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14344240"/>
        <c:crosses val="max"/>
        <c:crossBetween val="between"/>
        <c:majorUnit val="0.2"/>
      </c:valAx>
      <c:catAx>
        <c:axId val="7143442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4343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2231863345345196E-4"/>
          <c:y val="0.82651872607357979"/>
          <c:w val="0.99977768136654654"/>
          <c:h val="0.173481273926420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hu-HU"/>
    </a:p>
  </c:txPr>
  <c:externalData r:id="rId4">
    <c:autoUpdate val="0"/>
  </c:externalData>
  <c:userShapes r:id="rId5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05545777571148"/>
          <c:y val="7.6591864472876803E-2"/>
          <c:w val="0.82755554079633376"/>
          <c:h val="0.59019240584730259"/>
        </c:manualLayout>
      </c:layout>
      <c:barChart>
        <c:barDir val="col"/>
        <c:grouping val="clustered"/>
        <c:varyColors val="0"/>
        <c:ser>
          <c:idx val="4"/>
          <c:order val="4"/>
          <c:tx>
            <c:strRef>
              <c:f>'c1-13'!$D$11</c:f>
              <c:strCache>
                <c:ptCount val="1"/>
                <c:pt idx="0">
                  <c:v>Nemzetgazdaság (jobb tengely)</c:v>
                </c:pt>
              </c:strCache>
            </c:strRef>
          </c:tx>
          <c:spPr>
            <a:solidFill>
              <a:srgbClr val="009EE0"/>
            </a:solidFill>
            <a:ln w="28575">
              <a:noFill/>
            </a:ln>
          </c:spPr>
          <c:invertIfNegative val="0"/>
          <c:cat>
            <c:numRef>
              <c:f>'c1-13'!$A$23:$A$37</c:f>
              <c:numCache>
                <c:formatCode>0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'c1-13'!$D$23:$D$37</c:f>
              <c:numCache>
                <c:formatCode>0.00</c:formatCode>
                <c:ptCount val="15"/>
                <c:pt idx="0">
                  <c:v>3.4046213063979422</c:v>
                </c:pt>
                <c:pt idx="1">
                  <c:v>0.29770099877318046</c:v>
                </c:pt>
                <c:pt idx="2">
                  <c:v>2.8762778467486214</c:v>
                </c:pt>
                <c:pt idx="3">
                  <c:v>-4.2114619884104769</c:v>
                </c:pt>
                <c:pt idx="4">
                  <c:v>1.7886684421935257</c:v>
                </c:pt>
                <c:pt idx="5">
                  <c:v>1.6576460533353412</c:v>
                </c:pt>
                <c:pt idx="6">
                  <c:v>-1.8017347997149784</c:v>
                </c:pt>
                <c:pt idx="7">
                  <c:v>0.98724928541575707</c:v>
                </c:pt>
                <c:pt idx="8">
                  <c:v>-0.57555029235622612</c:v>
                </c:pt>
                <c:pt idx="9">
                  <c:v>0.92623410763053471</c:v>
                </c:pt>
                <c:pt idx="10">
                  <c:v>-0.41630638009281995</c:v>
                </c:pt>
                <c:pt idx="11">
                  <c:v>1.9453734140393095</c:v>
                </c:pt>
                <c:pt idx="12">
                  <c:v>3.0051835472462187</c:v>
                </c:pt>
                <c:pt idx="13">
                  <c:v>2.9278745061646276</c:v>
                </c:pt>
                <c:pt idx="14">
                  <c:v>2.4784261188412415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4-4FD8-BCE6-C31792B0FC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axId val="565699800"/>
        <c:axId val="565698816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termelékenység!#REF!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 w="28575">
                    <a:solidFill>
                      <a:schemeClr val="tx1"/>
                    </a:solidFill>
                  </a:ln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'c1-13'!$A$23:$A$37</c15:sqref>
                        </c15:formulaRef>
                      </c:ext>
                    </c:extLst>
                    <c:numCache>
                      <c:formatCode>0</c:formatCode>
                      <c:ptCount val="15"/>
                      <c:pt idx="0">
                        <c:v>2006</c:v>
                      </c:pt>
                      <c:pt idx="1">
                        <c:v>2007</c:v>
                      </c:pt>
                      <c:pt idx="2">
                        <c:v>2008</c:v>
                      </c:pt>
                      <c:pt idx="3">
                        <c:v>2009</c:v>
                      </c:pt>
                      <c:pt idx="4">
                        <c:v>2010</c:v>
                      </c:pt>
                      <c:pt idx="5">
                        <c:v>2011</c:v>
                      </c:pt>
                      <c:pt idx="6">
                        <c:v>2012</c:v>
                      </c:pt>
                      <c:pt idx="7">
                        <c:v>2013</c:v>
                      </c:pt>
                      <c:pt idx="8">
                        <c:v>2014</c:v>
                      </c:pt>
                      <c:pt idx="9">
                        <c:v>2015</c:v>
                      </c:pt>
                      <c:pt idx="10">
                        <c:v>2016</c:v>
                      </c:pt>
                      <c:pt idx="11">
                        <c:v>2017</c:v>
                      </c:pt>
                      <c:pt idx="12">
                        <c:v>2018</c:v>
                      </c:pt>
                      <c:pt idx="13">
                        <c:v>2019</c:v>
                      </c:pt>
                      <c:pt idx="14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termelékenység!#REF!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E144-4FD8-BCE6-C31792B0FC0E}"/>
                  </c:ext>
                </c:extLst>
              </c15:ser>
            </c15:filteredBarSeries>
            <c15:filteredBarSeries>
              <c15:ser>
                <c:idx val="1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termelékenység!#REF!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>
                    <a:solidFill>
                      <a:schemeClr val="tx1"/>
                    </a:solidFill>
                  </a:ln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'c1-13'!$A$23:$A$37</c15:sqref>
                        </c15:formulaRef>
                      </c:ext>
                    </c:extLst>
                    <c:numCache>
                      <c:formatCode>0</c:formatCode>
                      <c:ptCount val="15"/>
                      <c:pt idx="0">
                        <c:v>2006</c:v>
                      </c:pt>
                      <c:pt idx="1">
                        <c:v>2007</c:v>
                      </c:pt>
                      <c:pt idx="2">
                        <c:v>2008</c:v>
                      </c:pt>
                      <c:pt idx="3">
                        <c:v>2009</c:v>
                      </c:pt>
                      <c:pt idx="4">
                        <c:v>2010</c:v>
                      </c:pt>
                      <c:pt idx="5">
                        <c:v>2011</c:v>
                      </c:pt>
                      <c:pt idx="6">
                        <c:v>2012</c:v>
                      </c:pt>
                      <c:pt idx="7">
                        <c:v>2013</c:v>
                      </c:pt>
                      <c:pt idx="8">
                        <c:v>2014</c:v>
                      </c:pt>
                      <c:pt idx="9">
                        <c:v>2015</c:v>
                      </c:pt>
                      <c:pt idx="10">
                        <c:v>2016</c:v>
                      </c:pt>
                      <c:pt idx="11">
                        <c:v>2017</c:v>
                      </c:pt>
                      <c:pt idx="12">
                        <c:v>2018</c:v>
                      </c:pt>
                      <c:pt idx="13">
                        <c:v>2019</c:v>
                      </c:pt>
                      <c:pt idx="14">
                        <c:v>2020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termelékenység!#REF!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E144-4FD8-BCE6-C31792B0FC0E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0"/>
          <c:order val="1"/>
          <c:tx>
            <c:strRef>
              <c:f>'c1-13'!$B$11</c:f>
              <c:strCache>
                <c:ptCount val="1"/>
                <c:pt idx="0">
                  <c:v>Ipar</c:v>
                </c:pt>
              </c:strCache>
            </c:strRef>
          </c:tx>
          <c:spPr>
            <a:ln w="28575">
              <a:solidFill>
                <a:schemeClr val="tx2"/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bg1"/>
              </a:solidFill>
              <a:ln w="15875">
                <a:solidFill>
                  <a:schemeClr val="tx2"/>
                </a:solidFill>
              </a:ln>
            </c:spPr>
          </c:marker>
          <c:cat>
            <c:numRef>
              <c:f>'c1-13'!$A$23:$A$37</c:f>
              <c:numCache>
                <c:formatCode>0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'c1-13'!$B$23:$B$37</c:f>
              <c:numCache>
                <c:formatCode>0.00</c:formatCode>
                <c:ptCount val="15"/>
                <c:pt idx="0">
                  <c:v>6.0340582100003388</c:v>
                </c:pt>
                <c:pt idx="1">
                  <c:v>8.7956541912062249</c:v>
                </c:pt>
                <c:pt idx="2">
                  <c:v>-3.2331548342478555</c:v>
                </c:pt>
                <c:pt idx="3">
                  <c:v>-8.9044932899319633</c:v>
                </c:pt>
                <c:pt idx="4">
                  <c:v>10.72420639170528</c:v>
                </c:pt>
                <c:pt idx="5">
                  <c:v>0.73520159720202116</c:v>
                </c:pt>
                <c:pt idx="6">
                  <c:v>-1.3674236729896165</c:v>
                </c:pt>
                <c:pt idx="7">
                  <c:v>2.6739412876291624</c:v>
                </c:pt>
                <c:pt idx="8">
                  <c:v>2.7493927003233125</c:v>
                </c:pt>
                <c:pt idx="9">
                  <c:v>9.998855006558216</c:v>
                </c:pt>
                <c:pt idx="10">
                  <c:v>-0.88700206941247473</c:v>
                </c:pt>
                <c:pt idx="11">
                  <c:v>1.0323084553387503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44-4FD8-BCE6-C31792B0FC0E}"/>
            </c:ext>
          </c:extLst>
        </c:ser>
        <c:ser>
          <c:idx val="2"/>
          <c:order val="3"/>
          <c:tx>
            <c:strRef>
              <c:f>'c1-13'!$C$11</c:f>
              <c:strCache>
                <c:ptCount val="1"/>
                <c:pt idx="0">
                  <c:v>Szolgáltatások</c:v>
                </c:pt>
              </c:strCache>
            </c:strRef>
          </c:tx>
          <c:spPr>
            <a:ln w="28575">
              <a:solidFill>
                <a:srgbClr val="DA0000"/>
              </a:solidFill>
            </a:ln>
          </c:spPr>
          <c:marker>
            <c:symbol val="none"/>
          </c:marker>
          <c:cat>
            <c:numRef>
              <c:f>'c1-13'!$A$23:$A$37</c:f>
              <c:numCache>
                <c:formatCode>0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'c1-13'!$C$23:$C$37</c:f>
              <c:numCache>
                <c:formatCode>0.00</c:formatCode>
                <c:ptCount val="15"/>
                <c:pt idx="0">
                  <c:v>4.8171812894524777</c:v>
                </c:pt>
                <c:pt idx="1">
                  <c:v>-1.5193765426239736</c:v>
                </c:pt>
                <c:pt idx="2">
                  <c:v>0.11845387203138102</c:v>
                </c:pt>
                <c:pt idx="3">
                  <c:v>-2.2712473357064766</c:v>
                </c:pt>
                <c:pt idx="4">
                  <c:v>0.62040893187645452</c:v>
                </c:pt>
                <c:pt idx="5">
                  <c:v>-0.61590854248007076</c:v>
                </c:pt>
                <c:pt idx="6">
                  <c:v>-0.62365415130166468</c:v>
                </c:pt>
                <c:pt idx="7">
                  <c:v>-0.1604404495605678</c:v>
                </c:pt>
                <c:pt idx="8">
                  <c:v>-2.9051980444001657</c:v>
                </c:pt>
                <c:pt idx="9">
                  <c:v>-1.3086246530479713</c:v>
                </c:pt>
                <c:pt idx="10">
                  <c:v>-0.20696731412536451</c:v>
                </c:pt>
                <c:pt idx="11">
                  <c:v>1.8185430345473321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44-4FD8-BCE6-C31792B0FC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6283792"/>
        <c:axId val="246284184"/>
      </c:lineChart>
      <c:dateAx>
        <c:axId val="246283792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low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246284184"/>
        <c:crosses val="autoZero"/>
        <c:auto val="0"/>
        <c:lblOffset val="100"/>
        <c:baseTimeUnit val="days"/>
        <c:majorUnit val="1"/>
        <c:majorTimeUnit val="days"/>
      </c:dateAx>
      <c:valAx>
        <c:axId val="246284184"/>
        <c:scaling>
          <c:orientation val="minMax"/>
          <c:max val="12"/>
          <c:min val="-12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crossAx val="246283792"/>
        <c:crosses val="autoZero"/>
        <c:crossBetween val="between"/>
        <c:majorUnit val="4"/>
      </c:valAx>
      <c:valAx>
        <c:axId val="565698816"/>
        <c:scaling>
          <c:orientation val="minMax"/>
          <c:max val="6"/>
          <c:min val="-6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crossAx val="565699800"/>
        <c:crosses val="max"/>
        <c:crossBetween val="between"/>
      </c:valAx>
      <c:catAx>
        <c:axId val="565699800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565698816"/>
        <c:crosses val="autoZero"/>
        <c:auto val="1"/>
        <c:lblAlgn val="ctr"/>
        <c:lblOffset val="100"/>
        <c:noMultiLvlLbl val="0"/>
      </c:cat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2999604291998097"/>
          <c:w val="0.99731283068783083"/>
          <c:h val="0.17000395708001903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827810412826882E-2"/>
          <c:y val="7.3032564583227419E-2"/>
          <c:w val="0.86067606482960968"/>
          <c:h val="0.595900444444444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'c5-9'!$B$15</c:f>
              <c:strCache>
                <c:ptCount val="1"/>
                <c:pt idx="0">
                  <c:v>Áru- és szolgáltatásegyenleg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</c:spPr>
          <c:invertIfNegative val="0"/>
          <c:cat>
            <c:numRef>
              <c:f>'c5-9'!$A$20:$A$32</c:f>
              <c:numCache>
                <c:formatCode>General</c:formatCode>
                <c:ptCount val="1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</c:numCache>
            </c:numRef>
          </c:cat>
          <c:val>
            <c:numRef>
              <c:f>'c5-9'!$B$20:$B$32</c:f>
              <c:numCache>
                <c:formatCode>0.0</c:formatCode>
                <c:ptCount val="13"/>
                <c:pt idx="0">
                  <c:v>0.35662499819218835</c:v>
                </c:pt>
                <c:pt idx="1">
                  <c:v>4.0309215009061488</c:v>
                </c:pt>
                <c:pt idx="2">
                  <c:v>5.3195431791446319</c:v>
                </c:pt>
                <c:pt idx="3">
                  <c:v>6.12998499409633</c:v>
                </c:pt>
                <c:pt idx="4">
                  <c:v>6.7655012592767445</c:v>
                </c:pt>
                <c:pt idx="5">
                  <c:v>6.9635075271334088</c:v>
                </c:pt>
                <c:pt idx="6">
                  <c:v>6.3757579228171828</c:v>
                </c:pt>
                <c:pt idx="7">
                  <c:v>8.9047568318114028</c:v>
                </c:pt>
                <c:pt idx="8">
                  <c:v>10.014930056305124</c:v>
                </c:pt>
                <c:pt idx="9">
                  <c:v>7.7115895409515574</c:v>
                </c:pt>
                <c:pt idx="10">
                  <c:v>6.1129076196886176</c:v>
                </c:pt>
                <c:pt idx="11">
                  <c:v>6.0635724659355468</c:v>
                </c:pt>
                <c:pt idx="12">
                  <c:v>7.3526618336562306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42-4AD3-83F5-39E28101D49E}"/>
            </c:ext>
          </c:extLst>
        </c:ser>
        <c:ser>
          <c:idx val="1"/>
          <c:order val="1"/>
          <c:tx>
            <c:strRef>
              <c:f>'c5-9'!$C$15</c:f>
              <c:strCache>
                <c:ptCount val="1"/>
                <c:pt idx="0">
                  <c:v>Jövedelemegyenleg</c:v>
                </c:pt>
              </c:strCache>
            </c:strRef>
          </c:tx>
          <c:spPr>
            <a:solidFill>
              <a:srgbClr val="009EE0"/>
            </a:solidFill>
            <a:ln>
              <a:noFill/>
            </a:ln>
          </c:spPr>
          <c:invertIfNegative val="0"/>
          <c:cat>
            <c:numRef>
              <c:f>'c5-9'!$A$20:$A$32</c:f>
              <c:numCache>
                <c:formatCode>General</c:formatCode>
                <c:ptCount val="1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</c:numCache>
            </c:numRef>
          </c:cat>
          <c:val>
            <c:numRef>
              <c:f>'c5-9'!$C$20:$C$32</c:f>
              <c:numCache>
                <c:formatCode>0.0</c:formatCode>
                <c:ptCount val="13"/>
                <c:pt idx="0">
                  <c:v>-6.8831216345054695</c:v>
                </c:pt>
                <c:pt idx="1">
                  <c:v>-5.6675164294097291</c:v>
                </c:pt>
                <c:pt idx="2">
                  <c:v>-5.6927305851444014</c:v>
                </c:pt>
                <c:pt idx="3">
                  <c:v>-6.1064352521906393</c:v>
                </c:pt>
                <c:pt idx="4">
                  <c:v>-5.5428902717135378</c:v>
                </c:pt>
                <c:pt idx="5">
                  <c:v>-4.0206830381473866</c:v>
                </c:pt>
                <c:pt idx="6">
                  <c:v>-5.4760906649048442</c:v>
                </c:pt>
                <c:pt idx="7">
                  <c:v>-5.7098623935247526</c:v>
                </c:pt>
                <c:pt idx="8">
                  <c:v>-3.7056093170253623</c:v>
                </c:pt>
                <c:pt idx="9">
                  <c:v>-5.0739407304788324</c:v>
                </c:pt>
                <c:pt idx="10">
                  <c:v>-5.0627842207208822</c:v>
                </c:pt>
                <c:pt idx="11">
                  <c:v>-4.8909386337079575</c:v>
                </c:pt>
                <c:pt idx="12">
                  <c:v>-4.7092386189551503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42-4AD3-83F5-39E28101D49E}"/>
            </c:ext>
          </c:extLst>
        </c:ser>
        <c:ser>
          <c:idx val="2"/>
          <c:order val="2"/>
          <c:tx>
            <c:strRef>
              <c:f>'c5-9'!$D$15</c:f>
              <c:strCache>
                <c:ptCount val="1"/>
                <c:pt idx="0">
                  <c:v>Transzferegyenleg*</c:v>
                </c:pt>
              </c:strCache>
            </c:strRef>
          </c:tx>
          <c:spPr>
            <a:solidFill>
              <a:srgbClr val="0C2148"/>
            </a:solidFill>
            <a:ln>
              <a:noFill/>
            </a:ln>
          </c:spPr>
          <c:invertIfNegative val="0"/>
          <c:cat>
            <c:numRef>
              <c:f>'c5-9'!$A$20:$A$32</c:f>
              <c:numCache>
                <c:formatCode>General</c:formatCode>
                <c:ptCount val="1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</c:numCache>
            </c:numRef>
          </c:cat>
          <c:val>
            <c:numRef>
              <c:f>'c5-9'!$D$20:$D$32</c:f>
              <c:numCache>
                <c:formatCode>0.0</c:formatCode>
                <c:ptCount val="13"/>
                <c:pt idx="0">
                  <c:v>0.43459339482100956</c:v>
                </c:pt>
                <c:pt idx="1">
                  <c:v>2.5921084677237216</c:v>
                </c:pt>
                <c:pt idx="2">
                  <c:v>2.4667166258721416</c:v>
                </c:pt>
                <c:pt idx="3">
                  <c:v>3.0421034157294331</c:v>
                </c:pt>
                <c:pt idx="4">
                  <c:v>3.0749344832406802</c:v>
                </c:pt>
                <c:pt idx="5">
                  <c:v>4.4385255257407685</c:v>
                </c:pt>
                <c:pt idx="6">
                  <c:v>4.3279595842475205</c:v>
                </c:pt>
                <c:pt idx="7">
                  <c:v>4.9357079389727785</c:v>
                </c:pt>
                <c:pt idx="8">
                  <c:v>-0.31255793016756456</c:v>
                </c:pt>
                <c:pt idx="9">
                  <c:v>1.4997550467063534</c:v>
                </c:pt>
                <c:pt idx="10">
                  <c:v>3.1814118878236872</c:v>
                </c:pt>
                <c:pt idx="11">
                  <c:v>3.1399617225011491</c:v>
                </c:pt>
                <c:pt idx="12">
                  <c:v>2.1520915582495936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42-4AD3-83F5-39E28101D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99261440"/>
        <c:axId val="99271808"/>
      </c:barChart>
      <c:lineChart>
        <c:grouping val="standard"/>
        <c:varyColors val="0"/>
        <c:ser>
          <c:idx val="3"/>
          <c:order val="3"/>
          <c:tx>
            <c:strRef>
              <c:f>'c5-9'!$E$15</c:f>
              <c:strCache>
                <c:ptCount val="1"/>
                <c:pt idx="0">
                  <c:v>Külső finanszírozási képesség</c:v>
                </c:pt>
              </c:strCache>
            </c:strRef>
          </c:tx>
          <c:spPr>
            <a:ln>
              <a:solidFill>
                <a:srgbClr val="DA0000"/>
              </a:solidFill>
            </a:ln>
          </c:spPr>
          <c:marker>
            <c:symbol val="none"/>
          </c:marker>
          <c:cat>
            <c:numRef>
              <c:f>'c5-9'!$A$20:$A$32</c:f>
              <c:numCache>
                <c:formatCode>General</c:formatCode>
                <c:ptCount val="1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</c:numCache>
            </c:numRef>
          </c:cat>
          <c:val>
            <c:numRef>
              <c:f>'c5-9'!$E$20:$E$32</c:f>
              <c:numCache>
                <c:formatCode>0.0</c:formatCode>
                <c:ptCount val="13"/>
                <c:pt idx="0">
                  <c:v>-6.0919032414922718</c:v>
                </c:pt>
                <c:pt idx="1">
                  <c:v>0.95551353922014148</c:v>
                </c:pt>
                <c:pt idx="2">
                  <c:v>2.0935292198723721</c:v>
                </c:pt>
                <c:pt idx="3">
                  <c:v>3.0656531576351238</c:v>
                </c:pt>
                <c:pt idx="4">
                  <c:v>4.2975454708038869</c:v>
                </c:pt>
                <c:pt idx="5">
                  <c:v>7.3813500147267908</c:v>
                </c:pt>
                <c:pt idx="6">
                  <c:v>5.2276268421598591</c:v>
                </c:pt>
                <c:pt idx="7">
                  <c:v>8.1306023772594287</c:v>
                </c:pt>
                <c:pt idx="8">
                  <c:v>5.9967628091121972</c:v>
                </c:pt>
                <c:pt idx="9">
                  <c:v>4.1374038571790779</c:v>
                </c:pt>
                <c:pt idx="10">
                  <c:v>4.2315352867914227</c:v>
                </c:pt>
                <c:pt idx="11">
                  <c:v>4.3125955547287385</c:v>
                </c:pt>
                <c:pt idx="12">
                  <c:v>4.795514772950674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E42-4AD3-83F5-39E28101D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261440"/>
        <c:axId val="99271808"/>
      </c:lineChart>
      <c:lineChart>
        <c:grouping val="standard"/>
        <c:varyColors val="0"/>
        <c:ser>
          <c:idx val="4"/>
          <c:order val="4"/>
          <c:tx>
            <c:strRef>
              <c:f>'c5-9'!$F$15</c:f>
              <c:strCache>
                <c:ptCount val="1"/>
                <c:pt idx="0">
                  <c:v>Folyó fizetési mérleg</c:v>
                </c:pt>
              </c:strCache>
            </c:strRef>
          </c:tx>
          <c:spPr>
            <a:ln>
              <a:solidFill>
                <a:srgbClr val="0C2148"/>
              </a:solidFill>
              <a:prstDash val="sysDash"/>
            </a:ln>
          </c:spPr>
          <c:marker>
            <c:symbol val="none"/>
          </c:marker>
          <c:cat>
            <c:numRef>
              <c:f>'c5-9'!$A$20:$A$32</c:f>
              <c:numCache>
                <c:formatCode>General</c:formatCode>
                <c:ptCount val="1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</c:numCache>
            </c:numRef>
          </c:cat>
          <c:val>
            <c:numRef>
              <c:f>'c5-9'!$F$20:$F$32</c:f>
              <c:numCache>
                <c:formatCode>0.0</c:formatCode>
                <c:ptCount val="13"/>
                <c:pt idx="0">
                  <c:v>-7.0464431566147541</c:v>
                </c:pt>
                <c:pt idx="1">
                  <c:v>-0.80095982272336252</c:v>
                </c:pt>
                <c:pt idx="2">
                  <c:v>0.27689336955005928</c:v>
                </c:pt>
                <c:pt idx="3">
                  <c:v>0.74381591078490661</c:v>
                </c:pt>
                <c:pt idx="4">
                  <c:v>1.7610851856530174</c:v>
                </c:pt>
                <c:pt idx="5">
                  <c:v>3.8219941842846614</c:v>
                </c:pt>
                <c:pt idx="6">
                  <c:v>1.5033907756014591</c:v>
                </c:pt>
                <c:pt idx="7">
                  <c:v>3.5030890663417757</c:v>
                </c:pt>
                <c:pt idx="8">
                  <c:v>6.0370640793061527</c:v>
                </c:pt>
                <c:pt idx="9">
                  <c:v>2.9190790394055055</c:v>
                </c:pt>
                <c:pt idx="10">
                  <c:v>1.5261829937482214</c:v>
                </c:pt>
                <c:pt idx="11">
                  <c:v>1.6221446714362051</c:v>
                </c:pt>
                <c:pt idx="12">
                  <c:v>2.6725126045193273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E42-4AD3-83F5-39E28101D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279232"/>
        <c:axId val="99273344"/>
      </c:lineChart>
      <c:catAx>
        <c:axId val="99261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8.3220772946859908E-2"/>
              <c:y val="1.197111111111111E-3"/>
            </c:manualLayout>
          </c:layout>
          <c:overlay val="0"/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898D8D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99271808"/>
        <c:crosses val="autoZero"/>
        <c:auto val="1"/>
        <c:lblAlgn val="ctr"/>
        <c:lblOffset val="100"/>
        <c:noMultiLvlLbl val="0"/>
      </c:catAx>
      <c:valAx>
        <c:axId val="99271808"/>
        <c:scaling>
          <c:orientation val="minMax"/>
          <c:max val="16"/>
          <c:min val="-8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low"/>
        <c:spPr>
          <a:ln w="3175">
            <a:solidFill>
              <a:srgbClr val="898D8D"/>
            </a:solidFill>
            <a:prstDash val="solid"/>
          </a:ln>
        </c:spPr>
        <c:crossAx val="99261440"/>
        <c:crosses val="autoZero"/>
        <c:crossBetween val="between"/>
        <c:majorUnit val="4"/>
      </c:valAx>
      <c:valAx>
        <c:axId val="99273344"/>
        <c:scaling>
          <c:orientation val="minMax"/>
          <c:max val="16"/>
          <c:min val="-8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99279232"/>
        <c:crosses val="max"/>
        <c:crossBetween val="between"/>
        <c:majorUnit val="4"/>
      </c:valAx>
      <c:catAx>
        <c:axId val="9927923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0.83460326086956527"/>
              <c:y val="1.8633333333333334E-3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99273344"/>
        <c:crosses val="autoZero"/>
        <c:auto val="1"/>
        <c:lblAlgn val="ctr"/>
        <c:lblOffset val="100"/>
        <c:noMultiLvlLbl val="0"/>
      </c:cat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4.2174476139873142E-3"/>
          <c:y val="0.82158533333333328"/>
          <c:w val="0.99578255238601265"/>
          <c:h val="0.17841466666666669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3967947624820918E-2"/>
          <c:y val="6.6979117967897767E-2"/>
          <c:w val="0.91342875805911061"/>
          <c:h val="0.65071164356458355"/>
        </c:manualLayout>
      </c:layout>
      <c:areaChart>
        <c:grouping val="stacked"/>
        <c:varyColors val="0"/>
        <c:ser>
          <c:idx val="1"/>
          <c:order val="0"/>
          <c:tx>
            <c:strRef>
              <c:f>'[M_6_fejezet - 6th chapter.xlsx]c6-7'!$E$14</c:f>
              <c:strCache>
                <c:ptCount val="1"/>
                <c:pt idx="0">
                  <c:v>Reuters min</c:v>
                </c:pt>
              </c:strCache>
            </c:strRef>
          </c:tx>
          <c:spPr>
            <a:noFill/>
            <a:ln w="25400">
              <a:noFill/>
            </a:ln>
          </c:spPr>
          <c:cat>
            <c:numRef>
              <c:f>'[M_6_fejezet - 6th chapter.xlsx]c6-7'!$A$16:$A$24</c:f>
              <c:numCache>
                <c:formatCode>yyyy/mmm/</c:formatCode>
                <c:ptCount val="9"/>
                <c:pt idx="0">
                  <c:v>42339</c:v>
                </c:pt>
                <c:pt idx="1">
                  <c:v>42430</c:v>
                </c:pt>
                <c:pt idx="2">
                  <c:v>42522</c:v>
                </c:pt>
                <c:pt idx="3">
                  <c:v>42614</c:v>
                </c:pt>
                <c:pt idx="4">
                  <c:v>42705</c:v>
                </c:pt>
                <c:pt idx="5">
                  <c:v>42795</c:v>
                </c:pt>
                <c:pt idx="6">
                  <c:v>42887</c:v>
                </c:pt>
                <c:pt idx="7">
                  <c:v>42979</c:v>
                </c:pt>
                <c:pt idx="8">
                  <c:v>43070</c:v>
                </c:pt>
              </c:numCache>
            </c:numRef>
          </c:cat>
          <c:val>
            <c:numRef>
              <c:f>'[M_6_fejezet - 6th chapter.xlsx]c6-7'!$E$16:$E$24</c:f>
              <c:numCache>
                <c:formatCode>General</c:formatCode>
                <c:ptCount val="9"/>
                <c:pt idx="0">
                  <c:v>2.2999999999999998</c:v>
                </c:pt>
                <c:pt idx="1">
                  <c:v>1.4</c:v>
                </c:pt>
                <c:pt idx="2">
                  <c:v>1.1000000000000001</c:v>
                </c:pt>
                <c:pt idx="3">
                  <c:v>1.2</c:v>
                </c:pt>
                <c:pt idx="4">
                  <c:v>2</c:v>
                </c:pt>
                <c:pt idx="5">
                  <c:v>2.2000000000000002</c:v>
                </c:pt>
                <c:pt idx="6">
                  <c:v>2.4</c:v>
                </c:pt>
                <c:pt idx="7">
                  <c:v>2.2999999999999998</c:v>
                </c:pt>
                <c:pt idx="8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17-447E-B554-25DD4603940B}"/>
            </c:ext>
          </c:extLst>
        </c:ser>
        <c:ser>
          <c:idx val="2"/>
          <c:order val="1"/>
          <c:tx>
            <c:strRef>
              <c:f>'[M_6_fejezet - 6th chapter.xlsx]c6-7'!$F$14</c:f>
              <c:strCache>
                <c:ptCount val="1"/>
                <c:pt idx="0">
                  <c:v>Reuters előrejelzések terjedelme</c:v>
                </c:pt>
              </c:strCache>
            </c:strRef>
          </c:tx>
          <c:spPr>
            <a:solidFill>
              <a:srgbClr val="009EE0">
                <a:lumMod val="60000"/>
                <a:lumOff val="40000"/>
                <a:alpha val="60000"/>
              </a:srgbClr>
            </a:solidFill>
            <a:ln w="25400">
              <a:noFill/>
            </a:ln>
          </c:spPr>
          <c:cat>
            <c:numRef>
              <c:f>'[M_6_fejezet - 6th chapter.xlsx]c6-7'!$A$16:$A$24</c:f>
              <c:numCache>
                <c:formatCode>yyyy/mmm/</c:formatCode>
                <c:ptCount val="9"/>
                <c:pt idx="0">
                  <c:v>42339</c:v>
                </c:pt>
                <c:pt idx="1">
                  <c:v>42430</c:v>
                </c:pt>
                <c:pt idx="2">
                  <c:v>42522</c:v>
                </c:pt>
                <c:pt idx="3">
                  <c:v>42614</c:v>
                </c:pt>
                <c:pt idx="4">
                  <c:v>42705</c:v>
                </c:pt>
                <c:pt idx="5">
                  <c:v>42795</c:v>
                </c:pt>
                <c:pt idx="6">
                  <c:v>42887</c:v>
                </c:pt>
                <c:pt idx="7">
                  <c:v>42979</c:v>
                </c:pt>
                <c:pt idx="8">
                  <c:v>43070</c:v>
                </c:pt>
              </c:numCache>
            </c:numRef>
          </c:cat>
          <c:val>
            <c:numRef>
              <c:f>'[M_6_fejezet - 6th chapter.xlsx]c6-7'!$F$16:$F$24</c:f>
              <c:numCache>
                <c:formatCode>General</c:formatCode>
                <c:ptCount val="9"/>
                <c:pt idx="0">
                  <c:v>0.6</c:v>
                </c:pt>
                <c:pt idx="1">
                  <c:v>1.4</c:v>
                </c:pt>
                <c:pt idx="2">
                  <c:v>1.3</c:v>
                </c:pt>
                <c:pt idx="3">
                  <c:v>1.2</c:v>
                </c:pt>
                <c:pt idx="4">
                  <c:v>0.5</c:v>
                </c:pt>
                <c:pt idx="5">
                  <c:v>1.1000000000000001</c:v>
                </c:pt>
                <c:pt idx="6">
                  <c:v>0.2</c:v>
                </c:pt>
                <c:pt idx="7">
                  <c:v>0.2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17-447E-B554-25DD46039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6580608"/>
        <c:axId val="526580216"/>
      </c:areaChart>
      <c:lineChart>
        <c:grouping val="standard"/>
        <c:varyColors val="0"/>
        <c:ser>
          <c:idx val="3"/>
          <c:order val="2"/>
          <c:tx>
            <c:strRef>
              <c:f>'[M_6_fejezet - 6th chapter.xlsx]c6-7'!$B$14</c:f>
              <c:strCache>
                <c:ptCount val="1"/>
                <c:pt idx="0">
                  <c:v>MNB előrejelzés</c:v>
                </c:pt>
              </c:strCache>
            </c:strRef>
          </c:tx>
          <c:spPr>
            <a:ln w="28575">
              <a:solidFill>
                <a:srgbClr val="DA0000"/>
              </a:solidFill>
              <a:prstDash val="sysDash"/>
            </a:ln>
          </c:spPr>
          <c:marker>
            <c:symbol val="circle"/>
            <c:size val="5"/>
            <c:spPr>
              <a:solidFill>
                <a:srgbClr val="DA0000"/>
              </a:solidFill>
              <a:ln>
                <a:solidFill>
                  <a:srgbClr val="DA0000"/>
                </a:solidFill>
              </a:ln>
            </c:spPr>
          </c:marker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2-C717-447E-B554-25DD4603940B}"/>
              </c:ext>
            </c:extLst>
          </c:dPt>
          <c:cat>
            <c:numRef>
              <c:f>'[M_6_fejezet - 6th chapter.xlsx]c6-7'!$A$16:$A$24</c:f>
              <c:numCache>
                <c:formatCode>yyyy/mmm/</c:formatCode>
                <c:ptCount val="9"/>
                <c:pt idx="0">
                  <c:v>42339</c:v>
                </c:pt>
                <c:pt idx="1">
                  <c:v>42430</c:v>
                </c:pt>
                <c:pt idx="2">
                  <c:v>42522</c:v>
                </c:pt>
                <c:pt idx="3">
                  <c:v>42614</c:v>
                </c:pt>
                <c:pt idx="4">
                  <c:v>42705</c:v>
                </c:pt>
                <c:pt idx="5">
                  <c:v>42795</c:v>
                </c:pt>
                <c:pt idx="6">
                  <c:v>42887</c:v>
                </c:pt>
                <c:pt idx="7">
                  <c:v>42979</c:v>
                </c:pt>
                <c:pt idx="8">
                  <c:v>43070</c:v>
                </c:pt>
              </c:numCache>
            </c:numRef>
          </c:cat>
          <c:val>
            <c:numRef>
              <c:f>'[M_6_fejezet - 6th chapter.xlsx]c6-7'!$B$16:$B$24</c:f>
              <c:numCache>
                <c:formatCode>0.0</c:formatCode>
                <c:ptCount val="9"/>
                <c:pt idx="0">
                  <c:v>2.5713073349133637</c:v>
                </c:pt>
                <c:pt idx="1">
                  <c:v>2.4294234038657905</c:v>
                </c:pt>
                <c:pt idx="2">
                  <c:v>2.6383261592631371</c:v>
                </c:pt>
                <c:pt idx="3">
                  <c:v>2.2603354030856551</c:v>
                </c:pt>
                <c:pt idx="4">
                  <c:v>2.3619553661263382</c:v>
                </c:pt>
                <c:pt idx="5">
                  <c:v>2.6456960239110359</c:v>
                </c:pt>
                <c:pt idx="6">
                  <c:v>2.3552325109755543</c:v>
                </c:pt>
                <c:pt idx="7">
                  <c:v>2.3714160513997413</c:v>
                </c:pt>
                <c:pt idx="8">
                  <c:v>2.3327271656270159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17-447E-B554-25DD4603940B}"/>
            </c:ext>
          </c:extLst>
        </c:ser>
        <c:ser>
          <c:idx val="0"/>
          <c:order val="3"/>
          <c:tx>
            <c:strRef>
              <c:f>'[M_6_fejezet - 6th chapter.xlsx]c6-7'!$C$14</c:f>
              <c:strCache>
                <c:ptCount val="1"/>
                <c:pt idx="0">
                  <c:v>Reuters medián</c:v>
                </c:pt>
              </c:strCache>
            </c:strRef>
          </c:tx>
          <c:spPr>
            <a:ln w="28575">
              <a:solidFill>
                <a:srgbClr val="009EE0"/>
              </a:solidFill>
            </a:ln>
          </c:spPr>
          <c:marker>
            <c:symbol val="none"/>
          </c:marker>
          <c:cat>
            <c:numRef>
              <c:f>'[M_6_fejezet - 6th chapter.xlsx]c6-7'!$A$16:$A$24</c:f>
              <c:numCache>
                <c:formatCode>yyyy/mmm/</c:formatCode>
                <c:ptCount val="9"/>
                <c:pt idx="0">
                  <c:v>42339</c:v>
                </c:pt>
                <c:pt idx="1">
                  <c:v>42430</c:v>
                </c:pt>
                <c:pt idx="2">
                  <c:v>42522</c:v>
                </c:pt>
                <c:pt idx="3">
                  <c:v>42614</c:v>
                </c:pt>
                <c:pt idx="4">
                  <c:v>42705</c:v>
                </c:pt>
                <c:pt idx="5">
                  <c:v>42795</c:v>
                </c:pt>
                <c:pt idx="6">
                  <c:v>42887</c:v>
                </c:pt>
                <c:pt idx="7">
                  <c:v>42979</c:v>
                </c:pt>
                <c:pt idx="8">
                  <c:v>43070</c:v>
                </c:pt>
              </c:numCache>
            </c:numRef>
          </c:cat>
          <c:val>
            <c:numRef>
              <c:f>'[M_6_fejezet - 6th chapter.xlsx]c6-7'!$C$16:$C$24</c:f>
              <c:numCache>
                <c:formatCode>0.0</c:formatCode>
                <c:ptCount val="9"/>
                <c:pt idx="0">
                  <c:v>2.7</c:v>
                </c:pt>
                <c:pt idx="1">
                  <c:v>2.35</c:v>
                </c:pt>
                <c:pt idx="2">
                  <c:v>1.7</c:v>
                </c:pt>
                <c:pt idx="3">
                  <c:v>2</c:v>
                </c:pt>
                <c:pt idx="4">
                  <c:v>2.0499999999999998</c:v>
                </c:pt>
                <c:pt idx="5">
                  <c:v>2.65</c:v>
                </c:pt>
                <c:pt idx="6">
                  <c:v>2.4500000000000002</c:v>
                </c:pt>
                <c:pt idx="7">
                  <c:v>2.4</c:v>
                </c:pt>
                <c:pt idx="8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717-447E-B554-25DD4603940B}"/>
            </c:ext>
          </c:extLst>
        </c:ser>
        <c:ser>
          <c:idx val="4"/>
          <c:order val="4"/>
          <c:tx>
            <c:strRef>
              <c:f>'[M_6_fejezet - 6th chapter.xlsx]c6-7'!$D$14</c:f>
              <c:strCache>
                <c:ptCount val="1"/>
                <c:pt idx="0">
                  <c:v>Tény</c:v>
                </c:pt>
              </c:strCache>
            </c:strRef>
          </c:tx>
          <c:spPr>
            <a:ln w="28575">
              <a:solidFill>
                <a:srgbClr val="0C2148"/>
              </a:solidFill>
            </a:ln>
          </c:spPr>
          <c:marker>
            <c:symbol val="none"/>
          </c:marker>
          <c:cat>
            <c:numRef>
              <c:f>'[M_6_fejezet - 6th chapter.xlsx]c6-7'!$A$16:$A$24</c:f>
              <c:numCache>
                <c:formatCode>yyyy/mmm/</c:formatCode>
                <c:ptCount val="9"/>
                <c:pt idx="0">
                  <c:v>42339</c:v>
                </c:pt>
                <c:pt idx="1">
                  <c:v>42430</c:v>
                </c:pt>
                <c:pt idx="2">
                  <c:v>42522</c:v>
                </c:pt>
                <c:pt idx="3">
                  <c:v>42614</c:v>
                </c:pt>
                <c:pt idx="4">
                  <c:v>42705</c:v>
                </c:pt>
                <c:pt idx="5">
                  <c:v>42795</c:v>
                </c:pt>
                <c:pt idx="6">
                  <c:v>42887</c:v>
                </c:pt>
                <c:pt idx="7">
                  <c:v>42979</c:v>
                </c:pt>
                <c:pt idx="8">
                  <c:v>43070</c:v>
                </c:pt>
              </c:numCache>
            </c:numRef>
          </c:cat>
          <c:val>
            <c:numRef>
              <c:f>'[M_6_fejezet - 6th chapter.xlsx]c6-7'!$D$16:$D$24</c:f>
              <c:numCache>
                <c:formatCode>0.0</c:formatCode>
                <c:ptCount val="9"/>
                <c:pt idx="0">
                  <c:v>2.4</c:v>
                </c:pt>
                <c:pt idx="1">
                  <c:v>2.4</c:v>
                </c:pt>
                <c:pt idx="2">
                  <c:v>2.4</c:v>
                </c:pt>
                <c:pt idx="3">
                  <c:v>2.4</c:v>
                </c:pt>
                <c:pt idx="4">
                  <c:v>2.4</c:v>
                </c:pt>
                <c:pt idx="5">
                  <c:v>2.4</c:v>
                </c:pt>
                <c:pt idx="6">
                  <c:v>2.4</c:v>
                </c:pt>
                <c:pt idx="7">
                  <c:v>2.4</c:v>
                </c:pt>
                <c:pt idx="8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717-447E-B554-25DD46039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6580608"/>
        <c:axId val="526580216"/>
      </c:lineChart>
      <c:catAx>
        <c:axId val="526580608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low"/>
        <c:spPr>
          <a:ln>
            <a:solidFill>
              <a:sysClr val="window" lastClr="FFFFFF">
                <a:lumMod val="50000"/>
              </a:sysClr>
            </a:solidFill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526580216"/>
        <c:crosses val="autoZero"/>
        <c:auto val="0"/>
        <c:lblAlgn val="ctr"/>
        <c:lblOffset val="100"/>
        <c:tickLblSkip val="1"/>
        <c:noMultiLvlLbl val="0"/>
      </c:catAx>
      <c:valAx>
        <c:axId val="526580216"/>
        <c:scaling>
          <c:orientation val="minMax"/>
          <c:max val="3.5"/>
          <c:min val="1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 dirty="0"/>
                  <a:t>Százalék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5.8517543859649454E-2"/>
              <c:y val="1.8450989558983961E-3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spPr>
          <a:ln>
            <a:solidFill>
              <a:sysClr val="window" lastClr="FFFFFF">
                <a:lumMod val="50000"/>
              </a:sysClr>
            </a:solidFill>
          </a:ln>
        </c:spPr>
        <c:crossAx val="526580608"/>
        <c:crosses val="autoZero"/>
        <c:crossBetween val="midCat"/>
        <c:majorUnit val="0.5"/>
      </c:valAx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5.1010101010101009E-4"/>
          <c:y val="0.92161631944444444"/>
          <c:w val="0.99628274853801158"/>
          <c:h val="7.8383680555555571E-2"/>
        </c:manualLayout>
      </c:layout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600">
          <a:latin typeface="+mn-lt"/>
        </a:defRPr>
      </a:pPr>
      <a:endParaRPr lang="hu-H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05683760683761"/>
          <c:y val="6.8257692307692311E-2"/>
          <c:w val="0.87193397435897435"/>
          <c:h val="0.59637521367521362"/>
        </c:manualLayout>
      </c:layout>
      <c:areaChart>
        <c:grouping val="stacked"/>
        <c:varyColors val="0"/>
        <c:ser>
          <c:idx val="1"/>
          <c:order val="1"/>
          <c:tx>
            <c:strRef>
              <c:f>'4'!$C$9</c:f>
              <c:strCache>
                <c:ptCount val="1"/>
                <c:pt idx="0">
                  <c:v>Bérezési alapfolyamat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cat>
            <c:numRef>
              <c:f>'4'!$A$12:$A$25</c:f>
              <c:numCache>
                <c:formatCode>yyyy</c:formatCode>
                <c:ptCount val="14"/>
                <c:pt idx="0">
                  <c:v>39083</c:v>
                </c:pt>
                <c:pt idx="1">
                  <c:v>39448</c:v>
                </c:pt>
                <c:pt idx="2">
                  <c:v>39814</c:v>
                </c:pt>
                <c:pt idx="3">
                  <c:v>40179</c:v>
                </c:pt>
                <c:pt idx="4">
                  <c:v>40544</c:v>
                </c:pt>
                <c:pt idx="5">
                  <c:v>40909</c:v>
                </c:pt>
                <c:pt idx="6">
                  <c:v>41275</c:v>
                </c:pt>
                <c:pt idx="7">
                  <c:v>41640</c:v>
                </c:pt>
                <c:pt idx="8">
                  <c:v>42005</c:v>
                </c:pt>
                <c:pt idx="9">
                  <c:v>42370</c:v>
                </c:pt>
                <c:pt idx="10">
                  <c:v>42736</c:v>
                </c:pt>
                <c:pt idx="11">
                  <c:v>43101</c:v>
                </c:pt>
                <c:pt idx="12">
                  <c:v>43466</c:v>
                </c:pt>
                <c:pt idx="13">
                  <c:v>43831</c:v>
                </c:pt>
              </c:numCache>
            </c:numRef>
          </c:cat>
          <c:val>
            <c:numRef>
              <c:f>'4'!$C$12:$C$25</c:f>
              <c:numCache>
                <c:formatCode>0.0</c:formatCode>
                <c:ptCount val="14"/>
                <c:pt idx="0">
                  <c:v>9.2051833350169403</c:v>
                </c:pt>
                <c:pt idx="1">
                  <c:v>8.2858068545187393</c:v>
                </c:pt>
                <c:pt idx="2">
                  <c:v>4.2918246498929733</c:v>
                </c:pt>
                <c:pt idx="3">
                  <c:v>3.2023243669359971</c:v>
                </c:pt>
                <c:pt idx="4">
                  <c:v>3.8334830015635646</c:v>
                </c:pt>
                <c:pt idx="5">
                  <c:v>3.4635842659345002</c:v>
                </c:pt>
                <c:pt idx="6">
                  <c:v>3.5866638731038449</c:v>
                </c:pt>
                <c:pt idx="7">
                  <c:v>4.2851835671852854</c:v>
                </c:pt>
                <c:pt idx="8">
                  <c:v>3.973730780077716</c:v>
                </c:pt>
                <c:pt idx="9">
                  <c:v>5.4129300707198809</c:v>
                </c:pt>
                <c:pt idx="10">
                  <c:v>6.8826683074840957</c:v>
                </c:pt>
                <c:pt idx="11">
                  <c:v>6.9132253316782979</c:v>
                </c:pt>
                <c:pt idx="12">
                  <c:v>6.9437823558725</c:v>
                </c:pt>
                <c:pt idx="13">
                  <c:v>7.0990284538736717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30-4ABE-8A0D-3F8C0EFAF81F}"/>
            </c:ext>
          </c:extLst>
        </c:ser>
        <c:ser>
          <c:idx val="2"/>
          <c:order val="2"/>
          <c:tx>
            <c:strRef>
              <c:f>'4'!$D$9</c:f>
              <c:strCache>
                <c:ptCount val="1"/>
                <c:pt idx="0">
                  <c:v>Adminisztratív intézkedések hatása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cat>
            <c:numRef>
              <c:f>'4'!$A$12:$A$25</c:f>
              <c:numCache>
                <c:formatCode>yyyy</c:formatCode>
                <c:ptCount val="14"/>
                <c:pt idx="0">
                  <c:v>39083</c:v>
                </c:pt>
                <c:pt idx="1">
                  <c:v>39448</c:v>
                </c:pt>
                <c:pt idx="2">
                  <c:v>39814</c:v>
                </c:pt>
                <c:pt idx="3">
                  <c:v>40179</c:v>
                </c:pt>
                <c:pt idx="4">
                  <c:v>40544</c:v>
                </c:pt>
                <c:pt idx="5">
                  <c:v>40909</c:v>
                </c:pt>
                <c:pt idx="6">
                  <c:v>41275</c:v>
                </c:pt>
                <c:pt idx="7">
                  <c:v>41640</c:v>
                </c:pt>
                <c:pt idx="8">
                  <c:v>42005</c:v>
                </c:pt>
                <c:pt idx="9">
                  <c:v>42370</c:v>
                </c:pt>
                <c:pt idx="10">
                  <c:v>42736</c:v>
                </c:pt>
                <c:pt idx="11">
                  <c:v>43101</c:v>
                </c:pt>
                <c:pt idx="12">
                  <c:v>43466</c:v>
                </c:pt>
                <c:pt idx="13">
                  <c:v>43831</c:v>
                </c:pt>
              </c:numCache>
            </c:numRef>
          </c:cat>
          <c:val>
            <c:numRef>
              <c:f>'4'!$D$12:$D$25</c:f>
              <c:numCache>
                <c:formatCode>0.0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1.5443993809535215</c:v>
                </c:pt>
                <c:pt idx="5">
                  <c:v>3.8316614392193031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4.6976349325739335</c:v>
                </c:pt>
                <c:pt idx="11">
                  <c:v>3.3734903570898425</c:v>
                </c:pt>
                <c:pt idx="12">
                  <c:v>1.4210854715202004E-14</c:v>
                </c:pt>
                <c:pt idx="13">
                  <c:v>-2.8421709430404007E-14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30-4ABE-8A0D-3F8C0EFAF8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3956208"/>
        <c:axId val="853953584"/>
      </c:areaChart>
      <c:lineChart>
        <c:grouping val="standard"/>
        <c:varyColors val="0"/>
        <c:ser>
          <c:idx val="0"/>
          <c:order val="0"/>
          <c:tx>
            <c:strRef>
              <c:f>'4'!$B$9</c:f>
              <c:strCache>
                <c:ptCount val="1"/>
                <c:pt idx="0">
                  <c:v>Aktuális előrejelzés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bg1"/>
              </a:solidFill>
              <a:ln w="15875">
                <a:solidFill>
                  <a:schemeClr val="accent3"/>
                </a:solidFill>
              </a:ln>
              <a:effectLst/>
            </c:spPr>
          </c:marker>
          <c:cat>
            <c:numRef>
              <c:f>'4'!$A$12:$A$25</c:f>
              <c:numCache>
                <c:formatCode>yyyy</c:formatCode>
                <c:ptCount val="14"/>
                <c:pt idx="0">
                  <c:v>39083</c:v>
                </c:pt>
                <c:pt idx="1">
                  <c:v>39448</c:v>
                </c:pt>
                <c:pt idx="2">
                  <c:v>39814</c:v>
                </c:pt>
                <c:pt idx="3">
                  <c:v>40179</c:v>
                </c:pt>
                <c:pt idx="4">
                  <c:v>40544</c:v>
                </c:pt>
                <c:pt idx="5">
                  <c:v>40909</c:v>
                </c:pt>
                <c:pt idx="6">
                  <c:v>41275</c:v>
                </c:pt>
                <c:pt idx="7">
                  <c:v>41640</c:v>
                </c:pt>
                <c:pt idx="8">
                  <c:v>42005</c:v>
                </c:pt>
                <c:pt idx="9">
                  <c:v>42370</c:v>
                </c:pt>
                <c:pt idx="10">
                  <c:v>42736</c:v>
                </c:pt>
                <c:pt idx="11">
                  <c:v>43101</c:v>
                </c:pt>
                <c:pt idx="12">
                  <c:v>43466</c:v>
                </c:pt>
                <c:pt idx="13">
                  <c:v>43831</c:v>
                </c:pt>
              </c:numCache>
            </c:numRef>
          </c:cat>
          <c:val>
            <c:numRef>
              <c:f>'4'!$B$12:$B$25</c:f>
              <c:numCache>
                <c:formatCode>0.0</c:formatCode>
                <c:ptCount val="14"/>
                <c:pt idx="0">
                  <c:v>9.2051833350169403</c:v>
                </c:pt>
                <c:pt idx="1">
                  <c:v>8.2858068545187393</c:v>
                </c:pt>
                <c:pt idx="2">
                  <c:v>4.2918246498929733</c:v>
                </c:pt>
                <c:pt idx="3">
                  <c:v>3.2023243669359971</c:v>
                </c:pt>
                <c:pt idx="4">
                  <c:v>5.3778823825170861</c:v>
                </c:pt>
                <c:pt idx="5">
                  <c:v>7.2952457051538033</c:v>
                </c:pt>
                <c:pt idx="6">
                  <c:v>3.5866638731038449</c:v>
                </c:pt>
                <c:pt idx="7">
                  <c:v>4.2851835671852854</c:v>
                </c:pt>
                <c:pt idx="8">
                  <c:v>3.973730780077716</c:v>
                </c:pt>
                <c:pt idx="9">
                  <c:v>5.4129300707198809</c:v>
                </c:pt>
                <c:pt idx="10">
                  <c:v>11.580303240058029</c:v>
                </c:pt>
                <c:pt idx="11">
                  <c:v>10.28671568876814</c:v>
                </c:pt>
                <c:pt idx="12">
                  <c:v>6.9437823558725142</c:v>
                </c:pt>
                <c:pt idx="13">
                  <c:v>7.0990284538736432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30-4ABE-8A0D-3F8C0EFAF8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3956208"/>
        <c:axId val="853953584"/>
      </c:lineChart>
      <c:dateAx>
        <c:axId val="853956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/>
                  <a:t>Százalék</a:t>
                </a:r>
              </a:p>
            </c:rich>
          </c:tx>
          <c:layout>
            <c:manualLayout>
              <c:xMode val="edge"/>
              <c:yMode val="edge"/>
              <c:x val="0.10728311965811965"/>
              <c:y val="2.72564102564102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hu-HU"/>
            </a:p>
          </c:txPr>
        </c:title>
        <c:numFmt formatCode="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hu-HU"/>
          </a:p>
        </c:txPr>
        <c:crossAx val="853953584"/>
        <c:crosses val="autoZero"/>
        <c:auto val="1"/>
        <c:lblOffset val="100"/>
        <c:baseTimeUnit val="years"/>
      </c:dateAx>
      <c:valAx>
        <c:axId val="853953584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hu-HU"/>
          </a:p>
        </c:txPr>
        <c:crossAx val="8539562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8388888888888891E-3"/>
          <c:y val="0.81610170940170934"/>
          <c:w val="0.99616111111111116"/>
          <c:h val="0.18389829059829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Calibri" panose="020F0502020204030204" pitchFamily="34" charset="0"/>
        </a:defRPr>
      </a:pPr>
      <a:endParaRPr lang="hu-HU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251151557018504E-2"/>
          <c:y val="8.2585850052798296E-2"/>
          <c:w val="0.93248451917285458"/>
          <c:h val="0.66597909055978344"/>
        </c:manualLayout>
      </c:layout>
      <c:areaChart>
        <c:grouping val="stacked"/>
        <c:varyColors val="0"/>
        <c:ser>
          <c:idx val="0"/>
          <c:order val="1"/>
          <c:tx>
            <c:strRef>
              <c:f>'c1-2'!$C$16</c:f>
              <c:strCache>
                <c:ptCount val="1"/>
                <c:pt idx="0">
                  <c:v>lower</c:v>
                </c:pt>
              </c:strCache>
            </c:strRef>
          </c:tx>
          <c:spPr>
            <a:noFill/>
          </c:spPr>
          <c:cat>
            <c:numRef>
              <c:f>'c1-2'!$A$18:$A$341</c:f>
              <c:numCache>
                <c:formatCode>mmm\-yy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  <c:pt idx="60">
                  <c:v>43101</c:v>
                </c:pt>
                <c:pt idx="61">
                  <c:v>43132</c:v>
                </c:pt>
                <c:pt idx="62">
                  <c:v>43160</c:v>
                </c:pt>
                <c:pt idx="63">
                  <c:v>43191</c:v>
                </c:pt>
                <c:pt idx="64">
                  <c:v>43221</c:v>
                </c:pt>
                <c:pt idx="65">
                  <c:v>43252</c:v>
                </c:pt>
              </c:numCache>
            </c:numRef>
          </c:cat>
          <c:val>
            <c:numRef>
              <c:f>'c1-2'!$C$18:$C$341</c:f>
              <c:numCache>
                <c:formatCode>0.0</c:formatCode>
                <c:ptCount val="324"/>
                <c:pt idx="0">
                  <c:v>3.7169918492455309</c:v>
                </c:pt>
                <c:pt idx="1">
                  <c:v>2.7804965967721529</c:v>
                </c:pt>
                <c:pt idx="2">
                  <c:v>2.2255184719153789</c:v>
                </c:pt>
                <c:pt idx="3">
                  <c:v>1.6883769546178371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1.7545255250372378</c:v>
                </c:pt>
                <c:pt idx="7">
                  <c:v>1.34330660778663</c:v>
                </c:pt>
                <c:pt idx="8">
                  <c:v>1.3710606097958618</c:v>
                </c:pt>
                <c:pt idx="9">
                  <c:v>0.91132193042523113</c:v>
                </c:pt>
                <c:pt idx="10">
                  <c:v>0.91593030816623866</c:v>
                </c:pt>
                <c:pt idx="11">
                  <c:v>0.42506276944780552</c:v>
                </c:pt>
                <c:pt idx="12">
                  <c:v>-5.0566179730950012E-2</c:v>
                </c:pt>
                <c:pt idx="13">
                  <c:v>0.10315388802861492</c:v>
                </c:pt>
                <c:pt idx="14">
                  <c:v>7.7117957443746832E-2</c:v>
                </c:pt>
                <c:pt idx="15">
                  <c:v>-0.10112053183841851</c:v>
                </c:pt>
                <c:pt idx="16">
                  <c:v>-0.13972419613033082</c:v>
                </c:pt>
                <c:pt idx="17">
                  <c:v>-0.27135074950689386</c:v>
                </c:pt>
                <c:pt idx="18">
                  <c:v>0.12891311550566797</c:v>
                </c:pt>
                <c:pt idx="19">
                  <c:v>0.16648534646722624</c:v>
                </c:pt>
                <c:pt idx="20">
                  <c:v>-0.47979891434401623</c:v>
                </c:pt>
                <c:pt idx="21">
                  <c:v>-0.41673843155288637</c:v>
                </c:pt>
                <c:pt idx="22">
                  <c:v>-0.70627368823923575</c:v>
                </c:pt>
                <c:pt idx="23">
                  <c:v>-0.9373491815670576</c:v>
                </c:pt>
                <c:pt idx="24">
                  <c:v>-1.4</c:v>
                </c:pt>
                <c:pt idx="25">
                  <c:v>-1.0488349707626696</c:v>
                </c:pt>
                <c:pt idx="26">
                  <c:v>-0.63973849038276853</c:v>
                </c:pt>
                <c:pt idx="27">
                  <c:v>-0.3</c:v>
                </c:pt>
                <c:pt idx="28">
                  <c:v>0.53094439816412375</c:v>
                </c:pt>
                <c:pt idx="29">
                  <c:v>0.58880418406022272</c:v>
                </c:pt>
                <c:pt idx="30">
                  <c:v>0.39643705887063163</c:v>
                </c:pt>
                <c:pt idx="31">
                  <c:v>9.6821967393481145E-3</c:v>
                </c:pt>
                <c:pt idx="32">
                  <c:v>-0.39714782670608884</c:v>
                </c:pt>
                <c:pt idx="33">
                  <c:v>0.10120404248186787</c:v>
                </c:pt>
                <c:pt idx="34">
                  <c:v>0.50240414698035352</c:v>
                </c:pt>
                <c:pt idx="35">
                  <c:v>0.86895746329112455</c:v>
                </c:pt>
                <c:pt idx="36">
                  <c:v>0.91801181167458878</c:v>
                </c:pt>
                <c:pt idx="37">
                  <c:v>0.27879615938887525</c:v>
                </c:pt>
                <c:pt idx="38">
                  <c:v>-0.23281304688885029</c:v>
                </c:pt>
                <c:pt idx="39">
                  <c:v>7.0965751882482664E-2</c:v>
                </c:pt>
                <c:pt idx="40">
                  <c:v>-0.35535203425264683</c:v>
                </c:pt>
                <c:pt idx="41">
                  <c:v>-0.16016342015859664</c:v>
                </c:pt>
                <c:pt idx="42">
                  <c:v>-0.31480384483785429</c:v>
                </c:pt>
                <c:pt idx="43">
                  <c:v>-0.12670886972730955</c:v>
                </c:pt>
                <c:pt idx="44">
                  <c:v>0.62136488858122618</c:v>
                </c:pt>
                <c:pt idx="45">
                  <c:v>1.0114475450584735</c:v>
                </c:pt>
                <c:pt idx="46">
                  <c:v>1.1000000000000001</c:v>
                </c:pt>
                <c:pt idx="47">
                  <c:v>1.7733655388626062</c:v>
                </c:pt>
                <c:pt idx="48">
                  <c:v>2.3262121641073179</c:v>
                </c:pt>
                <c:pt idx="49">
                  <c:v>2.9</c:v>
                </c:pt>
                <c:pt idx="50">
                  <c:v>2.6919669648024467</c:v>
                </c:pt>
                <c:pt idx="51">
                  <c:v>2.2248497833551113</c:v>
                </c:pt>
                <c:pt idx="52">
                  <c:v>2.0823764469670465</c:v>
                </c:pt>
                <c:pt idx="53">
                  <c:v>1.8982136412479207</c:v>
                </c:pt>
                <c:pt idx="54">
                  <c:v>2.1346350547052708</c:v>
                </c:pt>
                <c:pt idx="55">
                  <c:v>2.612819315527787</c:v>
                </c:pt>
                <c:pt idx="56">
                  <c:v>2.5</c:v>
                </c:pt>
                <c:pt idx="57">
                  <c:v>2.2000000000000002</c:v>
                </c:pt>
                <c:pt idx="58">
                  <c:v>2.5</c:v>
                </c:pt>
                <c:pt idx="59">
                  <c:v>2.1</c:v>
                </c:pt>
                <c:pt idx="60">
                  <c:v>2.1</c:v>
                </c:pt>
                <c:pt idx="61">
                  <c:v>1.9</c:v>
                </c:pt>
                <c:pt idx="62">
                  <c:v>1.853688413646541</c:v>
                </c:pt>
                <c:pt idx="63">
                  <c:v>1.7958228475015556</c:v>
                </c:pt>
                <c:pt idx="64">
                  <c:v>1.7640944838925083</c:v>
                </c:pt>
                <c:pt idx="65">
                  <c:v>1.7828523995255505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78-4172-9376-1643D798F419}"/>
            </c:ext>
          </c:extLst>
        </c:ser>
        <c:ser>
          <c:idx val="1"/>
          <c:order val="2"/>
          <c:tx>
            <c:strRef>
              <c:f>'c1-2'!$D$16</c:f>
              <c:strCache>
                <c:ptCount val="1"/>
                <c:pt idx="0">
                  <c:v>upper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numRef>
              <c:f>'c1-2'!$A$18:$A$341</c:f>
              <c:numCache>
                <c:formatCode>mmm\-yy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  <c:pt idx="60">
                  <c:v>43101</c:v>
                </c:pt>
                <c:pt idx="61">
                  <c:v>43132</c:v>
                </c:pt>
                <c:pt idx="62">
                  <c:v>43160</c:v>
                </c:pt>
                <c:pt idx="63">
                  <c:v>43191</c:v>
                </c:pt>
                <c:pt idx="64">
                  <c:v>43221</c:v>
                </c:pt>
                <c:pt idx="65">
                  <c:v>43252</c:v>
                </c:pt>
              </c:numCache>
            </c:numRef>
          </c:cat>
          <c:val>
            <c:numRef>
              <c:f>'c1-2'!$D$18:$D$341</c:f>
              <c:numCache>
                <c:formatCode>General</c:formatCode>
                <c:ptCount val="324"/>
                <c:pt idx="62" formatCode="0.0">
                  <c:v>0.18637175485264024</c:v>
                </c:pt>
                <c:pt idx="63" formatCode="0.0">
                  <c:v>0.46430658314197504</c:v>
                </c:pt>
                <c:pt idx="64" formatCode="0.0">
                  <c:v>0.66210335918107255</c:v>
                </c:pt>
                <c:pt idx="65" formatCode="0.0">
                  <c:v>0.7932743377763547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78-4172-9376-1643D798F419}"/>
            </c:ext>
          </c:extLst>
        </c:ser>
        <c:ser>
          <c:idx val="2"/>
          <c:order val="3"/>
          <c:tx>
            <c:strRef>
              <c:f>'c1-2'!$E$17</c:f>
              <c:strCache>
                <c:ptCount val="1"/>
                <c:pt idx="0">
                  <c:v>Bizonytalansági sáv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numRef>
              <c:f>'c1-2'!$A$18:$A$341</c:f>
              <c:numCache>
                <c:formatCode>mmm\-yy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  <c:pt idx="60">
                  <c:v>43101</c:v>
                </c:pt>
                <c:pt idx="61">
                  <c:v>43132</c:v>
                </c:pt>
                <c:pt idx="62">
                  <c:v>43160</c:v>
                </c:pt>
                <c:pt idx="63">
                  <c:v>43191</c:v>
                </c:pt>
                <c:pt idx="64">
                  <c:v>43221</c:v>
                </c:pt>
                <c:pt idx="65">
                  <c:v>43252</c:v>
                </c:pt>
              </c:numCache>
            </c:numRef>
          </c:cat>
          <c:val>
            <c:numRef>
              <c:f>'c1-2'!$E$18:$E$341</c:f>
              <c:numCache>
                <c:formatCode>General</c:formatCode>
                <c:ptCount val="324"/>
                <c:pt idx="62" formatCode="0.0">
                  <c:v>0.18637175485264024</c:v>
                </c:pt>
                <c:pt idx="63" formatCode="0.0">
                  <c:v>0.46430658314197504</c:v>
                </c:pt>
                <c:pt idx="64" formatCode="0.0">
                  <c:v>0.66210335918107255</c:v>
                </c:pt>
                <c:pt idx="65" formatCode="0.0">
                  <c:v>0.7932743377763547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78-4172-9376-1643D798F4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8776688"/>
        <c:axId val="388845736"/>
      </c:areaChart>
      <c:lineChart>
        <c:grouping val="standard"/>
        <c:varyColors val="0"/>
        <c:ser>
          <c:idx val="3"/>
          <c:order val="0"/>
          <c:tx>
            <c:strRef>
              <c:f>'c1-2'!$B$17</c:f>
              <c:strCache>
                <c:ptCount val="1"/>
                <c:pt idx="0">
                  <c:v>Infláció</c:v>
                </c:pt>
              </c:strCache>
            </c:strRef>
          </c:tx>
          <c:spPr>
            <a:ln>
              <a:solidFill>
                <a:schemeClr val="tx2"/>
              </a:solidFill>
              <a:prstDash val="solid"/>
            </a:ln>
          </c:spPr>
          <c:marker>
            <c:symbol val="none"/>
          </c:marker>
          <c:dPt>
            <c:idx val="17"/>
            <c:bubble3D val="0"/>
            <c:extLst>
              <c:ext xmlns:c16="http://schemas.microsoft.com/office/drawing/2014/chart" uri="{C3380CC4-5D6E-409C-BE32-E72D297353CC}">
                <c16:uniqueId val="{00000003-D278-4172-9376-1643D798F419}"/>
              </c:ext>
            </c:extLst>
          </c:dPt>
          <c:dPt>
            <c:idx val="18"/>
            <c:bubble3D val="0"/>
            <c:extLst>
              <c:ext xmlns:c16="http://schemas.microsoft.com/office/drawing/2014/chart" uri="{C3380CC4-5D6E-409C-BE32-E72D297353CC}">
                <c16:uniqueId val="{00000004-D278-4172-9376-1643D798F419}"/>
              </c:ext>
            </c:extLst>
          </c:dPt>
          <c:dPt>
            <c:idx val="19"/>
            <c:bubble3D val="0"/>
            <c:extLst>
              <c:ext xmlns:c16="http://schemas.microsoft.com/office/drawing/2014/chart" uri="{C3380CC4-5D6E-409C-BE32-E72D297353CC}">
                <c16:uniqueId val="{00000005-D278-4172-9376-1643D798F419}"/>
              </c:ext>
            </c:extLst>
          </c:dPt>
          <c:dPt>
            <c:idx val="20"/>
            <c:bubble3D val="0"/>
            <c:extLst>
              <c:ext xmlns:c16="http://schemas.microsoft.com/office/drawing/2014/chart" uri="{C3380CC4-5D6E-409C-BE32-E72D297353CC}">
                <c16:uniqueId val="{00000006-D278-4172-9376-1643D798F419}"/>
              </c:ext>
            </c:extLst>
          </c:dPt>
          <c:dPt>
            <c:idx val="21"/>
            <c:bubble3D val="0"/>
            <c:extLst>
              <c:ext xmlns:c16="http://schemas.microsoft.com/office/drawing/2014/chart" uri="{C3380CC4-5D6E-409C-BE32-E72D297353CC}">
                <c16:uniqueId val="{00000007-D278-4172-9376-1643D798F419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008-D278-4172-9376-1643D798F419}"/>
              </c:ext>
            </c:extLst>
          </c:dPt>
          <c:dPt>
            <c:idx val="23"/>
            <c:bubble3D val="0"/>
            <c:extLst>
              <c:ext xmlns:c16="http://schemas.microsoft.com/office/drawing/2014/chart" uri="{C3380CC4-5D6E-409C-BE32-E72D297353CC}">
                <c16:uniqueId val="{00000009-D278-4172-9376-1643D798F419}"/>
              </c:ext>
            </c:extLst>
          </c:dPt>
          <c:dPt>
            <c:idx val="24"/>
            <c:bubble3D val="0"/>
            <c:extLst>
              <c:ext xmlns:c16="http://schemas.microsoft.com/office/drawing/2014/chart" uri="{C3380CC4-5D6E-409C-BE32-E72D297353CC}">
                <c16:uniqueId val="{0000000A-D278-4172-9376-1643D798F419}"/>
              </c:ext>
            </c:extLst>
          </c:dPt>
          <c:dPt>
            <c:idx val="25"/>
            <c:bubble3D val="0"/>
            <c:extLst>
              <c:ext xmlns:c16="http://schemas.microsoft.com/office/drawing/2014/chart" uri="{C3380CC4-5D6E-409C-BE32-E72D297353CC}">
                <c16:uniqueId val="{0000000B-D278-4172-9376-1643D798F419}"/>
              </c:ext>
            </c:extLst>
          </c:dPt>
          <c:dPt>
            <c:idx val="26"/>
            <c:bubble3D val="0"/>
            <c:extLst>
              <c:ext xmlns:c16="http://schemas.microsoft.com/office/drawing/2014/chart" uri="{C3380CC4-5D6E-409C-BE32-E72D297353CC}">
                <c16:uniqueId val="{0000000C-D278-4172-9376-1643D798F419}"/>
              </c:ext>
            </c:extLst>
          </c:dPt>
          <c:dPt>
            <c:idx val="27"/>
            <c:bubble3D val="0"/>
            <c:extLst>
              <c:ext xmlns:c16="http://schemas.microsoft.com/office/drawing/2014/chart" uri="{C3380CC4-5D6E-409C-BE32-E72D297353CC}">
                <c16:uniqueId val="{0000000D-D278-4172-9376-1643D798F419}"/>
              </c:ext>
            </c:extLst>
          </c:dPt>
          <c:dPt>
            <c:idx val="28"/>
            <c:bubble3D val="0"/>
            <c:extLst>
              <c:ext xmlns:c16="http://schemas.microsoft.com/office/drawing/2014/chart" uri="{C3380CC4-5D6E-409C-BE32-E72D297353CC}">
                <c16:uniqueId val="{0000000E-D278-4172-9376-1643D798F419}"/>
              </c:ext>
            </c:extLst>
          </c:dPt>
          <c:dPt>
            <c:idx val="29"/>
            <c:bubble3D val="0"/>
            <c:extLst>
              <c:ext xmlns:c16="http://schemas.microsoft.com/office/drawing/2014/chart" uri="{C3380CC4-5D6E-409C-BE32-E72D297353CC}">
                <c16:uniqueId val="{0000000F-D278-4172-9376-1643D798F419}"/>
              </c:ext>
            </c:extLst>
          </c:dPt>
          <c:dPt>
            <c:idx val="30"/>
            <c:bubble3D val="0"/>
            <c:extLst>
              <c:ext xmlns:c16="http://schemas.microsoft.com/office/drawing/2014/chart" uri="{C3380CC4-5D6E-409C-BE32-E72D297353CC}">
                <c16:uniqueId val="{00000010-D278-4172-9376-1643D798F419}"/>
              </c:ext>
            </c:extLst>
          </c:dPt>
          <c:dPt>
            <c:idx val="31"/>
            <c:bubble3D val="0"/>
            <c:extLst>
              <c:ext xmlns:c16="http://schemas.microsoft.com/office/drawing/2014/chart" uri="{C3380CC4-5D6E-409C-BE32-E72D297353CC}">
                <c16:uniqueId val="{00000011-D278-4172-9376-1643D798F419}"/>
              </c:ext>
            </c:extLst>
          </c:dPt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12-D278-4172-9376-1643D798F419}"/>
              </c:ext>
            </c:extLst>
          </c:dPt>
          <c:dPt>
            <c:idx val="33"/>
            <c:bubble3D val="0"/>
            <c:extLst>
              <c:ext xmlns:c16="http://schemas.microsoft.com/office/drawing/2014/chart" uri="{C3380CC4-5D6E-409C-BE32-E72D297353CC}">
                <c16:uniqueId val="{00000013-D278-4172-9376-1643D798F419}"/>
              </c:ext>
            </c:extLst>
          </c:dPt>
          <c:dPt>
            <c:idx val="34"/>
            <c:bubble3D val="0"/>
            <c:extLst>
              <c:ext xmlns:c16="http://schemas.microsoft.com/office/drawing/2014/chart" uri="{C3380CC4-5D6E-409C-BE32-E72D297353CC}">
                <c16:uniqueId val="{00000014-D278-4172-9376-1643D798F419}"/>
              </c:ext>
            </c:extLst>
          </c:dPt>
          <c:dPt>
            <c:idx val="35"/>
            <c:bubble3D val="0"/>
            <c:extLst>
              <c:ext xmlns:c16="http://schemas.microsoft.com/office/drawing/2014/chart" uri="{C3380CC4-5D6E-409C-BE32-E72D297353CC}">
                <c16:uniqueId val="{00000015-D278-4172-9376-1643D798F419}"/>
              </c:ext>
            </c:extLst>
          </c:dPt>
          <c:dPt>
            <c:idx val="36"/>
            <c:bubble3D val="0"/>
            <c:extLst>
              <c:ext xmlns:c16="http://schemas.microsoft.com/office/drawing/2014/chart" uri="{C3380CC4-5D6E-409C-BE32-E72D297353CC}">
                <c16:uniqueId val="{00000016-D278-4172-9376-1643D798F419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017-D278-4172-9376-1643D798F419}"/>
              </c:ext>
            </c:extLst>
          </c:dPt>
          <c:dPt>
            <c:idx val="38"/>
            <c:bubble3D val="0"/>
            <c:extLst>
              <c:ext xmlns:c16="http://schemas.microsoft.com/office/drawing/2014/chart" uri="{C3380CC4-5D6E-409C-BE32-E72D297353CC}">
                <c16:uniqueId val="{00000018-D278-4172-9376-1643D798F419}"/>
              </c:ext>
            </c:extLst>
          </c:dPt>
          <c:dPt>
            <c:idx val="39"/>
            <c:bubble3D val="0"/>
            <c:extLst>
              <c:ext xmlns:c16="http://schemas.microsoft.com/office/drawing/2014/chart" uri="{C3380CC4-5D6E-409C-BE32-E72D297353CC}">
                <c16:uniqueId val="{00000019-D278-4172-9376-1643D798F419}"/>
              </c:ext>
            </c:extLst>
          </c:dPt>
          <c:dPt>
            <c:idx val="40"/>
            <c:bubble3D val="0"/>
            <c:extLst>
              <c:ext xmlns:c16="http://schemas.microsoft.com/office/drawing/2014/chart" uri="{C3380CC4-5D6E-409C-BE32-E72D297353CC}">
                <c16:uniqueId val="{0000001A-D278-4172-9376-1643D798F419}"/>
              </c:ext>
            </c:extLst>
          </c:dPt>
          <c:dPt>
            <c:idx val="41"/>
            <c:bubble3D val="0"/>
            <c:extLst>
              <c:ext xmlns:c16="http://schemas.microsoft.com/office/drawing/2014/chart" uri="{C3380CC4-5D6E-409C-BE32-E72D297353CC}">
                <c16:uniqueId val="{0000001B-D278-4172-9376-1643D798F419}"/>
              </c:ext>
            </c:extLst>
          </c:dPt>
          <c:dPt>
            <c:idx val="42"/>
            <c:bubble3D val="0"/>
            <c:extLst>
              <c:ext xmlns:c16="http://schemas.microsoft.com/office/drawing/2014/chart" uri="{C3380CC4-5D6E-409C-BE32-E72D297353CC}">
                <c16:uniqueId val="{0000001C-D278-4172-9376-1643D798F419}"/>
              </c:ext>
            </c:extLst>
          </c:dPt>
          <c:dPt>
            <c:idx val="43"/>
            <c:bubble3D val="0"/>
            <c:extLst>
              <c:ext xmlns:c16="http://schemas.microsoft.com/office/drawing/2014/chart" uri="{C3380CC4-5D6E-409C-BE32-E72D297353CC}">
                <c16:uniqueId val="{0000001D-D278-4172-9376-1643D798F419}"/>
              </c:ext>
            </c:extLst>
          </c:dPt>
          <c:dPt>
            <c:idx val="44"/>
            <c:bubble3D val="0"/>
            <c:extLst>
              <c:ext xmlns:c16="http://schemas.microsoft.com/office/drawing/2014/chart" uri="{C3380CC4-5D6E-409C-BE32-E72D297353CC}">
                <c16:uniqueId val="{0000001E-D278-4172-9376-1643D798F419}"/>
              </c:ext>
            </c:extLst>
          </c:dPt>
          <c:dPt>
            <c:idx val="45"/>
            <c:bubble3D val="0"/>
            <c:extLst>
              <c:ext xmlns:c16="http://schemas.microsoft.com/office/drawing/2014/chart" uri="{C3380CC4-5D6E-409C-BE32-E72D297353CC}">
                <c16:uniqueId val="{0000001F-D278-4172-9376-1643D798F419}"/>
              </c:ext>
            </c:extLst>
          </c:dPt>
          <c:dPt>
            <c:idx val="46"/>
            <c:bubble3D val="0"/>
            <c:extLst>
              <c:ext xmlns:c16="http://schemas.microsoft.com/office/drawing/2014/chart" uri="{C3380CC4-5D6E-409C-BE32-E72D297353CC}">
                <c16:uniqueId val="{00000020-D278-4172-9376-1643D798F419}"/>
              </c:ext>
            </c:extLst>
          </c:dPt>
          <c:dPt>
            <c:idx val="47"/>
            <c:bubble3D val="0"/>
            <c:extLst>
              <c:ext xmlns:c16="http://schemas.microsoft.com/office/drawing/2014/chart" uri="{C3380CC4-5D6E-409C-BE32-E72D297353CC}">
                <c16:uniqueId val="{00000021-D278-4172-9376-1643D798F419}"/>
              </c:ext>
            </c:extLst>
          </c:dPt>
          <c:dPt>
            <c:idx val="48"/>
            <c:bubble3D val="0"/>
            <c:extLst>
              <c:ext xmlns:c16="http://schemas.microsoft.com/office/drawing/2014/chart" uri="{C3380CC4-5D6E-409C-BE32-E72D297353CC}">
                <c16:uniqueId val="{00000022-D278-4172-9376-1643D798F419}"/>
              </c:ext>
            </c:extLst>
          </c:dPt>
          <c:dPt>
            <c:idx val="49"/>
            <c:bubble3D val="0"/>
            <c:extLst>
              <c:ext xmlns:c16="http://schemas.microsoft.com/office/drawing/2014/chart" uri="{C3380CC4-5D6E-409C-BE32-E72D297353CC}">
                <c16:uniqueId val="{00000023-D278-4172-9376-1643D798F419}"/>
              </c:ext>
            </c:extLst>
          </c:dPt>
          <c:dPt>
            <c:idx val="50"/>
            <c:bubble3D val="0"/>
            <c:extLst>
              <c:ext xmlns:c16="http://schemas.microsoft.com/office/drawing/2014/chart" uri="{C3380CC4-5D6E-409C-BE32-E72D297353CC}">
                <c16:uniqueId val="{00000024-D278-4172-9376-1643D798F419}"/>
              </c:ext>
            </c:extLst>
          </c:dPt>
          <c:dPt>
            <c:idx val="51"/>
            <c:bubble3D val="0"/>
            <c:extLst>
              <c:ext xmlns:c16="http://schemas.microsoft.com/office/drawing/2014/chart" uri="{C3380CC4-5D6E-409C-BE32-E72D297353CC}">
                <c16:uniqueId val="{00000025-D278-4172-9376-1643D798F419}"/>
              </c:ext>
            </c:extLst>
          </c:dPt>
          <c:dPt>
            <c:idx val="52"/>
            <c:bubble3D val="0"/>
            <c:extLst>
              <c:ext xmlns:c16="http://schemas.microsoft.com/office/drawing/2014/chart" uri="{C3380CC4-5D6E-409C-BE32-E72D297353CC}">
                <c16:uniqueId val="{00000026-D278-4172-9376-1643D798F419}"/>
              </c:ext>
            </c:extLst>
          </c:dPt>
          <c:dPt>
            <c:idx val="53"/>
            <c:bubble3D val="0"/>
            <c:extLst>
              <c:ext xmlns:c16="http://schemas.microsoft.com/office/drawing/2014/chart" uri="{C3380CC4-5D6E-409C-BE32-E72D297353CC}">
                <c16:uniqueId val="{00000027-D278-4172-9376-1643D798F419}"/>
              </c:ext>
            </c:extLst>
          </c:dPt>
          <c:dPt>
            <c:idx val="54"/>
            <c:bubble3D val="0"/>
            <c:extLst>
              <c:ext xmlns:c16="http://schemas.microsoft.com/office/drawing/2014/chart" uri="{C3380CC4-5D6E-409C-BE32-E72D297353CC}">
                <c16:uniqueId val="{00000028-D278-4172-9376-1643D798F419}"/>
              </c:ext>
            </c:extLst>
          </c:dPt>
          <c:dPt>
            <c:idx val="55"/>
            <c:bubble3D val="0"/>
            <c:extLst>
              <c:ext xmlns:c16="http://schemas.microsoft.com/office/drawing/2014/chart" uri="{C3380CC4-5D6E-409C-BE32-E72D297353CC}">
                <c16:uniqueId val="{00000029-D278-4172-9376-1643D798F419}"/>
              </c:ext>
            </c:extLst>
          </c:dPt>
          <c:dPt>
            <c:idx val="56"/>
            <c:bubble3D val="0"/>
            <c:spPr>
              <a:ln>
                <a:solidFill>
                  <a:srgbClr val="0C2148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B-D278-4172-9376-1643D798F419}"/>
              </c:ext>
            </c:extLst>
          </c:dPt>
          <c:dPt>
            <c:idx val="57"/>
            <c:bubble3D val="0"/>
            <c:spPr>
              <a:ln>
                <a:solidFill>
                  <a:srgbClr val="0C2148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D-D278-4172-9376-1643D798F419}"/>
              </c:ext>
            </c:extLst>
          </c:dPt>
          <c:dPt>
            <c:idx val="58"/>
            <c:bubble3D val="0"/>
            <c:extLst>
              <c:ext xmlns:c16="http://schemas.microsoft.com/office/drawing/2014/chart" uri="{C3380CC4-5D6E-409C-BE32-E72D297353CC}">
                <c16:uniqueId val="{0000002E-D278-4172-9376-1643D798F419}"/>
              </c:ext>
            </c:extLst>
          </c:dPt>
          <c:dPt>
            <c:idx val="59"/>
            <c:bubble3D val="0"/>
            <c:spPr>
              <a:ln>
                <a:solidFill>
                  <a:srgbClr val="0C2148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0-D278-4172-9376-1643D798F419}"/>
              </c:ext>
            </c:extLst>
          </c:dPt>
          <c:dPt>
            <c:idx val="60"/>
            <c:bubble3D val="0"/>
            <c:spPr>
              <a:ln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2-D278-4172-9376-1643D798F419}"/>
              </c:ext>
            </c:extLst>
          </c:dPt>
          <c:dPt>
            <c:idx val="61"/>
            <c:bubble3D val="0"/>
            <c:spPr>
              <a:ln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4-D278-4172-9376-1643D798F419}"/>
              </c:ext>
            </c:extLst>
          </c:dPt>
          <c:dPt>
            <c:idx val="62"/>
            <c:bubble3D val="0"/>
            <c:spPr>
              <a:ln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6-D278-4172-9376-1643D798F419}"/>
              </c:ext>
            </c:extLst>
          </c:dPt>
          <c:dPt>
            <c:idx val="63"/>
            <c:bubble3D val="0"/>
            <c:spPr>
              <a:ln>
                <a:solidFill>
                  <a:srgbClr val="0C2148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B-1A4A-426D-A3EE-AC0EE4901CE8}"/>
              </c:ext>
            </c:extLst>
          </c:dPt>
          <c:dPt>
            <c:idx val="64"/>
            <c:bubble3D val="0"/>
            <c:spPr>
              <a:ln>
                <a:solidFill>
                  <a:srgbClr val="0C2148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D-1A4A-426D-A3EE-AC0EE4901CE8}"/>
              </c:ext>
            </c:extLst>
          </c:dPt>
          <c:dPt>
            <c:idx val="65"/>
            <c:bubble3D val="0"/>
            <c:spPr>
              <a:ln>
                <a:solidFill>
                  <a:srgbClr val="0C2148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C-1A4A-426D-A3EE-AC0EE4901CE8}"/>
              </c:ext>
            </c:extLst>
          </c:dPt>
          <c:cat>
            <c:numRef>
              <c:f>'c1-2'!$A$18:$A$341</c:f>
              <c:numCache>
                <c:formatCode>mmm\-yy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  <c:pt idx="60">
                  <c:v>43101</c:v>
                </c:pt>
                <c:pt idx="61">
                  <c:v>43132</c:v>
                </c:pt>
                <c:pt idx="62">
                  <c:v>43160</c:v>
                </c:pt>
                <c:pt idx="63">
                  <c:v>43191</c:v>
                </c:pt>
                <c:pt idx="64">
                  <c:v>43221</c:v>
                </c:pt>
                <c:pt idx="65">
                  <c:v>43252</c:v>
                </c:pt>
              </c:numCache>
            </c:numRef>
          </c:cat>
          <c:val>
            <c:numRef>
              <c:f>'c1-2'!$B$18:$B$341</c:f>
              <c:numCache>
                <c:formatCode>0.0</c:formatCode>
                <c:ptCount val="324"/>
                <c:pt idx="0">
                  <c:v>3.7169918492455309</c:v>
                </c:pt>
                <c:pt idx="1">
                  <c:v>2.7804965967721529</c:v>
                </c:pt>
                <c:pt idx="2">
                  <c:v>2.2255184719153789</c:v>
                </c:pt>
                <c:pt idx="3">
                  <c:v>1.6883769546178371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1.7545255250372378</c:v>
                </c:pt>
                <c:pt idx="7">
                  <c:v>1.34330660778663</c:v>
                </c:pt>
                <c:pt idx="8">
                  <c:v>1.3710606097958618</c:v>
                </c:pt>
                <c:pt idx="9">
                  <c:v>0.91132193042523113</c:v>
                </c:pt>
                <c:pt idx="10">
                  <c:v>0.91593030816623866</c:v>
                </c:pt>
                <c:pt idx="11">
                  <c:v>0.42506276944780552</c:v>
                </c:pt>
                <c:pt idx="12">
                  <c:v>-5.0566179730950012E-2</c:v>
                </c:pt>
                <c:pt idx="13">
                  <c:v>0.10315388802861492</c:v>
                </c:pt>
                <c:pt idx="14">
                  <c:v>7.7117957443746832E-2</c:v>
                </c:pt>
                <c:pt idx="15">
                  <c:v>-0.10112053183841851</c:v>
                </c:pt>
                <c:pt idx="16">
                  <c:v>-0.13972419613033082</c:v>
                </c:pt>
                <c:pt idx="17">
                  <c:v>-0.27135074950689386</c:v>
                </c:pt>
                <c:pt idx="18">
                  <c:v>0.12891311550566797</c:v>
                </c:pt>
                <c:pt idx="19">
                  <c:v>0.16648534646722624</c:v>
                </c:pt>
                <c:pt idx="20">
                  <c:v>-0.47979891434401623</c:v>
                </c:pt>
                <c:pt idx="21">
                  <c:v>-0.41673843155288637</c:v>
                </c:pt>
                <c:pt idx="22">
                  <c:v>-0.70627368823923575</c:v>
                </c:pt>
                <c:pt idx="23">
                  <c:v>-0.9373491815670576</c:v>
                </c:pt>
                <c:pt idx="24">
                  <c:v>-1.4</c:v>
                </c:pt>
                <c:pt idx="25">
                  <c:v>-1.0488349707626696</c:v>
                </c:pt>
                <c:pt idx="26">
                  <c:v>-0.63973849038276853</c:v>
                </c:pt>
                <c:pt idx="27">
                  <c:v>-0.3</c:v>
                </c:pt>
                <c:pt idx="28">
                  <c:v>0.53094439816412375</c:v>
                </c:pt>
                <c:pt idx="29">
                  <c:v>0.58880418406022272</c:v>
                </c:pt>
                <c:pt idx="30">
                  <c:v>0.39643705887063163</c:v>
                </c:pt>
                <c:pt idx="31">
                  <c:v>9.6821967393481145E-3</c:v>
                </c:pt>
                <c:pt idx="32">
                  <c:v>-0.39714782670608884</c:v>
                </c:pt>
                <c:pt idx="33">
                  <c:v>0.10120404248186787</c:v>
                </c:pt>
                <c:pt idx="34">
                  <c:v>0.50240414698035352</c:v>
                </c:pt>
                <c:pt idx="35">
                  <c:v>0.86895746329112455</c:v>
                </c:pt>
                <c:pt idx="36">
                  <c:v>0.91801181167458878</c:v>
                </c:pt>
                <c:pt idx="37">
                  <c:v>0.27879615938887525</c:v>
                </c:pt>
                <c:pt idx="38">
                  <c:v>-0.23281304688885029</c:v>
                </c:pt>
                <c:pt idx="39">
                  <c:v>7.0965751882482664E-2</c:v>
                </c:pt>
                <c:pt idx="40">
                  <c:v>-0.35535203425264683</c:v>
                </c:pt>
                <c:pt idx="41">
                  <c:v>-0.16016342015859664</c:v>
                </c:pt>
                <c:pt idx="42">
                  <c:v>-0.31480384483785429</c:v>
                </c:pt>
                <c:pt idx="43">
                  <c:v>-0.12670886972730955</c:v>
                </c:pt>
                <c:pt idx="44">
                  <c:v>0.62136488858122618</c:v>
                </c:pt>
                <c:pt idx="45">
                  <c:v>1.0114475450584735</c:v>
                </c:pt>
                <c:pt idx="46">
                  <c:v>1.1000000000000001</c:v>
                </c:pt>
                <c:pt idx="47">
                  <c:v>1.7733655388626062</c:v>
                </c:pt>
                <c:pt idx="48">
                  <c:v>2.3262121641073179</c:v>
                </c:pt>
                <c:pt idx="49">
                  <c:v>2.9</c:v>
                </c:pt>
                <c:pt idx="50">
                  <c:v>2.6919669648024467</c:v>
                </c:pt>
                <c:pt idx="51">
                  <c:v>2.2248497833551113</c:v>
                </c:pt>
                <c:pt idx="52">
                  <c:v>2.0823764469670465</c:v>
                </c:pt>
                <c:pt idx="53">
                  <c:v>1.8982136412479207</c:v>
                </c:pt>
                <c:pt idx="54">
                  <c:v>2.1346350547052708</c:v>
                </c:pt>
                <c:pt idx="55">
                  <c:v>2.612819315527787</c:v>
                </c:pt>
                <c:pt idx="56">
                  <c:v>2.5</c:v>
                </c:pt>
                <c:pt idx="57">
                  <c:v>2.2000000000000002</c:v>
                </c:pt>
                <c:pt idx="58">
                  <c:v>2.5</c:v>
                </c:pt>
                <c:pt idx="59">
                  <c:v>2.1</c:v>
                </c:pt>
                <c:pt idx="60">
                  <c:v>2.1</c:v>
                </c:pt>
                <c:pt idx="61">
                  <c:v>1.9</c:v>
                </c:pt>
                <c:pt idx="62">
                  <c:v>2.0400601684991813</c:v>
                </c:pt>
                <c:pt idx="63">
                  <c:v>2.2601294306435307</c:v>
                </c:pt>
                <c:pt idx="64">
                  <c:v>2.4261978430735809</c:v>
                </c:pt>
                <c:pt idx="65">
                  <c:v>2.5761267373019052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7-D278-4172-9376-1643D798F419}"/>
            </c:ext>
          </c:extLst>
        </c:ser>
        <c:ser>
          <c:idx val="4"/>
          <c:order val="4"/>
          <c:tx>
            <c:strRef>
              <c:f>'c1-2'!$F$17</c:f>
              <c:strCache>
                <c:ptCount val="1"/>
                <c:pt idx="0">
                  <c:v>Decemberi előrejelzés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6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</c:spPr>
          </c:marker>
          <c:dPt>
            <c:idx val="56"/>
            <c:marker>
              <c:spPr>
                <a:solidFill>
                  <a:schemeClr val="accent1">
                    <a:lumMod val="20000"/>
                    <a:lumOff val="80000"/>
                  </a:schemeClr>
                </a:solidFill>
                <a:ln w="12700">
                  <a:solidFill>
                    <a:schemeClr val="accent1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38-D278-4172-9376-1643D798F419}"/>
              </c:ext>
            </c:extLst>
          </c:dPt>
          <c:dPt>
            <c:idx val="57"/>
            <c:marker>
              <c:spPr>
                <a:solidFill>
                  <a:schemeClr val="accent1">
                    <a:lumMod val="20000"/>
                    <a:lumOff val="80000"/>
                  </a:schemeClr>
                </a:solidFill>
                <a:ln w="12700">
                  <a:solidFill>
                    <a:schemeClr val="accent1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39-D278-4172-9376-1643D798F419}"/>
              </c:ext>
            </c:extLst>
          </c:dPt>
          <c:dPt>
            <c:idx val="58"/>
            <c:marker>
              <c:spPr>
                <a:solidFill>
                  <a:schemeClr val="accent1">
                    <a:lumMod val="20000"/>
                    <a:lumOff val="80000"/>
                  </a:schemeClr>
                </a:solidFill>
                <a:ln w="12700">
                  <a:solidFill>
                    <a:schemeClr val="accent1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3A-D278-4172-9376-1643D798F419}"/>
              </c:ext>
            </c:extLst>
          </c:dPt>
          <c:dPt>
            <c:idx val="59"/>
            <c:marker>
              <c:spPr>
                <a:solidFill>
                  <a:schemeClr val="accent1">
                    <a:lumMod val="20000"/>
                    <a:lumOff val="80000"/>
                  </a:schemeClr>
                </a:solidFill>
                <a:ln w="12700">
                  <a:solidFill>
                    <a:schemeClr val="accent1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3B-D278-4172-9376-1643D798F419}"/>
              </c:ext>
            </c:extLst>
          </c:dPt>
          <c:dPt>
            <c:idx val="60"/>
            <c:marker>
              <c:spPr>
                <a:solidFill>
                  <a:schemeClr val="accent1">
                    <a:lumMod val="20000"/>
                    <a:lumOff val="80000"/>
                  </a:schemeClr>
                </a:solidFill>
                <a:ln w="12700">
                  <a:solidFill>
                    <a:srgbClr val="009EE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38-CBB7-4E5E-AD15-0C01F6355404}"/>
              </c:ext>
            </c:extLst>
          </c:dPt>
          <c:dPt>
            <c:idx val="61"/>
            <c:marker>
              <c:spPr>
                <a:solidFill>
                  <a:schemeClr val="accent1">
                    <a:lumMod val="20000"/>
                    <a:lumOff val="80000"/>
                  </a:schemeClr>
                </a:solidFill>
                <a:ln w="12700">
                  <a:solidFill>
                    <a:srgbClr val="009EE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39-CBB7-4E5E-AD15-0C01F6355404}"/>
              </c:ext>
            </c:extLst>
          </c:dPt>
          <c:dPt>
            <c:idx val="62"/>
            <c:marker>
              <c:spPr>
                <a:solidFill>
                  <a:schemeClr val="accent1">
                    <a:lumMod val="20000"/>
                    <a:lumOff val="80000"/>
                  </a:schemeClr>
                </a:solidFill>
                <a:ln w="12700">
                  <a:solidFill>
                    <a:srgbClr val="009EE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3A-CBB7-4E5E-AD15-0C01F6355404}"/>
              </c:ext>
            </c:extLst>
          </c:dPt>
          <c:val>
            <c:numRef>
              <c:f>'c1-2'!$F$18:$F$83</c:f>
              <c:numCache>
                <c:formatCode>General</c:formatCode>
                <c:ptCount val="66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 formatCode="0">
                  <c:v>-10</c:v>
                </c:pt>
                <c:pt idx="22" formatCode="0">
                  <c:v>-10</c:v>
                </c:pt>
                <c:pt idx="23" formatCode="0">
                  <c:v>-10</c:v>
                </c:pt>
                <c:pt idx="24" formatCode="0">
                  <c:v>-10</c:v>
                </c:pt>
                <c:pt idx="25" formatCode="0">
                  <c:v>-10</c:v>
                </c:pt>
                <c:pt idx="26" formatCode="0">
                  <c:v>-10</c:v>
                </c:pt>
                <c:pt idx="27" formatCode="0">
                  <c:v>-10</c:v>
                </c:pt>
                <c:pt idx="28" formatCode="0">
                  <c:v>-10</c:v>
                </c:pt>
                <c:pt idx="29" formatCode="0">
                  <c:v>-10</c:v>
                </c:pt>
                <c:pt idx="30" formatCode="0">
                  <c:v>-10</c:v>
                </c:pt>
                <c:pt idx="31" formatCode="0">
                  <c:v>-10</c:v>
                </c:pt>
                <c:pt idx="32" formatCode="0">
                  <c:v>-10</c:v>
                </c:pt>
                <c:pt idx="33" formatCode="0">
                  <c:v>-10</c:v>
                </c:pt>
                <c:pt idx="34" formatCode="0">
                  <c:v>-10</c:v>
                </c:pt>
                <c:pt idx="35" formatCode="0">
                  <c:v>-10</c:v>
                </c:pt>
                <c:pt idx="36" formatCode="0">
                  <c:v>-10</c:v>
                </c:pt>
                <c:pt idx="37" formatCode="0">
                  <c:v>-10</c:v>
                </c:pt>
                <c:pt idx="38" formatCode="0">
                  <c:v>-10</c:v>
                </c:pt>
                <c:pt idx="39" formatCode="0">
                  <c:v>-10</c:v>
                </c:pt>
                <c:pt idx="40" formatCode="0">
                  <c:v>-10</c:v>
                </c:pt>
                <c:pt idx="41" formatCode="0">
                  <c:v>-10</c:v>
                </c:pt>
                <c:pt idx="42" formatCode="0">
                  <c:v>-10</c:v>
                </c:pt>
                <c:pt idx="43" formatCode="0">
                  <c:v>-10</c:v>
                </c:pt>
                <c:pt idx="44" formatCode="0">
                  <c:v>-10</c:v>
                </c:pt>
                <c:pt idx="45" formatCode="0">
                  <c:v>-10</c:v>
                </c:pt>
                <c:pt idx="46" formatCode="0">
                  <c:v>-10</c:v>
                </c:pt>
                <c:pt idx="47" formatCode="0">
                  <c:v>-10</c:v>
                </c:pt>
                <c:pt idx="48" formatCode="0">
                  <c:v>-10</c:v>
                </c:pt>
                <c:pt idx="49" formatCode="0">
                  <c:v>-10</c:v>
                </c:pt>
                <c:pt idx="50" formatCode="0">
                  <c:v>-10</c:v>
                </c:pt>
                <c:pt idx="51" formatCode="0">
                  <c:v>-10</c:v>
                </c:pt>
                <c:pt idx="52" formatCode="0">
                  <c:v>-10</c:v>
                </c:pt>
                <c:pt idx="53" formatCode="0">
                  <c:v>-10</c:v>
                </c:pt>
                <c:pt idx="54" formatCode="0">
                  <c:v>-10</c:v>
                </c:pt>
                <c:pt idx="55" formatCode="0">
                  <c:v>-10</c:v>
                </c:pt>
                <c:pt idx="56" formatCode="0">
                  <c:v>-10</c:v>
                </c:pt>
                <c:pt idx="57" formatCode="0">
                  <c:v>-10</c:v>
                </c:pt>
                <c:pt idx="58" formatCode="0">
                  <c:v>-10</c:v>
                </c:pt>
                <c:pt idx="59" formatCode="0.0">
                  <c:v>2.1463221570664643</c:v>
                </c:pt>
                <c:pt idx="60" formatCode="0.0">
                  <c:v>2.0516045876227906</c:v>
                </c:pt>
                <c:pt idx="61" formatCode="0.0">
                  <c:v>1.996059539092542</c:v>
                </c:pt>
                <c:pt idx="62" formatCode="0.0">
                  <c:v>2.2477719634085673</c:v>
                </c:pt>
                <c:pt idx="63">
                  <c:v>-10</c:v>
                </c:pt>
                <c:pt idx="64">
                  <c:v>-10</c:v>
                </c:pt>
                <c:pt idx="65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C-D278-4172-9376-1643D798F4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776688"/>
        <c:axId val="388845736"/>
      </c:lineChart>
      <c:dateAx>
        <c:axId val="398776688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388845736"/>
        <c:crosses val="autoZero"/>
        <c:auto val="1"/>
        <c:lblOffset val="100"/>
        <c:baseTimeUnit val="months"/>
        <c:majorUnit val="12"/>
        <c:majorTimeUnit val="months"/>
      </c:dateAx>
      <c:valAx>
        <c:axId val="388845736"/>
        <c:scaling>
          <c:orientation val="minMax"/>
          <c:max val="4"/>
          <c:min val="-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/>
                  <a:t>Százalék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9.7663461538461532E-2"/>
              <c:y val="0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crossAx val="398776688"/>
        <c:crosses val="autoZero"/>
        <c:crossBetween val="midCat"/>
        <c:majorUnit val="1"/>
      </c:valAx>
      <c:spPr>
        <a:noFill/>
        <a:ln w="25400">
          <a:noFill/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4"/>
        <c:delete val="1"/>
      </c:legendEntry>
      <c:layout>
        <c:manualLayout>
          <c:xMode val="edge"/>
          <c:yMode val="edge"/>
          <c:x val="7.4044336654874024E-3"/>
          <c:y val="0.90734612545601656"/>
          <c:w val="0.97909490049435965"/>
          <c:h val="9.2653874543983564E-2"/>
        </c:manualLayout>
      </c:layout>
      <c:overlay val="0"/>
    </c:legend>
    <c:plotVisOnly val="1"/>
    <c:dispBlanksAs val="zero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2000" b="0" i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10021367521368"/>
          <c:y val="6.6968162393162389E-2"/>
          <c:w val="0.87127008547008544"/>
          <c:h val="0.74046452991452993"/>
        </c:manualLayout>
      </c:layout>
      <c:lineChart>
        <c:grouping val="standard"/>
        <c:varyColors val="0"/>
        <c:ser>
          <c:idx val="1"/>
          <c:order val="0"/>
          <c:tx>
            <c:strRef>
              <c:f>'cpi cél'!$C$1</c:f>
              <c:strCache>
                <c:ptCount val="1"/>
                <c:pt idx="0">
                  <c:v>Decemberi előrejelzés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7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DED7-42AE-95EB-626E6053BB99}"/>
              </c:ext>
            </c:extLst>
          </c:dPt>
          <c:dPt>
            <c:idx val="7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DED7-42AE-95EB-626E6053BB99}"/>
              </c:ext>
            </c:extLst>
          </c:dPt>
          <c:cat>
            <c:numRef>
              <c:f>'cpi cél'!$A$2:$A$82</c:f>
              <c:numCache>
                <c:formatCode>yyyy/mm</c:formatCode>
                <c:ptCount val="81"/>
                <c:pt idx="0">
                  <c:v>36981</c:v>
                </c:pt>
                <c:pt idx="1">
                  <c:v>37072</c:v>
                </c:pt>
                <c:pt idx="2">
                  <c:v>37164</c:v>
                </c:pt>
                <c:pt idx="3">
                  <c:v>37256</c:v>
                </c:pt>
                <c:pt idx="4">
                  <c:v>37346</c:v>
                </c:pt>
                <c:pt idx="5">
                  <c:v>37437</c:v>
                </c:pt>
                <c:pt idx="6">
                  <c:v>37529</c:v>
                </c:pt>
                <c:pt idx="7">
                  <c:v>37621</c:v>
                </c:pt>
                <c:pt idx="8">
                  <c:v>37711</c:v>
                </c:pt>
                <c:pt idx="9">
                  <c:v>37802</c:v>
                </c:pt>
                <c:pt idx="10">
                  <c:v>37894</c:v>
                </c:pt>
                <c:pt idx="11">
                  <c:v>37986</c:v>
                </c:pt>
                <c:pt idx="12">
                  <c:v>38077</c:v>
                </c:pt>
                <c:pt idx="13">
                  <c:v>38168</c:v>
                </c:pt>
                <c:pt idx="14">
                  <c:v>38260</c:v>
                </c:pt>
                <c:pt idx="15">
                  <c:v>38352</c:v>
                </c:pt>
                <c:pt idx="16">
                  <c:v>38442</c:v>
                </c:pt>
                <c:pt idx="17">
                  <c:v>38533</c:v>
                </c:pt>
                <c:pt idx="18">
                  <c:v>38625</c:v>
                </c:pt>
                <c:pt idx="19">
                  <c:v>38717</c:v>
                </c:pt>
                <c:pt idx="20">
                  <c:v>38807</c:v>
                </c:pt>
                <c:pt idx="21">
                  <c:v>38898</c:v>
                </c:pt>
                <c:pt idx="22">
                  <c:v>38990</c:v>
                </c:pt>
                <c:pt idx="23">
                  <c:v>39082</c:v>
                </c:pt>
                <c:pt idx="24">
                  <c:v>39172</c:v>
                </c:pt>
                <c:pt idx="25">
                  <c:v>39263</c:v>
                </c:pt>
                <c:pt idx="26">
                  <c:v>39355</c:v>
                </c:pt>
                <c:pt idx="27">
                  <c:v>39447</c:v>
                </c:pt>
                <c:pt idx="28">
                  <c:v>39538</c:v>
                </c:pt>
                <c:pt idx="29">
                  <c:v>39629</c:v>
                </c:pt>
                <c:pt idx="30">
                  <c:v>39721</c:v>
                </c:pt>
                <c:pt idx="31">
                  <c:v>39813</c:v>
                </c:pt>
                <c:pt idx="32">
                  <c:v>39903</c:v>
                </c:pt>
                <c:pt idx="33">
                  <c:v>39994</c:v>
                </c:pt>
                <c:pt idx="34">
                  <c:v>40086</c:v>
                </c:pt>
                <c:pt idx="35">
                  <c:v>40178</c:v>
                </c:pt>
                <c:pt idx="36">
                  <c:v>40268</c:v>
                </c:pt>
                <c:pt idx="37">
                  <c:v>40359</c:v>
                </c:pt>
                <c:pt idx="38">
                  <c:v>40451</c:v>
                </c:pt>
                <c:pt idx="39">
                  <c:v>40543</c:v>
                </c:pt>
                <c:pt idx="40">
                  <c:v>40633</c:v>
                </c:pt>
                <c:pt idx="41">
                  <c:v>40724</c:v>
                </c:pt>
                <c:pt idx="42">
                  <c:v>40816</c:v>
                </c:pt>
                <c:pt idx="43">
                  <c:v>40908</c:v>
                </c:pt>
                <c:pt idx="44">
                  <c:v>40999</c:v>
                </c:pt>
                <c:pt idx="45">
                  <c:v>41090</c:v>
                </c:pt>
                <c:pt idx="46">
                  <c:v>41182</c:v>
                </c:pt>
                <c:pt idx="47">
                  <c:v>41274</c:v>
                </c:pt>
                <c:pt idx="48">
                  <c:v>41364</c:v>
                </c:pt>
                <c:pt idx="49">
                  <c:v>41455</c:v>
                </c:pt>
                <c:pt idx="50">
                  <c:v>41547</c:v>
                </c:pt>
                <c:pt idx="51">
                  <c:v>41639</c:v>
                </c:pt>
                <c:pt idx="52">
                  <c:v>41729</c:v>
                </c:pt>
                <c:pt idx="53">
                  <c:v>41820</c:v>
                </c:pt>
                <c:pt idx="54">
                  <c:v>41912</c:v>
                </c:pt>
                <c:pt idx="55">
                  <c:v>42004</c:v>
                </c:pt>
                <c:pt idx="56">
                  <c:v>42094</c:v>
                </c:pt>
                <c:pt idx="57">
                  <c:v>42185</c:v>
                </c:pt>
                <c:pt idx="58">
                  <c:v>42277</c:v>
                </c:pt>
                <c:pt idx="59">
                  <c:v>42369</c:v>
                </c:pt>
                <c:pt idx="60">
                  <c:v>42460</c:v>
                </c:pt>
                <c:pt idx="61">
                  <c:v>42551</c:v>
                </c:pt>
                <c:pt idx="62">
                  <c:v>42643</c:v>
                </c:pt>
                <c:pt idx="63">
                  <c:v>42735</c:v>
                </c:pt>
                <c:pt idx="64">
                  <c:v>42825</c:v>
                </c:pt>
                <c:pt idx="65">
                  <c:v>42916</c:v>
                </c:pt>
                <c:pt idx="66">
                  <c:v>43008</c:v>
                </c:pt>
                <c:pt idx="67">
                  <c:v>43100</c:v>
                </c:pt>
                <c:pt idx="68">
                  <c:v>43190</c:v>
                </c:pt>
                <c:pt idx="69">
                  <c:v>43281</c:v>
                </c:pt>
                <c:pt idx="70">
                  <c:v>43373</c:v>
                </c:pt>
                <c:pt idx="71">
                  <c:v>43465</c:v>
                </c:pt>
                <c:pt idx="72">
                  <c:v>43555</c:v>
                </c:pt>
                <c:pt idx="73">
                  <c:v>43646</c:v>
                </c:pt>
                <c:pt idx="74">
                  <c:v>43738</c:v>
                </c:pt>
                <c:pt idx="75">
                  <c:v>43830</c:v>
                </c:pt>
                <c:pt idx="76">
                  <c:v>43921</c:v>
                </c:pt>
                <c:pt idx="77">
                  <c:v>44012</c:v>
                </c:pt>
                <c:pt idx="78">
                  <c:v>44104</c:v>
                </c:pt>
                <c:pt idx="79">
                  <c:v>44196</c:v>
                </c:pt>
                <c:pt idx="80">
                  <c:v>44286</c:v>
                </c:pt>
              </c:numCache>
            </c:numRef>
          </c:cat>
          <c:val>
            <c:numRef>
              <c:f>'cpi cél'!$C$2:$C$82</c:f>
              <c:numCache>
                <c:formatCode>0.0</c:formatCode>
                <c:ptCount val="81"/>
                <c:pt idx="0">
                  <c:v>10.351397244707016</c:v>
                </c:pt>
                <c:pt idx="1">
                  <c:v>10.475614581698395</c:v>
                </c:pt>
                <c:pt idx="2">
                  <c:v>8.7400795589206695</c:v>
                </c:pt>
                <c:pt idx="3">
                  <c:v>7.1707382498810972</c:v>
                </c:pt>
                <c:pt idx="4">
                  <c:v>6.2313128120847097</c:v>
                </c:pt>
                <c:pt idx="5">
                  <c:v>5.4754826970886654</c:v>
                </c:pt>
                <c:pt idx="6">
                  <c:v>4.646798440591283</c:v>
                </c:pt>
                <c:pt idx="7">
                  <c:v>4.7268945927897192</c:v>
                </c:pt>
                <c:pt idx="8">
                  <c:v>4.649827836852154</c:v>
                </c:pt>
                <c:pt idx="9">
                  <c:v>4.0371617280004131</c:v>
                </c:pt>
                <c:pt idx="10">
                  <c:v>4.7181844232013788</c:v>
                </c:pt>
                <c:pt idx="11">
                  <c:v>5.2565298649167147</c:v>
                </c:pt>
                <c:pt idx="12">
                  <c:v>6.8676341155497198</c:v>
                </c:pt>
                <c:pt idx="13">
                  <c:v>7.327868795521681</c:v>
                </c:pt>
                <c:pt idx="14">
                  <c:v>6.8745097347097612</c:v>
                </c:pt>
                <c:pt idx="15">
                  <c:v>5.8636987469340056</c:v>
                </c:pt>
                <c:pt idx="16">
                  <c:v>3.741007400922399</c:v>
                </c:pt>
                <c:pt idx="17">
                  <c:v>3.7531112434542564</c:v>
                </c:pt>
                <c:pt idx="18">
                  <c:v>3.5276623797049496</c:v>
                </c:pt>
                <c:pt idx="19">
                  <c:v>3.2427120065045045</c:v>
                </c:pt>
                <c:pt idx="20">
                  <c:v>2.5708327289765975</c:v>
                </c:pt>
                <c:pt idx="21">
                  <c:v>2.6586130097885956</c:v>
                </c:pt>
                <c:pt idx="22">
                  <c:v>4.1903913473766465</c:v>
                </c:pt>
                <c:pt idx="23">
                  <c:v>6.4184463336986965</c:v>
                </c:pt>
                <c:pt idx="24">
                  <c:v>8.4064407547271429</c:v>
                </c:pt>
                <c:pt idx="25">
                  <c:v>8.5078771507916002</c:v>
                </c:pt>
                <c:pt idx="26">
                  <c:v>7.7424137920508542</c:v>
                </c:pt>
                <c:pt idx="27">
                  <c:v>7.2261674887558911</c:v>
                </c:pt>
                <c:pt idx="28">
                  <c:v>6.9347631241819556</c:v>
                </c:pt>
                <c:pt idx="29">
                  <c:v>6.5620394960098025</c:v>
                </c:pt>
                <c:pt idx="30">
                  <c:v>6.2043838813747385</c:v>
                </c:pt>
                <c:pt idx="31">
                  <c:v>4.4217928833307525</c:v>
                </c:pt>
                <c:pt idx="32">
                  <c:v>3.1445137418779012</c:v>
                </c:pt>
                <c:pt idx="33">
                  <c:v>3.5316724080099817</c:v>
                </c:pt>
                <c:pt idx="34">
                  <c:v>4.966720557892927</c:v>
                </c:pt>
                <c:pt idx="35">
                  <c:v>5.1809041873210049</c:v>
                </c:pt>
                <c:pt idx="36">
                  <c:v>6.0060447055541459</c:v>
                </c:pt>
                <c:pt idx="37">
                  <c:v>5.3991830615921685</c:v>
                </c:pt>
                <c:pt idx="38">
                  <c:v>3.8776807300172038</c:v>
                </c:pt>
                <c:pt idx="39">
                  <c:v>4.2442092491566541</c:v>
                </c:pt>
                <c:pt idx="40">
                  <c:v>4.098844669367935</c:v>
                </c:pt>
                <c:pt idx="41">
                  <c:v>4.133336577736884</c:v>
                </c:pt>
                <c:pt idx="42">
                  <c:v>3.440889054848256</c:v>
                </c:pt>
                <c:pt idx="43">
                  <c:v>3.9771504657043693</c:v>
                </c:pt>
                <c:pt idx="44">
                  <c:v>5.6486189728660747</c:v>
                </c:pt>
                <c:pt idx="45">
                  <c:v>5.6600791598387872</c:v>
                </c:pt>
                <c:pt idx="46">
                  <c:v>6.0099676328699587</c:v>
                </c:pt>
                <c:pt idx="47">
                  <c:v>5.2654193231099384</c:v>
                </c:pt>
                <c:pt idx="48">
                  <c:v>3.0104308585039803</c:v>
                </c:pt>
                <c:pt idx="49">
                  <c:v>1.9001855694013301</c:v>
                </c:pt>
                <c:pt idx="50">
                  <c:v>1.3554371544026083</c:v>
                </c:pt>
                <c:pt idx="51">
                  <c:v>0.72211416349135504</c:v>
                </c:pt>
                <c:pt idx="52">
                  <c:v>0.1918775569420319</c:v>
                </c:pt>
                <c:pt idx="53">
                  <c:v>-0.16386838737203391</c:v>
                </c:pt>
                <c:pt idx="54">
                  <c:v>-0.16671090063225336</c:v>
                </c:pt>
                <c:pt idx="55">
                  <c:v>-0.70665291353532211</c:v>
                </c:pt>
                <c:pt idx="56">
                  <c:v>-0.95582389509570476</c:v>
                </c:pt>
                <c:pt idx="57">
                  <c:v>0.24313440823905808</c:v>
                </c:pt>
                <c:pt idx="58">
                  <c:v>2.8484436488170672E-2</c:v>
                </c:pt>
                <c:pt idx="59">
                  <c:v>0.41970372215598672</c:v>
                </c:pt>
                <c:pt idx="60">
                  <c:v>0.2287906865232685</c:v>
                </c:pt>
                <c:pt idx="61">
                  <c:v>1.1319174981366587E-2</c:v>
                </c:pt>
                <c:pt idx="62">
                  <c:v>0.24736421491675742</c:v>
                </c:pt>
                <c:pt idx="63">
                  <c:v>1.223741760580225</c:v>
                </c:pt>
                <c:pt idx="64">
                  <c:v>2.4163324630612522</c:v>
                </c:pt>
                <c:pt idx="65">
                  <c:v>2.0882019031529353</c:v>
                </c:pt>
                <c:pt idx="66">
                  <c:v>2.5483184980629829</c:v>
                </c:pt>
                <c:pt idx="67">
                  <c:v>2.298838547027529</c:v>
                </c:pt>
                <c:pt idx="68">
                  <c:v>2.0217902456316921</c:v>
                </c:pt>
                <c:pt idx="69">
                  <c:v>2.6874170006413749</c:v>
                </c:pt>
                <c:pt idx="70">
                  <c:v>2.7206887774571413</c:v>
                </c:pt>
                <c:pt idx="71">
                  <c:v>2.638965730015201</c:v>
                </c:pt>
                <c:pt idx="72">
                  <c:v>2.8969325788312119</c:v>
                </c:pt>
                <c:pt idx="73">
                  <c:v>2.9581566085860089</c:v>
                </c:pt>
                <c:pt idx="74">
                  <c:v>2.9608316946282827</c:v>
                </c:pt>
                <c:pt idx="75">
                  <c:v>2.9731209722401388</c:v>
                </c:pt>
                <c:pt idx="76">
                  <c:v>2.9930006101265576</c:v>
                </c:pt>
                <c:pt idx="77">
                  <c:v>3.0071057264247258</c:v>
                </c:pt>
                <c:pt idx="78">
                  <c:v>3.0070889659324251</c:v>
                </c:pt>
                <c:pt idx="79">
                  <c:v>3.0148454618540939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D7-42AE-95EB-626E6053BB99}"/>
            </c:ext>
          </c:extLst>
        </c:ser>
        <c:ser>
          <c:idx val="0"/>
          <c:order val="1"/>
          <c:tx>
            <c:strRef>
              <c:f>'cpi cél'!$B$1</c:f>
              <c:strCache>
                <c:ptCount val="1"/>
                <c:pt idx="0">
                  <c:v>Aktuális előrejelzés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dPt>
            <c:idx val="73"/>
            <c:marker>
              <c:symbol val="circle"/>
              <c:size val="10"/>
              <c:spPr>
                <a:solidFill>
                  <a:schemeClr val="bg1"/>
                </a:solidFill>
                <a:ln w="22225">
                  <a:solidFill>
                    <a:schemeClr val="accent3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ED7-42AE-95EB-626E6053BB99}"/>
              </c:ext>
            </c:extLst>
          </c:dPt>
          <c:dPt>
            <c:idx val="74"/>
            <c:marker>
              <c:symbol val="none"/>
            </c:marker>
            <c:bubble3D val="0"/>
            <c:spPr>
              <a:ln w="28575" cap="rnd">
                <a:solidFill>
                  <a:schemeClr val="tx2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DED7-42AE-95EB-626E6053BB99}"/>
              </c:ext>
            </c:extLst>
          </c:dPt>
          <c:cat>
            <c:numRef>
              <c:f>'cpi cél'!$A$2:$A$82</c:f>
              <c:numCache>
                <c:formatCode>yyyy/mm</c:formatCode>
                <c:ptCount val="81"/>
                <c:pt idx="0">
                  <c:v>36981</c:v>
                </c:pt>
                <c:pt idx="1">
                  <c:v>37072</c:v>
                </c:pt>
                <c:pt idx="2">
                  <c:v>37164</c:v>
                </c:pt>
                <c:pt idx="3">
                  <c:v>37256</c:v>
                </c:pt>
                <c:pt idx="4">
                  <c:v>37346</c:v>
                </c:pt>
                <c:pt idx="5">
                  <c:v>37437</c:v>
                </c:pt>
                <c:pt idx="6">
                  <c:v>37529</c:v>
                </c:pt>
                <c:pt idx="7">
                  <c:v>37621</c:v>
                </c:pt>
                <c:pt idx="8">
                  <c:v>37711</c:v>
                </c:pt>
                <c:pt idx="9">
                  <c:v>37802</c:v>
                </c:pt>
                <c:pt idx="10">
                  <c:v>37894</c:v>
                </c:pt>
                <c:pt idx="11">
                  <c:v>37986</c:v>
                </c:pt>
                <c:pt idx="12">
                  <c:v>38077</c:v>
                </c:pt>
                <c:pt idx="13">
                  <c:v>38168</c:v>
                </c:pt>
                <c:pt idx="14">
                  <c:v>38260</c:v>
                </c:pt>
                <c:pt idx="15">
                  <c:v>38352</c:v>
                </c:pt>
                <c:pt idx="16">
                  <c:v>38442</c:v>
                </c:pt>
                <c:pt idx="17">
                  <c:v>38533</c:v>
                </c:pt>
                <c:pt idx="18">
                  <c:v>38625</c:v>
                </c:pt>
                <c:pt idx="19">
                  <c:v>38717</c:v>
                </c:pt>
                <c:pt idx="20">
                  <c:v>38807</c:v>
                </c:pt>
                <c:pt idx="21">
                  <c:v>38898</c:v>
                </c:pt>
                <c:pt idx="22">
                  <c:v>38990</c:v>
                </c:pt>
                <c:pt idx="23">
                  <c:v>39082</c:v>
                </c:pt>
                <c:pt idx="24">
                  <c:v>39172</c:v>
                </c:pt>
                <c:pt idx="25">
                  <c:v>39263</c:v>
                </c:pt>
                <c:pt idx="26">
                  <c:v>39355</c:v>
                </c:pt>
                <c:pt idx="27">
                  <c:v>39447</c:v>
                </c:pt>
                <c:pt idx="28">
                  <c:v>39538</c:v>
                </c:pt>
                <c:pt idx="29">
                  <c:v>39629</c:v>
                </c:pt>
                <c:pt idx="30">
                  <c:v>39721</c:v>
                </c:pt>
                <c:pt idx="31">
                  <c:v>39813</c:v>
                </c:pt>
                <c:pt idx="32">
                  <c:v>39903</c:v>
                </c:pt>
                <c:pt idx="33">
                  <c:v>39994</c:v>
                </c:pt>
                <c:pt idx="34">
                  <c:v>40086</c:v>
                </c:pt>
                <c:pt idx="35">
                  <c:v>40178</c:v>
                </c:pt>
                <c:pt idx="36">
                  <c:v>40268</c:v>
                </c:pt>
                <c:pt idx="37">
                  <c:v>40359</c:v>
                </c:pt>
                <c:pt idx="38">
                  <c:v>40451</c:v>
                </c:pt>
                <c:pt idx="39">
                  <c:v>40543</c:v>
                </c:pt>
                <c:pt idx="40">
                  <c:v>40633</c:v>
                </c:pt>
                <c:pt idx="41">
                  <c:v>40724</c:v>
                </c:pt>
                <c:pt idx="42">
                  <c:v>40816</c:v>
                </c:pt>
                <c:pt idx="43">
                  <c:v>40908</c:v>
                </c:pt>
                <c:pt idx="44">
                  <c:v>40999</c:v>
                </c:pt>
                <c:pt idx="45">
                  <c:v>41090</c:v>
                </c:pt>
                <c:pt idx="46">
                  <c:v>41182</c:v>
                </c:pt>
                <c:pt idx="47">
                  <c:v>41274</c:v>
                </c:pt>
                <c:pt idx="48">
                  <c:v>41364</c:v>
                </c:pt>
                <c:pt idx="49">
                  <c:v>41455</c:v>
                </c:pt>
                <c:pt idx="50">
                  <c:v>41547</c:v>
                </c:pt>
                <c:pt idx="51">
                  <c:v>41639</c:v>
                </c:pt>
                <c:pt idx="52">
                  <c:v>41729</c:v>
                </c:pt>
                <c:pt idx="53">
                  <c:v>41820</c:v>
                </c:pt>
                <c:pt idx="54">
                  <c:v>41912</c:v>
                </c:pt>
                <c:pt idx="55">
                  <c:v>42004</c:v>
                </c:pt>
                <c:pt idx="56">
                  <c:v>42094</c:v>
                </c:pt>
                <c:pt idx="57">
                  <c:v>42185</c:v>
                </c:pt>
                <c:pt idx="58">
                  <c:v>42277</c:v>
                </c:pt>
                <c:pt idx="59">
                  <c:v>42369</c:v>
                </c:pt>
                <c:pt idx="60">
                  <c:v>42460</c:v>
                </c:pt>
                <c:pt idx="61">
                  <c:v>42551</c:v>
                </c:pt>
                <c:pt idx="62">
                  <c:v>42643</c:v>
                </c:pt>
                <c:pt idx="63">
                  <c:v>42735</c:v>
                </c:pt>
                <c:pt idx="64">
                  <c:v>42825</c:v>
                </c:pt>
                <c:pt idx="65">
                  <c:v>42916</c:v>
                </c:pt>
                <c:pt idx="66">
                  <c:v>43008</c:v>
                </c:pt>
                <c:pt idx="67">
                  <c:v>43100</c:v>
                </c:pt>
                <c:pt idx="68">
                  <c:v>43190</c:v>
                </c:pt>
                <c:pt idx="69">
                  <c:v>43281</c:v>
                </c:pt>
                <c:pt idx="70">
                  <c:v>43373</c:v>
                </c:pt>
                <c:pt idx="71">
                  <c:v>43465</c:v>
                </c:pt>
                <c:pt idx="72">
                  <c:v>43555</c:v>
                </c:pt>
                <c:pt idx="73">
                  <c:v>43646</c:v>
                </c:pt>
                <c:pt idx="74">
                  <c:v>43738</c:v>
                </c:pt>
                <c:pt idx="75">
                  <c:v>43830</c:v>
                </c:pt>
                <c:pt idx="76">
                  <c:v>43921</c:v>
                </c:pt>
                <c:pt idx="77">
                  <c:v>44012</c:v>
                </c:pt>
                <c:pt idx="78">
                  <c:v>44104</c:v>
                </c:pt>
                <c:pt idx="79">
                  <c:v>44196</c:v>
                </c:pt>
                <c:pt idx="80">
                  <c:v>44286</c:v>
                </c:pt>
              </c:numCache>
            </c:numRef>
          </c:cat>
          <c:val>
            <c:numRef>
              <c:f>'cpi cél'!$B$2:$B$82</c:f>
              <c:numCache>
                <c:formatCode>0.0</c:formatCode>
                <c:ptCount val="81"/>
                <c:pt idx="0">
                  <c:v>10.351397244707016</c:v>
                </c:pt>
                <c:pt idx="1">
                  <c:v>10.475614581698395</c:v>
                </c:pt>
                <c:pt idx="2">
                  <c:v>8.7400795589206695</c:v>
                </c:pt>
                <c:pt idx="3">
                  <c:v>7.1707382498810972</c:v>
                </c:pt>
                <c:pt idx="4">
                  <c:v>6.2313128120847097</c:v>
                </c:pt>
                <c:pt idx="5">
                  <c:v>5.4754826970886654</c:v>
                </c:pt>
                <c:pt idx="6">
                  <c:v>4.646798440591283</c:v>
                </c:pt>
                <c:pt idx="7">
                  <c:v>4.7268945927897192</c:v>
                </c:pt>
                <c:pt idx="8">
                  <c:v>4.649827836852154</c:v>
                </c:pt>
                <c:pt idx="9">
                  <c:v>4.0371617280004131</c:v>
                </c:pt>
                <c:pt idx="10">
                  <c:v>4.7181844232013788</c:v>
                </c:pt>
                <c:pt idx="11">
                  <c:v>5.2565298649167147</c:v>
                </c:pt>
                <c:pt idx="12">
                  <c:v>6.8676341155497198</c:v>
                </c:pt>
                <c:pt idx="13">
                  <c:v>7.327868795521681</c:v>
                </c:pt>
                <c:pt idx="14">
                  <c:v>6.8745097347097612</c:v>
                </c:pt>
                <c:pt idx="15">
                  <c:v>5.8636987469340056</c:v>
                </c:pt>
                <c:pt idx="16">
                  <c:v>3.741007400922399</c:v>
                </c:pt>
                <c:pt idx="17">
                  <c:v>3.7531112434542564</c:v>
                </c:pt>
                <c:pt idx="18">
                  <c:v>3.5276623797049496</c:v>
                </c:pt>
                <c:pt idx="19">
                  <c:v>3.2427120065045045</c:v>
                </c:pt>
                <c:pt idx="20">
                  <c:v>2.5708327289765975</c:v>
                </c:pt>
                <c:pt idx="21">
                  <c:v>2.6586130097885956</c:v>
                </c:pt>
                <c:pt idx="22">
                  <c:v>4.1903913473766465</c:v>
                </c:pt>
                <c:pt idx="23">
                  <c:v>6.4184463336986965</c:v>
                </c:pt>
                <c:pt idx="24">
                  <c:v>8.4064407547271429</c:v>
                </c:pt>
                <c:pt idx="25">
                  <c:v>8.5078771507916002</c:v>
                </c:pt>
                <c:pt idx="26">
                  <c:v>7.7424137920508542</c:v>
                </c:pt>
                <c:pt idx="27">
                  <c:v>7.2261674887558911</c:v>
                </c:pt>
                <c:pt idx="28">
                  <c:v>6.9347631241819556</c:v>
                </c:pt>
                <c:pt idx="29">
                  <c:v>6.5620394960098025</c:v>
                </c:pt>
                <c:pt idx="30">
                  <c:v>6.2043838813747385</c:v>
                </c:pt>
                <c:pt idx="31">
                  <c:v>4.4217928833307525</c:v>
                </c:pt>
                <c:pt idx="32">
                  <c:v>3.1445137418779012</c:v>
                </c:pt>
                <c:pt idx="33">
                  <c:v>3.5316724080099817</c:v>
                </c:pt>
                <c:pt idx="34">
                  <c:v>4.966720557892927</c:v>
                </c:pt>
                <c:pt idx="35">
                  <c:v>5.1809041873210049</c:v>
                </c:pt>
                <c:pt idx="36">
                  <c:v>6.0060447055541459</c:v>
                </c:pt>
                <c:pt idx="37">
                  <c:v>5.3991830615921685</c:v>
                </c:pt>
                <c:pt idx="38">
                  <c:v>3.8776807300172038</c:v>
                </c:pt>
                <c:pt idx="39">
                  <c:v>4.2442092491566541</c:v>
                </c:pt>
                <c:pt idx="40">
                  <c:v>4.098844669367935</c:v>
                </c:pt>
                <c:pt idx="41">
                  <c:v>4.133336577736884</c:v>
                </c:pt>
                <c:pt idx="42">
                  <c:v>3.440889054848256</c:v>
                </c:pt>
                <c:pt idx="43">
                  <c:v>3.9771504657043693</c:v>
                </c:pt>
                <c:pt idx="44">
                  <c:v>5.6486189728660747</c:v>
                </c:pt>
                <c:pt idx="45">
                  <c:v>5.6600791598387872</c:v>
                </c:pt>
                <c:pt idx="46">
                  <c:v>6.0099676328699587</c:v>
                </c:pt>
                <c:pt idx="47">
                  <c:v>5.2654193231099384</c:v>
                </c:pt>
                <c:pt idx="48">
                  <c:v>3.0104308585039803</c:v>
                </c:pt>
                <c:pt idx="49">
                  <c:v>1.9001855694013301</c:v>
                </c:pt>
                <c:pt idx="50">
                  <c:v>1.3554371544026083</c:v>
                </c:pt>
                <c:pt idx="51">
                  <c:v>0.72211416349135504</c:v>
                </c:pt>
                <c:pt idx="52">
                  <c:v>0.1918775569420319</c:v>
                </c:pt>
                <c:pt idx="53">
                  <c:v>-0.16386838737203391</c:v>
                </c:pt>
                <c:pt idx="54">
                  <c:v>-0.16671090063225336</c:v>
                </c:pt>
                <c:pt idx="55">
                  <c:v>-0.70665291353532211</c:v>
                </c:pt>
                <c:pt idx="56">
                  <c:v>-0.95582389509570476</c:v>
                </c:pt>
                <c:pt idx="57">
                  <c:v>0.24313440823905808</c:v>
                </c:pt>
                <c:pt idx="58">
                  <c:v>2.8484436488170672E-2</c:v>
                </c:pt>
                <c:pt idx="59">
                  <c:v>0.41970372215598672</c:v>
                </c:pt>
                <c:pt idx="60">
                  <c:v>0.2287906865232685</c:v>
                </c:pt>
                <c:pt idx="61">
                  <c:v>1.1319174981366587E-2</c:v>
                </c:pt>
                <c:pt idx="62">
                  <c:v>0.24736421491675742</c:v>
                </c:pt>
                <c:pt idx="63">
                  <c:v>1.223741760580225</c:v>
                </c:pt>
                <c:pt idx="64">
                  <c:v>2.4163324630612522</c:v>
                </c:pt>
                <c:pt idx="65">
                  <c:v>2.0882019031529353</c:v>
                </c:pt>
                <c:pt idx="66">
                  <c:v>2.5483184980629829</c:v>
                </c:pt>
                <c:pt idx="67">
                  <c:v>2.2976638815926691</c:v>
                </c:pt>
                <c:pt idx="68">
                  <c:v>1.9046558026542044</c:v>
                </c:pt>
                <c:pt idx="69">
                  <c:v>2.4250805361890571</c:v>
                </c:pt>
                <c:pt idx="70">
                  <c:v>2.7797906864736461</c:v>
                </c:pt>
                <c:pt idx="71">
                  <c:v>2.7043914192182115</c:v>
                </c:pt>
                <c:pt idx="72">
                  <c:v>2.855183985822535</c:v>
                </c:pt>
                <c:pt idx="73">
                  <c:v>2.9703178878908858</c:v>
                </c:pt>
                <c:pt idx="74">
                  <c:v>2.9828631342807057</c:v>
                </c:pt>
                <c:pt idx="75">
                  <c:v>2.9780802451928423</c:v>
                </c:pt>
                <c:pt idx="76">
                  <c:v>2.9760337866389079</c:v>
                </c:pt>
                <c:pt idx="77">
                  <c:v>2.9761884699828158</c:v>
                </c:pt>
                <c:pt idx="78">
                  <c:v>2.9928225020892967</c:v>
                </c:pt>
                <c:pt idx="79">
                  <c:v>3.0183607402428692</c:v>
                </c:pt>
                <c:pt idx="80">
                  <c:v>3.0265169008796988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ED7-42AE-95EB-626E6053BB99}"/>
            </c:ext>
          </c:extLst>
        </c:ser>
        <c:ser>
          <c:idx val="2"/>
          <c:order val="2"/>
          <c:tx>
            <c:strRef>
              <c:f>'cpi cél'!$D$1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'cpi cél'!$A$2:$A$82</c:f>
              <c:numCache>
                <c:formatCode>yyyy/mm</c:formatCode>
                <c:ptCount val="81"/>
                <c:pt idx="0">
                  <c:v>36981</c:v>
                </c:pt>
                <c:pt idx="1">
                  <c:v>37072</c:v>
                </c:pt>
                <c:pt idx="2">
                  <c:v>37164</c:v>
                </c:pt>
                <c:pt idx="3">
                  <c:v>37256</c:v>
                </c:pt>
                <c:pt idx="4">
                  <c:v>37346</c:v>
                </c:pt>
                <c:pt idx="5">
                  <c:v>37437</c:v>
                </c:pt>
                <c:pt idx="6">
                  <c:v>37529</c:v>
                </c:pt>
                <c:pt idx="7">
                  <c:v>37621</c:v>
                </c:pt>
                <c:pt idx="8">
                  <c:v>37711</c:v>
                </c:pt>
                <c:pt idx="9">
                  <c:v>37802</c:v>
                </c:pt>
                <c:pt idx="10">
                  <c:v>37894</c:v>
                </c:pt>
                <c:pt idx="11">
                  <c:v>37986</c:v>
                </c:pt>
                <c:pt idx="12">
                  <c:v>38077</c:v>
                </c:pt>
                <c:pt idx="13">
                  <c:v>38168</c:v>
                </c:pt>
                <c:pt idx="14">
                  <c:v>38260</c:v>
                </c:pt>
                <c:pt idx="15">
                  <c:v>38352</c:v>
                </c:pt>
                <c:pt idx="16">
                  <c:v>38442</c:v>
                </c:pt>
                <c:pt idx="17">
                  <c:v>38533</c:v>
                </c:pt>
                <c:pt idx="18">
                  <c:v>38625</c:v>
                </c:pt>
                <c:pt idx="19">
                  <c:v>38717</c:v>
                </c:pt>
                <c:pt idx="20">
                  <c:v>38807</c:v>
                </c:pt>
                <c:pt idx="21">
                  <c:v>38898</c:v>
                </c:pt>
                <c:pt idx="22">
                  <c:v>38990</c:v>
                </c:pt>
                <c:pt idx="23">
                  <c:v>39082</c:v>
                </c:pt>
                <c:pt idx="24">
                  <c:v>39172</c:v>
                </c:pt>
                <c:pt idx="25">
                  <c:v>39263</c:v>
                </c:pt>
                <c:pt idx="26">
                  <c:v>39355</c:v>
                </c:pt>
                <c:pt idx="27">
                  <c:v>39447</c:v>
                </c:pt>
                <c:pt idx="28">
                  <c:v>39538</c:v>
                </c:pt>
                <c:pt idx="29">
                  <c:v>39629</c:v>
                </c:pt>
                <c:pt idx="30">
                  <c:v>39721</c:v>
                </c:pt>
                <c:pt idx="31">
                  <c:v>39813</c:v>
                </c:pt>
                <c:pt idx="32">
                  <c:v>39903</c:v>
                </c:pt>
                <c:pt idx="33">
                  <c:v>39994</c:v>
                </c:pt>
                <c:pt idx="34">
                  <c:v>40086</c:v>
                </c:pt>
                <c:pt idx="35">
                  <c:v>40178</c:v>
                </c:pt>
                <c:pt idx="36">
                  <c:v>40268</c:v>
                </c:pt>
                <c:pt idx="37">
                  <c:v>40359</c:v>
                </c:pt>
                <c:pt idx="38">
                  <c:v>40451</c:v>
                </c:pt>
                <c:pt idx="39">
                  <c:v>40543</c:v>
                </c:pt>
                <c:pt idx="40">
                  <c:v>40633</c:v>
                </c:pt>
                <c:pt idx="41">
                  <c:v>40724</c:v>
                </c:pt>
                <c:pt idx="42">
                  <c:v>40816</c:v>
                </c:pt>
                <c:pt idx="43">
                  <c:v>40908</c:v>
                </c:pt>
                <c:pt idx="44">
                  <c:v>40999</c:v>
                </c:pt>
                <c:pt idx="45">
                  <c:v>41090</c:v>
                </c:pt>
                <c:pt idx="46">
                  <c:v>41182</c:v>
                </c:pt>
                <c:pt idx="47">
                  <c:v>41274</c:v>
                </c:pt>
                <c:pt idx="48">
                  <c:v>41364</c:v>
                </c:pt>
                <c:pt idx="49">
                  <c:v>41455</c:v>
                </c:pt>
                <c:pt idx="50">
                  <c:v>41547</c:v>
                </c:pt>
                <c:pt idx="51">
                  <c:v>41639</c:v>
                </c:pt>
                <c:pt idx="52">
                  <c:v>41729</c:v>
                </c:pt>
                <c:pt idx="53">
                  <c:v>41820</c:v>
                </c:pt>
                <c:pt idx="54">
                  <c:v>41912</c:v>
                </c:pt>
                <c:pt idx="55">
                  <c:v>42004</c:v>
                </c:pt>
                <c:pt idx="56">
                  <c:v>42094</c:v>
                </c:pt>
                <c:pt idx="57">
                  <c:v>42185</c:v>
                </c:pt>
                <c:pt idx="58">
                  <c:v>42277</c:v>
                </c:pt>
                <c:pt idx="59">
                  <c:v>42369</c:v>
                </c:pt>
                <c:pt idx="60">
                  <c:v>42460</c:v>
                </c:pt>
                <c:pt idx="61">
                  <c:v>42551</c:v>
                </c:pt>
                <c:pt idx="62">
                  <c:v>42643</c:v>
                </c:pt>
                <c:pt idx="63">
                  <c:v>42735</c:v>
                </c:pt>
                <c:pt idx="64">
                  <c:v>42825</c:v>
                </c:pt>
                <c:pt idx="65">
                  <c:v>42916</c:v>
                </c:pt>
                <c:pt idx="66">
                  <c:v>43008</c:v>
                </c:pt>
                <c:pt idx="67">
                  <c:v>43100</c:v>
                </c:pt>
                <c:pt idx="68">
                  <c:v>43190</c:v>
                </c:pt>
                <c:pt idx="69">
                  <c:v>43281</c:v>
                </c:pt>
                <c:pt idx="70">
                  <c:v>43373</c:v>
                </c:pt>
                <c:pt idx="71">
                  <c:v>43465</c:v>
                </c:pt>
                <c:pt idx="72">
                  <c:v>43555</c:v>
                </c:pt>
                <c:pt idx="73">
                  <c:v>43646</c:v>
                </c:pt>
                <c:pt idx="74">
                  <c:v>43738</c:v>
                </c:pt>
                <c:pt idx="75">
                  <c:v>43830</c:v>
                </c:pt>
                <c:pt idx="76">
                  <c:v>43921</c:v>
                </c:pt>
                <c:pt idx="77">
                  <c:v>44012</c:v>
                </c:pt>
                <c:pt idx="78">
                  <c:v>44104</c:v>
                </c:pt>
                <c:pt idx="79">
                  <c:v>44196</c:v>
                </c:pt>
                <c:pt idx="80">
                  <c:v>44286</c:v>
                </c:pt>
              </c:numCache>
            </c:numRef>
          </c:cat>
          <c:val>
            <c:numRef>
              <c:f>'cpi cél'!$D$2:$D$82</c:f>
              <c:numCache>
                <c:formatCode>General</c:formatCode>
                <c:ptCount val="81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3</c:v>
                </c:pt>
                <c:pt idx="42">
                  <c:v>3</c:v>
                </c:pt>
                <c:pt idx="43">
                  <c:v>3</c:v>
                </c:pt>
                <c:pt idx="44">
                  <c:v>3</c:v>
                </c:pt>
                <c:pt idx="45">
                  <c:v>3</c:v>
                </c:pt>
                <c:pt idx="46">
                  <c:v>3</c:v>
                </c:pt>
                <c:pt idx="47">
                  <c:v>3</c:v>
                </c:pt>
                <c:pt idx="48">
                  <c:v>3</c:v>
                </c:pt>
                <c:pt idx="49">
                  <c:v>3</c:v>
                </c:pt>
                <c:pt idx="50">
                  <c:v>3</c:v>
                </c:pt>
                <c:pt idx="51">
                  <c:v>3</c:v>
                </c:pt>
                <c:pt idx="52">
                  <c:v>3</c:v>
                </c:pt>
                <c:pt idx="53">
                  <c:v>3</c:v>
                </c:pt>
                <c:pt idx="54">
                  <c:v>3</c:v>
                </c:pt>
                <c:pt idx="55">
                  <c:v>3</c:v>
                </c:pt>
                <c:pt idx="56">
                  <c:v>3</c:v>
                </c:pt>
                <c:pt idx="57">
                  <c:v>3</c:v>
                </c:pt>
                <c:pt idx="58">
                  <c:v>3</c:v>
                </c:pt>
                <c:pt idx="59">
                  <c:v>3</c:v>
                </c:pt>
                <c:pt idx="60">
                  <c:v>3</c:v>
                </c:pt>
                <c:pt idx="61">
                  <c:v>3</c:v>
                </c:pt>
                <c:pt idx="62">
                  <c:v>3</c:v>
                </c:pt>
                <c:pt idx="63">
                  <c:v>3</c:v>
                </c:pt>
                <c:pt idx="64">
                  <c:v>3</c:v>
                </c:pt>
                <c:pt idx="65">
                  <c:v>3</c:v>
                </c:pt>
                <c:pt idx="66">
                  <c:v>3</c:v>
                </c:pt>
                <c:pt idx="67">
                  <c:v>3</c:v>
                </c:pt>
                <c:pt idx="68">
                  <c:v>3</c:v>
                </c:pt>
                <c:pt idx="69">
                  <c:v>3</c:v>
                </c:pt>
                <c:pt idx="70">
                  <c:v>3</c:v>
                </c:pt>
                <c:pt idx="71">
                  <c:v>3</c:v>
                </c:pt>
                <c:pt idx="72">
                  <c:v>3</c:v>
                </c:pt>
                <c:pt idx="73">
                  <c:v>3</c:v>
                </c:pt>
                <c:pt idx="74">
                  <c:v>3</c:v>
                </c:pt>
                <c:pt idx="75">
                  <c:v>3</c:v>
                </c:pt>
                <c:pt idx="76">
                  <c:v>3</c:v>
                </c:pt>
                <c:pt idx="77">
                  <c:v>3</c:v>
                </c:pt>
                <c:pt idx="78">
                  <c:v>3</c:v>
                </c:pt>
                <c:pt idx="79">
                  <c:v>3</c:v>
                </c:pt>
                <c:pt idx="8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ED7-42AE-95EB-626E6053BB99}"/>
            </c:ext>
          </c:extLst>
        </c:ser>
        <c:ser>
          <c:idx val="3"/>
          <c:order val="3"/>
          <c:tx>
            <c:strRef>
              <c:f>'cpi cél'!$E$1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'cpi cél'!$A$2:$A$82</c:f>
              <c:numCache>
                <c:formatCode>yyyy/mm</c:formatCode>
                <c:ptCount val="81"/>
                <c:pt idx="0">
                  <c:v>36981</c:v>
                </c:pt>
                <c:pt idx="1">
                  <c:v>37072</c:v>
                </c:pt>
                <c:pt idx="2">
                  <c:v>37164</c:v>
                </c:pt>
                <c:pt idx="3">
                  <c:v>37256</c:v>
                </c:pt>
                <c:pt idx="4">
                  <c:v>37346</c:v>
                </c:pt>
                <c:pt idx="5">
                  <c:v>37437</c:v>
                </c:pt>
                <c:pt idx="6">
                  <c:v>37529</c:v>
                </c:pt>
                <c:pt idx="7">
                  <c:v>37621</c:v>
                </c:pt>
                <c:pt idx="8">
                  <c:v>37711</c:v>
                </c:pt>
                <c:pt idx="9">
                  <c:v>37802</c:v>
                </c:pt>
                <c:pt idx="10">
                  <c:v>37894</c:v>
                </c:pt>
                <c:pt idx="11">
                  <c:v>37986</c:v>
                </c:pt>
                <c:pt idx="12">
                  <c:v>38077</c:v>
                </c:pt>
                <c:pt idx="13">
                  <c:v>38168</c:v>
                </c:pt>
                <c:pt idx="14">
                  <c:v>38260</c:v>
                </c:pt>
                <c:pt idx="15">
                  <c:v>38352</c:v>
                </c:pt>
                <c:pt idx="16">
                  <c:v>38442</c:v>
                </c:pt>
                <c:pt idx="17">
                  <c:v>38533</c:v>
                </c:pt>
                <c:pt idx="18">
                  <c:v>38625</c:v>
                </c:pt>
                <c:pt idx="19">
                  <c:v>38717</c:v>
                </c:pt>
                <c:pt idx="20">
                  <c:v>38807</c:v>
                </c:pt>
                <c:pt idx="21">
                  <c:v>38898</c:v>
                </c:pt>
                <c:pt idx="22">
                  <c:v>38990</c:v>
                </c:pt>
                <c:pt idx="23">
                  <c:v>39082</c:v>
                </c:pt>
                <c:pt idx="24">
                  <c:v>39172</c:v>
                </c:pt>
                <c:pt idx="25">
                  <c:v>39263</c:v>
                </c:pt>
                <c:pt idx="26">
                  <c:v>39355</c:v>
                </c:pt>
                <c:pt idx="27">
                  <c:v>39447</c:v>
                </c:pt>
                <c:pt idx="28">
                  <c:v>39538</c:v>
                </c:pt>
                <c:pt idx="29">
                  <c:v>39629</c:v>
                </c:pt>
                <c:pt idx="30">
                  <c:v>39721</c:v>
                </c:pt>
                <c:pt idx="31">
                  <c:v>39813</c:v>
                </c:pt>
                <c:pt idx="32">
                  <c:v>39903</c:v>
                </c:pt>
                <c:pt idx="33">
                  <c:v>39994</c:v>
                </c:pt>
                <c:pt idx="34">
                  <c:v>40086</c:v>
                </c:pt>
                <c:pt idx="35">
                  <c:v>40178</c:v>
                </c:pt>
                <c:pt idx="36">
                  <c:v>40268</c:v>
                </c:pt>
                <c:pt idx="37">
                  <c:v>40359</c:v>
                </c:pt>
                <c:pt idx="38">
                  <c:v>40451</c:v>
                </c:pt>
                <c:pt idx="39">
                  <c:v>40543</c:v>
                </c:pt>
                <c:pt idx="40">
                  <c:v>40633</c:v>
                </c:pt>
                <c:pt idx="41">
                  <c:v>40724</c:v>
                </c:pt>
                <c:pt idx="42">
                  <c:v>40816</c:v>
                </c:pt>
                <c:pt idx="43">
                  <c:v>40908</c:v>
                </c:pt>
                <c:pt idx="44">
                  <c:v>40999</c:v>
                </c:pt>
                <c:pt idx="45">
                  <c:v>41090</c:v>
                </c:pt>
                <c:pt idx="46">
                  <c:v>41182</c:v>
                </c:pt>
                <c:pt idx="47">
                  <c:v>41274</c:v>
                </c:pt>
                <c:pt idx="48">
                  <c:v>41364</c:v>
                </c:pt>
                <c:pt idx="49">
                  <c:v>41455</c:v>
                </c:pt>
                <c:pt idx="50">
                  <c:v>41547</c:v>
                </c:pt>
                <c:pt idx="51">
                  <c:v>41639</c:v>
                </c:pt>
                <c:pt idx="52">
                  <c:v>41729</c:v>
                </c:pt>
                <c:pt idx="53">
                  <c:v>41820</c:v>
                </c:pt>
                <c:pt idx="54">
                  <c:v>41912</c:v>
                </c:pt>
                <c:pt idx="55">
                  <c:v>42004</c:v>
                </c:pt>
                <c:pt idx="56">
                  <c:v>42094</c:v>
                </c:pt>
                <c:pt idx="57">
                  <c:v>42185</c:v>
                </c:pt>
                <c:pt idx="58">
                  <c:v>42277</c:v>
                </c:pt>
                <c:pt idx="59">
                  <c:v>42369</c:v>
                </c:pt>
                <c:pt idx="60">
                  <c:v>42460</c:v>
                </c:pt>
                <c:pt idx="61">
                  <c:v>42551</c:v>
                </c:pt>
                <c:pt idx="62">
                  <c:v>42643</c:v>
                </c:pt>
                <c:pt idx="63">
                  <c:v>42735</c:v>
                </c:pt>
                <c:pt idx="64">
                  <c:v>42825</c:v>
                </c:pt>
                <c:pt idx="65">
                  <c:v>42916</c:v>
                </c:pt>
                <c:pt idx="66">
                  <c:v>43008</c:v>
                </c:pt>
                <c:pt idx="67">
                  <c:v>43100</c:v>
                </c:pt>
                <c:pt idx="68">
                  <c:v>43190</c:v>
                </c:pt>
                <c:pt idx="69">
                  <c:v>43281</c:v>
                </c:pt>
                <c:pt idx="70">
                  <c:v>43373</c:v>
                </c:pt>
                <c:pt idx="71">
                  <c:v>43465</c:v>
                </c:pt>
                <c:pt idx="72">
                  <c:v>43555</c:v>
                </c:pt>
                <c:pt idx="73">
                  <c:v>43646</c:v>
                </c:pt>
                <c:pt idx="74">
                  <c:v>43738</c:v>
                </c:pt>
                <c:pt idx="75">
                  <c:v>43830</c:v>
                </c:pt>
                <c:pt idx="76">
                  <c:v>43921</c:v>
                </c:pt>
                <c:pt idx="77">
                  <c:v>44012</c:v>
                </c:pt>
                <c:pt idx="78">
                  <c:v>44104</c:v>
                </c:pt>
                <c:pt idx="79">
                  <c:v>44196</c:v>
                </c:pt>
                <c:pt idx="80">
                  <c:v>44286</c:v>
                </c:pt>
              </c:numCache>
            </c:numRef>
          </c:cat>
          <c:val>
            <c:numRef>
              <c:f>'cpi cél'!$E$2:$E$82</c:f>
              <c:numCache>
                <c:formatCode>General</c:formatCode>
                <c:ptCount val="81"/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ED7-42AE-95EB-626E6053BB99}"/>
            </c:ext>
          </c:extLst>
        </c:ser>
        <c:ser>
          <c:idx val="4"/>
          <c:order val="4"/>
          <c:tx>
            <c:strRef>
              <c:f>'cpi cél'!$F$1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'cpi cél'!$A$2:$A$82</c:f>
              <c:numCache>
                <c:formatCode>yyyy/mm</c:formatCode>
                <c:ptCount val="81"/>
                <c:pt idx="0">
                  <c:v>36981</c:v>
                </c:pt>
                <c:pt idx="1">
                  <c:v>37072</c:v>
                </c:pt>
                <c:pt idx="2">
                  <c:v>37164</c:v>
                </c:pt>
                <c:pt idx="3">
                  <c:v>37256</c:v>
                </c:pt>
                <c:pt idx="4">
                  <c:v>37346</c:v>
                </c:pt>
                <c:pt idx="5">
                  <c:v>37437</c:v>
                </c:pt>
                <c:pt idx="6">
                  <c:v>37529</c:v>
                </c:pt>
                <c:pt idx="7">
                  <c:v>37621</c:v>
                </c:pt>
                <c:pt idx="8">
                  <c:v>37711</c:v>
                </c:pt>
                <c:pt idx="9">
                  <c:v>37802</c:v>
                </c:pt>
                <c:pt idx="10">
                  <c:v>37894</c:v>
                </c:pt>
                <c:pt idx="11">
                  <c:v>37986</c:v>
                </c:pt>
                <c:pt idx="12">
                  <c:v>38077</c:v>
                </c:pt>
                <c:pt idx="13">
                  <c:v>38168</c:v>
                </c:pt>
                <c:pt idx="14">
                  <c:v>38260</c:v>
                </c:pt>
                <c:pt idx="15">
                  <c:v>38352</c:v>
                </c:pt>
                <c:pt idx="16">
                  <c:v>38442</c:v>
                </c:pt>
                <c:pt idx="17">
                  <c:v>38533</c:v>
                </c:pt>
                <c:pt idx="18">
                  <c:v>38625</c:v>
                </c:pt>
                <c:pt idx="19">
                  <c:v>38717</c:v>
                </c:pt>
                <c:pt idx="20">
                  <c:v>38807</c:v>
                </c:pt>
                <c:pt idx="21">
                  <c:v>38898</c:v>
                </c:pt>
                <c:pt idx="22">
                  <c:v>38990</c:v>
                </c:pt>
                <c:pt idx="23">
                  <c:v>39082</c:v>
                </c:pt>
                <c:pt idx="24">
                  <c:v>39172</c:v>
                </c:pt>
                <c:pt idx="25">
                  <c:v>39263</c:v>
                </c:pt>
                <c:pt idx="26">
                  <c:v>39355</c:v>
                </c:pt>
                <c:pt idx="27">
                  <c:v>39447</c:v>
                </c:pt>
                <c:pt idx="28">
                  <c:v>39538</c:v>
                </c:pt>
                <c:pt idx="29">
                  <c:v>39629</c:v>
                </c:pt>
                <c:pt idx="30">
                  <c:v>39721</c:v>
                </c:pt>
                <c:pt idx="31">
                  <c:v>39813</c:v>
                </c:pt>
                <c:pt idx="32">
                  <c:v>39903</c:v>
                </c:pt>
                <c:pt idx="33">
                  <c:v>39994</c:v>
                </c:pt>
                <c:pt idx="34">
                  <c:v>40086</c:v>
                </c:pt>
                <c:pt idx="35">
                  <c:v>40178</c:v>
                </c:pt>
                <c:pt idx="36">
                  <c:v>40268</c:v>
                </c:pt>
                <c:pt idx="37">
                  <c:v>40359</c:v>
                </c:pt>
                <c:pt idx="38">
                  <c:v>40451</c:v>
                </c:pt>
                <c:pt idx="39">
                  <c:v>40543</c:v>
                </c:pt>
                <c:pt idx="40">
                  <c:v>40633</c:v>
                </c:pt>
                <c:pt idx="41">
                  <c:v>40724</c:v>
                </c:pt>
                <c:pt idx="42">
                  <c:v>40816</c:v>
                </c:pt>
                <c:pt idx="43">
                  <c:v>40908</c:v>
                </c:pt>
                <c:pt idx="44">
                  <c:v>40999</c:v>
                </c:pt>
                <c:pt idx="45">
                  <c:v>41090</c:v>
                </c:pt>
                <c:pt idx="46">
                  <c:v>41182</c:v>
                </c:pt>
                <c:pt idx="47">
                  <c:v>41274</c:v>
                </c:pt>
                <c:pt idx="48">
                  <c:v>41364</c:v>
                </c:pt>
                <c:pt idx="49">
                  <c:v>41455</c:v>
                </c:pt>
                <c:pt idx="50">
                  <c:v>41547</c:v>
                </c:pt>
                <c:pt idx="51">
                  <c:v>41639</c:v>
                </c:pt>
                <c:pt idx="52">
                  <c:v>41729</c:v>
                </c:pt>
                <c:pt idx="53">
                  <c:v>41820</c:v>
                </c:pt>
                <c:pt idx="54">
                  <c:v>41912</c:v>
                </c:pt>
                <c:pt idx="55">
                  <c:v>42004</c:v>
                </c:pt>
                <c:pt idx="56">
                  <c:v>42094</c:v>
                </c:pt>
                <c:pt idx="57">
                  <c:v>42185</c:v>
                </c:pt>
                <c:pt idx="58">
                  <c:v>42277</c:v>
                </c:pt>
                <c:pt idx="59">
                  <c:v>42369</c:v>
                </c:pt>
                <c:pt idx="60">
                  <c:v>42460</c:v>
                </c:pt>
                <c:pt idx="61">
                  <c:v>42551</c:v>
                </c:pt>
                <c:pt idx="62">
                  <c:v>42643</c:v>
                </c:pt>
                <c:pt idx="63">
                  <c:v>42735</c:v>
                </c:pt>
                <c:pt idx="64">
                  <c:v>42825</c:v>
                </c:pt>
                <c:pt idx="65">
                  <c:v>42916</c:v>
                </c:pt>
                <c:pt idx="66">
                  <c:v>43008</c:v>
                </c:pt>
                <c:pt idx="67">
                  <c:v>43100</c:v>
                </c:pt>
                <c:pt idx="68">
                  <c:v>43190</c:v>
                </c:pt>
                <c:pt idx="69">
                  <c:v>43281</c:v>
                </c:pt>
                <c:pt idx="70">
                  <c:v>43373</c:v>
                </c:pt>
                <c:pt idx="71">
                  <c:v>43465</c:v>
                </c:pt>
                <c:pt idx="72">
                  <c:v>43555</c:v>
                </c:pt>
                <c:pt idx="73">
                  <c:v>43646</c:v>
                </c:pt>
                <c:pt idx="74">
                  <c:v>43738</c:v>
                </c:pt>
                <c:pt idx="75">
                  <c:v>43830</c:v>
                </c:pt>
                <c:pt idx="76">
                  <c:v>43921</c:v>
                </c:pt>
                <c:pt idx="77">
                  <c:v>44012</c:v>
                </c:pt>
                <c:pt idx="78">
                  <c:v>44104</c:v>
                </c:pt>
                <c:pt idx="79">
                  <c:v>44196</c:v>
                </c:pt>
                <c:pt idx="80">
                  <c:v>44286</c:v>
                </c:pt>
              </c:numCache>
            </c:numRef>
          </c:cat>
          <c:val>
            <c:numRef>
              <c:f>'cpi cél'!$F$2:$F$82</c:f>
              <c:numCache>
                <c:formatCode>General</c:formatCode>
                <c:ptCount val="81"/>
                <c:pt idx="56">
                  <c:v>4</c:v>
                </c:pt>
                <c:pt idx="57">
                  <c:v>4</c:v>
                </c:pt>
                <c:pt idx="58">
                  <c:v>4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4</c:v>
                </c:pt>
                <c:pt idx="66">
                  <c:v>4</c:v>
                </c:pt>
                <c:pt idx="67">
                  <c:v>4</c:v>
                </c:pt>
                <c:pt idx="68">
                  <c:v>4</c:v>
                </c:pt>
                <c:pt idx="69">
                  <c:v>4</c:v>
                </c:pt>
                <c:pt idx="70">
                  <c:v>4</c:v>
                </c:pt>
                <c:pt idx="71">
                  <c:v>4</c:v>
                </c:pt>
                <c:pt idx="72">
                  <c:v>4</c:v>
                </c:pt>
                <c:pt idx="73">
                  <c:v>4</c:v>
                </c:pt>
                <c:pt idx="74">
                  <c:v>4</c:v>
                </c:pt>
                <c:pt idx="75">
                  <c:v>4</c:v>
                </c:pt>
                <c:pt idx="76">
                  <c:v>4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ED7-42AE-95EB-626E6053BB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4576744"/>
        <c:axId val="574576416"/>
      </c:lineChart>
      <c:dateAx>
        <c:axId val="574576744"/>
        <c:scaling>
          <c:orientation val="minMax"/>
          <c:max val="44377"/>
          <c:min val="42430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hu-HU"/>
          </a:p>
        </c:txPr>
        <c:crossAx val="574576416"/>
        <c:crosses val="autoZero"/>
        <c:auto val="1"/>
        <c:lblOffset val="100"/>
        <c:baseTimeUnit val="months"/>
        <c:majorUnit val="12"/>
      </c:dateAx>
      <c:valAx>
        <c:axId val="574576416"/>
        <c:scaling>
          <c:orientation val="minMax"/>
          <c:max val="4.5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/>
                  <a:t>Százalék</a:t>
                </a:r>
              </a:p>
            </c:rich>
          </c:tx>
          <c:layout>
            <c:manualLayout>
              <c:xMode val="edge"/>
              <c:yMode val="edge"/>
              <c:x val="0.11284358974358974"/>
              <c:y val="2.427136752136752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hu-HU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hu-HU"/>
          </a:p>
        </c:txPr>
        <c:crossAx val="574576744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9.7986111111111082E-4"/>
          <c:y val="0.91175868055555553"/>
          <c:w val="0.99804027777777782"/>
          <c:h val="8.82413194444444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Calibri" panose="020F050202020403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76425120772947E-2"/>
          <c:y val="6.4911111111111114E-2"/>
          <c:w val="0.89461217948717942"/>
          <c:h val="0.60339594017094023"/>
        </c:manualLayout>
      </c:layout>
      <c:lineChart>
        <c:grouping val="standard"/>
        <c:varyColors val="0"/>
        <c:ser>
          <c:idx val="0"/>
          <c:order val="0"/>
          <c:tx>
            <c:strRef>
              <c:f>Munkaintenzív!$F$2</c:f>
              <c:strCache>
                <c:ptCount val="1"/>
                <c:pt idx="0">
                  <c:v>Munkaintenzív szolgáltatások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Munkaintenzív!$A$3:$A$304</c:f>
              <c:numCache>
                <c:formatCode>mmm\-yy</c:formatCode>
                <c:ptCount val="302"/>
                <c:pt idx="0">
                  <c:v>33970</c:v>
                </c:pt>
                <c:pt idx="1">
                  <c:v>34001</c:v>
                </c:pt>
                <c:pt idx="2">
                  <c:v>34029</c:v>
                </c:pt>
                <c:pt idx="3">
                  <c:v>34060</c:v>
                </c:pt>
                <c:pt idx="4">
                  <c:v>34090</c:v>
                </c:pt>
                <c:pt idx="5">
                  <c:v>34121</c:v>
                </c:pt>
                <c:pt idx="6">
                  <c:v>34151</c:v>
                </c:pt>
                <c:pt idx="7">
                  <c:v>34182</c:v>
                </c:pt>
                <c:pt idx="8">
                  <c:v>34213</c:v>
                </c:pt>
                <c:pt idx="9">
                  <c:v>34243</c:v>
                </c:pt>
                <c:pt idx="10">
                  <c:v>34274</c:v>
                </c:pt>
                <c:pt idx="11">
                  <c:v>34304</c:v>
                </c:pt>
                <c:pt idx="12">
                  <c:v>34335</c:v>
                </c:pt>
                <c:pt idx="13">
                  <c:v>34366</c:v>
                </c:pt>
                <c:pt idx="14">
                  <c:v>34394</c:v>
                </c:pt>
                <c:pt idx="15">
                  <c:v>34425</c:v>
                </c:pt>
                <c:pt idx="16">
                  <c:v>34455</c:v>
                </c:pt>
                <c:pt idx="17">
                  <c:v>34486</c:v>
                </c:pt>
                <c:pt idx="18">
                  <c:v>34516</c:v>
                </c:pt>
                <c:pt idx="19">
                  <c:v>34547</c:v>
                </c:pt>
                <c:pt idx="20">
                  <c:v>34578</c:v>
                </c:pt>
                <c:pt idx="21">
                  <c:v>34608</c:v>
                </c:pt>
                <c:pt idx="22">
                  <c:v>34639</c:v>
                </c:pt>
                <c:pt idx="23">
                  <c:v>34669</c:v>
                </c:pt>
                <c:pt idx="24">
                  <c:v>34700</c:v>
                </c:pt>
                <c:pt idx="25">
                  <c:v>34731</c:v>
                </c:pt>
                <c:pt idx="26">
                  <c:v>34759</c:v>
                </c:pt>
                <c:pt idx="27">
                  <c:v>34790</c:v>
                </c:pt>
                <c:pt idx="28">
                  <c:v>34820</c:v>
                </c:pt>
                <c:pt idx="29">
                  <c:v>34851</c:v>
                </c:pt>
                <c:pt idx="30">
                  <c:v>34881</c:v>
                </c:pt>
                <c:pt idx="31">
                  <c:v>34912</c:v>
                </c:pt>
                <c:pt idx="32">
                  <c:v>34943</c:v>
                </c:pt>
                <c:pt idx="33">
                  <c:v>34973</c:v>
                </c:pt>
                <c:pt idx="34">
                  <c:v>35004</c:v>
                </c:pt>
                <c:pt idx="35">
                  <c:v>35034</c:v>
                </c:pt>
                <c:pt idx="36">
                  <c:v>35065</c:v>
                </c:pt>
                <c:pt idx="37">
                  <c:v>35096</c:v>
                </c:pt>
                <c:pt idx="38">
                  <c:v>35125</c:v>
                </c:pt>
                <c:pt idx="39">
                  <c:v>35156</c:v>
                </c:pt>
                <c:pt idx="40">
                  <c:v>35186</c:v>
                </c:pt>
                <c:pt idx="41">
                  <c:v>35217</c:v>
                </c:pt>
                <c:pt idx="42">
                  <c:v>35247</c:v>
                </c:pt>
                <c:pt idx="43">
                  <c:v>35278</c:v>
                </c:pt>
                <c:pt idx="44">
                  <c:v>35309</c:v>
                </c:pt>
                <c:pt idx="45">
                  <c:v>35339</c:v>
                </c:pt>
                <c:pt idx="46">
                  <c:v>35370</c:v>
                </c:pt>
                <c:pt idx="47">
                  <c:v>35400</c:v>
                </c:pt>
                <c:pt idx="48">
                  <c:v>35431</c:v>
                </c:pt>
                <c:pt idx="49">
                  <c:v>35462</c:v>
                </c:pt>
                <c:pt idx="50">
                  <c:v>35490</c:v>
                </c:pt>
                <c:pt idx="51">
                  <c:v>35521</c:v>
                </c:pt>
                <c:pt idx="52">
                  <c:v>35551</c:v>
                </c:pt>
                <c:pt idx="53">
                  <c:v>35582</c:v>
                </c:pt>
                <c:pt idx="54">
                  <c:v>35612</c:v>
                </c:pt>
                <c:pt idx="55">
                  <c:v>35643</c:v>
                </c:pt>
                <c:pt idx="56">
                  <c:v>35674</c:v>
                </c:pt>
                <c:pt idx="57">
                  <c:v>35704</c:v>
                </c:pt>
                <c:pt idx="58">
                  <c:v>35735</c:v>
                </c:pt>
                <c:pt idx="59">
                  <c:v>35765</c:v>
                </c:pt>
                <c:pt idx="60">
                  <c:v>35796</c:v>
                </c:pt>
                <c:pt idx="61">
                  <c:v>35827</c:v>
                </c:pt>
                <c:pt idx="62">
                  <c:v>35855</c:v>
                </c:pt>
                <c:pt idx="63">
                  <c:v>35886</c:v>
                </c:pt>
                <c:pt idx="64">
                  <c:v>35916</c:v>
                </c:pt>
                <c:pt idx="65">
                  <c:v>35947</c:v>
                </c:pt>
                <c:pt idx="66">
                  <c:v>35977</c:v>
                </c:pt>
                <c:pt idx="67">
                  <c:v>36008</c:v>
                </c:pt>
                <c:pt idx="68">
                  <c:v>36039</c:v>
                </c:pt>
                <c:pt idx="69">
                  <c:v>36069</c:v>
                </c:pt>
                <c:pt idx="70">
                  <c:v>36100</c:v>
                </c:pt>
                <c:pt idx="71">
                  <c:v>36130</c:v>
                </c:pt>
                <c:pt idx="72">
                  <c:v>36161</c:v>
                </c:pt>
                <c:pt idx="73">
                  <c:v>36192</c:v>
                </c:pt>
                <c:pt idx="74">
                  <c:v>36220</c:v>
                </c:pt>
                <c:pt idx="75">
                  <c:v>36251</c:v>
                </c:pt>
                <c:pt idx="76">
                  <c:v>36281</c:v>
                </c:pt>
                <c:pt idx="77">
                  <c:v>36312</c:v>
                </c:pt>
                <c:pt idx="78">
                  <c:v>36342</c:v>
                </c:pt>
                <c:pt idx="79">
                  <c:v>36373</c:v>
                </c:pt>
                <c:pt idx="80">
                  <c:v>36404</c:v>
                </c:pt>
                <c:pt idx="81">
                  <c:v>36434</c:v>
                </c:pt>
                <c:pt idx="82">
                  <c:v>36465</c:v>
                </c:pt>
                <c:pt idx="83">
                  <c:v>36495</c:v>
                </c:pt>
                <c:pt idx="84">
                  <c:v>36526</c:v>
                </c:pt>
                <c:pt idx="85">
                  <c:v>36557</c:v>
                </c:pt>
                <c:pt idx="86">
                  <c:v>36586</c:v>
                </c:pt>
                <c:pt idx="87">
                  <c:v>36617</c:v>
                </c:pt>
                <c:pt idx="88">
                  <c:v>36647</c:v>
                </c:pt>
                <c:pt idx="89">
                  <c:v>36678</c:v>
                </c:pt>
                <c:pt idx="90">
                  <c:v>36708</c:v>
                </c:pt>
                <c:pt idx="91">
                  <c:v>36739</c:v>
                </c:pt>
                <c:pt idx="92">
                  <c:v>36770</c:v>
                </c:pt>
                <c:pt idx="93">
                  <c:v>36800</c:v>
                </c:pt>
                <c:pt idx="94">
                  <c:v>36831</c:v>
                </c:pt>
                <c:pt idx="95">
                  <c:v>36861</c:v>
                </c:pt>
                <c:pt idx="96">
                  <c:v>36892</c:v>
                </c:pt>
                <c:pt idx="97">
                  <c:v>36923</c:v>
                </c:pt>
                <c:pt idx="98">
                  <c:v>36951</c:v>
                </c:pt>
                <c:pt idx="99">
                  <c:v>36982</c:v>
                </c:pt>
                <c:pt idx="100">
                  <c:v>37012</c:v>
                </c:pt>
                <c:pt idx="101">
                  <c:v>37043</c:v>
                </c:pt>
                <c:pt idx="102">
                  <c:v>37073</c:v>
                </c:pt>
                <c:pt idx="103">
                  <c:v>37104</c:v>
                </c:pt>
                <c:pt idx="104">
                  <c:v>37135</c:v>
                </c:pt>
                <c:pt idx="105">
                  <c:v>37165</c:v>
                </c:pt>
                <c:pt idx="106">
                  <c:v>37196</c:v>
                </c:pt>
                <c:pt idx="107">
                  <c:v>37226</c:v>
                </c:pt>
                <c:pt idx="108">
                  <c:v>37257</c:v>
                </c:pt>
                <c:pt idx="109">
                  <c:v>37288</c:v>
                </c:pt>
                <c:pt idx="110">
                  <c:v>37316</c:v>
                </c:pt>
                <c:pt idx="111">
                  <c:v>37347</c:v>
                </c:pt>
                <c:pt idx="112">
                  <c:v>37377</c:v>
                </c:pt>
                <c:pt idx="113">
                  <c:v>37408</c:v>
                </c:pt>
                <c:pt idx="114">
                  <c:v>37438</c:v>
                </c:pt>
                <c:pt idx="115">
                  <c:v>37469</c:v>
                </c:pt>
                <c:pt idx="116">
                  <c:v>37500</c:v>
                </c:pt>
                <c:pt idx="117">
                  <c:v>37530</c:v>
                </c:pt>
                <c:pt idx="118">
                  <c:v>37561</c:v>
                </c:pt>
                <c:pt idx="119">
                  <c:v>37591</c:v>
                </c:pt>
                <c:pt idx="120">
                  <c:v>37622</c:v>
                </c:pt>
                <c:pt idx="121">
                  <c:v>37653</c:v>
                </c:pt>
                <c:pt idx="122">
                  <c:v>37681</c:v>
                </c:pt>
                <c:pt idx="123">
                  <c:v>37712</c:v>
                </c:pt>
                <c:pt idx="124">
                  <c:v>37742</c:v>
                </c:pt>
                <c:pt idx="125">
                  <c:v>37773</c:v>
                </c:pt>
                <c:pt idx="126">
                  <c:v>37803</c:v>
                </c:pt>
                <c:pt idx="127">
                  <c:v>37834</c:v>
                </c:pt>
                <c:pt idx="128">
                  <c:v>37865</c:v>
                </c:pt>
                <c:pt idx="129">
                  <c:v>37895</c:v>
                </c:pt>
                <c:pt idx="130">
                  <c:v>37926</c:v>
                </c:pt>
                <c:pt idx="131">
                  <c:v>37956</c:v>
                </c:pt>
                <c:pt idx="132">
                  <c:v>37987</c:v>
                </c:pt>
                <c:pt idx="133">
                  <c:v>38018</c:v>
                </c:pt>
                <c:pt idx="134">
                  <c:v>38047</c:v>
                </c:pt>
                <c:pt idx="135">
                  <c:v>38078</c:v>
                </c:pt>
                <c:pt idx="136">
                  <c:v>38108</c:v>
                </c:pt>
                <c:pt idx="137">
                  <c:v>38139</c:v>
                </c:pt>
                <c:pt idx="138">
                  <c:v>38169</c:v>
                </c:pt>
                <c:pt idx="139">
                  <c:v>38200</c:v>
                </c:pt>
                <c:pt idx="140">
                  <c:v>38231</c:v>
                </c:pt>
                <c:pt idx="141">
                  <c:v>38261</c:v>
                </c:pt>
                <c:pt idx="142">
                  <c:v>38292</c:v>
                </c:pt>
                <c:pt idx="143">
                  <c:v>38322</c:v>
                </c:pt>
                <c:pt idx="144">
                  <c:v>38353</c:v>
                </c:pt>
                <c:pt idx="145">
                  <c:v>38384</c:v>
                </c:pt>
                <c:pt idx="146">
                  <c:v>38412</c:v>
                </c:pt>
                <c:pt idx="147">
                  <c:v>38443</c:v>
                </c:pt>
                <c:pt idx="148">
                  <c:v>38473</c:v>
                </c:pt>
                <c:pt idx="149">
                  <c:v>38504</c:v>
                </c:pt>
                <c:pt idx="150">
                  <c:v>38534</c:v>
                </c:pt>
                <c:pt idx="151">
                  <c:v>38565</c:v>
                </c:pt>
                <c:pt idx="152">
                  <c:v>38596</c:v>
                </c:pt>
                <c:pt idx="153">
                  <c:v>38626</c:v>
                </c:pt>
                <c:pt idx="154">
                  <c:v>38657</c:v>
                </c:pt>
                <c:pt idx="155">
                  <c:v>38687</c:v>
                </c:pt>
                <c:pt idx="156">
                  <c:v>38718</c:v>
                </c:pt>
                <c:pt idx="157">
                  <c:v>38749</c:v>
                </c:pt>
                <c:pt idx="158">
                  <c:v>38777</c:v>
                </c:pt>
                <c:pt idx="159">
                  <c:v>38808</c:v>
                </c:pt>
                <c:pt idx="160">
                  <c:v>38838</c:v>
                </c:pt>
                <c:pt idx="161">
                  <c:v>38869</c:v>
                </c:pt>
                <c:pt idx="162">
                  <c:v>38899</c:v>
                </c:pt>
                <c:pt idx="163">
                  <c:v>38930</c:v>
                </c:pt>
                <c:pt idx="164">
                  <c:v>38961</c:v>
                </c:pt>
                <c:pt idx="165">
                  <c:v>38991</c:v>
                </c:pt>
                <c:pt idx="166">
                  <c:v>39022</c:v>
                </c:pt>
                <c:pt idx="167">
                  <c:v>39052</c:v>
                </c:pt>
                <c:pt idx="168">
                  <c:v>39083</c:v>
                </c:pt>
                <c:pt idx="169">
                  <c:v>39114</c:v>
                </c:pt>
                <c:pt idx="170">
                  <c:v>39142</c:v>
                </c:pt>
                <c:pt idx="171">
                  <c:v>39173</c:v>
                </c:pt>
                <c:pt idx="172">
                  <c:v>39203</c:v>
                </c:pt>
                <c:pt idx="173">
                  <c:v>39234</c:v>
                </c:pt>
                <c:pt idx="174">
                  <c:v>39264</c:v>
                </c:pt>
                <c:pt idx="175">
                  <c:v>39295</c:v>
                </c:pt>
                <c:pt idx="176">
                  <c:v>39326</c:v>
                </c:pt>
                <c:pt idx="177">
                  <c:v>39356</c:v>
                </c:pt>
                <c:pt idx="178">
                  <c:v>39387</c:v>
                </c:pt>
                <c:pt idx="179">
                  <c:v>39417</c:v>
                </c:pt>
                <c:pt idx="180">
                  <c:v>39448</c:v>
                </c:pt>
                <c:pt idx="181">
                  <c:v>39479</c:v>
                </c:pt>
                <c:pt idx="182">
                  <c:v>39508</c:v>
                </c:pt>
                <c:pt idx="183">
                  <c:v>39539</c:v>
                </c:pt>
                <c:pt idx="184">
                  <c:v>39569</c:v>
                </c:pt>
                <c:pt idx="185">
                  <c:v>39600</c:v>
                </c:pt>
                <c:pt idx="186">
                  <c:v>39630</c:v>
                </c:pt>
                <c:pt idx="187">
                  <c:v>39661</c:v>
                </c:pt>
                <c:pt idx="188">
                  <c:v>39692</c:v>
                </c:pt>
                <c:pt idx="189">
                  <c:v>39722</c:v>
                </c:pt>
                <c:pt idx="190">
                  <c:v>39753</c:v>
                </c:pt>
                <c:pt idx="191">
                  <c:v>39783</c:v>
                </c:pt>
                <c:pt idx="192">
                  <c:v>39814</c:v>
                </c:pt>
                <c:pt idx="193">
                  <c:v>39845</c:v>
                </c:pt>
                <c:pt idx="194">
                  <c:v>39873</c:v>
                </c:pt>
                <c:pt idx="195">
                  <c:v>39904</c:v>
                </c:pt>
                <c:pt idx="196">
                  <c:v>39934</c:v>
                </c:pt>
                <c:pt idx="197">
                  <c:v>39965</c:v>
                </c:pt>
                <c:pt idx="198">
                  <c:v>39995</c:v>
                </c:pt>
                <c:pt idx="199">
                  <c:v>40026</c:v>
                </c:pt>
                <c:pt idx="200">
                  <c:v>40057</c:v>
                </c:pt>
                <c:pt idx="201">
                  <c:v>40087</c:v>
                </c:pt>
                <c:pt idx="202">
                  <c:v>40118</c:v>
                </c:pt>
                <c:pt idx="203">
                  <c:v>40148</c:v>
                </c:pt>
                <c:pt idx="204">
                  <c:v>40179</c:v>
                </c:pt>
                <c:pt idx="205">
                  <c:v>40210</c:v>
                </c:pt>
                <c:pt idx="206">
                  <c:v>40238</c:v>
                </c:pt>
                <c:pt idx="207">
                  <c:v>40269</c:v>
                </c:pt>
                <c:pt idx="208">
                  <c:v>40299</c:v>
                </c:pt>
                <c:pt idx="209">
                  <c:v>40330</c:v>
                </c:pt>
                <c:pt idx="210">
                  <c:v>40360</c:v>
                </c:pt>
                <c:pt idx="211">
                  <c:v>40391</c:v>
                </c:pt>
                <c:pt idx="212">
                  <c:v>40422</c:v>
                </c:pt>
                <c:pt idx="213">
                  <c:v>40452</c:v>
                </c:pt>
                <c:pt idx="214">
                  <c:v>40483</c:v>
                </c:pt>
                <c:pt idx="215">
                  <c:v>40513</c:v>
                </c:pt>
                <c:pt idx="216">
                  <c:v>40544</c:v>
                </c:pt>
                <c:pt idx="217">
                  <c:v>40575</c:v>
                </c:pt>
                <c:pt idx="218">
                  <c:v>40603</c:v>
                </c:pt>
                <c:pt idx="219">
                  <c:v>40634</c:v>
                </c:pt>
                <c:pt idx="220">
                  <c:v>40664</c:v>
                </c:pt>
                <c:pt idx="221">
                  <c:v>40695</c:v>
                </c:pt>
                <c:pt idx="222">
                  <c:v>40725</c:v>
                </c:pt>
                <c:pt idx="223">
                  <c:v>40756</c:v>
                </c:pt>
                <c:pt idx="224">
                  <c:v>40787</c:v>
                </c:pt>
                <c:pt idx="225">
                  <c:v>40817</c:v>
                </c:pt>
                <c:pt idx="226">
                  <c:v>40848</c:v>
                </c:pt>
                <c:pt idx="227">
                  <c:v>40878</c:v>
                </c:pt>
                <c:pt idx="228">
                  <c:v>40909</c:v>
                </c:pt>
                <c:pt idx="229">
                  <c:v>40940</c:v>
                </c:pt>
                <c:pt idx="230">
                  <c:v>40969</c:v>
                </c:pt>
                <c:pt idx="231">
                  <c:v>41000</c:v>
                </c:pt>
                <c:pt idx="232">
                  <c:v>41030</c:v>
                </c:pt>
                <c:pt idx="233">
                  <c:v>41061</c:v>
                </c:pt>
                <c:pt idx="234">
                  <c:v>41091</c:v>
                </c:pt>
                <c:pt idx="235">
                  <c:v>41122</c:v>
                </c:pt>
                <c:pt idx="236">
                  <c:v>41153</c:v>
                </c:pt>
                <c:pt idx="237">
                  <c:v>41183</c:v>
                </c:pt>
                <c:pt idx="238">
                  <c:v>41214</c:v>
                </c:pt>
                <c:pt idx="239">
                  <c:v>41244</c:v>
                </c:pt>
                <c:pt idx="240">
                  <c:v>41275</c:v>
                </c:pt>
                <c:pt idx="241">
                  <c:v>41306</c:v>
                </c:pt>
                <c:pt idx="242">
                  <c:v>41334</c:v>
                </c:pt>
                <c:pt idx="243">
                  <c:v>41365</c:v>
                </c:pt>
                <c:pt idx="244">
                  <c:v>41395</c:v>
                </c:pt>
                <c:pt idx="245">
                  <c:v>41426</c:v>
                </c:pt>
                <c:pt idx="246">
                  <c:v>41456</c:v>
                </c:pt>
                <c:pt idx="247">
                  <c:v>41487</c:v>
                </c:pt>
                <c:pt idx="248">
                  <c:v>41518</c:v>
                </c:pt>
                <c:pt idx="249">
                  <c:v>41548</c:v>
                </c:pt>
                <c:pt idx="250">
                  <c:v>41579</c:v>
                </c:pt>
                <c:pt idx="251">
                  <c:v>41609</c:v>
                </c:pt>
                <c:pt idx="252">
                  <c:v>41640</c:v>
                </c:pt>
                <c:pt idx="253">
                  <c:v>41671</c:v>
                </c:pt>
                <c:pt idx="254">
                  <c:v>41699</c:v>
                </c:pt>
                <c:pt idx="255">
                  <c:v>41730</c:v>
                </c:pt>
                <c:pt idx="256">
                  <c:v>41760</c:v>
                </c:pt>
                <c:pt idx="257">
                  <c:v>41791</c:v>
                </c:pt>
                <c:pt idx="258">
                  <c:v>41821</c:v>
                </c:pt>
                <c:pt idx="259">
                  <c:v>41852</c:v>
                </c:pt>
                <c:pt idx="260">
                  <c:v>41883</c:v>
                </c:pt>
                <c:pt idx="261">
                  <c:v>41913</c:v>
                </c:pt>
                <c:pt idx="262">
                  <c:v>41944</c:v>
                </c:pt>
                <c:pt idx="263">
                  <c:v>41974</c:v>
                </c:pt>
                <c:pt idx="264">
                  <c:v>42005</c:v>
                </c:pt>
                <c:pt idx="265">
                  <c:v>42036</c:v>
                </c:pt>
                <c:pt idx="266">
                  <c:v>42064</c:v>
                </c:pt>
                <c:pt idx="267">
                  <c:v>42095</c:v>
                </c:pt>
                <c:pt idx="268">
                  <c:v>42125</c:v>
                </c:pt>
                <c:pt idx="269">
                  <c:v>42156</c:v>
                </c:pt>
                <c:pt idx="270">
                  <c:v>42186</c:v>
                </c:pt>
                <c:pt idx="271">
                  <c:v>42217</c:v>
                </c:pt>
                <c:pt idx="272">
                  <c:v>42248</c:v>
                </c:pt>
                <c:pt idx="273">
                  <c:v>42278</c:v>
                </c:pt>
                <c:pt idx="274">
                  <c:v>42309</c:v>
                </c:pt>
                <c:pt idx="275">
                  <c:v>42339</c:v>
                </c:pt>
                <c:pt idx="276">
                  <c:v>42370</c:v>
                </c:pt>
                <c:pt idx="277">
                  <c:v>42401</c:v>
                </c:pt>
                <c:pt idx="278">
                  <c:v>42430</c:v>
                </c:pt>
                <c:pt idx="279">
                  <c:v>42461</c:v>
                </c:pt>
                <c:pt idx="280">
                  <c:v>42491</c:v>
                </c:pt>
                <c:pt idx="281">
                  <c:v>42522</c:v>
                </c:pt>
                <c:pt idx="282">
                  <c:v>42552</c:v>
                </c:pt>
                <c:pt idx="283">
                  <c:v>42583</c:v>
                </c:pt>
                <c:pt idx="284">
                  <c:v>42614</c:v>
                </c:pt>
                <c:pt idx="285">
                  <c:v>42644</c:v>
                </c:pt>
                <c:pt idx="286">
                  <c:v>42675</c:v>
                </c:pt>
                <c:pt idx="287">
                  <c:v>42705</c:v>
                </c:pt>
                <c:pt idx="288">
                  <c:v>42736</c:v>
                </c:pt>
                <c:pt idx="289">
                  <c:v>42767</c:v>
                </c:pt>
                <c:pt idx="290">
                  <c:v>42795</c:v>
                </c:pt>
                <c:pt idx="291">
                  <c:v>42826</c:v>
                </c:pt>
                <c:pt idx="292">
                  <c:v>42856</c:v>
                </c:pt>
                <c:pt idx="293">
                  <c:v>42887</c:v>
                </c:pt>
                <c:pt idx="294">
                  <c:v>42917</c:v>
                </c:pt>
                <c:pt idx="295">
                  <c:v>42948</c:v>
                </c:pt>
                <c:pt idx="296">
                  <c:v>42979</c:v>
                </c:pt>
                <c:pt idx="297">
                  <c:v>43009</c:v>
                </c:pt>
                <c:pt idx="298">
                  <c:v>43040</c:v>
                </c:pt>
                <c:pt idx="299">
                  <c:v>43070</c:v>
                </c:pt>
                <c:pt idx="300">
                  <c:v>43101</c:v>
                </c:pt>
                <c:pt idx="301">
                  <c:v>43132</c:v>
                </c:pt>
              </c:numCache>
            </c:numRef>
          </c:cat>
          <c:val>
            <c:numRef>
              <c:f>Munkaintenzív!$F$3:$F$304</c:f>
              <c:numCache>
                <c:formatCode>General</c:formatCode>
                <c:ptCount val="302"/>
                <c:pt idx="23" formatCode="0.0">
                  <c:v>23.138496897265014</c:v>
                </c:pt>
                <c:pt idx="24" formatCode="0.0">
                  <c:v>27.831470541351393</c:v>
                </c:pt>
                <c:pt idx="25" formatCode="0.0">
                  <c:v>29.882305613556809</c:v>
                </c:pt>
                <c:pt idx="26" formatCode="0.0">
                  <c:v>30.604822244833059</c:v>
                </c:pt>
                <c:pt idx="27" formatCode="0.0">
                  <c:v>32.529215482386206</c:v>
                </c:pt>
                <c:pt idx="28" formatCode="0.0">
                  <c:v>33.192327188143167</c:v>
                </c:pt>
                <c:pt idx="29" formatCode="0.0">
                  <c:v>32.552780836480906</c:v>
                </c:pt>
                <c:pt idx="30" formatCode="0.0">
                  <c:v>33.210544172666118</c:v>
                </c:pt>
                <c:pt idx="31" formatCode="0.0">
                  <c:v>32.815505076256272</c:v>
                </c:pt>
                <c:pt idx="32" formatCode="0.0">
                  <c:v>31.934949089408036</c:v>
                </c:pt>
                <c:pt idx="33" formatCode="0.0">
                  <c:v>32.331155321927412</c:v>
                </c:pt>
                <c:pt idx="34" formatCode="0.0">
                  <c:v>32.859487468818173</c:v>
                </c:pt>
                <c:pt idx="35" formatCode="0.0">
                  <c:v>32.380104592996815</c:v>
                </c:pt>
                <c:pt idx="36" formatCode="0.0">
                  <c:v>29.787352023836576</c:v>
                </c:pt>
                <c:pt idx="37" formatCode="0.0">
                  <c:v>28.29327110639889</c:v>
                </c:pt>
                <c:pt idx="38" formatCode="0.0">
                  <c:v>28.906423243942356</c:v>
                </c:pt>
                <c:pt idx="39" formatCode="0.0">
                  <c:v>28.433274224639831</c:v>
                </c:pt>
                <c:pt idx="40" formatCode="0.0">
                  <c:v>27.191686695831677</c:v>
                </c:pt>
                <c:pt idx="41" formatCode="0.0">
                  <c:v>27.777934349036613</c:v>
                </c:pt>
                <c:pt idx="42" formatCode="0.0">
                  <c:v>26.466505258672896</c:v>
                </c:pt>
                <c:pt idx="43" formatCode="0.0">
                  <c:v>26.480619752018342</c:v>
                </c:pt>
                <c:pt idx="44" formatCode="0.0">
                  <c:v>25.191071909349347</c:v>
                </c:pt>
                <c:pt idx="45" formatCode="0.0">
                  <c:v>23.376360402545345</c:v>
                </c:pt>
                <c:pt idx="46" formatCode="0.0">
                  <c:v>21.672500547170941</c:v>
                </c:pt>
                <c:pt idx="47" formatCode="0.0">
                  <c:v>20.88088865978024</c:v>
                </c:pt>
                <c:pt idx="48" formatCode="0.0">
                  <c:v>19.535277664651858</c:v>
                </c:pt>
                <c:pt idx="49" formatCode="0.0">
                  <c:v>19.925054256776662</c:v>
                </c:pt>
                <c:pt idx="50" formatCode="0.0">
                  <c:v>19.051779972535982</c:v>
                </c:pt>
                <c:pt idx="51" formatCode="0.0">
                  <c:v>18.457921184904365</c:v>
                </c:pt>
                <c:pt idx="52" formatCode="0.0">
                  <c:v>18.351620648580266</c:v>
                </c:pt>
                <c:pt idx="53" formatCode="0.0">
                  <c:v>17.184531895288416</c:v>
                </c:pt>
                <c:pt idx="54" formatCode="0.0">
                  <c:v>17.390308147946598</c:v>
                </c:pt>
                <c:pt idx="55" formatCode="0.0">
                  <c:v>16.606142886310636</c:v>
                </c:pt>
                <c:pt idx="56" formatCode="0.0">
                  <c:v>17.656134493513548</c:v>
                </c:pt>
                <c:pt idx="57" formatCode="0.0">
                  <c:v>18.267455017157147</c:v>
                </c:pt>
                <c:pt idx="58" formatCode="0.0">
                  <c:v>18.210324695345022</c:v>
                </c:pt>
                <c:pt idx="59" formatCode="0.0">
                  <c:v>19.646506324253693</c:v>
                </c:pt>
                <c:pt idx="60" formatCode="0.0">
                  <c:v>20.834930774876881</c:v>
                </c:pt>
                <c:pt idx="61" formatCode="0.0">
                  <c:v>19.93505775744255</c:v>
                </c:pt>
                <c:pt idx="62" formatCode="0.0">
                  <c:v>19.536428880915622</c:v>
                </c:pt>
                <c:pt idx="63" formatCode="0.0">
                  <c:v>18.7438887821354</c:v>
                </c:pt>
                <c:pt idx="64" formatCode="0.0">
                  <c:v>18.784591693229117</c:v>
                </c:pt>
                <c:pt idx="65" formatCode="0.0">
                  <c:v>18.696526168875536</c:v>
                </c:pt>
                <c:pt idx="66" formatCode="0.0">
                  <c:v>18.196477668648598</c:v>
                </c:pt>
                <c:pt idx="67" formatCode="0.0">
                  <c:v>18.316185419548603</c:v>
                </c:pt>
                <c:pt idx="68" formatCode="0.0">
                  <c:v>16.991390057008175</c:v>
                </c:pt>
                <c:pt idx="69" formatCode="0.0">
                  <c:v>16.465802402278612</c:v>
                </c:pt>
                <c:pt idx="70" formatCode="0.0">
                  <c:v>16.081882310875145</c:v>
                </c:pt>
                <c:pt idx="71" formatCode="0.0">
                  <c:v>15.458400863938877</c:v>
                </c:pt>
                <c:pt idx="72" formatCode="0.0">
                  <c:v>14.573726649399816</c:v>
                </c:pt>
                <c:pt idx="73" formatCode="0.0">
                  <c:v>14.257024959065049</c:v>
                </c:pt>
                <c:pt idx="74" formatCode="0.0">
                  <c:v>13.741498677007129</c:v>
                </c:pt>
                <c:pt idx="75" formatCode="0.0">
                  <c:v>14.842790476598083</c:v>
                </c:pt>
                <c:pt idx="76" formatCode="0.0">
                  <c:v>15.127568832344139</c:v>
                </c:pt>
                <c:pt idx="77" formatCode="0.0">
                  <c:v>15.221396198822077</c:v>
                </c:pt>
                <c:pt idx="78" formatCode="0.0">
                  <c:v>15.587626620794424</c:v>
                </c:pt>
                <c:pt idx="79" formatCode="0.0">
                  <c:v>15.305131940904218</c:v>
                </c:pt>
                <c:pt idx="80" formatCode="0.0">
                  <c:v>15.039120901012964</c:v>
                </c:pt>
                <c:pt idx="81" formatCode="0.0">
                  <c:v>13.9109215792881</c:v>
                </c:pt>
                <c:pt idx="82" formatCode="0.0">
                  <c:v>13.566577916834888</c:v>
                </c:pt>
                <c:pt idx="83" formatCode="0.0">
                  <c:v>13.048766845739195</c:v>
                </c:pt>
                <c:pt idx="84" formatCode="0.0">
                  <c:v>12.434709934066476</c:v>
                </c:pt>
                <c:pt idx="85" formatCode="0.0">
                  <c:v>12.010940757670866</c:v>
                </c:pt>
                <c:pt idx="86" formatCode="0.0">
                  <c:v>12.286348070379091</c:v>
                </c:pt>
                <c:pt idx="87" formatCode="0.0">
                  <c:v>12.868435638237059</c:v>
                </c:pt>
                <c:pt idx="88" formatCode="0.0">
                  <c:v>12.276812096531458</c:v>
                </c:pt>
                <c:pt idx="89" formatCode="0.0">
                  <c:v>12.026490705116714</c:v>
                </c:pt>
                <c:pt idx="90" formatCode="0.0">
                  <c:v>11.826803496724182</c:v>
                </c:pt>
                <c:pt idx="91" formatCode="0.0">
                  <c:v>12.262679708629577</c:v>
                </c:pt>
                <c:pt idx="92" formatCode="0.0">
                  <c:v>12.934701310075809</c:v>
                </c:pt>
                <c:pt idx="93" formatCode="0.0">
                  <c:v>14.009814996378694</c:v>
                </c:pt>
                <c:pt idx="94" formatCode="0.0">
                  <c:v>14.356213152910797</c:v>
                </c:pt>
                <c:pt idx="95" formatCode="0.0">
                  <c:v>14.834681429671377</c:v>
                </c:pt>
                <c:pt idx="96" formatCode="0.0">
                  <c:v>15.363906461923733</c:v>
                </c:pt>
                <c:pt idx="97" formatCode="0.0">
                  <c:v>16.077133922083718</c:v>
                </c:pt>
                <c:pt idx="98" formatCode="0.0">
                  <c:v>15.68132566154101</c:v>
                </c:pt>
                <c:pt idx="99" formatCode="0.0">
                  <c:v>14.159175507267506</c:v>
                </c:pt>
                <c:pt idx="100" formatCode="0.0">
                  <c:v>13.710166060766895</c:v>
                </c:pt>
                <c:pt idx="101" formatCode="0.0">
                  <c:v>13.555792036113971</c:v>
                </c:pt>
                <c:pt idx="102" formatCode="0.0">
                  <c:v>13.241557583453016</c:v>
                </c:pt>
                <c:pt idx="103" formatCode="0.0">
                  <c:v>12.57752900061449</c:v>
                </c:pt>
                <c:pt idx="104" formatCode="0.0">
                  <c:v>11.750924419582049</c:v>
                </c:pt>
                <c:pt idx="105" formatCode="0.0">
                  <c:v>11.206430524523611</c:v>
                </c:pt>
                <c:pt idx="106" formatCode="0.0">
                  <c:v>11.506464392500092</c:v>
                </c:pt>
                <c:pt idx="107" formatCode="0.0">
                  <c:v>11.518228602274135</c:v>
                </c:pt>
                <c:pt idx="108" formatCode="0.0">
                  <c:v>9.9459939780292501</c:v>
                </c:pt>
                <c:pt idx="109" formatCode="0.0">
                  <c:v>9.9479406177251946</c:v>
                </c:pt>
                <c:pt idx="110" formatCode="0.0">
                  <c:v>10.025785642464896</c:v>
                </c:pt>
                <c:pt idx="111" formatCode="0.0">
                  <c:v>10.383254619016597</c:v>
                </c:pt>
                <c:pt idx="112" formatCode="0.0">
                  <c:v>10.439028580564781</c:v>
                </c:pt>
                <c:pt idx="113" formatCode="0.0">
                  <c:v>10.150601136553277</c:v>
                </c:pt>
                <c:pt idx="114" formatCode="0.0">
                  <c:v>10.251943909111333</c:v>
                </c:pt>
                <c:pt idx="115" formatCode="0.0">
                  <c:v>10.151269119226384</c:v>
                </c:pt>
                <c:pt idx="116" formatCode="0.0">
                  <c:v>10.520397222158323</c:v>
                </c:pt>
                <c:pt idx="117" formatCode="0.0">
                  <c:v>10.453730270437504</c:v>
                </c:pt>
                <c:pt idx="118" formatCode="0.0">
                  <c:v>10.010949382268493</c:v>
                </c:pt>
                <c:pt idx="119" formatCode="0.0">
                  <c:v>9.7714320572341364</c:v>
                </c:pt>
                <c:pt idx="120" formatCode="0.0">
                  <c:v>9.5973928662260732</c:v>
                </c:pt>
                <c:pt idx="121" formatCode="0.0">
                  <c:v>9.5759773070231375</c:v>
                </c:pt>
                <c:pt idx="122" formatCode="0.0">
                  <c:v>9.6173214520599828</c:v>
                </c:pt>
                <c:pt idx="123" formatCode="0.0">
                  <c:v>8.7933044584572286</c:v>
                </c:pt>
                <c:pt idx="124" formatCode="0.0">
                  <c:v>8.8870798039704937</c:v>
                </c:pt>
                <c:pt idx="125" formatCode="0.0">
                  <c:v>9.0835948102348851</c:v>
                </c:pt>
                <c:pt idx="126" formatCode="0.0">
                  <c:v>8.9319107320670241</c:v>
                </c:pt>
                <c:pt idx="127" formatCode="0.0">
                  <c:v>9.0864138703123984</c:v>
                </c:pt>
                <c:pt idx="128" formatCode="0.0">
                  <c:v>9.1840132717964593</c:v>
                </c:pt>
                <c:pt idx="129" formatCode="0.0">
                  <c:v>9.6312506303353871</c:v>
                </c:pt>
                <c:pt idx="130" formatCode="0.0">
                  <c:v>9.4544405615567513</c:v>
                </c:pt>
                <c:pt idx="131" formatCode="0.0">
                  <c:v>9.1331780180597093</c:v>
                </c:pt>
                <c:pt idx="132" formatCode="0.0">
                  <c:v>9.5899161883369715</c:v>
                </c:pt>
                <c:pt idx="133" formatCode="0.0">
                  <c:v>9.1682176578849379</c:v>
                </c:pt>
                <c:pt idx="134" formatCode="0.0">
                  <c:v>8.7160649663654084</c:v>
                </c:pt>
                <c:pt idx="135" formatCode="0.0">
                  <c:v>9.5138889465380032</c:v>
                </c:pt>
                <c:pt idx="136" formatCode="0.0">
                  <c:v>9.7244966982847956</c:v>
                </c:pt>
                <c:pt idx="137" formatCode="0.0">
                  <c:v>9.459125662402684</c:v>
                </c:pt>
                <c:pt idx="138" formatCode="0.0">
                  <c:v>9.3398123179070751</c:v>
                </c:pt>
                <c:pt idx="139" formatCode="0.0">
                  <c:v>9.4460499524951871</c:v>
                </c:pt>
                <c:pt idx="140" formatCode="0.0">
                  <c:v>8.9363781514067284</c:v>
                </c:pt>
                <c:pt idx="141" formatCode="0.0">
                  <c:v>8.692868981416126</c:v>
                </c:pt>
                <c:pt idx="142" formatCode="0.0">
                  <c:v>8.4215620122626547</c:v>
                </c:pt>
                <c:pt idx="143" formatCode="0.0">
                  <c:v>8.0841206961845558</c:v>
                </c:pt>
                <c:pt idx="144" formatCode="0.0">
                  <c:v>7.8941703464304709</c:v>
                </c:pt>
                <c:pt idx="145" formatCode="0.0">
                  <c:v>7.4987531336677904</c:v>
                </c:pt>
                <c:pt idx="146" formatCode="0.0">
                  <c:v>7.4441776471409611</c:v>
                </c:pt>
                <c:pt idx="147" formatCode="0.0">
                  <c:v>6.7423232252102281</c:v>
                </c:pt>
                <c:pt idx="148" formatCode="0.0">
                  <c:v>6.1257402118620234</c:v>
                </c:pt>
                <c:pt idx="149" formatCode="0.0">
                  <c:v>6.2437982331922086</c:v>
                </c:pt>
                <c:pt idx="150" formatCode="0.0">
                  <c:v>6.2937247476799456</c:v>
                </c:pt>
                <c:pt idx="151" formatCode="0.0">
                  <c:v>6.0388502709820386</c:v>
                </c:pt>
                <c:pt idx="152" formatCode="0.0">
                  <c:v>5.78802231916886</c:v>
                </c:pt>
                <c:pt idx="153" formatCode="0.0">
                  <c:v>5.6827017367621124</c:v>
                </c:pt>
                <c:pt idx="154" formatCode="0.0">
                  <c:v>5.7253324073667073</c:v>
                </c:pt>
                <c:pt idx="155" formatCode="0.0">
                  <c:v>6.0419319433005398</c:v>
                </c:pt>
                <c:pt idx="156" formatCode="0.0">
                  <c:v>5.3638969803367047</c:v>
                </c:pt>
                <c:pt idx="157" formatCode="0.0">
                  <c:v>5.1530391599383876</c:v>
                </c:pt>
                <c:pt idx="158" formatCode="0.0">
                  <c:v>4.9315103368102911</c:v>
                </c:pt>
                <c:pt idx="159" formatCode="0.0">
                  <c:v>4.819943694921605</c:v>
                </c:pt>
                <c:pt idx="160" formatCode="0.0">
                  <c:v>4.8233203294872737</c:v>
                </c:pt>
                <c:pt idx="161" formatCode="0.0">
                  <c:v>4.859218336368869</c:v>
                </c:pt>
                <c:pt idx="162" formatCode="0.0">
                  <c:v>4.908508195530942</c:v>
                </c:pt>
                <c:pt idx="163" formatCode="0.0">
                  <c:v>4.9570178911674674</c:v>
                </c:pt>
                <c:pt idx="164" formatCode="0.0">
                  <c:v>5.6264406688593311</c:v>
                </c:pt>
                <c:pt idx="165" formatCode="0.0">
                  <c:v>6.0046799765720209</c:v>
                </c:pt>
                <c:pt idx="166" formatCode="0.0">
                  <c:v>6.0439658096391469</c:v>
                </c:pt>
                <c:pt idx="167" formatCode="0.0">
                  <c:v>6.3035969930528495</c:v>
                </c:pt>
                <c:pt idx="168" formatCode="0.0">
                  <c:v>6.3948680779224247</c:v>
                </c:pt>
                <c:pt idx="169" formatCode="0.0">
                  <c:v>6.3695773501404602</c:v>
                </c:pt>
                <c:pt idx="170" formatCode="0.0">
                  <c:v>6.6662114827514358</c:v>
                </c:pt>
                <c:pt idx="171" formatCode="0.0">
                  <c:v>6.4131724616335504</c:v>
                </c:pt>
                <c:pt idx="172" formatCode="0.0">
                  <c:v>6.623985117166626</c:v>
                </c:pt>
                <c:pt idx="173" formatCode="0.0">
                  <c:v>6.8487980734657725</c:v>
                </c:pt>
                <c:pt idx="174" formatCode="0.0">
                  <c:v>6.8399025276675474</c:v>
                </c:pt>
                <c:pt idx="175" formatCode="0.0">
                  <c:v>6.8561475152057341</c:v>
                </c:pt>
                <c:pt idx="176" formatCode="0.0">
                  <c:v>6.1667473187269053</c:v>
                </c:pt>
                <c:pt idx="177" formatCode="0.0">
                  <c:v>5.8975840302795177</c:v>
                </c:pt>
                <c:pt idx="178" formatCode="0.0">
                  <c:v>5.9901143291765067</c:v>
                </c:pt>
                <c:pt idx="179" formatCode="0.0">
                  <c:v>5.8253456884630452</c:v>
                </c:pt>
                <c:pt idx="180" formatCode="0.0">
                  <c:v>5.9188273787912067</c:v>
                </c:pt>
                <c:pt idx="181" formatCode="0.0">
                  <c:v>6.2233094373289362</c:v>
                </c:pt>
                <c:pt idx="182" formatCode="0.0">
                  <c:v>6.0291217544283313</c:v>
                </c:pt>
                <c:pt idx="183" formatCode="0.0">
                  <c:v>6.5346736390960558</c:v>
                </c:pt>
                <c:pt idx="184" formatCode="0.0">
                  <c:v>6.5787984895943339</c:v>
                </c:pt>
                <c:pt idx="185" formatCode="0.0">
                  <c:v>6.5138969265060638</c:v>
                </c:pt>
                <c:pt idx="186" formatCode="0.0">
                  <c:v>7.0106543365043876</c:v>
                </c:pt>
                <c:pt idx="187" formatCode="0.0">
                  <c:v>6.9052604862024793</c:v>
                </c:pt>
                <c:pt idx="188" formatCode="0.0">
                  <c:v>6.5160716424613128</c:v>
                </c:pt>
                <c:pt idx="189" formatCode="0.0">
                  <c:v>6.2313533418879103</c:v>
                </c:pt>
                <c:pt idx="190" formatCode="0.0">
                  <c:v>6.0257403209052143</c:v>
                </c:pt>
                <c:pt idx="191" formatCode="0.0">
                  <c:v>5.9747856888330659</c:v>
                </c:pt>
                <c:pt idx="192" formatCode="0.0">
                  <c:v>5.2501772345330977</c:v>
                </c:pt>
                <c:pt idx="193" formatCode="0.0">
                  <c:v>4.7512975452057304</c:v>
                </c:pt>
                <c:pt idx="194" formatCode="0.0">
                  <c:v>4.5819602277509262</c:v>
                </c:pt>
                <c:pt idx="195" formatCode="0.0">
                  <c:v>4.4915342207514186</c:v>
                </c:pt>
                <c:pt idx="196" formatCode="0.0">
                  <c:v>4.4089056321223978</c:v>
                </c:pt>
                <c:pt idx="197" formatCode="0.0">
                  <c:v>3.8933257038429332</c:v>
                </c:pt>
                <c:pt idx="198" formatCode="0.0">
                  <c:v>3.7079677712849701</c:v>
                </c:pt>
                <c:pt idx="199" formatCode="0.0">
                  <c:v>3.9522033360023414</c:v>
                </c:pt>
                <c:pt idx="200" formatCode="0.0">
                  <c:v>3.6175101409563695</c:v>
                </c:pt>
                <c:pt idx="201" formatCode="0.0">
                  <c:v>3.7270292657923108</c:v>
                </c:pt>
                <c:pt idx="202" formatCode="0.0">
                  <c:v>3.8426807960199909</c:v>
                </c:pt>
                <c:pt idx="203" formatCode="0.0">
                  <c:v>3.6473205017083501</c:v>
                </c:pt>
                <c:pt idx="204" formatCode="0.0">
                  <c:v>3.6141108612940798</c:v>
                </c:pt>
                <c:pt idx="205" formatCode="0.0">
                  <c:v>3.5174135873895267</c:v>
                </c:pt>
                <c:pt idx="206" formatCode="0.0">
                  <c:v>3.604802161658256</c:v>
                </c:pt>
                <c:pt idx="207" formatCode="0.0">
                  <c:v>3.2894822529242447</c:v>
                </c:pt>
                <c:pt idx="208" formatCode="0.0">
                  <c:v>2.9760963039060897</c:v>
                </c:pt>
                <c:pt idx="209" formatCode="0.0">
                  <c:v>3.004468956294474</c:v>
                </c:pt>
                <c:pt idx="210" formatCode="0.0">
                  <c:v>3.1482308924377662</c:v>
                </c:pt>
                <c:pt idx="211" formatCode="0.0">
                  <c:v>2.8708349134276148</c:v>
                </c:pt>
                <c:pt idx="212" formatCode="0.0">
                  <c:v>2.560462825370081</c:v>
                </c:pt>
                <c:pt idx="213" formatCode="0.0">
                  <c:v>2.5768638625716562</c:v>
                </c:pt>
                <c:pt idx="214" formatCode="0.0">
                  <c:v>2.3508568855967127</c:v>
                </c:pt>
                <c:pt idx="215" formatCode="0.0">
                  <c:v>2.4438025073476979</c:v>
                </c:pt>
                <c:pt idx="216" formatCode="0.0">
                  <c:v>2.2822548126938216</c:v>
                </c:pt>
                <c:pt idx="217" formatCode="0.0">
                  <c:v>2.137719729884239</c:v>
                </c:pt>
                <c:pt idx="218" formatCode="0.0">
                  <c:v>2.0459553351531952</c:v>
                </c:pt>
                <c:pt idx="219" formatCode="0.0">
                  <c:v>2.0028427433467186</c:v>
                </c:pt>
                <c:pt idx="220" formatCode="0.0">
                  <c:v>2.0562940906869471</c:v>
                </c:pt>
                <c:pt idx="221" formatCode="0.0">
                  <c:v>2.2350233007958309</c:v>
                </c:pt>
                <c:pt idx="222" formatCode="0.0">
                  <c:v>1.6079847923618615</c:v>
                </c:pt>
                <c:pt idx="223" formatCode="0.0">
                  <c:v>1.764239804985948</c:v>
                </c:pt>
                <c:pt idx="224" formatCode="0.0">
                  <c:v>2.4838443497260414</c:v>
                </c:pt>
                <c:pt idx="225" formatCode="0.0">
                  <c:v>2.3465086028887896</c:v>
                </c:pt>
                <c:pt idx="226" formatCode="0.0">
                  <c:v>2.7504428053933623</c:v>
                </c:pt>
                <c:pt idx="227" formatCode="0.0">
                  <c:v>2.823793360645837</c:v>
                </c:pt>
                <c:pt idx="228" formatCode="0.0">
                  <c:v>3.1758496345327245</c:v>
                </c:pt>
                <c:pt idx="229" formatCode="0.0">
                  <c:v>3.0965183799883249</c:v>
                </c:pt>
                <c:pt idx="230" formatCode="0.0">
                  <c:v>2.9698487145151802</c:v>
                </c:pt>
                <c:pt idx="231" formatCode="0.0">
                  <c:v>2.6989868970703128</c:v>
                </c:pt>
                <c:pt idx="232" formatCode="0.0">
                  <c:v>2.6914064427505053</c:v>
                </c:pt>
                <c:pt idx="233" formatCode="0.0">
                  <c:v>2.6714891890000843</c:v>
                </c:pt>
                <c:pt idx="234" formatCode="0.0">
                  <c:v>2.6756397915617072</c:v>
                </c:pt>
                <c:pt idx="235" formatCode="0.0">
                  <c:v>2.5415337797212203</c:v>
                </c:pt>
                <c:pt idx="236" formatCode="0.0">
                  <c:v>2.4712014044537653</c:v>
                </c:pt>
                <c:pt idx="237" formatCode="0.0">
                  <c:v>2.613379995312755</c:v>
                </c:pt>
                <c:pt idx="238" formatCode="0.0">
                  <c:v>2.7042894586037107</c:v>
                </c:pt>
                <c:pt idx="239" formatCode="0.0">
                  <c:v>2.3118882157300078</c:v>
                </c:pt>
                <c:pt idx="240" formatCode="0.0">
                  <c:v>1.7841528475624813</c:v>
                </c:pt>
                <c:pt idx="241" formatCode="0.0">
                  <c:v>1.965364688373981</c:v>
                </c:pt>
                <c:pt idx="242" formatCode="0.0">
                  <c:v>1.9215361433080318</c:v>
                </c:pt>
                <c:pt idx="243" formatCode="0.0">
                  <c:v>1.9802518919200338</c:v>
                </c:pt>
                <c:pt idx="244" formatCode="0.0">
                  <c:v>1.9546890129657442</c:v>
                </c:pt>
                <c:pt idx="245" formatCode="0.0">
                  <c:v>1.8148446440706039</c:v>
                </c:pt>
                <c:pt idx="246" formatCode="0.0">
                  <c:v>2.1455589635098988</c:v>
                </c:pt>
                <c:pt idx="247" formatCode="0.0">
                  <c:v>2.2878694117161729</c:v>
                </c:pt>
                <c:pt idx="248" formatCode="0.0">
                  <c:v>2.5271105778938079</c:v>
                </c:pt>
                <c:pt idx="249" formatCode="0.0">
                  <c:v>2.5184092209563573</c:v>
                </c:pt>
                <c:pt idx="250" formatCode="0.0">
                  <c:v>2.5733678847730488</c:v>
                </c:pt>
                <c:pt idx="251" formatCode="0.0">
                  <c:v>2.9388513018636218</c:v>
                </c:pt>
                <c:pt idx="252" formatCode="0.0">
                  <c:v>3.1152431746362055</c:v>
                </c:pt>
                <c:pt idx="253" formatCode="0.0">
                  <c:v>3.158849739851604</c:v>
                </c:pt>
                <c:pt idx="254" formatCode="0.0">
                  <c:v>3.2084256980093357</c:v>
                </c:pt>
                <c:pt idx="255" formatCode="0.0">
                  <c:v>3.2390350669318337</c:v>
                </c:pt>
                <c:pt idx="256" formatCode="0.0">
                  <c:v>3.2173570070135327</c:v>
                </c:pt>
                <c:pt idx="257" formatCode="0.0">
                  <c:v>3.4560690592986987</c:v>
                </c:pt>
                <c:pt idx="258" formatCode="0.0">
                  <c:v>4.2819808195829694</c:v>
                </c:pt>
                <c:pt idx="259" formatCode="0.0">
                  <c:v>4.0901744890594358</c:v>
                </c:pt>
                <c:pt idx="260" formatCode="0.0">
                  <c:v>4.3850418327998568</c:v>
                </c:pt>
                <c:pt idx="261" formatCode="0.0">
                  <c:v>4.286115895085004</c:v>
                </c:pt>
                <c:pt idx="262" formatCode="0.0">
                  <c:v>4.2078454356382338</c:v>
                </c:pt>
                <c:pt idx="263" formatCode="0.0">
                  <c:v>4.1187798743102206</c:v>
                </c:pt>
                <c:pt idx="264" formatCode="0.0">
                  <c:v>4.0846010778054875</c:v>
                </c:pt>
                <c:pt idx="265" formatCode="0.0">
                  <c:v>4.0872235132835897</c:v>
                </c:pt>
                <c:pt idx="266" formatCode="0.0">
                  <c:v>4.0405789007606359</c:v>
                </c:pt>
                <c:pt idx="267" formatCode="0.0">
                  <c:v>4.4105754220829425</c:v>
                </c:pt>
                <c:pt idx="268" formatCode="0.0">
                  <c:v>4.7792807926104928</c:v>
                </c:pt>
                <c:pt idx="269" formatCode="0.0">
                  <c:v>4.6495804657620283</c:v>
                </c:pt>
                <c:pt idx="270" formatCode="0.0">
                  <c:v>4.03397980621925</c:v>
                </c:pt>
                <c:pt idx="271" formatCode="0.0">
                  <c:v>3.9871270486129475</c:v>
                </c:pt>
                <c:pt idx="272" formatCode="0.0">
                  <c:v>3.1587323158300364</c:v>
                </c:pt>
                <c:pt idx="273" formatCode="0.0">
                  <c:v>3.2611755826409023</c:v>
                </c:pt>
                <c:pt idx="274" formatCode="0.0">
                  <c:v>2.7372719025909191</c:v>
                </c:pt>
                <c:pt idx="275" formatCode="0.0">
                  <c:v>2.4648766042821819</c:v>
                </c:pt>
                <c:pt idx="276" formatCode="0.0">
                  <c:v>2.2353627485837393</c:v>
                </c:pt>
                <c:pt idx="277" formatCode="0.0">
                  <c:v>2.173254875415239</c:v>
                </c:pt>
                <c:pt idx="278" formatCode="0.0">
                  <c:v>2.25193904443924</c:v>
                </c:pt>
                <c:pt idx="279" formatCode="0.0">
                  <c:v>2.2708936015642252</c:v>
                </c:pt>
                <c:pt idx="280" formatCode="0.0">
                  <c:v>1.9531812783847755</c:v>
                </c:pt>
                <c:pt idx="281" formatCode="0.0">
                  <c:v>1.9911183774736401</c:v>
                </c:pt>
                <c:pt idx="282" formatCode="0.0">
                  <c:v>1.8807874912486966</c:v>
                </c:pt>
                <c:pt idx="283" formatCode="0.0">
                  <c:v>2.0109795487373958</c:v>
                </c:pt>
                <c:pt idx="284" formatCode="0.0">
                  <c:v>2.2110014189019154</c:v>
                </c:pt>
                <c:pt idx="285" formatCode="0.0">
                  <c:v>2.5360883946534898</c:v>
                </c:pt>
                <c:pt idx="286" formatCode="0.0">
                  <c:v>2.5255587695495905</c:v>
                </c:pt>
                <c:pt idx="287" formatCode="0.0">
                  <c:v>2.9175725885387322</c:v>
                </c:pt>
                <c:pt idx="288" formatCode="0.0">
                  <c:v>3.0675608600946305</c:v>
                </c:pt>
                <c:pt idx="289" formatCode="0.0">
                  <c:v>3.3044209869562025</c:v>
                </c:pt>
                <c:pt idx="290" formatCode="0.0">
                  <c:v>3.3758458307239039</c:v>
                </c:pt>
                <c:pt idx="291" formatCode="0.0">
                  <c:v>3.3731606444213185</c:v>
                </c:pt>
                <c:pt idx="292" formatCode="0.0">
                  <c:v>3.8589148889651455</c:v>
                </c:pt>
                <c:pt idx="293" formatCode="0.0">
                  <c:v>4.2757123478194075</c:v>
                </c:pt>
                <c:pt idx="294" formatCode="0.0">
                  <c:v>4.5597101914192564</c:v>
                </c:pt>
                <c:pt idx="295" formatCode="0.0">
                  <c:v>4.4618122413323533</c:v>
                </c:pt>
                <c:pt idx="296" formatCode="0.0">
                  <c:v>4.5437104898978617</c:v>
                </c:pt>
                <c:pt idx="297" formatCode="0.0">
                  <c:v>4.4335475248951326</c:v>
                </c:pt>
                <c:pt idx="298" formatCode="0.0">
                  <c:v>4.3184838832425356</c:v>
                </c:pt>
                <c:pt idx="299" formatCode="0.0">
                  <c:v>4.1820628915186404</c:v>
                </c:pt>
                <c:pt idx="300" formatCode="0.0">
                  <c:v>4.3453082718914828</c:v>
                </c:pt>
                <c:pt idx="301" formatCode="0.0">
                  <c:v>4.4742583723303255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56-403B-BB4B-CD9CDFC5F503}"/>
            </c:ext>
          </c:extLst>
        </c:ser>
        <c:ser>
          <c:idx val="1"/>
          <c:order val="1"/>
          <c:tx>
            <c:strRef>
              <c:f>Munkaintenzív!$G$2</c:f>
              <c:strCache>
                <c:ptCount val="1"/>
                <c:pt idx="0">
                  <c:v>Nem munkaintenzív szolgáltatások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Munkaintenzív!$A$3:$A$304</c:f>
              <c:numCache>
                <c:formatCode>mmm\-yy</c:formatCode>
                <c:ptCount val="302"/>
                <c:pt idx="0">
                  <c:v>33970</c:v>
                </c:pt>
                <c:pt idx="1">
                  <c:v>34001</c:v>
                </c:pt>
                <c:pt idx="2">
                  <c:v>34029</c:v>
                </c:pt>
                <c:pt idx="3">
                  <c:v>34060</c:v>
                </c:pt>
                <c:pt idx="4">
                  <c:v>34090</c:v>
                </c:pt>
                <c:pt idx="5">
                  <c:v>34121</c:v>
                </c:pt>
                <c:pt idx="6">
                  <c:v>34151</c:v>
                </c:pt>
                <c:pt idx="7">
                  <c:v>34182</c:v>
                </c:pt>
                <c:pt idx="8">
                  <c:v>34213</c:v>
                </c:pt>
                <c:pt idx="9">
                  <c:v>34243</c:v>
                </c:pt>
                <c:pt idx="10">
                  <c:v>34274</c:v>
                </c:pt>
                <c:pt idx="11">
                  <c:v>34304</c:v>
                </c:pt>
                <c:pt idx="12">
                  <c:v>34335</c:v>
                </c:pt>
                <c:pt idx="13">
                  <c:v>34366</c:v>
                </c:pt>
                <c:pt idx="14">
                  <c:v>34394</c:v>
                </c:pt>
                <c:pt idx="15">
                  <c:v>34425</c:v>
                </c:pt>
                <c:pt idx="16">
                  <c:v>34455</c:v>
                </c:pt>
                <c:pt idx="17">
                  <c:v>34486</c:v>
                </c:pt>
                <c:pt idx="18">
                  <c:v>34516</c:v>
                </c:pt>
                <c:pt idx="19">
                  <c:v>34547</c:v>
                </c:pt>
                <c:pt idx="20">
                  <c:v>34578</c:v>
                </c:pt>
                <c:pt idx="21">
                  <c:v>34608</c:v>
                </c:pt>
                <c:pt idx="22">
                  <c:v>34639</c:v>
                </c:pt>
                <c:pt idx="23">
                  <c:v>34669</c:v>
                </c:pt>
                <c:pt idx="24">
                  <c:v>34700</c:v>
                </c:pt>
                <c:pt idx="25">
                  <c:v>34731</c:v>
                </c:pt>
                <c:pt idx="26">
                  <c:v>34759</c:v>
                </c:pt>
                <c:pt idx="27">
                  <c:v>34790</c:v>
                </c:pt>
                <c:pt idx="28">
                  <c:v>34820</c:v>
                </c:pt>
                <c:pt idx="29">
                  <c:v>34851</c:v>
                </c:pt>
                <c:pt idx="30">
                  <c:v>34881</c:v>
                </c:pt>
                <c:pt idx="31">
                  <c:v>34912</c:v>
                </c:pt>
                <c:pt idx="32">
                  <c:v>34943</c:v>
                </c:pt>
                <c:pt idx="33">
                  <c:v>34973</c:v>
                </c:pt>
                <c:pt idx="34">
                  <c:v>35004</c:v>
                </c:pt>
                <c:pt idx="35">
                  <c:v>35034</c:v>
                </c:pt>
                <c:pt idx="36">
                  <c:v>35065</c:v>
                </c:pt>
                <c:pt idx="37">
                  <c:v>35096</c:v>
                </c:pt>
                <c:pt idx="38">
                  <c:v>35125</c:v>
                </c:pt>
                <c:pt idx="39">
                  <c:v>35156</c:v>
                </c:pt>
                <c:pt idx="40">
                  <c:v>35186</c:v>
                </c:pt>
                <c:pt idx="41">
                  <c:v>35217</c:v>
                </c:pt>
                <c:pt idx="42">
                  <c:v>35247</c:v>
                </c:pt>
                <c:pt idx="43">
                  <c:v>35278</c:v>
                </c:pt>
                <c:pt idx="44">
                  <c:v>35309</c:v>
                </c:pt>
                <c:pt idx="45">
                  <c:v>35339</c:v>
                </c:pt>
                <c:pt idx="46">
                  <c:v>35370</c:v>
                </c:pt>
                <c:pt idx="47">
                  <c:v>35400</c:v>
                </c:pt>
                <c:pt idx="48">
                  <c:v>35431</c:v>
                </c:pt>
                <c:pt idx="49">
                  <c:v>35462</c:v>
                </c:pt>
                <c:pt idx="50">
                  <c:v>35490</c:v>
                </c:pt>
                <c:pt idx="51">
                  <c:v>35521</c:v>
                </c:pt>
                <c:pt idx="52">
                  <c:v>35551</c:v>
                </c:pt>
                <c:pt idx="53">
                  <c:v>35582</c:v>
                </c:pt>
                <c:pt idx="54">
                  <c:v>35612</c:v>
                </c:pt>
                <c:pt idx="55">
                  <c:v>35643</c:v>
                </c:pt>
                <c:pt idx="56">
                  <c:v>35674</c:v>
                </c:pt>
                <c:pt idx="57">
                  <c:v>35704</c:v>
                </c:pt>
                <c:pt idx="58">
                  <c:v>35735</c:v>
                </c:pt>
                <c:pt idx="59">
                  <c:v>35765</c:v>
                </c:pt>
                <c:pt idx="60">
                  <c:v>35796</c:v>
                </c:pt>
                <c:pt idx="61">
                  <c:v>35827</c:v>
                </c:pt>
                <c:pt idx="62">
                  <c:v>35855</c:v>
                </c:pt>
                <c:pt idx="63">
                  <c:v>35886</c:v>
                </c:pt>
                <c:pt idx="64">
                  <c:v>35916</c:v>
                </c:pt>
                <c:pt idx="65">
                  <c:v>35947</c:v>
                </c:pt>
                <c:pt idx="66">
                  <c:v>35977</c:v>
                </c:pt>
                <c:pt idx="67">
                  <c:v>36008</c:v>
                </c:pt>
                <c:pt idx="68">
                  <c:v>36039</c:v>
                </c:pt>
                <c:pt idx="69">
                  <c:v>36069</c:v>
                </c:pt>
                <c:pt idx="70">
                  <c:v>36100</c:v>
                </c:pt>
                <c:pt idx="71">
                  <c:v>36130</c:v>
                </c:pt>
                <c:pt idx="72">
                  <c:v>36161</c:v>
                </c:pt>
                <c:pt idx="73">
                  <c:v>36192</c:v>
                </c:pt>
                <c:pt idx="74">
                  <c:v>36220</c:v>
                </c:pt>
                <c:pt idx="75">
                  <c:v>36251</c:v>
                </c:pt>
                <c:pt idx="76">
                  <c:v>36281</c:v>
                </c:pt>
                <c:pt idx="77">
                  <c:v>36312</c:v>
                </c:pt>
                <c:pt idx="78">
                  <c:v>36342</c:v>
                </c:pt>
                <c:pt idx="79">
                  <c:v>36373</c:v>
                </c:pt>
                <c:pt idx="80">
                  <c:v>36404</c:v>
                </c:pt>
                <c:pt idx="81">
                  <c:v>36434</c:v>
                </c:pt>
                <c:pt idx="82">
                  <c:v>36465</c:v>
                </c:pt>
                <c:pt idx="83">
                  <c:v>36495</c:v>
                </c:pt>
                <c:pt idx="84">
                  <c:v>36526</c:v>
                </c:pt>
                <c:pt idx="85">
                  <c:v>36557</c:v>
                </c:pt>
                <c:pt idx="86">
                  <c:v>36586</c:v>
                </c:pt>
                <c:pt idx="87">
                  <c:v>36617</c:v>
                </c:pt>
                <c:pt idx="88">
                  <c:v>36647</c:v>
                </c:pt>
                <c:pt idx="89">
                  <c:v>36678</c:v>
                </c:pt>
                <c:pt idx="90">
                  <c:v>36708</c:v>
                </c:pt>
                <c:pt idx="91">
                  <c:v>36739</c:v>
                </c:pt>
                <c:pt idx="92">
                  <c:v>36770</c:v>
                </c:pt>
                <c:pt idx="93">
                  <c:v>36800</c:v>
                </c:pt>
                <c:pt idx="94">
                  <c:v>36831</c:v>
                </c:pt>
                <c:pt idx="95">
                  <c:v>36861</c:v>
                </c:pt>
                <c:pt idx="96">
                  <c:v>36892</c:v>
                </c:pt>
                <c:pt idx="97">
                  <c:v>36923</c:v>
                </c:pt>
                <c:pt idx="98">
                  <c:v>36951</c:v>
                </c:pt>
                <c:pt idx="99">
                  <c:v>36982</c:v>
                </c:pt>
                <c:pt idx="100">
                  <c:v>37012</c:v>
                </c:pt>
                <c:pt idx="101">
                  <c:v>37043</c:v>
                </c:pt>
                <c:pt idx="102">
                  <c:v>37073</c:v>
                </c:pt>
                <c:pt idx="103">
                  <c:v>37104</c:v>
                </c:pt>
                <c:pt idx="104">
                  <c:v>37135</c:v>
                </c:pt>
                <c:pt idx="105">
                  <c:v>37165</c:v>
                </c:pt>
                <c:pt idx="106">
                  <c:v>37196</c:v>
                </c:pt>
                <c:pt idx="107">
                  <c:v>37226</c:v>
                </c:pt>
                <c:pt idx="108">
                  <c:v>37257</c:v>
                </c:pt>
                <c:pt idx="109">
                  <c:v>37288</c:v>
                </c:pt>
                <c:pt idx="110">
                  <c:v>37316</c:v>
                </c:pt>
                <c:pt idx="111">
                  <c:v>37347</c:v>
                </c:pt>
                <c:pt idx="112">
                  <c:v>37377</c:v>
                </c:pt>
                <c:pt idx="113">
                  <c:v>37408</c:v>
                </c:pt>
                <c:pt idx="114">
                  <c:v>37438</c:v>
                </c:pt>
                <c:pt idx="115">
                  <c:v>37469</c:v>
                </c:pt>
                <c:pt idx="116">
                  <c:v>37500</c:v>
                </c:pt>
                <c:pt idx="117">
                  <c:v>37530</c:v>
                </c:pt>
                <c:pt idx="118">
                  <c:v>37561</c:v>
                </c:pt>
                <c:pt idx="119">
                  <c:v>37591</c:v>
                </c:pt>
                <c:pt idx="120">
                  <c:v>37622</c:v>
                </c:pt>
                <c:pt idx="121">
                  <c:v>37653</c:v>
                </c:pt>
                <c:pt idx="122">
                  <c:v>37681</c:v>
                </c:pt>
                <c:pt idx="123">
                  <c:v>37712</c:v>
                </c:pt>
                <c:pt idx="124">
                  <c:v>37742</c:v>
                </c:pt>
                <c:pt idx="125">
                  <c:v>37773</c:v>
                </c:pt>
                <c:pt idx="126">
                  <c:v>37803</c:v>
                </c:pt>
                <c:pt idx="127">
                  <c:v>37834</c:v>
                </c:pt>
                <c:pt idx="128">
                  <c:v>37865</c:v>
                </c:pt>
                <c:pt idx="129">
                  <c:v>37895</c:v>
                </c:pt>
                <c:pt idx="130">
                  <c:v>37926</c:v>
                </c:pt>
                <c:pt idx="131">
                  <c:v>37956</c:v>
                </c:pt>
                <c:pt idx="132">
                  <c:v>37987</c:v>
                </c:pt>
                <c:pt idx="133">
                  <c:v>38018</c:v>
                </c:pt>
                <c:pt idx="134">
                  <c:v>38047</c:v>
                </c:pt>
                <c:pt idx="135">
                  <c:v>38078</c:v>
                </c:pt>
                <c:pt idx="136">
                  <c:v>38108</c:v>
                </c:pt>
                <c:pt idx="137">
                  <c:v>38139</c:v>
                </c:pt>
                <c:pt idx="138">
                  <c:v>38169</c:v>
                </c:pt>
                <c:pt idx="139">
                  <c:v>38200</c:v>
                </c:pt>
                <c:pt idx="140">
                  <c:v>38231</c:v>
                </c:pt>
                <c:pt idx="141">
                  <c:v>38261</c:v>
                </c:pt>
                <c:pt idx="142">
                  <c:v>38292</c:v>
                </c:pt>
                <c:pt idx="143">
                  <c:v>38322</c:v>
                </c:pt>
                <c:pt idx="144">
                  <c:v>38353</c:v>
                </c:pt>
                <c:pt idx="145">
                  <c:v>38384</c:v>
                </c:pt>
                <c:pt idx="146">
                  <c:v>38412</c:v>
                </c:pt>
                <c:pt idx="147">
                  <c:v>38443</c:v>
                </c:pt>
                <c:pt idx="148">
                  <c:v>38473</c:v>
                </c:pt>
                <c:pt idx="149">
                  <c:v>38504</c:v>
                </c:pt>
                <c:pt idx="150">
                  <c:v>38534</c:v>
                </c:pt>
                <c:pt idx="151">
                  <c:v>38565</c:v>
                </c:pt>
                <c:pt idx="152">
                  <c:v>38596</c:v>
                </c:pt>
                <c:pt idx="153">
                  <c:v>38626</c:v>
                </c:pt>
                <c:pt idx="154">
                  <c:v>38657</c:v>
                </c:pt>
                <c:pt idx="155">
                  <c:v>38687</c:v>
                </c:pt>
                <c:pt idx="156">
                  <c:v>38718</c:v>
                </c:pt>
                <c:pt idx="157">
                  <c:v>38749</c:v>
                </c:pt>
                <c:pt idx="158">
                  <c:v>38777</c:v>
                </c:pt>
                <c:pt idx="159">
                  <c:v>38808</c:v>
                </c:pt>
                <c:pt idx="160">
                  <c:v>38838</c:v>
                </c:pt>
                <c:pt idx="161">
                  <c:v>38869</c:v>
                </c:pt>
                <c:pt idx="162">
                  <c:v>38899</c:v>
                </c:pt>
                <c:pt idx="163">
                  <c:v>38930</c:v>
                </c:pt>
                <c:pt idx="164">
                  <c:v>38961</c:v>
                </c:pt>
                <c:pt idx="165">
                  <c:v>38991</c:v>
                </c:pt>
                <c:pt idx="166">
                  <c:v>39022</c:v>
                </c:pt>
                <c:pt idx="167">
                  <c:v>39052</c:v>
                </c:pt>
                <c:pt idx="168">
                  <c:v>39083</c:v>
                </c:pt>
                <c:pt idx="169">
                  <c:v>39114</c:v>
                </c:pt>
                <c:pt idx="170">
                  <c:v>39142</c:v>
                </c:pt>
                <c:pt idx="171">
                  <c:v>39173</c:v>
                </c:pt>
                <c:pt idx="172">
                  <c:v>39203</c:v>
                </c:pt>
                <c:pt idx="173">
                  <c:v>39234</c:v>
                </c:pt>
                <c:pt idx="174">
                  <c:v>39264</c:v>
                </c:pt>
                <c:pt idx="175">
                  <c:v>39295</c:v>
                </c:pt>
                <c:pt idx="176">
                  <c:v>39326</c:v>
                </c:pt>
                <c:pt idx="177">
                  <c:v>39356</c:v>
                </c:pt>
                <c:pt idx="178">
                  <c:v>39387</c:v>
                </c:pt>
                <c:pt idx="179">
                  <c:v>39417</c:v>
                </c:pt>
                <c:pt idx="180">
                  <c:v>39448</c:v>
                </c:pt>
                <c:pt idx="181">
                  <c:v>39479</c:v>
                </c:pt>
                <c:pt idx="182">
                  <c:v>39508</c:v>
                </c:pt>
                <c:pt idx="183">
                  <c:v>39539</c:v>
                </c:pt>
                <c:pt idx="184">
                  <c:v>39569</c:v>
                </c:pt>
                <c:pt idx="185">
                  <c:v>39600</c:v>
                </c:pt>
                <c:pt idx="186">
                  <c:v>39630</c:v>
                </c:pt>
                <c:pt idx="187">
                  <c:v>39661</c:v>
                </c:pt>
                <c:pt idx="188">
                  <c:v>39692</c:v>
                </c:pt>
                <c:pt idx="189">
                  <c:v>39722</c:v>
                </c:pt>
                <c:pt idx="190">
                  <c:v>39753</c:v>
                </c:pt>
                <c:pt idx="191">
                  <c:v>39783</c:v>
                </c:pt>
                <c:pt idx="192">
                  <c:v>39814</c:v>
                </c:pt>
                <c:pt idx="193">
                  <c:v>39845</c:v>
                </c:pt>
                <c:pt idx="194">
                  <c:v>39873</c:v>
                </c:pt>
                <c:pt idx="195">
                  <c:v>39904</c:v>
                </c:pt>
                <c:pt idx="196">
                  <c:v>39934</c:v>
                </c:pt>
                <c:pt idx="197">
                  <c:v>39965</c:v>
                </c:pt>
                <c:pt idx="198">
                  <c:v>39995</c:v>
                </c:pt>
                <c:pt idx="199">
                  <c:v>40026</c:v>
                </c:pt>
                <c:pt idx="200">
                  <c:v>40057</c:v>
                </c:pt>
                <c:pt idx="201">
                  <c:v>40087</c:v>
                </c:pt>
                <c:pt idx="202">
                  <c:v>40118</c:v>
                </c:pt>
                <c:pt idx="203">
                  <c:v>40148</c:v>
                </c:pt>
                <c:pt idx="204">
                  <c:v>40179</c:v>
                </c:pt>
                <c:pt idx="205">
                  <c:v>40210</c:v>
                </c:pt>
                <c:pt idx="206">
                  <c:v>40238</c:v>
                </c:pt>
                <c:pt idx="207">
                  <c:v>40269</c:v>
                </c:pt>
                <c:pt idx="208">
                  <c:v>40299</c:v>
                </c:pt>
                <c:pt idx="209">
                  <c:v>40330</c:v>
                </c:pt>
                <c:pt idx="210">
                  <c:v>40360</c:v>
                </c:pt>
                <c:pt idx="211">
                  <c:v>40391</c:v>
                </c:pt>
                <c:pt idx="212">
                  <c:v>40422</c:v>
                </c:pt>
                <c:pt idx="213">
                  <c:v>40452</c:v>
                </c:pt>
                <c:pt idx="214">
                  <c:v>40483</c:v>
                </c:pt>
                <c:pt idx="215">
                  <c:v>40513</c:v>
                </c:pt>
                <c:pt idx="216">
                  <c:v>40544</c:v>
                </c:pt>
                <c:pt idx="217">
                  <c:v>40575</c:v>
                </c:pt>
                <c:pt idx="218">
                  <c:v>40603</c:v>
                </c:pt>
                <c:pt idx="219">
                  <c:v>40634</c:v>
                </c:pt>
                <c:pt idx="220">
                  <c:v>40664</c:v>
                </c:pt>
                <c:pt idx="221">
                  <c:v>40695</c:v>
                </c:pt>
                <c:pt idx="222">
                  <c:v>40725</c:v>
                </c:pt>
                <c:pt idx="223">
                  <c:v>40756</c:v>
                </c:pt>
                <c:pt idx="224">
                  <c:v>40787</c:v>
                </c:pt>
                <c:pt idx="225">
                  <c:v>40817</c:v>
                </c:pt>
                <c:pt idx="226">
                  <c:v>40848</c:v>
                </c:pt>
                <c:pt idx="227">
                  <c:v>40878</c:v>
                </c:pt>
                <c:pt idx="228">
                  <c:v>40909</c:v>
                </c:pt>
                <c:pt idx="229">
                  <c:v>40940</c:v>
                </c:pt>
                <c:pt idx="230">
                  <c:v>40969</c:v>
                </c:pt>
                <c:pt idx="231">
                  <c:v>41000</c:v>
                </c:pt>
                <c:pt idx="232">
                  <c:v>41030</c:v>
                </c:pt>
                <c:pt idx="233">
                  <c:v>41061</c:v>
                </c:pt>
                <c:pt idx="234">
                  <c:v>41091</c:v>
                </c:pt>
                <c:pt idx="235">
                  <c:v>41122</c:v>
                </c:pt>
                <c:pt idx="236">
                  <c:v>41153</c:v>
                </c:pt>
                <c:pt idx="237">
                  <c:v>41183</c:v>
                </c:pt>
                <c:pt idx="238">
                  <c:v>41214</c:v>
                </c:pt>
                <c:pt idx="239">
                  <c:v>41244</c:v>
                </c:pt>
                <c:pt idx="240">
                  <c:v>41275</c:v>
                </c:pt>
                <c:pt idx="241">
                  <c:v>41306</c:v>
                </c:pt>
                <c:pt idx="242">
                  <c:v>41334</c:v>
                </c:pt>
                <c:pt idx="243">
                  <c:v>41365</c:v>
                </c:pt>
                <c:pt idx="244">
                  <c:v>41395</c:v>
                </c:pt>
                <c:pt idx="245">
                  <c:v>41426</c:v>
                </c:pt>
                <c:pt idx="246">
                  <c:v>41456</c:v>
                </c:pt>
                <c:pt idx="247">
                  <c:v>41487</c:v>
                </c:pt>
                <c:pt idx="248">
                  <c:v>41518</c:v>
                </c:pt>
                <c:pt idx="249">
                  <c:v>41548</c:v>
                </c:pt>
                <c:pt idx="250">
                  <c:v>41579</c:v>
                </c:pt>
                <c:pt idx="251">
                  <c:v>41609</c:v>
                </c:pt>
                <c:pt idx="252">
                  <c:v>41640</c:v>
                </c:pt>
                <c:pt idx="253">
                  <c:v>41671</c:v>
                </c:pt>
                <c:pt idx="254">
                  <c:v>41699</c:v>
                </c:pt>
                <c:pt idx="255">
                  <c:v>41730</c:v>
                </c:pt>
                <c:pt idx="256">
                  <c:v>41760</c:v>
                </c:pt>
                <c:pt idx="257">
                  <c:v>41791</c:v>
                </c:pt>
                <c:pt idx="258">
                  <c:v>41821</c:v>
                </c:pt>
                <c:pt idx="259">
                  <c:v>41852</c:v>
                </c:pt>
                <c:pt idx="260">
                  <c:v>41883</c:v>
                </c:pt>
                <c:pt idx="261">
                  <c:v>41913</c:v>
                </c:pt>
                <c:pt idx="262">
                  <c:v>41944</c:v>
                </c:pt>
                <c:pt idx="263">
                  <c:v>41974</c:v>
                </c:pt>
                <c:pt idx="264">
                  <c:v>42005</c:v>
                </c:pt>
                <c:pt idx="265">
                  <c:v>42036</c:v>
                </c:pt>
                <c:pt idx="266">
                  <c:v>42064</c:v>
                </c:pt>
                <c:pt idx="267">
                  <c:v>42095</c:v>
                </c:pt>
                <c:pt idx="268">
                  <c:v>42125</c:v>
                </c:pt>
                <c:pt idx="269">
                  <c:v>42156</c:v>
                </c:pt>
                <c:pt idx="270">
                  <c:v>42186</c:v>
                </c:pt>
                <c:pt idx="271">
                  <c:v>42217</c:v>
                </c:pt>
                <c:pt idx="272">
                  <c:v>42248</c:v>
                </c:pt>
                <c:pt idx="273">
                  <c:v>42278</c:v>
                </c:pt>
                <c:pt idx="274">
                  <c:v>42309</c:v>
                </c:pt>
                <c:pt idx="275">
                  <c:v>42339</c:v>
                </c:pt>
                <c:pt idx="276">
                  <c:v>42370</c:v>
                </c:pt>
                <c:pt idx="277">
                  <c:v>42401</c:v>
                </c:pt>
                <c:pt idx="278">
                  <c:v>42430</c:v>
                </c:pt>
                <c:pt idx="279">
                  <c:v>42461</c:v>
                </c:pt>
                <c:pt idx="280">
                  <c:v>42491</c:v>
                </c:pt>
                <c:pt idx="281">
                  <c:v>42522</c:v>
                </c:pt>
                <c:pt idx="282">
                  <c:v>42552</c:v>
                </c:pt>
                <c:pt idx="283">
                  <c:v>42583</c:v>
                </c:pt>
                <c:pt idx="284">
                  <c:v>42614</c:v>
                </c:pt>
                <c:pt idx="285">
                  <c:v>42644</c:v>
                </c:pt>
                <c:pt idx="286">
                  <c:v>42675</c:v>
                </c:pt>
                <c:pt idx="287">
                  <c:v>42705</c:v>
                </c:pt>
                <c:pt idx="288">
                  <c:v>42736</c:v>
                </c:pt>
                <c:pt idx="289">
                  <c:v>42767</c:v>
                </c:pt>
                <c:pt idx="290">
                  <c:v>42795</c:v>
                </c:pt>
                <c:pt idx="291">
                  <c:v>42826</c:v>
                </c:pt>
                <c:pt idx="292">
                  <c:v>42856</c:v>
                </c:pt>
                <c:pt idx="293">
                  <c:v>42887</c:v>
                </c:pt>
                <c:pt idx="294">
                  <c:v>42917</c:v>
                </c:pt>
                <c:pt idx="295">
                  <c:v>42948</c:v>
                </c:pt>
                <c:pt idx="296">
                  <c:v>42979</c:v>
                </c:pt>
                <c:pt idx="297">
                  <c:v>43009</c:v>
                </c:pt>
                <c:pt idx="298">
                  <c:v>43040</c:v>
                </c:pt>
                <c:pt idx="299">
                  <c:v>43070</c:v>
                </c:pt>
                <c:pt idx="300">
                  <c:v>43101</c:v>
                </c:pt>
                <c:pt idx="301">
                  <c:v>43132</c:v>
                </c:pt>
              </c:numCache>
            </c:numRef>
          </c:cat>
          <c:val>
            <c:numRef>
              <c:f>Munkaintenzív!$G$3:$G$304</c:f>
              <c:numCache>
                <c:formatCode>General</c:formatCode>
                <c:ptCount val="302"/>
                <c:pt idx="23" formatCode="0.0">
                  <c:v>21.964350467074695</c:v>
                </c:pt>
                <c:pt idx="24" formatCode="0.0">
                  <c:v>23.284863775603483</c:v>
                </c:pt>
                <c:pt idx="25" formatCode="0.0">
                  <c:v>24.056594006186486</c:v>
                </c:pt>
                <c:pt idx="26" formatCode="0.0">
                  <c:v>25.220631136489374</c:v>
                </c:pt>
                <c:pt idx="27" formatCode="0.0">
                  <c:v>26.303896074302969</c:v>
                </c:pt>
                <c:pt idx="28" formatCode="0.0">
                  <c:v>28.774162814787871</c:v>
                </c:pt>
                <c:pt idx="29" formatCode="0.0">
                  <c:v>28.538519822662209</c:v>
                </c:pt>
                <c:pt idx="30" formatCode="0.0">
                  <c:v>28.792947136586946</c:v>
                </c:pt>
                <c:pt idx="31" formatCode="0.0">
                  <c:v>29.508145659708134</c:v>
                </c:pt>
                <c:pt idx="32" formatCode="0.0">
                  <c:v>29.449465108588214</c:v>
                </c:pt>
                <c:pt idx="33" formatCode="0.0">
                  <c:v>30.390320541559618</c:v>
                </c:pt>
                <c:pt idx="34" formatCode="0.0">
                  <c:v>29.990771841396281</c:v>
                </c:pt>
                <c:pt idx="35" formatCode="0.0">
                  <c:v>29.209838537970199</c:v>
                </c:pt>
                <c:pt idx="36" formatCode="0.0">
                  <c:v>27.713264487559258</c:v>
                </c:pt>
                <c:pt idx="37" formatCode="0.0">
                  <c:v>27.876558062290229</c:v>
                </c:pt>
                <c:pt idx="38" formatCode="0.0">
                  <c:v>28.095292339550468</c:v>
                </c:pt>
                <c:pt idx="39" formatCode="0.0">
                  <c:v>27.463480426565596</c:v>
                </c:pt>
                <c:pt idx="40" formatCode="0.0">
                  <c:v>25.848730201549898</c:v>
                </c:pt>
                <c:pt idx="41" formatCode="0.0">
                  <c:v>25.607300802157226</c:v>
                </c:pt>
                <c:pt idx="42" formatCode="0.0">
                  <c:v>24.721049802251287</c:v>
                </c:pt>
                <c:pt idx="43" formatCode="0.0">
                  <c:v>23.624162176159061</c:v>
                </c:pt>
                <c:pt idx="44" formatCode="0.0">
                  <c:v>22.965396555143684</c:v>
                </c:pt>
                <c:pt idx="45" formatCode="0.0">
                  <c:v>21.260391077239319</c:v>
                </c:pt>
                <c:pt idx="46" formatCode="0.0">
                  <c:v>20.79693086424659</c:v>
                </c:pt>
                <c:pt idx="47" formatCode="0.0">
                  <c:v>20.93776779139462</c:v>
                </c:pt>
                <c:pt idx="48" formatCode="0.0">
                  <c:v>20.198252695616375</c:v>
                </c:pt>
                <c:pt idx="49" formatCode="0.0">
                  <c:v>20.575810391837493</c:v>
                </c:pt>
                <c:pt idx="50" formatCode="0.0">
                  <c:v>20.330972763718364</c:v>
                </c:pt>
                <c:pt idx="51" formatCode="0.0">
                  <c:v>20.526463891038048</c:v>
                </c:pt>
                <c:pt idx="52" formatCode="0.0">
                  <c:v>19.428613264523719</c:v>
                </c:pt>
                <c:pt idx="53" formatCode="0.0">
                  <c:v>19.424547244449215</c:v>
                </c:pt>
                <c:pt idx="54" formatCode="0.0">
                  <c:v>20.086829829931929</c:v>
                </c:pt>
                <c:pt idx="55" formatCode="0.0">
                  <c:v>20.239005721142661</c:v>
                </c:pt>
                <c:pt idx="56" formatCode="0.0">
                  <c:v>19.855349535273078</c:v>
                </c:pt>
                <c:pt idx="57" formatCode="0.0">
                  <c:v>19.606353897208777</c:v>
                </c:pt>
                <c:pt idx="58" formatCode="0.0">
                  <c:v>19.571367253416568</c:v>
                </c:pt>
                <c:pt idx="59" formatCode="0.0">
                  <c:v>18.819453200625262</c:v>
                </c:pt>
                <c:pt idx="60" formatCode="0.0">
                  <c:v>19.208547963439585</c:v>
                </c:pt>
                <c:pt idx="61" formatCode="0.0">
                  <c:v>17.949863373827228</c:v>
                </c:pt>
                <c:pt idx="62" formatCode="0.0">
                  <c:v>16.781888094650441</c:v>
                </c:pt>
                <c:pt idx="63" formatCode="0.0">
                  <c:v>15.189457993335509</c:v>
                </c:pt>
                <c:pt idx="64" formatCode="0.0">
                  <c:v>16.16066906529025</c:v>
                </c:pt>
                <c:pt idx="65" formatCode="0.0">
                  <c:v>16.087140738313451</c:v>
                </c:pt>
                <c:pt idx="66" formatCode="0.0">
                  <c:v>15.320509623496761</c:v>
                </c:pt>
                <c:pt idx="67" formatCode="0.0">
                  <c:v>14.671461346476789</c:v>
                </c:pt>
                <c:pt idx="68" formatCode="0.0">
                  <c:v>14.684478138546027</c:v>
                </c:pt>
                <c:pt idx="69" formatCode="0.0">
                  <c:v>14.669955659082049</c:v>
                </c:pt>
                <c:pt idx="70" formatCode="0.0">
                  <c:v>14.336130322469415</c:v>
                </c:pt>
                <c:pt idx="71" formatCode="0.0">
                  <c:v>14.122836151980266</c:v>
                </c:pt>
                <c:pt idx="72" formatCode="0.0">
                  <c:v>13.124856982278772</c:v>
                </c:pt>
                <c:pt idx="73" formatCode="0.0">
                  <c:v>12.20498242179066</c:v>
                </c:pt>
                <c:pt idx="74" formatCode="0.0">
                  <c:v>12.488899713811975</c:v>
                </c:pt>
                <c:pt idx="75" formatCode="0.0">
                  <c:v>12.814477910721649</c:v>
                </c:pt>
                <c:pt idx="76" formatCode="0.0">
                  <c:v>12.039702490323549</c:v>
                </c:pt>
                <c:pt idx="77" formatCode="0.0">
                  <c:v>11.457776323523845</c:v>
                </c:pt>
                <c:pt idx="78" formatCode="0.0">
                  <c:v>11.42307860687859</c:v>
                </c:pt>
                <c:pt idx="79" formatCode="0.0">
                  <c:v>11.651243764878473</c:v>
                </c:pt>
                <c:pt idx="80" formatCode="0.0">
                  <c:v>10.967858594138647</c:v>
                </c:pt>
                <c:pt idx="81" formatCode="0.0">
                  <c:v>10.538460234880276</c:v>
                </c:pt>
                <c:pt idx="82" formatCode="0.0">
                  <c:v>10.381026053909025</c:v>
                </c:pt>
                <c:pt idx="83" formatCode="0.0">
                  <c:v>10.16498678500821</c:v>
                </c:pt>
                <c:pt idx="84" formatCode="0.0">
                  <c:v>10.105494899906446</c:v>
                </c:pt>
                <c:pt idx="85" formatCode="0.0">
                  <c:v>10.028062920936492</c:v>
                </c:pt>
                <c:pt idx="86" formatCode="0.0">
                  <c:v>9.60967671484552</c:v>
                </c:pt>
                <c:pt idx="87" formatCode="0.0">
                  <c:v>9.4093656375349184</c:v>
                </c:pt>
                <c:pt idx="88" formatCode="0.0">
                  <c:v>9.0703816302762732</c:v>
                </c:pt>
                <c:pt idx="89" formatCode="0.0">
                  <c:v>9.3375143528560187</c:v>
                </c:pt>
                <c:pt idx="90" formatCode="0.0">
                  <c:v>9.5367320132588844</c:v>
                </c:pt>
                <c:pt idx="91" formatCode="0.0">
                  <c:v>9.5442373995836789</c:v>
                </c:pt>
                <c:pt idx="92" formatCode="0.0">
                  <c:v>10.483190586861269</c:v>
                </c:pt>
                <c:pt idx="93" formatCode="0.0">
                  <c:v>10.879457763899268</c:v>
                </c:pt>
                <c:pt idx="94" formatCode="0.0">
                  <c:v>11.035351563139372</c:v>
                </c:pt>
                <c:pt idx="95" formatCode="0.0">
                  <c:v>11.438481024577115</c:v>
                </c:pt>
                <c:pt idx="96" formatCode="0.0">
                  <c:v>12.059725462590222</c:v>
                </c:pt>
                <c:pt idx="97" formatCode="0.0">
                  <c:v>12.093442331740107</c:v>
                </c:pt>
                <c:pt idx="98" formatCode="0.0">
                  <c:v>12.274435650027485</c:v>
                </c:pt>
                <c:pt idx="99" formatCode="0.0">
                  <c:v>11.723819491361226</c:v>
                </c:pt>
                <c:pt idx="100" formatCode="0.0">
                  <c:v>11.711310229588847</c:v>
                </c:pt>
                <c:pt idx="101" formatCode="0.0">
                  <c:v>11.383651801826346</c:v>
                </c:pt>
                <c:pt idx="102" formatCode="0.0">
                  <c:v>10.884770912630742</c:v>
                </c:pt>
                <c:pt idx="103" formatCode="0.0">
                  <c:v>10.770377654125738</c:v>
                </c:pt>
                <c:pt idx="104" formatCode="0.0">
                  <c:v>10.118223743057683</c:v>
                </c:pt>
                <c:pt idx="105" formatCode="0.0">
                  <c:v>9.6588797555787806</c:v>
                </c:pt>
                <c:pt idx="106" formatCode="0.0">
                  <c:v>9.6035168742013184</c:v>
                </c:pt>
                <c:pt idx="107" formatCode="0.0">
                  <c:v>9.3719585651121946</c:v>
                </c:pt>
                <c:pt idx="108" formatCode="0.0">
                  <c:v>8.2980918615312476</c:v>
                </c:pt>
                <c:pt idx="109" formatCode="0.0">
                  <c:v>8.3340254364921549</c:v>
                </c:pt>
                <c:pt idx="110" formatCode="0.0">
                  <c:v>7.7721553621641561</c:v>
                </c:pt>
                <c:pt idx="111" formatCode="0.0">
                  <c:v>7.6611800973111883</c:v>
                </c:pt>
                <c:pt idx="112" formatCode="0.0">
                  <c:v>7.7743650954327279</c:v>
                </c:pt>
                <c:pt idx="113" formatCode="0.0">
                  <c:v>7.6845893199572828</c:v>
                </c:pt>
                <c:pt idx="114" formatCode="0.0">
                  <c:v>7.7564778093520914</c:v>
                </c:pt>
                <c:pt idx="115" formatCode="0.0">
                  <c:v>7.7496331207317297</c:v>
                </c:pt>
                <c:pt idx="116" formatCode="0.0">
                  <c:v>8.0162668474490459</c:v>
                </c:pt>
                <c:pt idx="117" formatCode="0.0">
                  <c:v>8.2433429933241626</c:v>
                </c:pt>
                <c:pt idx="118" formatCode="0.0">
                  <c:v>8.1223669093430999</c:v>
                </c:pt>
                <c:pt idx="119" formatCode="0.0">
                  <c:v>7.8245216850150854</c:v>
                </c:pt>
                <c:pt idx="120" formatCode="0.0">
                  <c:v>7.491932795603546</c:v>
                </c:pt>
                <c:pt idx="121" formatCode="0.0">
                  <c:v>6.9923550665865264</c:v>
                </c:pt>
                <c:pt idx="122" formatCode="0.0">
                  <c:v>7.1487725359848326</c:v>
                </c:pt>
                <c:pt idx="123" formatCode="0.0">
                  <c:v>7.4975627623568926</c:v>
                </c:pt>
                <c:pt idx="124" formatCode="0.0">
                  <c:v>6.6508413600978429</c:v>
                </c:pt>
                <c:pt idx="125" formatCode="0.0">
                  <c:v>6.8204881582840216</c:v>
                </c:pt>
                <c:pt idx="126" formatCode="0.0">
                  <c:v>6.7715705036204668</c:v>
                </c:pt>
                <c:pt idx="127" formatCode="0.0">
                  <c:v>6.6134300287628918</c:v>
                </c:pt>
                <c:pt idx="128" formatCode="0.0">
                  <c:v>5.3594381929883639</c:v>
                </c:pt>
                <c:pt idx="129" formatCode="0.0">
                  <c:v>5.1963353361917655</c:v>
                </c:pt>
                <c:pt idx="130" formatCode="0.0">
                  <c:v>5.9706050426576098</c:v>
                </c:pt>
                <c:pt idx="131" formatCode="0.0">
                  <c:v>6.1669171995728078</c:v>
                </c:pt>
                <c:pt idx="132" formatCode="0.0">
                  <c:v>6.4893409087988232</c:v>
                </c:pt>
                <c:pt idx="133" formatCode="0.0">
                  <c:v>7.1474433117522267</c:v>
                </c:pt>
                <c:pt idx="134" formatCode="0.0">
                  <c:v>6.999740256300953</c:v>
                </c:pt>
                <c:pt idx="135" formatCode="0.0">
                  <c:v>6.4946960755688252</c:v>
                </c:pt>
                <c:pt idx="136" formatCode="0.0">
                  <c:v>7.2418240441601824</c:v>
                </c:pt>
                <c:pt idx="137" formatCode="0.0">
                  <c:v>6.8311924423173735</c:v>
                </c:pt>
                <c:pt idx="138" formatCode="0.0">
                  <c:v>6.7065077036317291</c:v>
                </c:pt>
                <c:pt idx="139" formatCode="0.0">
                  <c:v>6.55845932629407</c:v>
                </c:pt>
                <c:pt idx="140" formatCode="0.0">
                  <c:v>7.3513648046788234</c:v>
                </c:pt>
                <c:pt idx="141" formatCode="0.0">
                  <c:v>7.1183589947370933</c:v>
                </c:pt>
                <c:pt idx="142" formatCode="0.0">
                  <c:v>6.2585160015936623</c:v>
                </c:pt>
                <c:pt idx="143" formatCode="0.0">
                  <c:v>6.0426243278687792</c:v>
                </c:pt>
                <c:pt idx="144" formatCode="0.0">
                  <c:v>5.6900652690260216</c:v>
                </c:pt>
                <c:pt idx="145" formatCode="0.0">
                  <c:v>4.9709980381931018</c:v>
                </c:pt>
                <c:pt idx="146" formatCode="0.0">
                  <c:v>4.5690993167978746</c:v>
                </c:pt>
                <c:pt idx="147" formatCode="0.0">
                  <c:v>4.6458760987097207</c:v>
                </c:pt>
                <c:pt idx="148" formatCode="0.0">
                  <c:v>4.3224928301611243</c:v>
                </c:pt>
                <c:pt idx="149" formatCode="0.0">
                  <c:v>3.985053940002814</c:v>
                </c:pt>
                <c:pt idx="150" formatCode="0.0">
                  <c:v>3.9747868148227212</c:v>
                </c:pt>
                <c:pt idx="151" formatCode="0.0">
                  <c:v>4.4123290632839485</c:v>
                </c:pt>
                <c:pt idx="152" formatCode="0.0">
                  <c:v>4.460905601809074</c:v>
                </c:pt>
                <c:pt idx="153" formatCode="0.0">
                  <c:v>4.5215025265396207</c:v>
                </c:pt>
                <c:pt idx="154" formatCode="0.0">
                  <c:v>4.6840205710878564</c:v>
                </c:pt>
                <c:pt idx="155" formatCode="0.0">
                  <c:v>4.8026882351856557</c:v>
                </c:pt>
                <c:pt idx="156" formatCode="0.0">
                  <c:v>4.3357356612024631</c:v>
                </c:pt>
                <c:pt idx="157" formatCode="0.0">
                  <c:v>3.9635092463729933</c:v>
                </c:pt>
                <c:pt idx="158" formatCode="0.0">
                  <c:v>3.7947821578610217</c:v>
                </c:pt>
                <c:pt idx="159" formatCode="0.0">
                  <c:v>3.7527854450674454</c:v>
                </c:pt>
                <c:pt idx="160" formatCode="0.0">
                  <c:v>3.9082683563253369</c:v>
                </c:pt>
                <c:pt idx="161" formatCode="0.0">
                  <c:v>4.1950620316564766</c:v>
                </c:pt>
                <c:pt idx="162" formatCode="0.0">
                  <c:v>4.2224833404666668</c:v>
                </c:pt>
                <c:pt idx="163" formatCode="0.0">
                  <c:v>4.0668106461815512</c:v>
                </c:pt>
                <c:pt idx="164" formatCode="0.0">
                  <c:v>4.9162786752882823</c:v>
                </c:pt>
                <c:pt idx="165" formatCode="0.0">
                  <c:v>5.1233699930115506</c:v>
                </c:pt>
                <c:pt idx="166" formatCode="0.0">
                  <c:v>4.9007894147645317</c:v>
                </c:pt>
                <c:pt idx="167" formatCode="0.0">
                  <c:v>4.9151466668130723</c:v>
                </c:pt>
                <c:pt idx="168" formatCode="0.0">
                  <c:v>4.7340385284093003</c:v>
                </c:pt>
                <c:pt idx="169" formatCode="0.0">
                  <c:v>5.2036391409990159</c:v>
                </c:pt>
                <c:pt idx="170" formatCode="0.0">
                  <c:v>5.1869298908416113</c:v>
                </c:pt>
                <c:pt idx="171" formatCode="0.0">
                  <c:v>5.014261307835028</c:v>
                </c:pt>
                <c:pt idx="172" formatCode="0.0">
                  <c:v>5.1050301839729428</c:v>
                </c:pt>
                <c:pt idx="173" formatCode="0.0">
                  <c:v>5.1885640283058052</c:v>
                </c:pt>
                <c:pt idx="174" formatCode="0.0">
                  <c:v>5.3297928986475256</c:v>
                </c:pt>
                <c:pt idx="175" formatCode="0.0">
                  <c:v>5.1892297538038861</c:v>
                </c:pt>
                <c:pt idx="176" formatCode="0.0">
                  <c:v>4.464524319386399</c:v>
                </c:pt>
                <c:pt idx="177" formatCode="0.0">
                  <c:v>4.5068445460448601</c:v>
                </c:pt>
                <c:pt idx="178" formatCode="0.0">
                  <c:v>4.3545966880158318</c:v>
                </c:pt>
                <c:pt idx="179" formatCode="0.0">
                  <c:v>4.254744353935493</c:v>
                </c:pt>
                <c:pt idx="180" formatCode="0.0">
                  <c:v>4.8619882397978245</c:v>
                </c:pt>
                <c:pt idx="181" formatCode="0.0">
                  <c:v>4.5356571019468817</c:v>
                </c:pt>
                <c:pt idx="182" formatCode="0.0">
                  <c:v>4.9120785729960943</c:v>
                </c:pt>
                <c:pt idx="183" formatCode="0.0">
                  <c:v>4.8251654982754246</c:v>
                </c:pt>
                <c:pt idx="184" formatCode="0.0">
                  <c:v>4.8974988550323246</c:v>
                </c:pt>
                <c:pt idx="185" formatCode="0.0">
                  <c:v>4.763308035667464</c:v>
                </c:pt>
                <c:pt idx="186" formatCode="0.0">
                  <c:v>4.7010551694832969</c:v>
                </c:pt>
                <c:pt idx="187" formatCode="0.0">
                  <c:v>4.6555066743084552</c:v>
                </c:pt>
                <c:pt idx="188" formatCode="0.0">
                  <c:v>4.2333889662093327</c:v>
                </c:pt>
                <c:pt idx="189" formatCode="0.0">
                  <c:v>4.0526162150032548</c:v>
                </c:pt>
                <c:pt idx="190" formatCode="0.0">
                  <c:v>4.1222908621989944</c:v>
                </c:pt>
                <c:pt idx="191" formatCode="0.0">
                  <c:v>4.2239558729609143</c:v>
                </c:pt>
                <c:pt idx="192" formatCode="0.0">
                  <c:v>3.704598372626819</c:v>
                </c:pt>
                <c:pt idx="193" formatCode="0.0">
                  <c:v>3.4530111076657306</c:v>
                </c:pt>
                <c:pt idx="194" formatCode="0.0">
                  <c:v>3.6468080383051671</c:v>
                </c:pt>
                <c:pt idx="195" formatCode="0.0">
                  <c:v>3.6786440371963778</c:v>
                </c:pt>
                <c:pt idx="196" formatCode="0.0">
                  <c:v>3.5211982084167488</c:v>
                </c:pt>
                <c:pt idx="197" formatCode="0.0">
                  <c:v>3.5801403429432241</c:v>
                </c:pt>
                <c:pt idx="198" formatCode="0.0">
                  <c:v>3.4598955185047657</c:v>
                </c:pt>
                <c:pt idx="199" formatCode="0.0">
                  <c:v>3.4646670117052878</c:v>
                </c:pt>
                <c:pt idx="200" formatCode="0.0">
                  <c:v>3.3344325744380399</c:v>
                </c:pt>
                <c:pt idx="201" formatCode="0.0">
                  <c:v>3.2992190084377881</c:v>
                </c:pt>
                <c:pt idx="202" formatCode="0.0">
                  <c:v>3.3544887408623509</c:v>
                </c:pt>
                <c:pt idx="203" formatCode="0.0">
                  <c:v>3.249487166341595</c:v>
                </c:pt>
                <c:pt idx="204" formatCode="0.0">
                  <c:v>2.5704945316410175</c:v>
                </c:pt>
                <c:pt idx="205" formatCode="0.0">
                  <c:v>2.5970483910997046</c:v>
                </c:pt>
                <c:pt idx="206" formatCode="0.0">
                  <c:v>2.0020246501481864</c:v>
                </c:pt>
                <c:pt idx="207" formatCode="0.0">
                  <c:v>1.8219312841254691</c:v>
                </c:pt>
                <c:pt idx="208" formatCode="0.0">
                  <c:v>1.8516067978017929</c:v>
                </c:pt>
                <c:pt idx="209" formatCode="0.0">
                  <c:v>1.8908788023316276</c:v>
                </c:pt>
                <c:pt idx="210" formatCode="0.0">
                  <c:v>1.8257991374638181</c:v>
                </c:pt>
                <c:pt idx="211" formatCode="0.0">
                  <c:v>1.8490407812145122</c:v>
                </c:pt>
                <c:pt idx="212" formatCode="0.0">
                  <c:v>2.3405038170853203</c:v>
                </c:pt>
                <c:pt idx="213" formatCode="0.0">
                  <c:v>2.198951904912775</c:v>
                </c:pt>
                <c:pt idx="214" formatCode="0.0">
                  <c:v>2.1503696505379821</c:v>
                </c:pt>
                <c:pt idx="215" formatCode="0.0">
                  <c:v>2.1612905735067613</c:v>
                </c:pt>
                <c:pt idx="216" formatCode="0.0">
                  <c:v>1.5517437663426392</c:v>
                </c:pt>
                <c:pt idx="217" formatCode="0.0">
                  <c:v>1.59312687568341</c:v>
                </c:pt>
                <c:pt idx="218" formatCode="0.0">
                  <c:v>2.0081008371601143</c:v>
                </c:pt>
                <c:pt idx="219" formatCode="0.0">
                  <c:v>2.1863357633582297</c:v>
                </c:pt>
                <c:pt idx="220" formatCode="0.0">
                  <c:v>2.0798317204920238</c:v>
                </c:pt>
                <c:pt idx="221" formatCode="0.0">
                  <c:v>2.1452089063059674</c:v>
                </c:pt>
                <c:pt idx="222" formatCode="0.0">
                  <c:v>2.4318920312216932</c:v>
                </c:pt>
                <c:pt idx="223" formatCode="0.0">
                  <c:v>2.385823377786437</c:v>
                </c:pt>
                <c:pt idx="224" formatCode="0.0">
                  <c:v>2.4815970391620823</c:v>
                </c:pt>
                <c:pt idx="225" formatCode="0.0">
                  <c:v>2.2337778144868992</c:v>
                </c:pt>
                <c:pt idx="226" formatCode="0.0">
                  <c:v>2.3322087027236336</c:v>
                </c:pt>
                <c:pt idx="227" formatCode="0.0">
                  <c:v>2.3701600220276617</c:v>
                </c:pt>
                <c:pt idx="228" formatCode="0.0">
                  <c:v>3.6540994556619069</c:v>
                </c:pt>
                <c:pt idx="229" formatCode="0.0">
                  <c:v>3.5338240915922796</c:v>
                </c:pt>
                <c:pt idx="230" formatCode="0.0">
                  <c:v>3.2219052059963076</c:v>
                </c:pt>
                <c:pt idx="231" formatCode="0.0">
                  <c:v>3.0418772170244637</c:v>
                </c:pt>
                <c:pt idx="232" formatCode="0.0">
                  <c:v>2.9420526617259952</c:v>
                </c:pt>
                <c:pt idx="233" formatCode="0.0">
                  <c:v>2.9291946131672688</c:v>
                </c:pt>
                <c:pt idx="234" formatCode="0.0">
                  <c:v>2.7341053535624269</c:v>
                </c:pt>
                <c:pt idx="235" formatCode="0.0">
                  <c:v>2.6822673056183817</c:v>
                </c:pt>
                <c:pt idx="236" formatCode="0.0">
                  <c:v>2.4082921946830425</c:v>
                </c:pt>
                <c:pt idx="237" formatCode="0.0">
                  <c:v>2.8590716038718824</c:v>
                </c:pt>
                <c:pt idx="238" formatCode="0.0">
                  <c:v>2.7535666526700879</c:v>
                </c:pt>
                <c:pt idx="239" formatCode="0.0">
                  <c:v>2.676296086853668</c:v>
                </c:pt>
                <c:pt idx="240" formatCode="0.0">
                  <c:v>1.5694009849779746</c:v>
                </c:pt>
                <c:pt idx="241" formatCode="0.0">
                  <c:v>1.7406188675498413</c:v>
                </c:pt>
                <c:pt idx="242" formatCode="0.0">
                  <c:v>1.7063635926761549</c:v>
                </c:pt>
                <c:pt idx="243" formatCode="0.0">
                  <c:v>1.6529047501213228</c:v>
                </c:pt>
                <c:pt idx="244" formatCode="0.0">
                  <c:v>1.6508317167111386</c:v>
                </c:pt>
                <c:pt idx="245" formatCode="0.0">
                  <c:v>1.5404890450698474</c:v>
                </c:pt>
                <c:pt idx="246" formatCode="0.0">
                  <c:v>1.4643292933512981</c:v>
                </c:pt>
                <c:pt idx="247" formatCode="0.0">
                  <c:v>1.4545782511407452</c:v>
                </c:pt>
                <c:pt idx="248" formatCode="0.0">
                  <c:v>1.745156697200386</c:v>
                </c:pt>
                <c:pt idx="249" formatCode="0.0">
                  <c:v>1.7564146801030773</c:v>
                </c:pt>
                <c:pt idx="250" formatCode="0.0">
                  <c:v>1.7691303681543786</c:v>
                </c:pt>
                <c:pt idx="251" formatCode="0.0">
                  <c:v>1.7937190447347717</c:v>
                </c:pt>
                <c:pt idx="252" formatCode="0.0">
                  <c:v>2.6298726403715165</c:v>
                </c:pt>
                <c:pt idx="253" formatCode="0.0">
                  <c:v>2.5520941709570764</c:v>
                </c:pt>
                <c:pt idx="254" formatCode="0.0">
                  <c:v>2.5734425821828353</c:v>
                </c:pt>
                <c:pt idx="255" formatCode="0.0">
                  <c:v>2.4940262886982794</c:v>
                </c:pt>
                <c:pt idx="256" formatCode="0.0">
                  <c:v>2.2521209845087355</c:v>
                </c:pt>
                <c:pt idx="257" formatCode="0.0">
                  <c:v>2.478765054951964</c:v>
                </c:pt>
                <c:pt idx="258" formatCode="0.0">
                  <c:v>2.5710547644998769</c:v>
                </c:pt>
                <c:pt idx="259" formatCode="0.0">
                  <c:v>2.7105928560448973</c:v>
                </c:pt>
                <c:pt idx="260" formatCode="0.0">
                  <c:v>2.2047650865737864</c:v>
                </c:pt>
                <c:pt idx="261" formatCode="0.0">
                  <c:v>3.0246094981002187</c:v>
                </c:pt>
                <c:pt idx="262" formatCode="0.0">
                  <c:v>3.0056616489866741</c:v>
                </c:pt>
                <c:pt idx="263" formatCode="0.0">
                  <c:v>2.9201606189383398</c:v>
                </c:pt>
                <c:pt idx="264" formatCode="0.0">
                  <c:v>2.2958056136510407</c:v>
                </c:pt>
                <c:pt idx="265" formatCode="0.0">
                  <c:v>2.2505953694398499</c:v>
                </c:pt>
                <c:pt idx="266" formatCode="0.0">
                  <c:v>2.140734171763043</c:v>
                </c:pt>
                <c:pt idx="267" formatCode="0.0">
                  <c:v>2.164852592634233</c:v>
                </c:pt>
                <c:pt idx="268" formatCode="0.0">
                  <c:v>2.0174777214166539</c:v>
                </c:pt>
                <c:pt idx="269" formatCode="0.0">
                  <c:v>1.5877208350024716</c:v>
                </c:pt>
                <c:pt idx="270" formatCode="0.0">
                  <c:v>2.1768607801172237</c:v>
                </c:pt>
                <c:pt idx="271" formatCode="0.0">
                  <c:v>2.088306033443672</c:v>
                </c:pt>
                <c:pt idx="272" formatCode="0.0">
                  <c:v>2.2323194343616137</c:v>
                </c:pt>
                <c:pt idx="273" formatCode="0.0">
                  <c:v>1.3436124880027478</c:v>
                </c:pt>
                <c:pt idx="274" formatCode="0.0">
                  <c:v>1.4110586267187557</c:v>
                </c:pt>
                <c:pt idx="275" formatCode="0.0">
                  <c:v>1.3882954381888339</c:v>
                </c:pt>
                <c:pt idx="276" formatCode="0.0">
                  <c:v>1.6483661433113923</c:v>
                </c:pt>
                <c:pt idx="277" formatCode="0.0">
                  <c:v>1.671447227242794</c:v>
                </c:pt>
                <c:pt idx="278" formatCode="0.0">
                  <c:v>1.5385506449167679</c:v>
                </c:pt>
                <c:pt idx="279" formatCode="0.0">
                  <c:v>1.7932633280445458</c:v>
                </c:pt>
                <c:pt idx="280" formatCode="0.0">
                  <c:v>2.0408693429594393</c:v>
                </c:pt>
                <c:pt idx="281" formatCode="0.0">
                  <c:v>2.3410656522772086</c:v>
                </c:pt>
                <c:pt idx="282" formatCode="0.0">
                  <c:v>1.7079636700861442</c:v>
                </c:pt>
                <c:pt idx="283" formatCode="0.0">
                  <c:v>1.6851775624692209</c:v>
                </c:pt>
                <c:pt idx="284" formatCode="0.0">
                  <c:v>1.9278930366388778</c:v>
                </c:pt>
                <c:pt idx="285" formatCode="0.0">
                  <c:v>2.0519954432453886</c:v>
                </c:pt>
                <c:pt idx="286" formatCode="0.0">
                  <c:v>2.2912213529380949</c:v>
                </c:pt>
                <c:pt idx="287" formatCode="0.0">
                  <c:v>2.255054513456642</c:v>
                </c:pt>
                <c:pt idx="288" formatCode="0.0">
                  <c:v>2.2298910091408857</c:v>
                </c:pt>
                <c:pt idx="289" formatCode="0.0">
                  <c:v>2.3887121954128503</c:v>
                </c:pt>
                <c:pt idx="290" formatCode="0.0">
                  <c:v>2.4907904863443093</c:v>
                </c:pt>
                <c:pt idx="291" formatCode="0.0">
                  <c:v>2.3701699090463961</c:v>
                </c:pt>
                <c:pt idx="292" formatCode="0.0">
                  <c:v>1.9293265073679464</c:v>
                </c:pt>
                <c:pt idx="293" formatCode="0.0">
                  <c:v>1.4561519548886395</c:v>
                </c:pt>
                <c:pt idx="294" formatCode="0.0">
                  <c:v>1.5725678256309976</c:v>
                </c:pt>
                <c:pt idx="295" formatCode="0.0">
                  <c:v>1.6515853748247764</c:v>
                </c:pt>
                <c:pt idx="296" formatCode="0.0">
                  <c:v>1.71992710843503</c:v>
                </c:pt>
                <c:pt idx="297" formatCode="0.0">
                  <c:v>1.4593176945110145</c:v>
                </c:pt>
                <c:pt idx="298" formatCode="0.0">
                  <c:v>0.66098239107654422</c:v>
                </c:pt>
                <c:pt idx="299" formatCode="0.0">
                  <c:v>0.77881044545178213</c:v>
                </c:pt>
                <c:pt idx="300" formatCode="0.0">
                  <c:v>0.78258540084871697</c:v>
                </c:pt>
                <c:pt idx="301" formatCode="0.0">
                  <c:v>0.83075708359314149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56-403B-BB4B-CD9CDFC5F503}"/>
            </c:ext>
          </c:extLst>
        </c:ser>
        <c:ser>
          <c:idx val="2"/>
          <c:order val="2"/>
          <c:tx>
            <c:strRef>
              <c:f>Munkaintenzív!$H$2</c:f>
              <c:strCache>
                <c:ptCount val="1"/>
                <c:pt idx="0">
                  <c:v>Piaci szolgáltatások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Munkaintenzív!$A$3:$A$304</c:f>
              <c:numCache>
                <c:formatCode>mmm\-yy</c:formatCode>
                <c:ptCount val="302"/>
                <c:pt idx="0">
                  <c:v>33970</c:v>
                </c:pt>
                <c:pt idx="1">
                  <c:v>34001</c:v>
                </c:pt>
                <c:pt idx="2">
                  <c:v>34029</c:v>
                </c:pt>
                <c:pt idx="3">
                  <c:v>34060</c:v>
                </c:pt>
                <c:pt idx="4">
                  <c:v>34090</c:v>
                </c:pt>
                <c:pt idx="5">
                  <c:v>34121</c:v>
                </c:pt>
                <c:pt idx="6">
                  <c:v>34151</c:v>
                </c:pt>
                <c:pt idx="7">
                  <c:v>34182</c:v>
                </c:pt>
                <c:pt idx="8">
                  <c:v>34213</c:v>
                </c:pt>
                <c:pt idx="9">
                  <c:v>34243</c:v>
                </c:pt>
                <c:pt idx="10">
                  <c:v>34274</c:v>
                </c:pt>
                <c:pt idx="11">
                  <c:v>34304</c:v>
                </c:pt>
                <c:pt idx="12">
                  <c:v>34335</c:v>
                </c:pt>
                <c:pt idx="13">
                  <c:v>34366</c:v>
                </c:pt>
                <c:pt idx="14">
                  <c:v>34394</c:v>
                </c:pt>
                <c:pt idx="15">
                  <c:v>34425</c:v>
                </c:pt>
                <c:pt idx="16">
                  <c:v>34455</c:v>
                </c:pt>
                <c:pt idx="17">
                  <c:v>34486</c:v>
                </c:pt>
                <c:pt idx="18">
                  <c:v>34516</c:v>
                </c:pt>
                <c:pt idx="19">
                  <c:v>34547</c:v>
                </c:pt>
                <c:pt idx="20">
                  <c:v>34578</c:v>
                </c:pt>
                <c:pt idx="21">
                  <c:v>34608</c:v>
                </c:pt>
                <c:pt idx="22">
                  <c:v>34639</c:v>
                </c:pt>
                <c:pt idx="23">
                  <c:v>34669</c:v>
                </c:pt>
                <c:pt idx="24">
                  <c:v>34700</c:v>
                </c:pt>
                <c:pt idx="25">
                  <c:v>34731</c:v>
                </c:pt>
                <c:pt idx="26">
                  <c:v>34759</c:v>
                </c:pt>
                <c:pt idx="27">
                  <c:v>34790</c:v>
                </c:pt>
                <c:pt idx="28">
                  <c:v>34820</c:v>
                </c:pt>
                <c:pt idx="29">
                  <c:v>34851</c:v>
                </c:pt>
                <c:pt idx="30">
                  <c:v>34881</c:v>
                </c:pt>
                <c:pt idx="31">
                  <c:v>34912</c:v>
                </c:pt>
                <c:pt idx="32">
                  <c:v>34943</c:v>
                </c:pt>
                <c:pt idx="33">
                  <c:v>34973</c:v>
                </c:pt>
                <c:pt idx="34">
                  <c:v>35004</c:v>
                </c:pt>
                <c:pt idx="35">
                  <c:v>35034</c:v>
                </c:pt>
                <c:pt idx="36">
                  <c:v>35065</c:v>
                </c:pt>
                <c:pt idx="37">
                  <c:v>35096</c:v>
                </c:pt>
                <c:pt idx="38">
                  <c:v>35125</c:v>
                </c:pt>
                <c:pt idx="39">
                  <c:v>35156</c:v>
                </c:pt>
                <c:pt idx="40">
                  <c:v>35186</c:v>
                </c:pt>
                <c:pt idx="41">
                  <c:v>35217</c:v>
                </c:pt>
                <c:pt idx="42">
                  <c:v>35247</c:v>
                </c:pt>
                <c:pt idx="43">
                  <c:v>35278</c:v>
                </c:pt>
                <c:pt idx="44">
                  <c:v>35309</c:v>
                </c:pt>
                <c:pt idx="45">
                  <c:v>35339</c:v>
                </c:pt>
                <c:pt idx="46">
                  <c:v>35370</c:v>
                </c:pt>
                <c:pt idx="47">
                  <c:v>35400</c:v>
                </c:pt>
                <c:pt idx="48">
                  <c:v>35431</c:v>
                </c:pt>
                <c:pt idx="49">
                  <c:v>35462</c:v>
                </c:pt>
                <c:pt idx="50">
                  <c:v>35490</c:v>
                </c:pt>
                <c:pt idx="51">
                  <c:v>35521</c:v>
                </c:pt>
                <c:pt idx="52">
                  <c:v>35551</c:v>
                </c:pt>
                <c:pt idx="53">
                  <c:v>35582</c:v>
                </c:pt>
                <c:pt idx="54">
                  <c:v>35612</c:v>
                </c:pt>
                <c:pt idx="55">
                  <c:v>35643</c:v>
                </c:pt>
                <c:pt idx="56">
                  <c:v>35674</c:v>
                </c:pt>
                <c:pt idx="57">
                  <c:v>35704</c:v>
                </c:pt>
                <c:pt idx="58">
                  <c:v>35735</c:v>
                </c:pt>
                <c:pt idx="59">
                  <c:v>35765</c:v>
                </c:pt>
                <c:pt idx="60">
                  <c:v>35796</c:v>
                </c:pt>
                <c:pt idx="61">
                  <c:v>35827</c:v>
                </c:pt>
                <c:pt idx="62">
                  <c:v>35855</c:v>
                </c:pt>
                <c:pt idx="63">
                  <c:v>35886</c:v>
                </c:pt>
                <c:pt idx="64">
                  <c:v>35916</c:v>
                </c:pt>
                <c:pt idx="65">
                  <c:v>35947</c:v>
                </c:pt>
                <c:pt idx="66">
                  <c:v>35977</c:v>
                </c:pt>
                <c:pt idx="67">
                  <c:v>36008</c:v>
                </c:pt>
                <c:pt idx="68">
                  <c:v>36039</c:v>
                </c:pt>
                <c:pt idx="69">
                  <c:v>36069</c:v>
                </c:pt>
                <c:pt idx="70">
                  <c:v>36100</c:v>
                </c:pt>
                <c:pt idx="71">
                  <c:v>36130</c:v>
                </c:pt>
                <c:pt idx="72">
                  <c:v>36161</c:v>
                </c:pt>
                <c:pt idx="73">
                  <c:v>36192</c:v>
                </c:pt>
                <c:pt idx="74">
                  <c:v>36220</c:v>
                </c:pt>
                <c:pt idx="75">
                  <c:v>36251</c:v>
                </c:pt>
                <c:pt idx="76">
                  <c:v>36281</c:v>
                </c:pt>
                <c:pt idx="77">
                  <c:v>36312</c:v>
                </c:pt>
                <c:pt idx="78">
                  <c:v>36342</c:v>
                </c:pt>
                <c:pt idx="79">
                  <c:v>36373</c:v>
                </c:pt>
                <c:pt idx="80">
                  <c:v>36404</c:v>
                </c:pt>
                <c:pt idx="81">
                  <c:v>36434</c:v>
                </c:pt>
                <c:pt idx="82">
                  <c:v>36465</c:v>
                </c:pt>
                <c:pt idx="83">
                  <c:v>36495</c:v>
                </c:pt>
                <c:pt idx="84">
                  <c:v>36526</c:v>
                </c:pt>
                <c:pt idx="85">
                  <c:v>36557</c:v>
                </c:pt>
                <c:pt idx="86">
                  <c:v>36586</c:v>
                </c:pt>
                <c:pt idx="87">
                  <c:v>36617</c:v>
                </c:pt>
                <c:pt idx="88">
                  <c:v>36647</c:v>
                </c:pt>
                <c:pt idx="89">
                  <c:v>36678</c:v>
                </c:pt>
                <c:pt idx="90">
                  <c:v>36708</c:v>
                </c:pt>
                <c:pt idx="91">
                  <c:v>36739</c:v>
                </c:pt>
                <c:pt idx="92">
                  <c:v>36770</c:v>
                </c:pt>
                <c:pt idx="93">
                  <c:v>36800</c:v>
                </c:pt>
                <c:pt idx="94">
                  <c:v>36831</c:v>
                </c:pt>
                <c:pt idx="95">
                  <c:v>36861</c:v>
                </c:pt>
                <c:pt idx="96">
                  <c:v>36892</c:v>
                </c:pt>
                <c:pt idx="97">
                  <c:v>36923</c:v>
                </c:pt>
                <c:pt idx="98">
                  <c:v>36951</c:v>
                </c:pt>
                <c:pt idx="99">
                  <c:v>36982</c:v>
                </c:pt>
                <c:pt idx="100">
                  <c:v>37012</c:v>
                </c:pt>
                <c:pt idx="101">
                  <c:v>37043</c:v>
                </c:pt>
                <c:pt idx="102">
                  <c:v>37073</c:v>
                </c:pt>
                <c:pt idx="103">
                  <c:v>37104</c:v>
                </c:pt>
                <c:pt idx="104">
                  <c:v>37135</c:v>
                </c:pt>
                <c:pt idx="105">
                  <c:v>37165</c:v>
                </c:pt>
                <c:pt idx="106">
                  <c:v>37196</c:v>
                </c:pt>
                <c:pt idx="107">
                  <c:v>37226</c:v>
                </c:pt>
                <c:pt idx="108">
                  <c:v>37257</c:v>
                </c:pt>
                <c:pt idx="109">
                  <c:v>37288</c:v>
                </c:pt>
                <c:pt idx="110">
                  <c:v>37316</c:v>
                </c:pt>
                <c:pt idx="111">
                  <c:v>37347</c:v>
                </c:pt>
                <c:pt idx="112">
                  <c:v>37377</c:v>
                </c:pt>
                <c:pt idx="113">
                  <c:v>37408</c:v>
                </c:pt>
                <c:pt idx="114">
                  <c:v>37438</c:v>
                </c:pt>
                <c:pt idx="115">
                  <c:v>37469</c:v>
                </c:pt>
                <c:pt idx="116">
                  <c:v>37500</c:v>
                </c:pt>
                <c:pt idx="117">
                  <c:v>37530</c:v>
                </c:pt>
                <c:pt idx="118">
                  <c:v>37561</c:v>
                </c:pt>
                <c:pt idx="119">
                  <c:v>37591</c:v>
                </c:pt>
                <c:pt idx="120">
                  <c:v>37622</c:v>
                </c:pt>
                <c:pt idx="121">
                  <c:v>37653</c:v>
                </c:pt>
                <c:pt idx="122">
                  <c:v>37681</c:v>
                </c:pt>
                <c:pt idx="123">
                  <c:v>37712</c:v>
                </c:pt>
                <c:pt idx="124">
                  <c:v>37742</c:v>
                </c:pt>
                <c:pt idx="125">
                  <c:v>37773</c:v>
                </c:pt>
                <c:pt idx="126">
                  <c:v>37803</c:v>
                </c:pt>
                <c:pt idx="127">
                  <c:v>37834</c:v>
                </c:pt>
                <c:pt idx="128">
                  <c:v>37865</c:v>
                </c:pt>
                <c:pt idx="129">
                  <c:v>37895</c:v>
                </c:pt>
                <c:pt idx="130">
                  <c:v>37926</c:v>
                </c:pt>
                <c:pt idx="131">
                  <c:v>37956</c:v>
                </c:pt>
                <c:pt idx="132">
                  <c:v>37987</c:v>
                </c:pt>
                <c:pt idx="133">
                  <c:v>38018</c:v>
                </c:pt>
                <c:pt idx="134">
                  <c:v>38047</c:v>
                </c:pt>
                <c:pt idx="135">
                  <c:v>38078</c:v>
                </c:pt>
                <c:pt idx="136">
                  <c:v>38108</c:v>
                </c:pt>
                <c:pt idx="137">
                  <c:v>38139</c:v>
                </c:pt>
                <c:pt idx="138">
                  <c:v>38169</c:v>
                </c:pt>
                <c:pt idx="139">
                  <c:v>38200</c:v>
                </c:pt>
                <c:pt idx="140">
                  <c:v>38231</c:v>
                </c:pt>
                <c:pt idx="141">
                  <c:v>38261</c:v>
                </c:pt>
                <c:pt idx="142">
                  <c:v>38292</c:v>
                </c:pt>
                <c:pt idx="143">
                  <c:v>38322</c:v>
                </c:pt>
                <c:pt idx="144">
                  <c:v>38353</c:v>
                </c:pt>
                <c:pt idx="145">
                  <c:v>38384</c:v>
                </c:pt>
                <c:pt idx="146">
                  <c:v>38412</c:v>
                </c:pt>
                <c:pt idx="147">
                  <c:v>38443</c:v>
                </c:pt>
                <c:pt idx="148">
                  <c:v>38473</c:v>
                </c:pt>
                <c:pt idx="149">
                  <c:v>38504</c:v>
                </c:pt>
                <c:pt idx="150">
                  <c:v>38534</c:v>
                </c:pt>
                <c:pt idx="151">
                  <c:v>38565</c:v>
                </c:pt>
                <c:pt idx="152">
                  <c:v>38596</c:v>
                </c:pt>
                <c:pt idx="153">
                  <c:v>38626</c:v>
                </c:pt>
                <c:pt idx="154">
                  <c:v>38657</c:v>
                </c:pt>
                <c:pt idx="155">
                  <c:v>38687</c:v>
                </c:pt>
                <c:pt idx="156">
                  <c:v>38718</c:v>
                </c:pt>
                <c:pt idx="157">
                  <c:v>38749</c:v>
                </c:pt>
                <c:pt idx="158">
                  <c:v>38777</c:v>
                </c:pt>
                <c:pt idx="159">
                  <c:v>38808</c:v>
                </c:pt>
                <c:pt idx="160">
                  <c:v>38838</c:v>
                </c:pt>
                <c:pt idx="161">
                  <c:v>38869</c:v>
                </c:pt>
                <c:pt idx="162">
                  <c:v>38899</c:v>
                </c:pt>
                <c:pt idx="163">
                  <c:v>38930</c:v>
                </c:pt>
                <c:pt idx="164">
                  <c:v>38961</c:v>
                </c:pt>
                <c:pt idx="165">
                  <c:v>38991</c:v>
                </c:pt>
                <c:pt idx="166">
                  <c:v>39022</c:v>
                </c:pt>
                <c:pt idx="167">
                  <c:v>39052</c:v>
                </c:pt>
                <c:pt idx="168">
                  <c:v>39083</c:v>
                </c:pt>
                <c:pt idx="169">
                  <c:v>39114</c:v>
                </c:pt>
                <c:pt idx="170">
                  <c:v>39142</c:v>
                </c:pt>
                <c:pt idx="171">
                  <c:v>39173</c:v>
                </c:pt>
                <c:pt idx="172">
                  <c:v>39203</c:v>
                </c:pt>
                <c:pt idx="173">
                  <c:v>39234</c:v>
                </c:pt>
                <c:pt idx="174">
                  <c:v>39264</c:v>
                </c:pt>
                <c:pt idx="175">
                  <c:v>39295</c:v>
                </c:pt>
                <c:pt idx="176">
                  <c:v>39326</c:v>
                </c:pt>
                <c:pt idx="177">
                  <c:v>39356</c:v>
                </c:pt>
                <c:pt idx="178">
                  <c:v>39387</c:v>
                </c:pt>
                <c:pt idx="179">
                  <c:v>39417</c:v>
                </c:pt>
                <c:pt idx="180">
                  <c:v>39448</c:v>
                </c:pt>
                <c:pt idx="181">
                  <c:v>39479</c:v>
                </c:pt>
                <c:pt idx="182">
                  <c:v>39508</c:v>
                </c:pt>
                <c:pt idx="183">
                  <c:v>39539</c:v>
                </c:pt>
                <c:pt idx="184">
                  <c:v>39569</c:v>
                </c:pt>
                <c:pt idx="185">
                  <c:v>39600</c:v>
                </c:pt>
                <c:pt idx="186">
                  <c:v>39630</c:v>
                </c:pt>
                <c:pt idx="187">
                  <c:v>39661</c:v>
                </c:pt>
                <c:pt idx="188">
                  <c:v>39692</c:v>
                </c:pt>
                <c:pt idx="189">
                  <c:v>39722</c:v>
                </c:pt>
                <c:pt idx="190">
                  <c:v>39753</c:v>
                </c:pt>
                <c:pt idx="191">
                  <c:v>39783</c:v>
                </c:pt>
                <c:pt idx="192">
                  <c:v>39814</c:v>
                </c:pt>
                <c:pt idx="193">
                  <c:v>39845</c:v>
                </c:pt>
                <c:pt idx="194">
                  <c:v>39873</c:v>
                </c:pt>
                <c:pt idx="195">
                  <c:v>39904</c:v>
                </c:pt>
                <c:pt idx="196">
                  <c:v>39934</c:v>
                </c:pt>
                <c:pt idx="197">
                  <c:v>39965</c:v>
                </c:pt>
                <c:pt idx="198">
                  <c:v>39995</c:v>
                </c:pt>
                <c:pt idx="199">
                  <c:v>40026</c:v>
                </c:pt>
                <c:pt idx="200">
                  <c:v>40057</c:v>
                </c:pt>
                <c:pt idx="201">
                  <c:v>40087</c:v>
                </c:pt>
                <c:pt idx="202">
                  <c:v>40118</c:v>
                </c:pt>
                <c:pt idx="203">
                  <c:v>40148</c:v>
                </c:pt>
                <c:pt idx="204">
                  <c:v>40179</c:v>
                </c:pt>
                <c:pt idx="205">
                  <c:v>40210</c:v>
                </c:pt>
                <c:pt idx="206">
                  <c:v>40238</c:v>
                </c:pt>
                <c:pt idx="207">
                  <c:v>40269</c:v>
                </c:pt>
                <c:pt idx="208">
                  <c:v>40299</c:v>
                </c:pt>
                <c:pt idx="209">
                  <c:v>40330</c:v>
                </c:pt>
                <c:pt idx="210">
                  <c:v>40360</c:v>
                </c:pt>
                <c:pt idx="211">
                  <c:v>40391</c:v>
                </c:pt>
                <c:pt idx="212">
                  <c:v>40422</c:v>
                </c:pt>
                <c:pt idx="213">
                  <c:v>40452</c:v>
                </c:pt>
                <c:pt idx="214">
                  <c:v>40483</c:v>
                </c:pt>
                <c:pt idx="215">
                  <c:v>40513</c:v>
                </c:pt>
                <c:pt idx="216">
                  <c:v>40544</c:v>
                </c:pt>
                <c:pt idx="217">
                  <c:v>40575</c:v>
                </c:pt>
                <c:pt idx="218">
                  <c:v>40603</c:v>
                </c:pt>
                <c:pt idx="219">
                  <c:v>40634</c:v>
                </c:pt>
                <c:pt idx="220">
                  <c:v>40664</c:v>
                </c:pt>
                <c:pt idx="221">
                  <c:v>40695</c:v>
                </c:pt>
                <c:pt idx="222">
                  <c:v>40725</c:v>
                </c:pt>
                <c:pt idx="223">
                  <c:v>40756</c:v>
                </c:pt>
                <c:pt idx="224">
                  <c:v>40787</c:v>
                </c:pt>
                <c:pt idx="225">
                  <c:v>40817</c:v>
                </c:pt>
                <c:pt idx="226">
                  <c:v>40848</c:v>
                </c:pt>
                <c:pt idx="227">
                  <c:v>40878</c:v>
                </c:pt>
                <c:pt idx="228">
                  <c:v>40909</c:v>
                </c:pt>
                <c:pt idx="229">
                  <c:v>40940</c:v>
                </c:pt>
                <c:pt idx="230">
                  <c:v>40969</c:v>
                </c:pt>
                <c:pt idx="231">
                  <c:v>41000</c:v>
                </c:pt>
                <c:pt idx="232">
                  <c:v>41030</c:v>
                </c:pt>
                <c:pt idx="233">
                  <c:v>41061</c:v>
                </c:pt>
                <c:pt idx="234">
                  <c:v>41091</c:v>
                </c:pt>
                <c:pt idx="235">
                  <c:v>41122</c:v>
                </c:pt>
                <c:pt idx="236">
                  <c:v>41153</c:v>
                </c:pt>
                <c:pt idx="237">
                  <c:v>41183</c:v>
                </c:pt>
                <c:pt idx="238">
                  <c:v>41214</c:v>
                </c:pt>
                <c:pt idx="239">
                  <c:v>41244</c:v>
                </c:pt>
                <c:pt idx="240">
                  <c:v>41275</c:v>
                </c:pt>
                <c:pt idx="241">
                  <c:v>41306</c:v>
                </c:pt>
                <c:pt idx="242">
                  <c:v>41334</c:v>
                </c:pt>
                <c:pt idx="243">
                  <c:v>41365</c:v>
                </c:pt>
                <c:pt idx="244">
                  <c:v>41395</c:v>
                </c:pt>
                <c:pt idx="245">
                  <c:v>41426</c:v>
                </c:pt>
                <c:pt idx="246">
                  <c:v>41456</c:v>
                </c:pt>
                <c:pt idx="247">
                  <c:v>41487</c:v>
                </c:pt>
                <c:pt idx="248">
                  <c:v>41518</c:v>
                </c:pt>
                <c:pt idx="249">
                  <c:v>41548</c:v>
                </c:pt>
                <c:pt idx="250">
                  <c:v>41579</c:v>
                </c:pt>
                <c:pt idx="251">
                  <c:v>41609</c:v>
                </c:pt>
                <c:pt idx="252">
                  <c:v>41640</c:v>
                </c:pt>
                <c:pt idx="253">
                  <c:v>41671</c:v>
                </c:pt>
                <c:pt idx="254">
                  <c:v>41699</c:v>
                </c:pt>
                <c:pt idx="255">
                  <c:v>41730</c:v>
                </c:pt>
                <c:pt idx="256">
                  <c:v>41760</c:v>
                </c:pt>
                <c:pt idx="257">
                  <c:v>41791</c:v>
                </c:pt>
                <c:pt idx="258">
                  <c:v>41821</c:v>
                </c:pt>
                <c:pt idx="259">
                  <c:v>41852</c:v>
                </c:pt>
                <c:pt idx="260">
                  <c:v>41883</c:v>
                </c:pt>
                <c:pt idx="261">
                  <c:v>41913</c:v>
                </c:pt>
                <c:pt idx="262">
                  <c:v>41944</c:v>
                </c:pt>
                <c:pt idx="263">
                  <c:v>41974</c:v>
                </c:pt>
                <c:pt idx="264">
                  <c:v>42005</c:v>
                </c:pt>
                <c:pt idx="265">
                  <c:v>42036</c:v>
                </c:pt>
                <c:pt idx="266">
                  <c:v>42064</c:v>
                </c:pt>
                <c:pt idx="267">
                  <c:v>42095</c:v>
                </c:pt>
                <c:pt idx="268">
                  <c:v>42125</c:v>
                </c:pt>
                <c:pt idx="269">
                  <c:v>42156</c:v>
                </c:pt>
                <c:pt idx="270">
                  <c:v>42186</c:v>
                </c:pt>
                <c:pt idx="271">
                  <c:v>42217</c:v>
                </c:pt>
                <c:pt idx="272">
                  <c:v>42248</c:v>
                </c:pt>
                <c:pt idx="273">
                  <c:v>42278</c:v>
                </c:pt>
                <c:pt idx="274">
                  <c:v>42309</c:v>
                </c:pt>
                <c:pt idx="275">
                  <c:v>42339</c:v>
                </c:pt>
                <c:pt idx="276">
                  <c:v>42370</c:v>
                </c:pt>
                <c:pt idx="277">
                  <c:v>42401</c:v>
                </c:pt>
                <c:pt idx="278">
                  <c:v>42430</c:v>
                </c:pt>
                <c:pt idx="279">
                  <c:v>42461</c:v>
                </c:pt>
                <c:pt idx="280">
                  <c:v>42491</c:v>
                </c:pt>
                <c:pt idx="281">
                  <c:v>42522</c:v>
                </c:pt>
                <c:pt idx="282">
                  <c:v>42552</c:v>
                </c:pt>
                <c:pt idx="283">
                  <c:v>42583</c:v>
                </c:pt>
                <c:pt idx="284">
                  <c:v>42614</c:v>
                </c:pt>
                <c:pt idx="285">
                  <c:v>42644</c:v>
                </c:pt>
                <c:pt idx="286">
                  <c:v>42675</c:v>
                </c:pt>
                <c:pt idx="287">
                  <c:v>42705</c:v>
                </c:pt>
                <c:pt idx="288">
                  <c:v>42736</c:v>
                </c:pt>
                <c:pt idx="289">
                  <c:v>42767</c:v>
                </c:pt>
                <c:pt idx="290">
                  <c:v>42795</c:v>
                </c:pt>
                <c:pt idx="291">
                  <c:v>42826</c:v>
                </c:pt>
                <c:pt idx="292">
                  <c:v>42856</c:v>
                </c:pt>
                <c:pt idx="293">
                  <c:v>42887</c:v>
                </c:pt>
                <c:pt idx="294">
                  <c:v>42917</c:v>
                </c:pt>
                <c:pt idx="295">
                  <c:v>42948</c:v>
                </c:pt>
                <c:pt idx="296">
                  <c:v>42979</c:v>
                </c:pt>
                <c:pt idx="297">
                  <c:v>43009</c:v>
                </c:pt>
                <c:pt idx="298">
                  <c:v>43040</c:v>
                </c:pt>
                <c:pt idx="299">
                  <c:v>43070</c:v>
                </c:pt>
                <c:pt idx="300">
                  <c:v>43101</c:v>
                </c:pt>
                <c:pt idx="301">
                  <c:v>43132</c:v>
                </c:pt>
              </c:numCache>
            </c:numRef>
          </c:cat>
          <c:val>
            <c:numRef>
              <c:f>Munkaintenzív!$H$3:$H$304</c:f>
              <c:numCache>
                <c:formatCode>General</c:formatCode>
                <c:ptCount val="302"/>
                <c:pt idx="96">
                  <c:v>12.99398252424362</c:v>
                </c:pt>
                <c:pt idx="97">
                  <c:v>13.205559802262215</c:v>
                </c:pt>
                <c:pt idx="98">
                  <c:v>13.231759124560512</c:v>
                </c:pt>
                <c:pt idx="99">
                  <c:v>12.398064473233077</c:v>
                </c:pt>
                <c:pt idx="100">
                  <c:v>12.258902439820901</c:v>
                </c:pt>
                <c:pt idx="101">
                  <c:v>11.973928510202228</c:v>
                </c:pt>
                <c:pt idx="102">
                  <c:v>11.52334894243414</c:v>
                </c:pt>
                <c:pt idx="103">
                  <c:v>11.253798528930119</c:v>
                </c:pt>
                <c:pt idx="104">
                  <c:v>10.545541904046189</c:v>
                </c:pt>
                <c:pt idx="105">
                  <c:v>10.0650120322004</c:v>
                </c:pt>
                <c:pt idx="106">
                  <c:v>10.108300886223148</c:v>
                </c:pt>
                <c:pt idx="107">
                  <c:v>9.9411714160383582</c:v>
                </c:pt>
                <c:pt idx="108">
                  <c:v>8.7406062646428353</c:v>
                </c:pt>
                <c:pt idx="109">
                  <c:v>8.7617862540531775</c:v>
                </c:pt>
                <c:pt idx="110">
                  <c:v>8.3641739373195207</c:v>
                </c:pt>
                <c:pt idx="111">
                  <c:v>8.3662651001357204</c:v>
                </c:pt>
                <c:pt idx="112">
                  <c:v>8.4635782117822771</c:v>
                </c:pt>
                <c:pt idx="113">
                  <c:v>8.3204778845108507</c:v>
                </c:pt>
                <c:pt idx="114">
                  <c:v>8.3979277885808017</c:v>
                </c:pt>
                <c:pt idx="115">
                  <c:v>8.3677655358445122</c:v>
                </c:pt>
                <c:pt idx="116">
                  <c:v>8.6576561847864042</c:v>
                </c:pt>
                <c:pt idx="117">
                  <c:v>8.8113133595916935</c:v>
                </c:pt>
                <c:pt idx="118">
                  <c:v>8.6069161019352975</c:v>
                </c:pt>
                <c:pt idx="119">
                  <c:v>8.3213713161716498</c:v>
                </c:pt>
                <c:pt idx="120">
                  <c:v>8.0306148654383946</c:v>
                </c:pt>
                <c:pt idx="121">
                  <c:v>7.6419796699654086</c:v>
                </c:pt>
                <c:pt idx="122">
                  <c:v>7.7673448670602596</c:v>
                </c:pt>
                <c:pt idx="123">
                  <c:v>7.8199476926205165</c:v>
                </c:pt>
                <c:pt idx="124">
                  <c:v>7.202738512884693</c:v>
                </c:pt>
                <c:pt idx="125">
                  <c:v>7.3778900772878018</c:v>
                </c:pt>
                <c:pt idx="126">
                  <c:v>7.3016295310998487</c:v>
                </c:pt>
                <c:pt idx="127">
                  <c:v>7.2215933209370746</c:v>
                </c:pt>
                <c:pt idx="128">
                  <c:v>6.296841189186992</c:v>
                </c:pt>
                <c:pt idx="129">
                  <c:v>6.2861982187858843</c:v>
                </c:pt>
                <c:pt idx="130">
                  <c:v>6.8283053227842458</c:v>
                </c:pt>
                <c:pt idx="131">
                  <c:v>6.89538681991651</c:v>
                </c:pt>
                <c:pt idx="132">
                  <c:v>6.8797089988398739</c:v>
                </c:pt>
                <c:pt idx="133">
                  <c:v>7.2739053837957783</c:v>
                </c:pt>
                <c:pt idx="134">
                  <c:v>7.0541139491851652</c:v>
                </c:pt>
                <c:pt idx="135">
                  <c:v>6.8578739375979154</c:v>
                </c:pt>
                <c:pt idx="136">
                  <c:v>7.4685346008572537</c:v>
                </c:pt>
                <c:pt idx="137">
                  <c:v>7.0925708666123484</c:v>
                </c:pt>
                <c:pt idx="138">
                  <c:v>6.9682720080992908</c:v>
                </c:pt>
                <c:pt idx="139">
                  <c:v>6.8806059068848811</c:v>
                </c:pt>
                <c:pt idx="140">
                  <c:v>7.34733437823553</c:v>
                </c:pt>
                <c:pt idx="141">
                  <c:v>7.1116036400312339</c:v>
                </c:pt>
                <c:pt idx="142">
                  <c:v>6.4051477544800832</c:v>
                </c:pt>
                <c:pt idx="143">
                  <c:v>6.1627485842178373</c:v>
                </c:pt>
                <c:pt idx="144">
                  <c:v>6.2179407652587884</c:v>
                </c:pt>
                <c:pt idx="145">
                  <c:v>5.5802816865051312</c:v>
                </c:pt>
                <c:pt idx="146">
                  <c:v>5.2627331862867663</c:v>
                </c:pt>
                <c:pt idx="147">
                  <c:v>5.1609637385650444</c:v>
                </c:pt>
                <c:pt idx="148">
                  <c:v>4.7705619684534071</c:v>
                </c:pt>
                <c:pt idx="149">
                  <c:v>4.5508991308323772</c:v>
                </c:pt>
                <c:pt idx="150">
                  <c:v>4.5578512952492218</c:v>
                </c:pt>
                <c:pt idx="151">
                  <c:v>4.825630495928479</c:v>
                </c:pt>
                <c:pt idx="152">
                  <c:v>4.8025306064620565</c:v>
                </c:pt>
                <c:pt idx="153">
                  <c:v>4.8224845754700141</c:v>
                </c:pt>
                <c:pt idx="154">
                  <c:v>4.949281016886502</c:v>
                </c:pt>
                <c:pt idx="155">
                  <c:v>5.1142464352707577</c:v>
                </c:pt>
                <c:pt idx="156">
                  <c:v>4.8123121592947911</c:v>
                </c:pt>
                <c:pt idx="157">
                  <c:v>4.8736254158135921</c:v>
                </c:pt>
                <c:pt idx="158">
                  <c:v>4.6966934691032662</c:v>
                </c:pt>
                <c:pt idx="159">
                  <c:v>4.6416269825180621</c:v>
                </c:pt>
                <c:pt idx="160">
                  <c:v>4.7600741064188981</c:v>
                </c:pt>
                <c:pt idx="161">
                  <c:v>4.9951948190809077</c:v>
                </c:pt>
                <c:pt idx="162">
                  <c:v>5.0328465178260302</c:v>
                </c:pt>
                <c:pt idx="163">
                  <c:v>4.9275287238934879</c:v>
                </c:pt>
                <c:pt idx="164">
                  <c:v>4.8731106727944962</c:v>
                </c:pt>
                <c:pt idx="165">
                  <c:v>5.1298780603491849</c:v>
                </c:pt>
                <c:pt idx="166">
                  <c:v>4.9685399892991597</c:v>
                </c:pt>
                <c:pt idx="167">
                  <c:v>5.0489696917225331</c:v>
                </c:pt>
                <c:pt idx="168">
                  <c:v>4.7204096971226619</c:v>
                </c:pt>
                <c:pt idx="169">
                  <c:v>4.6694870411595417</c:v>
                </c:pt>
                <c:pt idx="170">
                  <c:v>4.7339013344436864</c:v>
                </c:pt>
                <c:pt idx="171">
                  <c:v>4.541533154003389</c:v>
                </c:pt>
                <c:pt idx="172">
                  <c:v>4.6635272291414793</c:v>
                </c:pt>
                <c:pt idx="173">
                  <c:v>4.7817446785929292</c:v>
                </c:pt>
                <c:pt idx="174">
                  <c:v>4.8809231408042137</c:v>
                </c:pt>
                <c:pt idx="175">
                  <c:v>4.7827504134792207</c:v>
                </c:pt>
                <c:pt idx="176">
                  <c:v>4.9292999659902534</c:v>
                </c:pt>
                <c:pt idx="177">
                  <c:v>4.8838783706400335</c:v>
                </c:pt>
                <c:pt idx="178">
                  <c:v>4.7961346268821075</c:v>
                </c:pt>
                <c:pt idx="179">
                  <c:v>4.6764210351430933</c:v>
                </c:pt>
                <c:pt idx="180">
                  <c:v>5.14169324098728</c:v>
                </c:pt>
                <c:pt idx="181">
                  <c:v>4.9912621861506636</c:v>
                </c:pt>
                <c:pt idx="182">
                  <c:v>5.2154212904190587</c:v>
                </c:pt>
                <c:pt idx="183">
                  <c:v>5.2983807675848169</c:v>
                </c:pt>
                <c:pt idx="184">
                  <c:v>5.3650709606270226</c:v>
                </c:pt>
                <c:pt idx="185">
                  <c:v>5.2598960544731739</c:v>
                </c:pt>
                <c:pt idx="186">
                  <c:v>5.3570441157341833</c:v>
                </c:pt>
                <c:pt idx="187">
                  <c:v>5.2957588923378438</c:v>
                </c:pt>
                <c:pt idx="188">
                  <c:v>4.8831554831527484</c:v>
                </c:pt>
                <c:pt idx="189">
                  <c:v>4.6706544472275908</c:v>
                </c:pt>
                <c:pt idx="190">
                  <c:v>4.6602764740798648</c:v>
                </c:pt>
                <c:pt idx="191">
                  <c:v>4.7196008619565504</c:v>
                </c:pt>
                <c:pt idx="192">
                  <c:v>4.1297585274772075</c:v>
                </c:pt>
                <c:pt idx="193">
                  <c:v>3.8161223241312712</c:v>
                </c:pt>
                <c:pt idx="194">
                  <c:v>3.8994349014054279</c:v>
                </c:pt>
                <c:pt idx="195">
                  <c:v>3.9113640453579848</c:v>
                </c:pt>
                <c:pt idx="196">
                  <c:v>3.7794758360426073</c:v>
                </c:pt>
                <c:pt idx="197">
                  <c:v>3.6773389411675765</c:v>
                </c:pt>
                <c:pt idx="198">
                  <c:v>3.5348550697733998</c:v>
                </c:pt>
                <c:pt idx="199">
                  <c:v>3.6117345338906546</c:v>
                </c:pt>
                <c:pt idx="200">
                  <c:v>3.408536806184685</c:v>
                </c:pt>
                <c:pt idx="201">
                  <c:v>3.4120512220406169</c:v>
                </c:pt>
                <c:pt idx="202">
                  <c:v>3.4773758328790336</c:v>
                </c:pt>
                <c:pt idx="203">
                  <c:v>3.3424626243470357</c:v>
                </c:pt>
                <c:pt idx="204">
                  <c:v>2.8599053063199875</c:v>
                </c:pt>
                <c:pt idx="205">
                  <c:v>2.8484005942633246</c:v>
                </c:pt>
                <c:pt idx="206">
                  <c:v>2.4594652085982744</c:v>
                </c:pt>
                <c:pt idx="207">
                  <c:v>2.2373422318485012</c:v>
                </c:pt>
                <c:pt idx="208">
                  <c:v>2.1630597288701665</c:v>
                </c:pt>
                <c:pt idx="209">
                  <c:v>2.1986812536926692</c:v>
                </c:pt>
                <c:pt idx="210">
                  <c:v>2.2099193302606892</c:v>
                </c:pt>
                <c:pt idx="211">
                  <c:v>2.1432115569937054</c:v>
                </c:pt>
                <c:pt idx="212">
                  <c:v>2.4028645588202835</c:v>
                </c:pt>
                <c:pt idx="213">
                  <c:v>2.3105123508002237</c:v>
                </c:pt>
                <c:pt idx="214">
                  <c:v>2.20979670952471</c:v>
                </c:pt>
                <c:pt idx="215">
                  <c:v>2.2466297342727586</c:v>
                </c:pt>
                <c:pt idx="216">
                  <c:v>1.7689288092089583</c:v>
                </c:pt>
                <c:pt idx="217">
                  <c:v>1.7543104764115895</c:v>
                </c:pt>
                <c:pt idx="218">
                  <c:v>2.0172569364636814</c:v>
                </c:pt>
                <c:pt idx="219">
                  <c:v>2.1260804333686565</c:v>
                </c:pt>
                <c:pt idx="220">
                  <c:v>2.0681621010676423</c:v>
                </c:pt>
                <c:pt idx="221">
                  <c:v>2.1665518486046835</c:v>
                </c:pt>
                <c:pt idx="222">
                  <c:v>2.1750509594846648</c:v>
                </c:pt>
                <c:pt idx="223">
                  <c:v>2.1898575969114091</c:v>
                </c:pt>
                <c:pt idx="224">
                  <c:v>2.4785518092593151</c:v>
                </c:pt>
                <c:pt idx="225">
                  <c:v>2.2631308620791231</c:v>
                </c:pt>
                <c:pt idx="226">
                  <c:v>2.4553888399706238</c:v>
                </c:pt>
                <c:pt idx="227">
                  <c:v>2.5044078463810422</c:v>
                </c:pt>
                <c:pt idx="228">
                  <c:v>3.4886802481108674</c:v>
                </c:pt>
                <c:pt idx="229">
                  <c:v>3.409151749898669</c:v>
                </c:pt>
                <c:pt idx="230">
                  <c:v>3.1496818657141432</c:v>
                </c:pt>
                <c:pt idx="231">
                  <c:v>2.9547197326148762</c:v>
                </c:pt>
                <c:pt idx="232">
                  <c:v>2.8864733191593217</c:v>
                </c:pt>
                <c:pt idx="233">
                  <c:v>2.8835061925361174</c:v>
                </c:pt>
                <c:pt idx="234">
                  <c:v>2.7436232775346951</c:v>
                </c:pt>
                <c:pt idx="235">
                  <c:v>2.671296525445598</c:v>
                </c:pt>
                <c:pt idx="236">
                  <c:v>2.4519848333893748</c:v>
                </c:pt>
                <c:pt idx="237">
                  <c:v>2.8038645825692896</c:v>
                </c:pt>
                <c:pt idx="238">
                  <c:v>2.7558613559984622</c:v>
                </c:pt>
                <c:pt idx="239">
                  <c:v>2.5657715791969338</c:v>
                </c:pt>
                <c:pt idx="240">
                  <c:v>1.6704525261630891</c:v>
                </c:pt>
                <c:pt idx="241">
                  <c:v>1.8458405094937689</c:v>
                </c:pt>
                <c:pt idx="242">
                  <c:v>1.8224256520920932</c:v>
                </c:pt>
                <c:pt idx="243">
                  <c:v>1.8193827305903483</c:v>
                </c:pt>
                <c:pt idx="244">
                  <c:v>1.8123057299301166</c:v>
                </c:pt>
                <c:pt idx="245">
                  <c:v>1.6987343106632693</c:v>
                </c:pt>
                <c:pt idx="246">
                  <c:v>1.7870237225497476</c:v>
                </c:pt>
                <c:pt idx="247">
                  <c:v>1.8396843098983595</c:v>
                </c:pt>
                <c:pt idx="248">
                  <c:v>2.2146390860512639</c:v>
                </c:pt>
                <c:pt idx="249">
                  <c:v>2.2955032829041784</c:v>
                </c:pt>
                <c:pt idx="250">
                  <c:v>2.33811251050777</c:v>
                </c:pt>
                <c:pt idx="251">
                  <c:v>2.4746039136494886</c:v>
                </c:pt>
                <c:pt idx="252">
                  <c:v>3.0562058811865853</c:v>
                </c:pt>
                <c:pt idx="253">
                  <c:v>2.9918695696221675</c:v>
                </c:pt>
                <c:pt idx="254">
                  <c:v>3.0107751155726987</c:v>
                </c:pt>
                <c:pt idx="255">
                  <c:v>2.9847224448071472</c:v>
                </c:pt>
                <c:pt idx="256">
                  <c:v>2.8275558473576723</c:v>
                </c:pt>
                <c:pt idx="257">
                  <c:v>3.0612809782744677</c:v>
                </c:pt>
                <c:pt idx="258">
                  <c:v>3.4520539882845043</c:v>
                </c:pt>
                <c:pt idx="259">
                  <c:v>3.4631125412738015</c:v>
                </c:pt>
                <c:pt idx="260">
                  <c:v>3.1610019578464801</c:v>
                </c:pt>
                <c:pt idx="261">
                  <c:v>3.5027273839108375</c:v>
                </c:pt>
                <c:pt idx="262">
                  <c:v>3.4466666132227033</c:v>
                </c:pt>
                <c:pt idx="263">
                  <c:v>3.3643689618992454</c:v>
                </c:pt>
                <c:pt idx="264">
                  <c:v>2.9698895557491909</c:v>
                </c:pt>
                <c:pt idx="265">
                  <c:v>2.9531107023906173</c:v>
                </c:pt>
                <c:pt idx="266">
                  <c:v>2.868019356933786</c:v>
                </c:pt>
                <c:pt idx="267">
                  <c:v>3.020555621293127</c:v>
                </c:pt>
                <c:pt idx="268">
                  <c:v>3.0798185714944566</c:v>
                </c:pt>
                <c:pt idx="269">
                  <c:v>2.7669081751449482</c:v>
                </c:pt>
                <c:pt idx="270">
                  <c:v>2.8793123211709997</c:v>
                </c:pt>
                <c:pt idx="271">
                  <c:v>2.8064184733456159</c:v>
                </c:pt>
                <c:pt idx="272">
                  <c:v>2.5654450081398039</c:v>
                </c:pt>
                <c:pt idx="273">
                  <c:v>2.0995424957522602</c:v>
                </c:pt>
                <c:pt idx="274">
                  <c:v>1.9337699466159108</c:v>
                </c:pt>
                <c:pt idx="275">
                  <c:v>1.8121788816210227</c:v>
                </c:pt>
                <c:pt idx="276">
                  <c:v>1.8777797688255902</c:v>
                </c:pt>
                <c:pt idx="277">
                  <c:v>1.8682434593941082</c:v>
                </c:pt>
                <c:pt idx="278">
                  <c:v>1.8203627739623158</c:v>
                </c:pt>
                <c:pt idx="279">
                  <c:v>1.9856496814223874</c:v>
                </c:pt>
                <c:pt idx="280">
                  <c:v>2.0101877885476398</c:v>
                </c:pt>
                <c:pt idx="281">
                  <c:v>2.2066944858489137</c:v>
                </c:pt>
                <c:pt idx="282">
                  <c:v>1.7849219536072951</c:v>
                </c:pt>
                <c:pt idx="283">
                  <c:v>1.8237042560302683</c:v>
                </c:pt>
                <c:pt idx="284">
                  <c:v>2.0471826006773597</c:v>
                </c:pt>
                <c:pt idx="285">
                  <c:v>2.2519861546729913</c:v>
                </c:pt>
                <c:pt idx="286">
                  <c:v>2.3869265939433291</c:v>
                </c:pt>
                <c:pt idx="287">
                  <c:v>2.5209589400329264</c:v>
                </c:pt>
                <c:pt idx="288">
                  <c:v>2.5631775884213113</c:v>
                </c:pt>
                <c:pt idx="289">
                  <c:v>2.7577309498339559</c:v>
                </c:pt>
                <c:pt idx="290">
                  <c:v>2.85303209192314</c:v>
                </c:pt>
                <c:pt idx="291">
                  <c:v>2.7900098124892736</c:v>
                </c:pt>
                <c:pt idx="292">
                  <c:v>2.7413097194233274</c:v>
                </c:pt>
                <c:pt idx="293">
                  <c:v>2.6440527086604106</c:v>
                </c:pt>
                <c:pt idx="294">
                  <c:v>2.8410244837419043</c:v>
                </c:pt>
                <c:pt idx="295">
                  <c:v>2.8486157535839283</c:v>
                </c:pt>
                <c:pt idx="296">
                  <c:v>2.9146037769329496</c:v>
                </c:pt>
                <c:pt idx="297">
                  <c:v>2.7201480534739773</c:v>
                </c:pt>
                <c:pt idx="298">
                  <c:v>2.1899173518019381</c:v>
                </c:pt>
                <c:pt idx="299">
                  <c:v>2.1987937376720055</c:v>
                </c:pt>
                <c:pt idx="300">
                  <c:v>2.2670211892080232</c:v>
                </c:pt>
                <c:pt idx="301">
                  <c:v>2.3555039727977061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56-403B-BB4B-CD9CDFC5F5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1783200"/>
        <c:axId val="751779920"/>
      </c:lineChart>
      <c:dateAx>
        <c:axId val="751783200"/>
        <c:scaling>
          <c:orientation val="minMax"/>
          <c:max val="43132"/>
          <c:min val="39814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9525" cap="flat" cmpd="sng" algn="ctr">
            <a:solidFill>
              <a:srgbClr val="8D8D8D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raditional Arabic" panose="02020603050405020304" pitchFamily="18" charset="-78"/>
              </a:defRPr>
            </a:pPr>
            <a:endParaRPr lang="hu-HU"/>
          </a:p>
        </c:txPr>
        <c:crossAx val="751779920"/>
        <c:crosses val="autoZero"/>
        <c:auto val="1"/>
        <c:lblOffset val="100"/>
        <c:baseTimeUnit val="months"/>
        <c:majorUnit val="1"/>
        <c:majorTimeUnit val="years"/>
      </c:dateAx>
      <c:valAx>
        <c:axId val="751779920"/>
        <c:scaling>
          <c:orientation val="minMax"/>
          <c:max val="6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Traditional Arabic" panose="02020603050405020304" pitchFamily="18" charset="-78"/>
                  </a:defRPr>
                </a:pPr>
                <a:r>
                  <a:rPr lang="hu-HU"/>
                  <a:t>S</a:t>
                </a:r>
                <a:r>
                  <a:rPr lang="en-US"/>
                  <a:t>zázalék</a:t>
                </a:r>
              </a:p>
            </c:rich>
          </c:tx>
          <c:layout>
            <c:manualLayout>
              <c:xMode val="edge"/>
              <c:yMode val="edge"/>
              <c:x val="8.7427564102564109E-2"/>
              <c:y val="1.764743589743589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Traditional Arabic" panose="02020603050405020304" pitchFamily="18" charset="-78"/>
                </a:defRPr>
              </a:pPr>
              <a:endParaRPr lang="hu-H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8D8D8D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raditional Arabic" panose="02020603050405020304" pitchFamily="18" charset="-78"/>
              </a:defRPr>
            </a:pPr>
            <a:endParaRPr lang="hu-HU"/>
          </a:p>
        </c:txPr>
        <c:crossAx val="75178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111111111111104E-3"/>
          <c:y val="0.81339252136752138"/>
          <c:w val="0.99617756410256431"/>
          <c:h val="0.186607478632478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Traditional Arabic" panose="02020603050405020304" pitchFamily="18" charset="-78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chemeClr val="tx1"/>
          </a:solidFill>
          <a:latin typeface="Calibri" panose="020F0502020204030204" pitchFamily="34" charset="0"/>
          <a:cs typeface="Traditional Arabic" panose="02020603050405020304" pitchFamily="18" charset="-78"/>
        </a:defRPr>
      </a:pPr>
      <a:endParaRPr lang="hu-HU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4856207201326038E-2"/>
          <c:y val="5.6204487179487179E-2"/>
          <c:w val="0.87438175141106345"/>
          <c:h val="0.75599679487179483"/>
        </c:manualLayout>
      </c:layout>
      <c:areaChart>
        <c:grouping val="stacked"/>
        <c:varyColors val="0"/>
        <c:ser>
          <c:idx val="0"/>
          <c:order val="0"/>
          <c:tx>
            <c:strRef>
              <c:f>vart_inflacio!$N$1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</c:spPr>
          <c:cat>
            <c:numRef>
              <c:f>vart_inflacio!$A$133:$A$303</c:f>
              <c:numCache>
                <c:formatCode>mmm\-yy</c:formatCode>
                <c:ptCount val="171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  <c:pt idx="153">
                  <c:v>42644</c:v>
                </c:pt>
                <c:pt idx="154">
                  <c:v>42675</c:v>
                </c:pt>
                <c:pt idx="155">
                  <c:v>42705</c:v>
                </c:pt>
                <c:pt idx="156">
                  <c:v>42736</c:v>
                </c:pt>
                <c:pt idx="157">
                  <c:v>42767</c:v>
                </c:pt>
                <c:pt idx="158">
                  <c:v>42795</c:v>
                </c:pt>
                <c:pt idx="159">
                  <c:v>42826</c:v>
                </c:pt>
                <c:pt idx="160">
                  <c:v>42856</c:v>
                </c:pt>
                <c:pt idx="161">
                  <c:v>42887</c:v>
                </c:pt>
                <c:pt idx="162">
                  <c:v>42917</c:v>
                </c:pt>
                <c:pt idx="163">
                  <c:v>42948</c:v>
                </c:pt>
                <c:pt idx="164">
                  <c:v>42979</c:v>
                </c:pt>
                <c:pt idx="165">
                  <c:v>43009</c:v>
                </c:pt>
                <c:pt idx="166">
                  <c:v>43040</c:v>
                </c:pt>
                <c:pt idx="167">
                  <c:v>43070</c:v>
                </c:pt>
                <c:pt idx="168">
                  <c:v>43101</c:v>
                </c:pt>
                <c:pt idx="169">
                  <c:v>43132</c:v>
                </c:pt>
                <c:pt idx="170">
                  <c:v>43160</c:v>
                </c:pt>
              </c:numCache>
            </c:numRef>
          </c:cat>
          <c:val>
            <c:numRef>
              <c:f>vart_inflacio!$N$133:$N$303</c:f>
              <c:numCache>
                <c:formatCode>0.00</c:formatCode>
                <c:ptCount val="171"/>
                <c:pt idx="0">
                  <c:v>6.9960476711083377</c:v>
                </c:pt>
                <c:pt idx="1">
                  <c:v>7.1636288793412941</c:v>
                </c:pt>
                <c:pt idx="2">
                  <c:v>6.7189280062977943</c:v>
                </c:pt>
                <c:pt idx="3">
                  <c:v>5.5882710457862421</c:v>
                </c:pt>
                <c:pt idx="4">
                  <c:v>5.378939529169493</c:v>
                </c:pt>
                <c:pt idx="5">
                  <c:v>4.5170373459849067</c:v>
                </c:pt>
                <c:pt idx="6">
                  <c:v>4.6485101009696956</c:v>
                </c:pt>
                <c:pt idx="7">
                  <c:v>5.0133580606441033</c:v>
                </c:pt>
                <c:pt idx="8">
                  <c:v>5.0070273570765336</c:v>
                </c:pt>
                <c:pt idx="9">
                  <c:v>4.6250102270171416</c:v>
                </c:pt>
                <c:pt idx="10">
                  <c:v>4.363304909637332</c:v>
                </c:pt>
                <c:pt idx="11">
                  <c:v>4.7231593082248615</c:v>
                </c:pt>
                <c:pt idx="12">
                  <c:v>4.229681232388371</c:v>
                </c:pt>
                <c:pt idx="13">
                  <c:v>4.3245632354366359</c:v>
                </c:pt>
                <c:pt idx="14">
                  <c:v>3.5923565120152094</c:v>
                </c:pt>
                <c:pt idx="15">
                  <c:v>3.9944181404983943</c:v>
                </c:pt>
                <c:pt idx="16">
                  <c:v>3.7432125273420533</c:v>
                </c:pt>
                <c:pt idx="17">
                  <c:v>3.8819477472098063</c:v>
                </c:pt>
                <c:pt idx="18">
                  <c:v>3.5404401601438882</c:v>
                </c:pt>
                <c:pt idx="19">
                  <c:v>3.6875988960485913</c:v>
                </c:pt>
                <c:pt idx="20">
                  <c:v>3.9233019417285369</c:v>
                </c:pt>
                <c:pt idx="21">
                  <c:v>3.8959308667961645</c:v>
                </c:pt>
                <c:pt idx="22">
                  <c:v>3.3249626285251317</c:v>
                </c:pt>
                <c:pt idx="23">
                  <c:v>3.030746624227056</c:v>
                </c:pt>
                <c:pt idx="24">
                  <c:v>2.5111712714774783</c:v>
                </c:pt>
                <c:pt idx="25">
                  <c:v>2.9754157400331729</c:v>
                </c:pt>
                <c:pt idx="26">
                  <c:v>2.7516697195330653</c:v>
                </c:pt>
                <c:pt idx="27">
                  <c:v>2.6425184545214977</c:v>
                </c:pt>
                <c:pt idx="28">
                  <c:v>3.4325811415319385</c:v>
                </c:pt>
                <c:pt idx="29">
                  <c:v>4.3888084853213707</c:v>
                </c:pt>
                <c:pt idx="30">
                  <c:v>5.1009259419474091</c:v>
                </c:pt>
                <c:pt idx="31">
                  <c:v>5.8130433985734475</c:v>
                </c:pt>
                <c:pt idx="32">
                  <c:v>6.2152314925139374</c:v>
                </c:pt>
                <c:pt idx="33">
                  <c:v>5.7202602078910427</c:v>
                </c:pt>
                <c:pt idx="34">
                  <c:v>6.0378821445283934</c:v>
                </c:pt>
                <c:pt idx="35">
                  <c:v>6.2952523269678631</c:v>
                </c:pt>
                <c:pt idx="36">
                  <c:v>7.1685407107704959</c:v>
                </c:pt>
                <c:pt idx="37">
                  <c:v>6.2100567855072857</c:v>
                </c:pt>
                <c:pt idx="38">
                  <c:v>5.3296861118386403</c:v>
                </c:pt>
                <c:pt idx="39">
                  <c:v>5.4096764495524052</c:v>
                </c:pt>
                <c:pt idx="40">
                  <c:v>5.5706720847121254</c:v>
                </c:pt>
                <c:pt idx="41">
                  <c:v>5.7002747613792133</c:v>
                </c:pt>
                <c:pt idx="42">
                  <c:v>5.8102307085753297</c:v>
                </c:pt>
                <c:pt idx="43">
                  <c:v>6.601589665287487</c:v>
                </c:pt>
                <c:pt idx="44">
                  <c:v>7.083740648514083</c:v>
                </c:pt>
                <c:pt idx="45">
                  <c:v>6.9119886583820573</c:v>
                </c:pt>
                <c:pt idx="46">
                  <c:v>6.7402366682500316</c:v>
                </c:pt>
                <c:pt idx="47">
                  <c:v>6.5684846781180051</c:v>
                </c:pt>
                <c:pt idx="48">
                  <c:v>6.5656420305366554</c:v>
                </c:pt>
                <c:pt idx="49">
                  <c:v>6.2932920514073754</c:v>
                </c:pt>
                <c:pt idx="50">
                  <c:v>6.5733811648385201</c:v>
                </c:pt>
                <c:pt idx="51">
                  <c:v>6.8446364821577861</c:v>
                </c:pt>
                <c:pt idx="52">
                  <c:v>8.0257047428263046</c:v>
                </c:pt>
                <c:pt idx="53">
                  <c:v>7.0731272687753926</c:v>
                </c:pt>
                <c:pt idx="54">
                  <c:v>7.2220940031652887</c:v>
                </c:pt>
                <c:pt idx="55">
                  <c:v>7.371060737555184</c:v>
                </c:pt>
                <c:pt idx="56">
                  <c:v>6.67407004976842</c:v>
                </c:pt>
                <c:pt idx="57">
                  <c:v>8.9877457358700479</c:v>
                </c:pt>
                <c:pt idx="58">
                  <c:v>7.2079793881866641</c:v>
                </c:pt>
                <c:pt idx="59">
                  <c:v>7.1767839134319704</c:v>
                </c:pt>
                <c:pt idx="60">
                  <c:v>7.085387696467599</c:v>
                </c:pt>
                <c:pt idx="61">
                  <c:v>6.679878999950521</c:v>
                </c:pt>
                <c:pt idx="62">
                  <c:v>7.0689973637006709</c:v>
                </c:pt>
                <c:pt idx="63">
                  <c:v>6.7691471405212633</c:v>
                </c:pt>
                <c:pt idx="64">
                  <c:v>6.093755633851603</c:v>
                </c:pt>
                <c:pt idx="65">
                  <c:v>6.5853984873382805</c:v>
                </c:pt>
                <c:pt idx="66">
                  <c:v>7.3469698785234892</c:v>
                </c:pt>
                <c:pt idx="67">
                  <c:v>6.117739554683336</c:v>
                </c:pt>
                <c:pt idx="68">
                  <c:v>6.1133215364091047</c:v>
                </c:pt>
                <c:pt idx="69">
                  <c:v>5.3364335406437862</c:v>
                </c:pt>
                <c:pt idx="70">
                  <c:v>5.350810057474523</c:v>
                </c:pt>
                <c:pt idx="71">
                  <c:v>5.0644283234553633</c:v>
                </c:pt>
                <c:pt idx="72">
                  <c:v>6.145322406854417</c:v>
                </c:pt>
                <c:pt idx="73">
                  <c:v>5.3178484733885991</c:v>
                </c:pt>
                <c:pt idx="74">
                  <c:v>5.0419259449161933</c:v>
                </c:pt>
                <c:pt idx="75">
                  <c:v>4.526639695798953</c:v>
                </c:pt>
                <c:pt idx="76">
                  <c:v>4.0532522991546731</c:v>
                </c:pt>
                <c:pt idx="77" formatCode="0.0">
                  <c:v>3.9179087453200339</c:v>
                </c:pt>
                <c:pt idx="78" formatCode="0.0">
                  <c:v>4.4073349971371707</c:v>
                </c:pt>
                <c:pt idx="79" formatCode="0.0">
                  <c:v>4.0010263331993885</c:v>
                </c:pt>
                <c:pt idx="80" formatCode="0.0">
                  <c:v>4.2836122826123475</c:v>
                </c:pt>
                <c:pt idx="81" formatCode="0.0">
                  <c:v>4.0440755227942011</c:v>
                </c:pt>
                <c:pt idx="82" formatCode="0.0">
                  <c:v>4.0649995626599811</c:v>
                </c:pt>
                <c:pt idx="83" formatCode="0.0">
                  <c:v>4.0665407480956528</c:v>
                </c:pt>
                <c:pt idx="84" formatCode="0.0">
                  <c:v>4.6045754287051874</c:v>
                </c:pt>
                <c:pt idx="85" formatCode="0.0">
                  <c:v>4.686087440218647</c:v>
                </c:pt>
                <c:pt idx="86" formatCode="0.0">
                  <c:v>5.8412507946268759</c:v>
                </c:pt>
                <c:pt idx="87" formatCode="0.0">
                  <c:v>5.6722271985369312</c:v>
                </c:pt>
                <c:pt idx="88" formatCode="0.0">
                  <c:v>5.3614506528134029</c:v>
                </c:pt>
                <c:pt idx="89" formatCode="0.0">
                  <c:v>5.1391757861310863</c:v>
                </c:pt>
                <c:pt idx="90" formatCode="0.0">
                  <c:v>4.9290373207282698</c:v>
                </c:pt>
                <c:pt idx="91" formatCode="0.0">
                  <c:v>4.4657594205177107</c:v>
                </c:pt>
                <c:pt idx="92" formatCode="0.0">
                  <c:v>5.2451001719729593</c:v>
                </c:pt>
                <c:pt idx="93" formatCode="0.0">
                  <c:v>5.3337920172198414</c:v>
                </c:pt>
                <c:pt idx="94" formatCode="0.0">
                  <c:v>5.3220856482636227</c:v>
                </c:pt>
                <c:pt idx="95" formatCode="0.0">
                  <c:v>5.9278155635597933</c:v>
                </c:pt>
                <c:pt idx="96" formatCode="0.0">
                  <c:v>6.0276098956244004</c:v>
                </c:pt>
                <c:pt idx="97" formatCode="0.0">
                  <c:v>5.467216414099668</c:v>
                </c:pt>
                <c:pt idx="98" formatCode="0.0">
                  <c:v>5.4937094773574309</c:v>
                </c:pt>
                <c:pt idx="99" formatCode="0.0">
                  <c:v>5.3635129495721081</c:v>
                </c:pt>
                <c:pt idx="100" formatCode="0.0">
                  <c:v>5.7876050446376892</c:v>
                </c:pt>
                <c:pt idx="101" formatCode="0.0">
                  <c:v>5.6480085665927495</c:v>
                </c:pt>
                <c:pt idx="102" formatCode="0.0">
                  <c:v>4.9519307658467069</c:v>
                </c:pt>
                <c:pt idx="103" formatCode="0.0">
                  <c:v>5.5374288937521898</c:v>
                </c:pt>
                <c:pt idx="104" formatCode="0.0">
                  <c:v>5.2172995556315902</c:v>
                </c:pt>
                <c:pt idx="105" formatCode="0.0">
                  <c:v>6.0279484047051533</c:v>
                </c:pt>
                <c:pt idx="106" formatCode="0.0">
                  <c:v>5.6967679129052851</c:v>
                </c:pt>
                <c:pt idx="107" formatCode="0.0">
                  <c:v>5.6746797164073941</c:v>
                </c:pt>
                <c:pt idx="108" formatCode="0.0">
                  <c:v>5.4558236720689344</c:v>
                </c:pt>
                <c:pt idx="109" formatCode="0.0">
                  <c:v>4.8748393553653449</c:v>
                </c:pt>
                <c:pt idx="110" formatCode="0.0">
                  <c:v>4.3363195641768781</c:v>
                </c:pt>
                <c:pt idx="111" formatCode="0.0">
                  <c:v>4.5561628955721334</c:v>
                </c:pt>
                <c:pt idx="112" formatCode="0.0">
                  <c:v>3.6773794029916402</c:v>
                </c:pt>
                <c:pt idx="113" formatCode="0.0">
                  <c:v>4.2423376187726447</c:v>
                </c:pt>
                <c:pt idx="114" formatCode="0.0">
                  <c:v>3.4257684163622675</c:v>
                </c:pt>
                <c:pt idx="115" formatCode="0.0">
                  <c:v>3.8013288077510148</c:v>
                </c:pt>
                <c:pt idx="116" formatCode="0.0">
                  <c:v>3.2435471078878404</c:v>
                </c:pt>
                <c:pt idx="117" formatCode="0.0">
                  <c:v>2.6670773212305248</c:v>
                </c:pt>
                <c:pt idx="118" formatCode="0.0">
                  <c:v>2.6219834491164953</c:v>
                </c:pt>
                <c:pt idx="119" formatCode="0.0">
                  <c:v>2.6048937475571328</c:v>
                </c:pt>
                <c:pt idx="120" formatCode="0.0">
                  <c:v>2.3028612356485882</c:v>
                </c:pt>
                <c:pt idx="121" formatCode="0.0">
                  <c:v>2.2859638391553005</c:v>
                </c:pt>
                <c:pt idx="122" formatCode="0.0">
                  <c:v>1.9925745960812633</c:v>
                </c:pt>
                <c:pt idx="123" formatCode="0.0">
                  <c:v>1.8785807718924099</c:v>
                </c:pt>
                <c:pt idx="124" formatCode="0.0">
                  <c:v>1.6883316755306894</c:v>
                </c:pt>
                <c:pt idx="125" formatCode="0.0">
                  <c:v>1.3530187162119396</c:v>
                </c:pt>
                <c:pt idx="126" formatCode="0.0">
                  <c:v>1.352714654851656</c:v>
                </c:pt>
                <c:pt idx="127" formatCode="0.0">
                  <c:v>1.332539497215524</c:v>
                </c:pt>
                <c:pt idx="128" formatCode="0.0">
                  <c:v>1.3644732031047058</c:v>
                </c:pt>
                <c:pt idx="129" formatCode="0.0">
                  <c:v>1.2857436417576311</c:v>
                </c:pt>
                <c:pt idx="130" formatCode="0.0">
                  <c:v>1.2353020509795165</c:v>
                </c:pt>
                <c:pt idx="131" formatCode="0.0">
                  <c:v>1.37398510854823</c:v>
                </c:pt>
                <c:pt idx="132" formatCode="0.0">
                  <c:v>1.2288131967138407</c:v>
                </c:pt>
                <c:pt idx="133" formatCode="0.0">
                  <c:v>1.0001564109896417</c:v>
                </c:pt>
                <c:pt idx="134" formatCode="0.0">
                  <c:v>0.79495664733037186</c:v>
                </c:pt>
                <c:pt idx="135" formatCode="0.0">
                  <c:v>0.80208238321377623</c:v>
                </c:pt>
                <c:pt idx="136" formatCode="0.0">
                  <c:v>0.71221937826052206</c:v>
                </c:pt>
                <c:pt idx="137" formatCode="0.0">
                  <c:v>0.65732658906002983</c:v>
                </c:pt>
                <c:pt idx="138" formatCode="0.0">
                  <c:v>0.61935371007226303</c:v>
                </c:pt>
                <c:pt idx="139" formatCode="0.0">
                  <c:v>0.52830079110861838</c:v>
                </c:pt>
                <c:pt idx="140" formatCode="0.0">
                  <c:v>0.49386877438439325</c:v>
                </c:pt>
                <c:pt idx="141" formatCode="0.0">
                  <c:v>0.43246315031750399</c:v>
                </c:pt>
                <c:pt idx="142" formatCode="0.0">
                  <c:v>0.28154713612004778</c:v>
                </c:pt>
                <c:pt idx="143" formatCode="0.0">
                  <c:v>0.26080891630169917</c:v>
                </c:pt>
                <c:pt idx="144" formatCode="0.0">
                  <c:v>0.18038751973965628</c:v>
                </c:pt>
                <c:pt idx="145" formatCode="0.0">
                  <c:v>0.14136765619526245</c:v>
                </c:pt>
                <c:pt idx="146" formatCode="0.0">
                  <c:v>0.12328784237034361</c:v>
                </c:pt>
                <c:pt idx="147" formatCode="0.0">
                  <c:v>9.3688696729451015E-2</c:v>
                </c:pt>
                <c:pt idx="148" formatCode="0.0">
                  <c:v>6.2346133568141199E-2</c:v>
                </c:pt>
                <c:pt idx="149" formatCode="0.0">
                  <c:v>6.0791191616328448E-2</c:v>
                </c:pt>
                <c:pt idx="150" formatCode="0.0">
                  <c:v>3.8069650576955126E-2</c:v>
                </c:pt>
                <c:pt idx="151" formatCode="0.0">
                  <c:v>1.7749294170497903E-2</c:v>
                </c:pt>
                <c:pt idx="152" formatCode="0.0">
                  <c:v>6.0079935389774509E-3</c:v>
                </c:pt>
                <c:pt idx="153" formatCode="0.0">
                  <c:v>-2.1278198946926628E-3</c:v>
                </c:pt>
                <c:pt idx="154" formatCode="0.0">
                  <c:v>-1.0275157892099599E-3</c:v>
                </c:pt>
                <c:pt idx="155" formatCode="0.0">
                  <c:v>9.8163926760905804E-4</c:v>
                </c:pt>
                <c:pt idx="156" formatCode="0.0">
                  <c:v>1.49614398088496E-2</c:v>
                </c:pt>
                <c:pt idx="157" formatCode="0.0">
                  <c:v>4.3468546234405631E-2</c:v>
                </c:pt>
                <c:pt idx="158" formatCode="0.0">
                  <c:v>6.9495720256746302E-2</c:v>
                </c:pt>
                <c:pt idx="159" formatCode="0.0">
                  <c:v>0.12978785299861831</c:v>
                </c:pt>
                <c:pt idx="160" formatCode="0.0">
                  <c:v>0.13422906395183642</c:v>
                </c:pt>
                <c:pt idx="161" formatCode="0.0">
                  <c:v>0.15852755832275658</c:v>
                </c:pt>
                <c:pt idx="162" formatCode="0.0">
                  <c:v>0.18656941898331231</c:v>
                </c:pt>
                <c:pt idx="163" formatCode="0.0">
                  <c:v>0.31783970553905133</c:v>
                </c:pt>
                <c:pt idx="164" formatCode="0.0">
                  <c:v>0.23193631743959722</c:v>
                </c:pt>
                <c:pt idx="165" formatCode="0.0">
                  <c:v>0.2218195292097801</c:v>
                </c:pt>
                <c:pt idx="166" formatCode="0.0">
                  <c:v>0.25402297978196559</c:v>
                </c:pt>
                <c:pt idx="167" formatCode="0.0">
                  <c:v>0.27192505272025391</c:v>
                </c:pt>
                <c:pt idx="168" formatCode="0.0">
                  <c:v>0.24796197609912302</c:v>
                </c:pt>
                <c:pt idx="169" formatCode="0.0">
                  <c:v>0.26486159832414635</c:v>
                </c:pt>
                <c:pt idx="170" formatCode="0.0">
                  <c:v>0.33875442057458349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45-4A31-893D-5FCD304B5FC7}"/>
            </c:ext>
          </c:extLst>
        </c:ser>
        <c:ser>
          <c:idx val="1"/>
          <c:order val="1"/>
          <c:tx>
            <c:v>Inflációs várakozások sávja</c:v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numRef>
              <c:f>vart_inflacio!$A$133:$A$303</c:f>
              <c:numCache>
                <c:formatCode>mmm\-yy</c:formatCode>
                <c:ptCount val="171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  <c:pt idx="153">
                  <c:v>42644</c:v>
                </c:pt>
                <c:pt idx="154">
                  <c:v>42675</c:v>
                </c:pt>
                <c:pt idx="155">
                  <c:v>42705</c:v>
                </c:pt>
                <c:pt idx="156">
                  <c:v>42736</c:v>
                </c:pt>
                <c:pt idx="157">
                  <c:v>42767</c:v>
                </c:pt>
                <c:pt idx="158">
                  <c:v>42795</c:v>
                </c:pt>
                <c:pt idx="159">
                  <c:v>42826</c:v>
                </c:pt>
                <c:pt idx="160">
                  <c:v>42856</c:v>
                </c:pt>
                <c:pt idx="161">
                  <c:v>42887</c:v>
                </c:pt>
                <c:pt idx="162">
                  <c:v>42917</c:v>
                </c:pt>
                <c:pt idx="163">
                  <c:v>42948</c:v>
                </c:pt>
                <c:pt idx="164">
                  <c:v>42979</c:v>
                </c:pt>
                <c:pt idx="165">
                  <c:v>43009</c:v>
                </c:pt>
                <c:pt idx="166">
                  <c:v>43040</c:v>
                </c:pt>
                <c:pt idx="167">
                  <c:v>43070</c:v>
                </c:pt>
                <c:pt idx="168">
                  <c:v>43101</c:v>
                </c:pt>
                <c:pt idx="169">
                  <c:v>43132</c:v>
                </c:pt>
                <c:pt idx="170">
                  <c:v>43160</c:v>
                </c:pt>
              </c:numCache>
            </c:numRef>
          </c:cat>
          <c:val>
            <c:numRef>
              <c:f>vart_inflacio!$P$133:$P$303</c:f>
              <c:numCache>
                <c:formatCode>0.00</c:formatCode>
                <c:ptCount val="171"/>
                <c:pt idx="0">
                  <c:v>1.5444253257730107</c:v>
                </c:pt>
                <c:pt idx="1">
                  <c:v>1.6571349266003672</c:v>
                </c:pt>
                <c:pt idx="2">
                  <c:v>1.6367587888436219</c:v>
                </c:pt>
                <c:pt idx="3">
                  <c:v>1.4414514705819519</c:v>
                </c:pt>
                <c:pt idx="4">
                  <c:v>1.4569455671535918</c:v>
                </c:pt>
                <c:pt idx="5">
                  <c:v>1.2919481364439998</c:v>
                </c:pt>
                <c:pt idx="6">
                  <c:v>1.3946239556025954</c:v>
                </c:pt>
                <c:pt idx="7">
                  <c:v>1.533204419923579</c:v>
                </c:pt>
                <c:pt idx="8">
                  <c:v>1.525278816568103</c:v>
                </c:pt>
                <c:pt idx="9">
                  <c:v>1.3907085179087852</c:v>
                </c:pt>
                <c:pt idx="10">
                  <c:v>1.2929620626968248</c:v>
                </c:pt>
                <c:pt idx="11">
                  <c:v>1.3718197659455917</c:v>
                </c:pt>
                <c:pt idx="12">
                  <c:v>1.1920863876295424</c:v>
                </c:pt>
                <c:pt idx="13">
                  <c:v>1.2126075094113524</c:v>
                </c:pt>
                <c:pt idx="14">
                  <c:v>1.0556315952605768</c:v>
                </c:pt>
                <c:pt idx="15">
                  <c:v>1.2393162177609853</c:v>
                </c:pt>
                <c:pt idx="16">
                  <c:v>1.2160077642907154</c:v>
                </c:pt>
                <c:pt idx="17">
                  <c:v>1.3169290516635721</c:v>
                </c:pt>
                <c:pt idx="18">
                  <c:v>1.2268641729772578</c:v>
                </c:pt>
                <c:pt idx="19">
                  <c:v>1.3010576970064971</c:v>
                </c:pt>
                <c:pt idx="20">
                  <c:v>1.4111567325020844</c:v>
                </c:pt>
                <c:pt idx="21">
                  <c:v>1.4289649359047187</c:v>
                </c:pt>
                <c:pt idx="22">
                  <c:v>1.2608355683734693</c:v>
                </c:pt>
                <c:pt idx="23">
                  <c:v>1.1826873253378998</c:v>
                </c:pt>
                <c:pt idx="24">
                  <c:v>1.0087543084838115</c:v>
                </c:pt>
                <c:pt idx="25">
                  <c:v>1.2425192300585368</c:v>
                </c:pt>
                <c:pt idx="26">
                  <c:v>1.1934624993294207</c:v>
                </c:pt>
                <c:pt idx="27">
                  <c:v>1.1977494270915767</c:v>
                </c:pt>
                <c:pt idx="28">
                  <c:v>1.6209201329139886</c:v>
                </c:pt>
                <c:pt idx="29">
                  <c:v>2.1533687222288478</c:v>
                </c:pt>
                <c:pt idx="30">
                  <c:v>2.5744185792621757</c:v>
                </c:pt>
                <c:pt idx="31">
                  <c:v>2.9954684362955044</c:v>
                </c:pt>
                <c:pt idx="32">
                  <c:v>3.2455958131549769</c:v>
                </c:pt>
                <c:pt idx="33">
                  <c:v>2.9391963325014512</c:v>
                </c:pt>
                <c:pt idx="34">
                  <c:v>3.0427703681679743</c:v>
                </c:pt>
                <c:pt idx="35">
                  <c:v>3.1048946842583662</c:v>
                </c:pt>
                <c:pt idx="36">
                  <c:v>3.4541220055415396</c:v>
                </c:pt>
                <c:pt idx="37">
                  <c:v>2.8926492277883629</c:v>
                </c:pt>
                <c:pt idx="38">
                  <c:v>2.4044615891356198</c:v>
                </c:pt>
                <c:pt idx="39">
                  <c:v>2.335106169438208</c:v>
                </c:pt>
                <c:pt idx="40">
                  <c:v>2.3226250870785226</c:v>
                </c:pt>
                <c:pt idx="41">
                  <c:v>2.3390865553689837</c:v>
                </c:pt>
                <c:pt idx="42">
                  <c:v>2.3322594799854608</c:v>
                </c:pt>
                <c:pt idx="43">
                  <c:v>2.5883084066447184</c:v>
                </c:pt>
                <c:pt idx="44">
                  <c:v>2.7151423082881285</c:v>
                </c:pt>
                <c:pt idx="45">
                  <c:v>2.6235463697625381</c:v>
                </c:pt>
                <c:pt idx="46">
                  <c:v>2.5319504312369476</c:v>
                </c:pt>
                <c:pt idx="47">
                  <c:v>2.4403544927113581</c:v>
                </c:pt>
                <c:pt idx="48">
                  <c:v>2.3495909033385045</c:v>
                </c:pt>
                <c:pt idx="49">
                  <c:v>2.1157523575061798</c:v>
                </c:pt>
                <c:pt idx="50">
                  <c:v>2.0400317414147464</c:v>
                </c:pt>
                <c:pt idx="51">
                  <c:v>1.9739813693040746</c:v>
                </c:pt>
                <c:pt idx="52">
                  <c:v>2.17370449109616</c:v>
                </c:pt>
                <c:pt idx="53">
                  <c:v>1.8647193699652274</c:v>
                </c:pt>
                <c:pt idx="54">
                  <c:v>1.9253447759681563</c:v>
                </c:pt>
                <c:pt idx="55">
                  <c:v>1.9859701819710862</c:v>
                </c:pt>
                <c:pt idx="56">
                  <c:v>1.8201006831124422</c:v>
                </c:pt>
                <c:pt idx="57">
                  <c:v>2.4898148101001389</c:v>
                </c:pt>
                <c:pt idx="58">
                  <c:v>2.0392740200479578</c:v>
                </c:pt>
                <c:pt idx="59">
                  <c:v>2.0848459952221639</c:v>
                </c:pt>
                <c:pt idx="60">
                  <c:v>2.1302708865077662</c:v>
                </c:pt>
                <c:pt idx="61">
                  <c:v>2.0395331304312467</c:v>
                </c:pt>
                <c:pt idx="62">
                  <c:v>2.1644629088981464</c:v>
                </c:pt>
                <c:pt idx="63">
                  <c:v>2.0916681036848574</c:v>
                </c:pt>
                <c:pt idx="64">
                  <c:v>1.9003011545821433</c:v>
                </c:pt>
                <c:pt idx="65">
                  <c:v>2.045881052192482</c:v>
                </c:pt>
                <c:pt idx="66">
                  <c:v>2.3924898551130029</c:v>
                </c:pt>
                <c:pt idx="67">
                  <c:v>2.0470774510729903</c:v>
                </c:pt>
                <c:pt idx="68">
                  <c:v>2.1018537833824826</c:v>
                </c:pt>
                <c:pt idx="69">
                  <c:v>1.8747081273947837</c:v>
                </c:pt>
                <c:pt idx="70">
                  <c:v>1.9174968158694732</c:v>
                </c:pt>
                <c:pt idx="71">
                  <c:v>1.8268692731442666</c:v>
                </c:pt>
                <c:pt idx="72">
                  <c:v>2.215965984844205</c:v>
                </c:pt>
                <c:pt idx="73">
                  <c:v>1.8628655931556191</c:v>
                </c:pt>
                <c:pt idx="74">
                  <c:v>1.7108136553769517</c:v>
                </c:pt>
                <c:pt idx="75">
                  <c:v>1.4880611725919861</c:v>
                </c:pt>
                <c:pt idx="76">
                  <c:v>1.3034051687823398</c:v>
                </c:pt>
                <c:pt idx="77" formatCode="0.0">
                  <c:v>1.2350893560207874</c:v>
                </c:pt>
                <c:pt idx="78" formatCode="0.0">
                  <c:v>1.3629750723434215</c:v>
                </c:pt>
                <c:pt idx="79" formatCode="0.0">
                  <c:v>1.2329766656688186</c:v>
                </c:pt>
                <c:pt idx="80" formatCode="0.0">
                  <c:v>1.3234167460091015</c:v>
                </c:pt>
                <c:pt idx="81" formatCode="0.0">
                  <c:v>1.323052396632562</c:v>
                </c:pt>
                <c:pt idx="82" formatCode="0.0">
                  <c:v>1.4035607388411551</c:v>
                </c:pt>
                <c:pt idx="83" formatCode="0.0">
                  <c:v>1.4917871994313723</c:v>
                </c:pt>
                <c:pt idx="84" formatCode="0.0">
                  <c:v>1.7829077319864464</c:v>
                </c:pt>
                <c:pt idx="85" formatCode="0.0">
                  <c:v>1.9272240253123432</c:v>
                </c:pt>
                <c:pt idx="86" formatCode="0.0">
                  <c:v>2.5358840315514337</c:v>
                </c:pt>
                <c:pt idx="87" formatCode="0.0">
                  <c:v>2.5651722065314404</c:v>
                </c:pt>
                <c:pt idx="88" formatCode="0.0">
                  <c:v>2.5137352678574452</c:v>
                </c:pt>
                <c:pt idx="89" formatCode="0.0">
                  <c:v>2.543700944506055</c:v>
                </c:pt>
                <c:pt idx="90" formatCode="0.0">
                  <c:v>2.5829648992807499</c:v>
                </c:pt>
                <c:pt idx="91" formatCode="0.0">
                  <c:v>2.4928530545687781</c:v>
                </c:pt>
                <c:pt idx="92" formatCode="0.0">
                  <c:v>3.07743651074205</c:v>
                </c:pt>
                <c:pt idx="93" formatCode="0.0">
                  <c:v>3.246534705609263</c:v>
                </c:pt>
                <c:pt idx="94" formatCode="0.0">
                  <c:v>3.3080499044859524</c:v>
                </c:pt>
                <c:pt idx="95" formatCode="0.0">
                  <c:v>3.6821208194441901</c:v>
                </c:pt>
                <c:pt idx="96" formatCode="0.0">
                  <c:v>3.708107461110715</c:v>
                </c:pt>
                <c:pt idx="97" formatCode="0.0">
                  <c:v>3.2348462088843251</c:v>
                </c:pt>
                <c:pt idx="98" formatCode="0.0">
                  <c:v>3.0947835914861521</c:v>
                </c:pt>
                <c:pt idx="99" formatCode="0.0">
                  <c:v>2.8863321528993158</c:v>
                </c:pt>
                <c:pt idx="100" formatCode="0.0">
                  <c:v>2.9901180610180562</c:v>
                </c:pt>
                <c:pt idx="101" formatCode="0.0">
                  <c:v>2.8878497179851559</c:v>
                </c:pt>
                <c:pt idx="102" formatCode="0.0">
                  <c:v>2.569007276316678</c:v>
                </c:pt>
                <c:pt idx="103" formatCode="0.0">
                  <c:v>2.9087114105305885</c:v>
                </c:pt>
                <c:pt idx="104" formatCode="0.0">
                  <c:v>2.7565870342726102</c:v>
                </c:pt>
                <c:pt idx="105" formatCode="0.0">
                  <c:v>3.1493018914254112</c:v>
                </c:pt>
                <c:pt idx="106" formatCode="0.0">
                  <c:v>2.9413645257041772</c:v>
                </c:pt>
                <c:pt idx="107" formatCode="0.0">
                  <c:v>2.8916748484847252</c:v>
                </c:pt>
                <c:pt idx="108" formatCode="0.0">
                  <c:v>2.7250494425651901</c:v>
                </c:pt>
                <c:pt idx="109" formatCode="0.0">
                  <c:v>2.4159275981075936</c:v>
                </c:pt>
                <c:pt idx="110" formatCode="0.0">
                  <c:v>2.1657958423810051</c:v>
                </c:pt>
                <c:pt idx="111" formatCode="0.0">
                  <c:v>2.4303714237040532</c:v>
                </c:pt>
                <c:pt idx="112" formatCode="0.0">
                  <c:v>2.1006578201825743</c:v>
                </c:pt>
                <c:pt idx="113" formatCode="0.0">
                  <c:v>2.5640844221408017</c:v>
                </c:pt>
                <c:pt idx="114" formatCode="0.0">
                  <c:v>2.1900223990393335</c:v>
                </c:pt>
                <c:pt idx="115" formatCode="0.0">
                  <c:v>2.521841518533456</c:v>
                </c:pt>
                <c:pt idx="116" formatCode="0.0">
                  <c:v>2.2368953376010872</c:v>
                </c:pt>
                <c:pt idx="117" formatCode="0.0">
                  <c:v>1.9126473135231326</c:v>
                </c:pt>
                <c:pt idx="118" formatCode="0.0">
                  <c:v>1.9827943200476854</c:v>
                </c:pt>
                <c:pt idx="119" formatCode="0.0">
                  <c:v>2.0765823433238242</c:v>
                </c:pt>
                <c:pt idx="120" formatCode="0.0">
                  <c:v>1.9651021120559196</c:v>
                </c:pt>
                <c:pt idx="121" formatCode="0.0">
                  <c:v>2.0798201761960886</c:v>
                </c:pt>
                <c:pt idx="122" formatCode="0.0">
                  <c:v>1.9306497692879505</c:v>
                </c:pt>
                <c:pt idx="123" formatCode="0.0">
                  <c:v>1.9537420081859667</c:v>
                </c:pt>
                <c:pt idx="124" formatCode="0.0">
                  <c:v>1.8942014113227885</c:v>
                </c:pt>
                <c:pt idx="125" formatCode="0.0">
                  <c:v>1.6203385268274242</c:v>
                </c:pt>
                <c:pt idx="126" formatCode="0.0">
                  <c:v>1.7202978647293541</c:v>
                </c:pt>
                <c:pt idx="127" formatCode="0.0">
                  <c:v>1.7777233291802439</c:v>
                </c:pt>
                <c:pt idx="128" formatCode="0.0">
                  <c:v>1.9242206512862721</c:v>
                </c:pt>
                <c:pt idx="129" formatCode="0.0">
                  <c:v>1.9382119987257802</c:v>
                </c:pt>
                <c:pt idx="130" formatCode="0.0">
                  <c:v>2.0000148149315269</c:v>
                </c:pt>
                <c:pt idx="131" formatCode="0.0">
                  <c:v>2.4205096439893028</c:v>
                </c:pt>
                <c:pt idx="132" formatCode="0.0">
                  <c:v>2.3618556361398477</c:v>
                </c:pt>
                <c:pt idx="133" formatCode="0.0">
                  <c:v>2.1740924843938325</c:v>
                </c:pt>
                <c:pt idx="134" formatCode="0.0">
                  <c:v>1.9697009920602651</c:v>
                </c:pt>
                <c:pt idx="135" formatCode="0.0">
                  <c:v>2.2473695590603318</c:v>
                </c:pt>
                <c:pt idx="136" formatCode="0.0">
                  <c:v>2.2648915588405862</c:v>
                </c:pt>
                <c:pt idx="137" formatCode="0.0">
                  <c:v>2.3250008706122665</c:v>
                </c:pt>
                <c:pt idx="138" formatCode="0.0">
                  <c:v>2.4688502286279435</c:v>
                </c:pt>
                <c:pt idx="139" formatCode="0.0">
                  <c:v>2.4198092738250629</c:v>
                </c:pt>
                <c:pt idx="140" formatCode="0.0">
                  <c:v>2.6868621755636468</c:v>
                </c:pt>
                <c:pt idx="141" formatCode="0.0">
                  <c:v>2.9587082615063092</c:v>
                </c:pt>
                <c:pt idx="142" formatCode="0.0">
                  <c:v>2.4228715750344709</c:v>
                </c:pt>
                <c:pt idx="143" formatCode="0.0">
                  <c:v>2.7927815888735532</c:v>
                </c:pt>
                <c:pt idx="144" formatCode="0.0">
                  <c:v>2.4326064354171812</c:v>
                </c:pt>
                <c:pt idx="145" formatCode="0.0">
                  <c:v>2.2990462239893619</c:v>
                </c:pt>
                <c:pt idx="146" formatCode="0.0">
                  <c:v>2.4451898536643495</c:v>
                </c:pt>
                <c:pt idx="147" formatCode="0.0">
                  <c:v>2.3552254700276833</c:v>
                </c:pt>
                <c:pt idx="148" formatCode="0.0">
                  <c:v>1.8596804021130129</c:v>
                </c:pt>
                <c:pt idx="149" formatCode="0.0">
                  <c:v>2.4071659741698284</c:v>
                </c:pt>
                <c:pt idx="150" formatCode="0.0">
                  <c:v>2.2919451155548152</c:v>
                </c:pt>
                <c:pt idx="151" formatCode="0.0">
                  <c:v>2.1802601299768862</c:v>
                </c:pt>
                <c:pt idx="152" formatCode="0.0">
                  <c:v>2.7254151014074344</c:v>
                </c:pt>
                <c:pt idx="153" formatCode="0.0">
                  <c:v>2.7462877109409209</c:v>
                </c:pt>
                <c:pt idx="154" formatCode="0.0">
                  <c:v>2.5210867233065417</c:v>
                </c:pt>
                <c:pt idx="155" formatCode="0.0">
                  <c:v>3.0409698154932112</c:v>
                </c:pt>
                <c:pt idx="156" formatCode="0.0">
                  <c:v>2.6266885814676129</c:v>
                </c:pt>
                <c:pt idx="157" formatCode="0.0">
                  <c:v>2.8361332646404906</c:v>
                </c:pt>
                <c:pt idx="158" formatCode="0.0">
                  <c:v>2.5836275645136704</c:v>
                </c:pt>
                <c:pt idx="159" formatCode="0.0">
                  <c:v>3.4192070169575897</c:v>
                </c:pt>
                <c:pt idx="160" formatCode="0.0">
                  <c:v>2.7947595134269267</c:v>
                </c:pt>
                <c:pt idx="161" formatCode="0.0">
                  <c:v>2.7403166606132761</c:v>
                </c:pt>
                <c:pt idx="162" formatCode="0.0">
                  <c:v>2.7641899106690664</c:v>
                </c:pt>
                <c:pt idx="163" formatCode="0.0">
                  <c:v>4.3966793011872136</c:v>
                </c:pt>
                <c:pt idx="164" formatCode="0.0">
                  <c:v>3.0249392967231108</c:v>
                </c:pt>
                <c:pt idx="165" formatCode="0.0">
                  <c:v>2.7534090611479924</c:v>
                </c:pt>
                <c:pt idx="166" formatCode="0.0">
                  <c:v>2.9835129495162365</c:v>
                </c:pt>
                <c:pt idx="167" formatCode="0.0">
                  <c:v>2.9942426536017952</c:v>
                </c:pt>
                <c:pt idx="168" formatCode="0.0">
                  <c:v>2.5594986616055819</c:v>
                </c:pt>
                <c:pt idx="169" formatCode="0.0">
                  <c:v>2.5350266115643021</c:v>
                </c:pt>
                <c:pt idx="170" formatCode="0.0">
                  <c:v>3.0546361890387668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45-4A31-893D-5FCD304B5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1367936"/>
        <c:axId val="551368328"/>
      </c:areaChart>
      <c:lineChart>
        <c:grouping val="standard"/>
        <c:varyColors val="0"/>
        <c:ser>
          <c:idx val="2"/>
          <c:order val="2"/>
          <c:tx>
            <c:v>Tény infláció</c:v>
          </c:tx>
          <c:spPr>
            <a:ln w="28575">
              <a:solidFill>
                <a:srgbClr val="0C2148"/>
              </a:solidFill>
            </a:ln>
          </c:spPr>
          <c:marker>
            <c:symbol val="none"/>
          </c:marker>
          <c:cat>
            <c:numRef>
              <c:f>vart_inflacio!$A$133:$A$303</c:f>
              <c:numCache>
                <c:formatCode>mmm\-yy</c:formatCode>
                <c:ptCount val="171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  <c:pt idx="153">
                  <c:v>42644</c:v>
                </c:pt>
                <c:pt idx="154">
                  <c:v>42675</c:v>
                </c:pt>
                <c:pt idx="155">
                  <c:v>42705</c:v>
                </c:pt>
                <c:pt idx="156">
                  <c:v>42736</c:v>
                </c:pt>
                <c:pt idx="157">
                  <c:v>42767</c:v>
                </c:pt>
                <c:pt idx="158">
                  <c:v>42795</c:v>
                </c:pt>
                <c:pt idx="159">
                  <c:v>42826</c:v>
                </c:pt>
                <c:pt idx="160">
                  <c:v>42856</c:v>
                </c:pt>
                <c:pt idx="161">
                  <c:v>42887</c:v>
                </c:pt>
                <c:pt idx="162">
                  <c:v>42917</c:v>
                </c:pt>
                <c:pt idx="163">
                  <c:v>42948</c:v>
                </c:pt>
                <c:pt idx="164">
                  <c:v>42979</c:v>
                </c:pt>
                <c:pt idx="165">
                  <c:v>43009</c:v>
                </c:pt>
                <c:pt idx="166">
                  <c:v>43040</c:v>
                </c:pt>
                <c:pt idx="167">
                  <c:v>43070</c:v>
                </c:pt>
                <c:pt idx="168">
                  <c:v>43101</c:v>
                </c:pt>
                <c:pt idx="169">
                  <c:v>43132</c:v>
                </c:pt>
                <c:pt idx="170">
                  <c:v>43160</c:v>
                </c:pt>
              </c:numCache>
            </c:numRef>
          </c:cat>
          <c:val>
            <c:numRef>
              <c:f>vart_inflacio!$F$133:$F$302</c:f>
              <c:numCache>
                <c:formatCode>0.00</c:formatCode>
                <c:ptCount val="170"/>
                <c:pt idx="0">
                  <c:v>6.6013822700558791</c:v>
                </c:pt>
                <c:pt idx="1">
                  <c:v>7.1053866666557184</c:v>
                </c:pt>
                <c:pt idx="2">
                  <c:v>6.6966345141153027</c:v>
                </c:pt>
                <c:pt idx="3">
                  <c:v>6.9356795793507757</c:v>
                </c:pt>
                <c:pt idx="4">
                  <c:v>7.6552422868673062</c:v>
                </c:pt>
                <c:pt idx="5">
                  <c:v>7.4490565132175277</c:v>
                </c:pt>
                <c:pt idx="6">
                  <c:v>7.1879146988552094</c:v>
                </c:pt>
                <c:pt idx="7">
                  <c:v>7.1696935957299104</c:v>
                </c:pt>
                <c:pt idx="8">
                  <c:v>6.6321127650759735</c:v>
                </c:pt>
                <c:pt idx="9">
                  <c:v>6.3235140795752045</c:v>
                </c:pt>
                <c:pt idx="10">
                  <c:v>5.7591669227568616</c:v>
                </c:pt>
                <c:pt idx="11">
                  <c:v>5.5299583415792029</c:v>
                </c:pt>
                <c:pt idx="12">
                  <c:v>4.0489958840393143</c:v>
                </c:pt>
                <c:pt idx="13">
                  <c:v>3.1887323408165429</c:v>
                </c:pt>
                <c:pt idx="14">
                  <c:v>3.4470059715754218</c:v>
                </c:pt>
                <c:pt idx="15">
                  <c:v>3.9255778908801489</c:v>
                </c:pt>
                <c:pt idx="16">
                  <c:v>3.5449419013556707</c:v>
                </c:pt>
                <c:pt idx="17">
                  <c:v>3.7941360560775053</c:v>
                </c:pt>
                <c:pt idx="18">
                  <c:v>3.7130403761085802</c:v>
                </c:pt>
                <c:pt idx="19">
                  <c:v>3.5469314880402862</c:v>
                </c:pt>
                <c:pt idx="20">
                  <c:v>3.6593202497325592</c:v>
                </c:pt>
                <c:pt idx="21">
                  <c:v>3.2062917298591742</c:v>
                </c:pt>
                <c:pt idx="22">
                  <c:v>3.3195740703164773</c:v>
                </c:pt>
                <c:pt idx="23">
                  <c:v>3.3322283480304264</c:v>
                </c:pt>
                <c:pt idx="24">
                  <c:v>2.709408115887399</c:v>
                </c:pt>
                <c:pt idx="25">
                  <c:v>2.5146355803342715</c:v>
                </c:pt>
                <c:pt idx="26">
                  <c:v>2.3246847970937949</c:v>
                </c:pt>
                <c:pt idx="27">
                  <c:v>2.2887820944812631</c:v>
                </c:pt>
                <c:pt idx="28">
                  <c:v>2.7609178787970166</c:v>
                </c:pt>
                <c:pt idx="29">
                  <c:v>2.7424389155628575</c:v>
                </c:pt>
                <c:pt idx="30">
                  <c:v>3.005866003797081</c:v>
                </c:pt>
                <c:pt idx="31">
                  <c:v>3.4978476913690884</c:v>
                </c:pt>
                <c:pt idx="32">
                  <c:v>5.8563391191182603</c:v>
                </c:pt>
                <c:pt idx="33">
                  <c:v>6.3342031440000852</c:v>
                </c:pt>
                <c:pt idx="34">
                  <c:v>6.3658721016305435</c:v>
                </c:pt>
                <c:pt idx="35">
                  <c:v>6.5412036334441694</c:v>
                </c:pt>
                <c:pt idx="36">
                  <c:v>7.754943097834726</c:v>
                </c:pt>
                <c:pt idx="37">
                  <c:v>8.8255638653679966</c:v>
                </c:pt>
                <c:pt idx="38">
                  <c:v>9.0486518100241682</c:v>
                </c:pt>
                <c:pt idx="39">
                  <c:v>8.7574211104435449</c:v>
                </c:pt>
                <c:pt idx="40">
                  <c:v>8.4756734285492143</c:v>
                </c:pt>
                <c:pt idx="41">
                  <c:v>8.5817997113106372</c:v>
                </c:pt>
                <c:pt idx="42">
                  <c:v>8.3741348754001592</c:v>
                </c:pt>
                <c:pt idx="43">
                  <c:v>8.3056544578107605</c:v>
                </c:pt>
                <c:pt idx="44">
                  <c:v>6.3892144470278822</c:v>
                </c:pt>
                <c:pt idx="45">
                  <c:v>6.7366934126147555</c:v>
                </c:pt>
                <c:pt idx="46">
                  <c:v>7.1459864025804052</c:v>
                </c:pt>
                <c:pt idx="47">
                  <c:v>7.3788000630531911</c:v>
                </c:pt>
                <c:pt idx="48">
                  <c:v>7.0772641701917536</c:v>
                </c:pt>
                <c:pt idx="49">
                  <c:v>6.9208133046367806</c:v>
                </c:pt>
                <c:pt idx="50">
                  <c:v>6.7312565385921772</c:v>
                </c:pt>
                <c:pt idx="51">
                  <c:v>6.6285869497462215</c:v>
                </c:pt>
                <c:pt idx="52">
                  <c:v>6.9454825052904141</c:v>
                </c:pt>
                <c:pt idx="53">
                  <c:v>6.6806700557778669</c:v>
                </c:pt>
                <c:pt idx="54">
                  <c:v>6.7179223046580177</c:v>
                </c:pt>
                <c:pt idx="55">
                  <c:v>6.4753374560739729</c:v>
                </c:pt>
                <c:pt idx="56">
                  <c:v>5.7440495775223468</c:v>
                </c:pt>
                <c:pt idx="57">
                  <c:v>5.1062672126168565</c:v>
                </c:pt>
                <c:pt idx="58">
                  <c:v>4.2270138895996183</c:v>
                </c:pt>
                <c:pt idx="59">
                  <c:v>3.5010894864965962</c:v>
                </c:pt>
                <c:pt idx="60">
                  <c:v>3.1363152232348739</c:v>
                </c:pt>
                <c:pt idx="61">
                  <c:v>3.0246359179363651</c:v>
                </c:pt>
                <c:pt idx="62">
                  <c:v>2.9031798713184713</c:v>
                </c:pt>
                <c:pt idx="63">
                  <c:v>3.3741889676487773</c:v>
                </c:pt>
                <c:pt idx="64">
                  <c:v>3.7694514445156955</c:v>
                </c:pt>
                <c:pt idx="65">
                  <c:v>3.7107935903405149</c:v>
                </c:pt>
                <c:pt idx="66">
                  <c:v>5.0516981453803851</c:v>
                </c:pt>
                <c:pt idx="67">
                  <c:v>5.0202612175540366</c:v>
                </c:pt>
                <c:pt idx="68">
                  <c:v>4.9060171623290216</c:v>
                </c:pt>
                <c:pt idx="69">
                  <c:v>4.7089063291321338</c:v>
                </c:pt>
                <c:pt idx="70">
                  <c:v>5.2310274434468056</c:v>
                </c:pt>
                <c:pt idx="71">
                  <c:v>5.5599380874139541</c:v>
                </c:pt>
                <c:pt idx="72">
                  <c:v>6.412250229030164</c:v>
                </c:pt>
                <c:pt idx="73">
                  <c:v>5.7359618238121186</c:v>
                </c:pt>
                <c:pt idx="74">
                  <c:v>5.9474376579944135</c:v>
                </c:pt>
                <c:pt idx="75">
                  <c:v>5.6429994151366287</c:v>
                </c:pt>
                <c:pt idx="76">
                  <c:v>5.0740204640259918</c:v>
                </c:pt>
                <c:pt idx="77">
                  <c:v>5.2646005600832524</c:v>
                </c:pt>
                <c:pt idx="78">
                  <c:v>3.9846532373989874</c:v>
                </c:pt>
                <c:pt idx="79">
                  <c:v>3.6955082318422114</c:v>
                </c:pt>
                <c:pt idx="80">
                  <c:v>3.7585256282945636</c:v>
                </c:pt>
                <c:pt idx="81">
                  <c:v>4.1775732174316005</c:v>
                </c:pt>
                <c:pt idx="82">
                  <c:v>4.1867045527418867</c:v>
                </c:pt>
                <c:pt idx="83">
                  <c:v>4.6729278169541573</c:v>
                </c:pt>
                <c:pt idx="84">
                  <c:v>3.971382412670593</c:v>
                </c:pt>
                <c:pt idx="85">
                  <c:v>4.0638190189564938</c:v>
                </c:pt>
                <c:pt idx="86">
                  <c:v>4.5370915566941221</c:v>
                </c:pt>
                <c:pt idx="87">
                  <c:v>4.6682822824787991</c:v>
                </c:pt>
                <c:pt idx="88">
                  <c:v>3.9477397861280679</c:v>
                </c:pt>
                <c:pt idx="89">
                  <c:v>3.4723013613180314</c:v>
                </c:pt>
                <c:pt idx="90">
                  <c:v>3.0920882273835701</c:v>
                </c:pt>
                <c:pt idx="91" formatCode="0.0">
                  <c:v>3.5772730514191977</c:v>
                </c:pt>
                <c:pt idx="92" formatCode="0.0">
                  <c:v>3.5745954581961428</c:v>
                </c:pt>
                <c:pt idx="93" formatCode="0.0">
                  <c:v>3.8650936416994881</c:v>
                </c:pt>
                <c:pt idx="94" formatCode="0.0">
                  <c:v>4.2627452503511449</c:v>
                </c:pt>
                <c:pt idx="95" formatCode="0.0">
                  <c:v>4.0712968450605445</c:v>
                </c:pt>
                <c:pt idx="96" formatCode="0.0">
                  <c:v>5.45</c:v>
                </c:pt>
                <c:pt idx="97" formatCode="0.0">
                  <c:v>5.8917248388257377</c:v>
                </c:pt>
                <c:pt idx="98" formatCode="0.0">
                  <c:v>5.5386549820153164</c:v>
                </c:pt>
                <c:pt idx="99" formatCode="0.0">
                  <c:v>5.6959295128268508</c:v>
                </c:pt>
                <c:pt idx="100" formatCode="0.0">
                  <c:v>5.2747119439959818</c:v>
                </c:pt>
                <c:pt idx="101" formatCode="0.0">
                  <c:v>5.591654886359521</c:v>
                </c:pt>
                <c:pt idx="102" formatCode="0.0">
                  <c:v>5.7778584599969349</c:v>
                </c:pt>
                <c:pt idx="103" formatCode="0.0">
                  <c:v>6.0402597279291399</c:v>
                </c:pt>
                <c:pt idx="104" formatCode="0.0">
                  <c:v>6.5940306892332217</c:v>
                </c:pt>
                <c:pt idx="105" formatCode="0.0">
                  <c:v>6.0030045837908261</c:v>
                </c:pt>
                <c:pt idx="106" formatCode="0.0">
                  <c:v>5.2137375152014158</c:v>
                </c:pt>
                <c:pt idx="107" formatCode="0.0">
                  <c:v>4.9956519390938041</c:v>
                </c:pt>
                <c:pt idx="108" formatCode="0.0">
                  <c:v>3.7169918492455309</c:v>
                </c:pt>
                <c:pt idx="109" formatCode="0.0">
                  <c:v>2.7804965967721529</c:v>
                </c:pt>
                <c:pt idx="110" formatCode="0.0">
                  <c:v>2.2255184719153789</c:v>
                </c:pt>
                <c:pt idx="111" formatCode="0.0">
                  <c:v>1.6883769546178371</c:v>
                </c:pt>
                <c:pt idx="112" formatCode="0.0">
                  <c:v>1.7561482773411257</c:v>
                </c:pt>
                <c:pt idx="113" formatCode="0.0">
                  <c:v>1.9225695100686124</c:v>
                </c:pt>
                <c:pt idx="114" formatCode="0.0">
                  <c:v>1.7545255250372378</c:v>
                </c:pt>
                <c:pt idx="115" formatCode="0.0">
                  <c:v>1.34330660778663</c:v>
                </c:pt>
                <c:pt idx="116" formatCode="0.0">
                  <c:v>1.3710606097958618</c:v>
                </c:pt>
                <c:pt idx="117" formatCode="0.0">
                  <c:v>0.91132193042523113</c:v>
                </c:pt>
                <c:pt idx="118" formatCode="0.0">
                  <c:v>0.91593030816623866</c:v>
                </c:pt>
                <c:pt idx="119" formatCode="0.0">
                  <c:v>0.42506276944780552</c:v>
                </c:pt>
                <c:pt idx="120" formatCode="0.0">
                  <c:v>-5.0566179730950012E-2</c:v>
                </c:pt>
                <c:pt idx="121" formatCode="0.0">
                  <c:v>0.10315388802861492</c:v>
                </c:pt>
                <c:pt idx="122" formatCode="0.0">
                  <c:v>7.7117957443746832E-2</c:v>
                </c:pt>
                <c:pt idx="123" formatCode="0.0">
                  <c:v>-0.10112053183841851</c:v>
                </c:pt>
                <c:pt idx="124" formatCode="0.0">
                  <c:v>-0.13972419613033082</c:v>
                </c:pt>
                <c:pt idx="125" formatCode="0.0">
                  <c:v>-0.27135074950689386</c:v>
                </c:pt>
                <c:pt idx="126" formatCode="0.0">
                  <c:v>0.12891311550566797</c:v>
                </c:pt>
                <c:pt idx="127" formatCode="0.0">
                  <c:v>0.16648534646722624</c:v>
                </c:pt>
                <c:pt idx="128" formatCode="0.0">
                  <c:v>-0.47979891434401623</c:v>
                </c:pt>
                <c:pt idx="129" formatCode="0.0">
                  <c:v>-0.41673843155288637</c:v>
                </c:pt>
                <c:pt idx="130" formatCode="0.0">
                  <c:v>-0.70627368823923575</c:v>
                </c:pt>
                <c:pt idx="131" formatCode="0.0">
                  <c:v>-0.9373491815670576</c:v>
                </c:pt>
                <c:pt idx="132" formatCode="0.0">
                  <c:v>-1.4</c:v>
                </c:pt>
                <c:pt idx="133" formatCode="0.0">
                  <c:v>-1.0488349707626696</c:v>
                </c:pt>
                <c:pt idx="134" formatCode="0.0">
                  <c:v>-0.63973849038276853</c:v>
                </c:pt>
                <c:pt idx="135" formatCode="0.0">
                  <c:v>-0.3</c:v>
                </c:pt>
                <c:pt idx="136" formatCode="0.0">
                  <c:v>0.53094439816412375</c:v>
                </c:pt>
                <c:pt idx="137" formatCode="0.0">
                  <c:v>0.58880418406022272</c:v>
                </c:pt>
                <c:pt idx="138" formatCode="0.0">
                  <c:v>0.39643705887063163</c:v>
                </c:pt>
                <c:pt idx="139" formatCode="0.0">
                  <c:v>9.6821967393481145E-3</c:v>
                </c:pt>
                <c:pt idx="140" formatCode="0.0">
                  <c:v>-0.39714782670608884</c:v>
                </c:pt>
                <c:pt idx="141" formatCode="0.0">
                  <c:v>0.10120404248186787</c:v>
                </c:pt>
                <c:pt idx="142" formatCode="0.0">
                  <c:v>0.50240414698035352</c:v>
                </c:pt>
                <c:pt idx="143" formatCode="0.0">
                  <c:v>0.86895746329112455</c:v>
                </c:pt>
                <c:pt idx="144" formatCode="0.0">
                  <c:v>0.91801181167458878</c:v>
                </c:pt>
                <c:pt idx="145" formatCode="0.0">
                  <c:v>0.27879615938887525</c:v>
                </c:pt>
                <c:pt idx="146" formatCode="0.0">
                  <c:v>-0.22974665061408928</c:v>
                </c:pt>
                <c:pt idx="147" formatCode="0.0">
                  <c:v>0.2218546626368294</c:v>
                </c:pt>
                <c:pt idx="148" formatCode="0.0">
                  <c:v>-0.21084181761416687</c:v>
                </c:pt>
                <c:pt idx="149" formatCode="0.0">
                  <c:v>-0.16736437844814134</c:v>
                </c:pt>
                <c:pt idx="150" formatCode="0.0">
                  <c:v>-0.32791045093171078</c:v>
                </c:pt>
                <c:pt idx="151" formatCode="0.0">
                  <c:v>-0.13734051526452618</c:v>
                </c:pt>
                <c:pt idx="152" formatCode="0.0">
                  <c:v>0.62136488858122618</c:v>
                </c:pt>
                <c:pt idx="153" formatCode="0.0">
                  <c:v>1.0039734108808744</c:v>
                </c:pt>
                <c:pt idx="154" formatCode="0.0">
                  <c:v>1.1000000000000001</c:v>
                </c:pt>
                <c:pt idx="155" formatCode="0.0">
                  <c:v>1.7709876388625929</c:v>
                </c:pt>
                <c:pt idx="156" formatCode="0.0">
                  <c:v>2.3262121641073179</c:v>
                </c:pt>
                <c:pt idx="157" formatCode="0.0">
                  <c:v>2.9</c:v>
                </c:pt>
                <c:pt idx="158" formatCode="0.0">
                  <c:v>2.6919669648024467</c:v>
                </c:pt>
                <c:pt idx="159" formatCode="0.0">
                  <c:v>2.2317628725406706</c:v>
                </c:pt>
                <c:pt idx="160" formatCode="0.0">
                  <c:v>2.0926640589393912</c:v>
                </c:pt>
                <c:pt idx="161" formatCode="0.0">
                  <c:v>1.9006869250109162</c:v>
                </c:pt>
                <c:pt idx="162" formatCode="0.0">
                  <c:v>2.1346350547052708</c:v>
                </c:pt>
                <c:pt idx="163" formatCode="0.0">
                  <c:v>2.6191504040553042</c:v>
                </c:pt>
                <c:pt idx="164" formatCode="0.0">
                  <c:v>2.5</c:v>
                </c:pt>
                <c:pt idx="165" formatCode="0.0">
                  <c:v>2.2342439286883717</c:v>
                </c:pt>
                <c:pt idx="166" formatCode="0.0">
                  <c:v>2.5264636539113781</c:v>
                </c:pt>
                <c:pt idx="167" formatCode="0.0">
                  <c:v>2.1277200487502199</c:v>
                </c:pt>
                <c:pt idx="168" formatCode="0.0">
                  <c:v>2.0616646189919408</c:v>
                </c:pt>
                <c:pt idx="169" formatCode="0.0">
                  <c:v>1.8606043266488825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45-4A31-893D-5FCD304B5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1367936"/>
        <c:axId val="551368328"/>
      </c:lineChart>
      <c:lineChart>
        <c:grouping val="standard"/>
        <c:varyColors val="0"/>
        <c:ser>
          <c:idx val="3"/>
          <c:order val="3"/>
          <c:spPr>
            <a:ln>
              <a:solidFill>
                <a:schemeClr val="accent3"/>
              </a:solidFill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3-8945-4A31-893D-5FCD304B5FC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4-8945-4A31-893D-5FCD304B5FC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8945-4A31-893D-5FCD304B5FC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6-8945-4A31-893D-5FCD304B5FC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7-8945-4A31-893D-5FCD304B5FC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8-8945-4A31-893D-5FCD304B5FC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9-8945-4A31-893D-5FCD304B5FC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A-8945-4A31-893D-5FCD304B5FC7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B-8945-4A31-893D-5FCD304B5FC7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C-8945-4A31-893D-5FCD304B5FC7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D-8945-4A31-893D-5FCD304B5FC7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E-8945-4A31-893D-5FCD304B5FC7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F-8945-4A31-893D-5FCD304B5FC7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10-8945-4A31-893D-5FCD304B5FC7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1-8945-4A31-893D-5FCD304B5FC7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2-8945-4A31-893D-5FCD304B5FC7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3-8945-4A31-893D-5FCD304B5FC7}"/>
              </c:ext>
            </c:extLst>
          </c:dPt>
          <c:dPt>
            <c:idx val="17"/>
            <c:bubble3D val="0"/>
            <c:extLst>
              <c:ext xmlns:c16="http://schemas.microsoft.com/office/drawing/2014/chart" uri="{C3380CC4-5D6E-409C-BE32-E72D297353CC}">
                <c16:uniqueId val="{00000014-8945-4A31-893D-5FCD304B5FC7}"/>
              </c:ext>
            </c:extLst>
          </c:dPt>
          <c:dPt>
            <c:idx val="18"/>
            <c:bubble3D val="0"/>
            <c:extLst>
              <c:ext xmlns:c16="http://schemas.microsoft.com/office/drawing/2014/chart" uri="{C3380CC4-5D6E-409C-BE32-E72D297353CC}">
                <c16:uniqueId val="{00000015-8945-4A31-893D-5FCD304B5FC7}"/>
              </c:ext>
            </c:extLst>
          </c:dPt>
          <c:dPt>
            <c:idx val="19"/>
            <c:bubble3D val="0"/>
            <c:extLst>
              <c:ext xmlns:c16="http://schemas.microsoft.com/office/drawing/2014/chart" uri="{C3380CC4-5D6E-409C-BE32-E72D297353CC}">
                <c16:uniqueId val="{00000016-8945-4A31-893D-5FCD304B5FC7}"/>
              </c:ext>
            </c:extLst>
          </c:dPt>
          <c:dPt>
            <c:idx val="20"/>
            <c:bubble3D val="0"/>
            <c:extLst>
              <c:ext xmlns:c16="http://schemas.microsoft.com/office/drawing/2014/chart" uri="{C3380CC4-5D6E-409C-BE32-E72D297353CC}">
                <c16:uniqueId val="{00000017-8945-4A31-893D-5FCD304B5FC7}"/>
              </c:ext>
            </c:extLst>
          </c:dPt>
          <c:dPt>
            <c:idx val="21"/>
            <c:bubble3D val="0"/>
            <c:extLst>
              <c:ext xmlns:c16="http://schemas.microsoft.com/office/drawing/2014/chart" uri="{C3380CC4-5D6E-409C-BE32-E72D297353CC}">
                <c16:uniqueId val="{00000018-8945-4A31-893D-5FCD304B5FC7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019-8945-4A31-893D-5FCD304B5FC7}"/>
              </c:ext>
            </c:extLst>
          </c:dPt>
          <c:dPt>
            <c:idx val="23"/>
            <c:bubble3D val="0"/>
            <c:extLst>
              <c:ext xmlns:c16="http://schemas.microsoft.com/office/drawing/2014/chart" uri="{C3380CC4-5D6E-409C-BE32-E72D297353CC}">
                <c16:uniqueId val="{0000001A-8945-4A31-893D-5FCD304B5FC7}"/>
              </c:ext>
            </c:extLst>
          </c:dPt>
          <c:dPt>
            <c:idx val="24"/>
            <c:bubble3D val="0"/>
            <c:extLst>
              <c:ext xmlns:c16="http://schemas.microsoft.com/office/drawing/2014/chart" uri="{C3380CC4-5D6E-409C-BE32-E72D297353CC}">
                <c16:uniqueId val="{0000001B-8945-4A31-893D-5FCD304B5FC7}"/>
              </c:ext>
            </c:extLst>
          </c:dPt>
          <c:dPt>
            <c:idx val="25"/>
            <c:bubble3D val="0"/>
            <c:extLst>
              <c:ext xmlns:c16="http://schemas.microsoft.com/office/drawing/2014/chart" uri="{C3380CC4-5D6E-409C-BE32-E72D297353CC}">
                <c16:uniqueId val="{0000001C-8945-4A31-893D-5FCD304B5FC7}"/>
              </c:ext>
            </c:extLst>
          </c:dPt>
          <c:dPt>
            <c:idx val="26"/>
            <c:bubble3D val="0"/>
            <c:extLst>
              <c:ext xmlns:c16="http://schemas.microsoft.com/office/drawing/2014/chart" uri="{C3380CC4-5D6E-409C-BE32-E72D297353CC}">
                <c16:uniqueId val="{0000001D-8945-4A31-893D-5FCD304B5FC7}"/>
              </c:ext>
            </c:extLst>
          </c:dPt>
          <c:dPt>
            <c:idx val="27"/>
            <c:bubble3D val="0"/>
            <c:extLst>
              <c:ext xmlns:c16="http://schemas.microsoft.com/office/drawing/2014/chart" uri="{C3380CC4-5D6E-409C-BE32-E72D297353CC}">
                <c16:uniqueId val="{0000001E-8945-4A31-893D-5FCD304B5FC7}"/>
              </c:ext>
            </c:extLst>
          </c:dPt>
          <c:dPt>
            <c:idx val="28"/>
            <c:bubble3D val="0"/>
            <c:extLst>
              <c:ext xmlns:c16="http://schemas.microsoft.com/office/drawing/2014/chart" uri="{C3380CC4-5D6E-409C-BE32-E72D297353CC}">
                <c16:uniqueId val="{0000001F-8945-4A31-893D-5FCD304B5FC7}"/>
              </c:ext>
            </c:extLst>
          </c:dPt>
          <c:dPt>
            <c:idx val="29"/>
            <c:bubble3D val="0"/>
            <c:extLst>
              <c:ext xmlns:c16="http://schemas.microsoft.com/office/drawing/2014/chart" uri="{C3380CC4-5D6E-409C-BE32-E72D297353CC}">
                <c16:uniqueId val="{00000020-8945-4A31-893D-5FCD304B5FC7}"/>
              </c:ext>
            </c:extLst>
          </c:dPt>
          <c:dPt>
            <c:idx val="30"/>
            <c:bubble3D val="0"/>
            <c:extLst>
              <c:ext xmlns:c16="http://schemas.microsoft.com/office/drawing/2014/chart" uri="{C3380CC4-5D6E-409C-BE32-E72D297353CC}">
                <c16:uniqueId val="{00000021-8945-4A31-893D-5FCD304B5FC7}"/>
              </c:ext>
            </c:extLst>
          </c:dPt>
          <c:dPt>
            <c:idx val="31"/>
            <c:bubble3D val="0"/>
            <c:extLst>
              <c:ext xmlns:c16="http://schemas.microsoft.com/office/drawing/2014/chart" uri="{C3380CC4-5D6E-409C-BE32-E72D297353CC}">
                <c16:uniqueId val="{00000022-8945-4A31-893D-5FCD304B5FC7}"/>
              </c:ext>
            </c:extLst>
          </c:dPt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23-8945-4A31-893D-5FCD304B5FC7}"/>
              </c:ext>
            </c:extLst>
          </c:dPt>
          <c:dPt>
            <c:idx val="33"/>
            <c:bubble3D val="0"/>
            <c:extLst>
              <c:ext xmlns:c16="http://schemas.microsoft.com/office/drawing/2014/chart" uri="{C3380CC4-5D6E-409C-BE32-E72D297353CC}">
                <c16:uniqueId val="{00000024-8945-4A31-893D-5FCD304B5FC7}"/>
              </c:ext>
            </c:extLst>
          </c:dPt>
          <c:dPt>
            <c:idx val="34"/>
            <c:bubble3D val="0"/>
            <c:extLst>
              <c:ext xmlns:c16="http://schemas.microsoft.com/office/drawing/2014/chart" uri="{C3380CC4-5D6E-409C-BE32-E72D297353CC}">
                <c16:uniqueId val="{00000025-8945-4A31-893D-5FCD304B5FC7}"/>
              </c:ext>
            </c:extLst>
          </c:dPt>
          <c:dPt>
            <c:idx val="35"/>
            <c:bubble3D val="0"/>
            <c:extLst>
              <c:ext xmlns:c16="http://schemas.microsoft.com/office/drawing/2014/chart" uri="{C3380CC4-5D6E-409C-BE32-E72D297353CC}">
                <c16:uniqueId val="{00000026-8945-4A31-893D-5FCD304B5FC7}"/>
              </c:ext>
            </c:extLst>
          </c:dPt>
          <c:dPt>
            <c:idx val="36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28-8945-4A31-893D-5FCD304B5FC7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029-8945-4A31-893D-5FCD304B5FC7}"/>
              </c:ext>
            </c:extLst>
          </c:dPt>
          <c:dPt>
            <c:idx val="38"/>
            <c:bubble3D val="0"/>
            <c:extLst>
              <c:ext xmlns:c16="http://schemas.microsoft.com/office/drawing/2014/chart" uri="{C3380CC4-5D6E-409C-BE32-E72D297353CC}">
                <c16:uniqueId val="{0000002A-8945-4A31-893D-5FCD304B5FC7}"/>
              </c:ext>
            </c:extLst>
          </c:dPt>
          <c:dPt>
            <c:idx val="39"/>
            <c:bubble3D val="0"/>
            <c:extLst>
              <c:ext xmlns:c16="http://schemas.microsoft.com/office/drawing/2014/chart" uri="{C3380CC4-5D6E-409C-BE32-E72D297353CC}">
                <c16:uniqueId val="{0000002B-8945-4A31-893D-5FCD304B5FC7}"/>
              </c:ext>
            </c:extLst>
          </c:dPt>
          <c:dPt>
            <c:idx val="40"/>
            <c:bubble3D val="0"/>
            <c:extLst>
              <c:ext xmlns:c16="http://schemas.microsoft.com/office/drawing/2014/chart" uri="{C3380CC4-5D6E-409C-BE32-E72D297353CC}">
                <c16:uniqueId val="{0000002C-8945-4A31-893D-5FCD304B5FC7}"/>
              </c:ext>
            </c:extLst>
          </c:dPt>
          <c:dPt>
            <c:idx val="41"/>
            <c:bubble3D val="0"/>
            <c:extLst>
              <c:ext xmlns:c16="http://schemas.microsoft.com/office/drawing/2014/chart" uri="{C3380CC4-5D6E-409C-BE32-E72D297353CC}">
                <c16:uniqueId val="{0000002D-8945-4A31-893D-5FCD304B5FC7}"/>
              </c:ext>
            </c:extLst>
          </c:dPt>
          <c:dPt>
            <c:idx val="42"/>
            <c:bubble3D val="0"/>
            <c:extLst>
              <c:ext xmlns:c16="http://schemas.microsoft.com/office/drawing/2014/chart" uri="{C3380CC4-5D6E-409C-BE32-E72D297353CC}">
                <c16:uniqueId val="{0000002E-8945-4A31-893D-5FCD304B5FC7}"/>
              </c:ext>
            </c:extLst>
          </c:dPt>
          <c:dPt>
            <c:idx val="43"/>
            <c:bubble3D val="0"/>
            <c:extLst>
              <c:ext xmlns:c16="http://schemas.microsoft.com/office/drawing/2014/chart" uri="{C3380CC4-5D6E-409C-BE32-E72D297353CC}">
                <c16:uniqueId val="{0000002F-8945-4A31-893D-5FCD304B5FC7}"/>
              </c:ext>
            </c:extLst>
          </c:dPt>
          <c:dPt>
            <c:idx val="44"/>
            <c:bubble3D val="0"/>
            <c:extLst>
              <c:ext xmlns:c16="http://schemas.microsoft.com/office/drawing/2014/chart" uri="{C3380CC4-5D6E-409C-BE32-E72D297353CC}">
                <c16:uniqueId val="{00000030-8945-4A31-893D-5FCD304B5FC7}"/>
              </c:ext>
            </c:extLst>
          </c:dPt>
          <c:dPt>
            <c:idx val="45"/>
            <c:bubble3D val="0"/>
            <c:extLst>
              <c:ext xmlns:c16="http://schemas.microsoft.com/office/drawing/2014/chart" uri="{C3380CC4-5D6E-409C-BE32-E72D297353CC}">
                <c16:uniqueId val="{00000031-8945-4A31-893D-5FCD304B5FC7}"/>
              </c:ext>
            </c:extLst>
          </c:dPt>
          <c:dPt>
            <c:idx val="46"/>
            <c:bubble3D val="0"/>
            <c:extLst>
              <c:ext xmlns:c16="http://schemas.microsoft.com/office/drawing/2014/chart" uri="{C3380CC4-5D6E-409C-BE32-E72D297353CC}">
                <c16:uniqueId val="{00000032-8945-4A31-893D-5FCD304B5FC7}"/>
              </c:ext>
            </c:extLst>
          </c:dPt>
          <c:dPt>
            <c:idx val="47"/>
            <c:bubble3D val="0"/>
            <c:extLst>
              <c:ext xmlns:c16="http://schemas.microsoft.com/office/drawing/2014/chart" uri="{C3380CC4-5D6E-409C-BE32-E72D297353CC}">
                <c16:uniqueId val="{00000033-8945-4A31-893D-5FCD304B5FC7}"/>
              </c:ext>
            </c:extLst>
          </c:dPt>
          <c:dPt>
            <c:idx val="48"/>
            <c:bubble3D val="0"/>
            <c:extLst>
              <c:ext xmlns:c16="http://schemas.microsoft.com/office/drawing/2014/chart" uri="{C3380CC4-5D6E-409C-BE32-E72D297353CC}">
                <c16:uniqueId val="{00000034-8945-4A31-893D-5FCD304B5FC7}"/>
              </c:ext>
            </c:extLst>
          </c:dPt>
          <c:dPt>
            <c:idx val="49"/>
            <c:bubble3D val="0"/>
            <c:extLst>
              <c:ext xmlns:c16="http://schemas.microsoft.com/office/drawing/2014/chart" uri="{C3380CC4-5D6E-409C-BE32-E72D297353CC}">
                <c16:uniqueId val="{00000035-8945-4A31-893D-5FCD304B5FC7}"/>
              </c:ext>
            </c:extLst>
          </c:dPt>
          <c:dPt>
            <c:idx val="50"/>
            <c:bubble3D val="0"/>
            <c:extLst>
              <c:ext xmlns:c16="http://schemas.microsoft.com/office/drawing/2014/chart" uri="{C3380CC4-5D6E-409C-BE32-E72D297353CC}">
                <c16:uniqueId val="{00000036-8945-4A31-893D-5FCD304B5FC7}"/>
              </c:ext>
            </c:extLst>
          </c:dPt>
          <c:dPt>
            <c:idx val="51"/>
            <c:bubble3D val="0"/>
            <c:extLst>
              <c:ext xmlns:c16="http://schemas.microsoft.com/office/drawing/2014/chart" uri="{C3380CC4-5D6E-409C-BE32-E72D297353CC}">
                <c16:uniqueId val="{00000037-8945-4A31-893D-5FCD304B5FC7}"/>
              </c:ext>
            </c:extLst>
          </c:dPt>
          <c:dPt>
            <c:idx val="52"/>
            <c:bubble3D val="0"/>
            <c:extLst>
              <c:ext xmlns:c16="http://schemas.microsoft.com/office/drawing/2014/chart" uri="{C3380CC4-5D6E-409C-BE32-E72D297353CC}">
                <c16:uniqueId val="{00000038-8945-4A31-893D-5FCD304B5FC7}"/>
              </c:ext>
            </c:extLst>
          </c:dPt>
          <c:dPt>
            <c:idx val="53"/>
            <c:bubble3D val="0"/>
            <c:extLst>
              <c:ext xmlns:c16="http://schemas.microsoft.com/office/drawing/2014/chart" uri="{C3380CC4-5D6E-409C-BE32-E72D297353CC}">
                <c16:uniqueId val="{00000039-8945-4A31-893D-5FCD304B5FC7}"/>
              </c:ext>
            </c:extLst>
          </c:dPt>
          <c:dPt>
            <c:idx val="54"/>
            <c:bubble3D val="0"/>
            <c:extLst>
              <c:ext xmlns:c16="http://schemas.microsoft.com/office/drawing/2014/chart" uri="{C3380CC4-5D6E-409C-BE32-E72D297353CC}">
                <c16:uniqueId val="{0000003A-8945-4A31-893D-5FCD304B5FC7}"/>
              </c:ext>
            </c:extLst>
          </c:dPt>
          <c:dPt>
            <c:idx val="55"/>
            <c:bubble3D val="0"/>
            <c:extLst>
              <c:ext xmlns:c16="http://schemas.microsoft.com/office/drawing/2014/chart" uri="{C3380CC4-5D6E-409C-BE32-E72D297353CC}">
                <c16:uniqueId val="{0000003B-8945-4A31-893D-5FCD304B5FC7}"/>
              </c:ext>
            </c:extLst>
          </c:dPt>
          <c:dPt>
            <c:idx val="56"/>
            <c:bubble3D val="0"/>
            <c:extLst>
              <c:ext xmlns:c16="http://schemas.microsoft.com/office/drawing/2014/chart" uri="{C3380CC4-5D6E-409C-BE32-E72D297353CC}">
                <c16:uniqueId val="{0000003C-8945-4A31-893D-5FCD304B5FC7}"/>
              </c:ext>
            </c:extLst>
          </c:dPt>
          <c:dPt>
            <c:idx val="57"/>
            <c:bubble3D val="0"/>
            <c:extLst>
              <c:ext xmlns:c16="http://schemas.microsoft.com/office/drawing/2014/chart" uri="{C3380CC4-5D6E-409C-BE32-E72D297353CC}">
                <c16:uniqueId val="{0000003D-8945-4A31-893D-5FCD304B5FC7}"/>
              </c:ext>
            </c:extLst>
          </c:dPt>
          <c:dPt>
            <c:idx val="58"/>
            <c:bubble3D val="0"/>
            <c:extLst>
              <c:ext xmlns:c16="http://schemas.microsoft.com/office/drawing/2014/chart" uri="{C3380CC4-5D6E-409C-BE32-E72D297353CC}">
                <c16:uniqueId val="{0000003E-8945-4A31-893D-5FCD304B5FC7}"/>
              </c:ext>
            </c:extLst>
          </c:dPt>
          <c:dPt>
            <c:idx val="59"/>
            <c:bubble3D val="0"/>
            <c:extLst>
              <c:ext xmlns:c16="http://schemas.microsoft.com/office/drawing/2014/chart" uri="{C3380CC4-5D6E-409C-BE32-E72D297353CC}">
                <c16:uniqueId val="{0000003F-8945-4A31-893D-5FCD304B5FC7}"/>
              </c:ext>
            </c:extLst>
          </c:dPt>
          <c:dPt>
            <c:idx val="60"/>
            <c:bubble3D val="0"/>
            <c:extLst>
              <c:ext xmlns:c16="http://schemas.microsoft.com/office/drawing/2014/chart" uri="{C3380CC4-5D6E-409C-BE32-E72D297353CC}">
                <c16:uniqueId val="{00000040-8945-4A31-893D-5FCD304B5FC7}"/>
              </c:ext>
            </c:extLst>
          </c:dPt>
          <c:dPt>
            <c:idx val="61"/>
            <c:bubble3D val="0"/>
            <c:extLst>
              <c:ext xmlns:c16="http://schemas.microsoft.com/office/drawing/2014/chart" uri="{C3380CC4-5D6E-409C-BE32-E72D297353CC}">
                <c16:uniqueId val="{00000041-8945-4A31-893D-5FCD304B5FC7}"/>
              </c:ext>
            </c:extLst>
          </c:dPt>
          <c:dPt>
            <c:idx val="62"/>
            <c:bubble3D val="0"/>
            <c:extLst>
              <c:ext xmlns:c16="http://schemas.microsoft.com/office/drawing/2014/chart" uri="{C3380CC4-5D6E-409C-BE32-E72D297353CC}">
                <c16:uniqueId val="{00000042-8945-4A31-893D-5FCD304B5FC7}"/>
              </c:ext>
            </c:extLst>
          </c:dPt>
          <c:dPt>
            <c:idx val="63"/>
            <c:bubble3D val="0"/>
            <c:extLst>
              <c:ext xmlns:c16="http://schemas.microsoft.com/office/drawing/2014/chart" uri="{C3380CC4-5D6E-409C-BE32-E72D297353CC}">
                <c16:uniqueId val="{00000043-8945-4A31-893D-5FCD304B5FC7}"/>
              </c:ext>
            </c:extLst>
          </c:dPt>
          <c:dPt>
            <c:idx val="64"/>
            <c:bubble3D val="0"/>
            <c:extLst>
              <c:ext xmlns:c16="http://schemas.microsoft.com/office/drawing/2014/chart" uri="{C3380CC4-5D6E-409C-BE32-E72D297353CC}">
                <c16:uniqueId val="{00000044-8945-4A31-893D-5FCD304B5FC7}"/>
              </c:ext>
            </c:extLst>
          </c:dPt>
          <c:dPt>
            <c:idx val="65"/>
            <c:bubble3D val="0"/>
            <c:extLst>
              <c:ext xmlns:c16="http://schemas.microsoft.com/office/drawing/2014/chart" uri="{C3380CC4-5D6E-409C-BE32-E72D297353CC}">
                <c16:uniqueId val="{00000045-8945-4A31-893D-5FCD304B5FC7}"/>
              </c:ext>
            </c:extLst>
          </c:dPt>
          <c:dPt>
            <c:idx val="66"/>
            <c:bubble3D val="0"/>
            <c:extLst>
              <c:ext xmlns:c16="http://schemas.microsoft.com/office/drawing/2014/chart" uri="{C3380CC4-5D6E-409C-BE32-E72D297353CC}">
                <c16:uniqueId val="{00000046-8945-4A31-893D-5FCD304B5FC7}"/>
              </c:ext>
            </c:extLst>
          </c:dPt>
          <c:dPt>
            <c:idx val="67"/>
            <c:bubble3D val="0"/>
            <c:extLst>
              <c:ext xmlns:c16="http://schemas.microsoft.com/office/drawing/2014/chart" uri="{C3380CC4-5D6E-409C-BE32-E72D297353CC}">
                <c16:uniqueId val="{00000047-8945-4A31-893D-5FCD304B5FC7}"/>
              </c:ext>
            </c:extLst>
          </c:dPt>
          <c:dPt>
            <c:idx val="68"/>
            <c:bubble3D val="0"/>
            <c:extLst>
              <c:ext xmlns:c16="http://schemas.microsoft.com/office/drawing/2014/chart" uri="{C3380CC4-5D6E-409C-BE32-E72D297353CC}">
                <c16:uniqueId val="{00000048-8945-4A31-893D-5FCD304B5FC7}"/>
              </c:ext>
            </c:extLst>
          </c:dPt>
          <c:dPt>
            <c:idx val="69"/>
            <c:bubble3D val="0"/>
            <c:extLst>
              <c:ext xmlns:c16="http://schemas.microsoft.com/office/drawing/2014/chart" uri="{C3380CC4-5D6E-409C-BE32-E72D297353CC}">
                <c16:uniqueId val="{00000049-8945-4A31-893D-5FCD304B5FC7}"/>
              </c:ext>
            </c:extLst>
          </c:dPt>
          <c:dPt>
            <c:idx val="70"/>
            <c:bubble3D val="0"/>
            <c:extLst>
              <c:ext xmlns:c16="http://schemas.microsoft.com/office/drawing/2014/chart" uri="{C3380CC4-5D6E-409C-BE32-E72D297353CC}">
                <c16:uniqueId val="{0000004A-8945-4A31-893D-5FCD304B5FC7}"/>
              </c:ext>
            </c:extLst>
          </c:dPt>
          <c:dPt>
            <c:idx val="71"/>
            <c:bubble3D val="0"/>
            <c:extLst>
              <c:ext xmlns:c16="http://schemas.microsoft.com/office/drawing/2014/chart" uri="{C3380CC4-5D6E-409C-BE32-E72D297353CC}">
                <c16:uniqueId val="{0000004B-8945-4A31-893D-5FCD304B5FC7}"/>
              </c:ext>
            </c:extLst>
          </c:dPt>
          <c:dPt>
            <c:idx val="72"/>
            <c:bubble3D val="0"/>
            <c:extLst>
              <c:ext xmlns:c16="http://schemas.microsoft.com/office/drawing/2014/chart" uri="{C3380CC4-5D6E-409C-BE32-E72D297353CC}">
                <c16:uniqueId val="{0000004C-8945-4A31-893D-5FCD304B5FC7}"/>
              </c:ext>
            </c:extLst>
          </c:dPt>
          <c:dPt>
            <c:idx val="73"/>
            <c:bubble3D val="0"/>
            <c:extLst>
              <c:ext xmlns:c16="http://schemas.microsoft.com/office/drawing/2014/chart" uri="{C3380CC4-5D6E-409C-BE32-E72D297353CC}">
                <c16:uniqueId val="{0000004D-8945-4A31-893D-5FCD304B5FC7}"/>
              </c:ext>
            </c:extLst>
          </c:dPt>
          <c:dPt>
            <c:idx val="74"/>
            <c:bubble3D val="0"/>
            <c:extLst>
              <c:ext xmlns:c16="http://schemas.microsoft.com/office/drawing/2014/chart" uri="{C3380CC4-5D6E-409C-BE32-E72D297353CC}">
                <c16:uniqueId val="{0000004E-8945-4A31-893D-5FCD304B5FC7}"/>
              </c:ext>
            </c:extLst>
          </c:dPt>
          <c:dPt>
            <c:idx val="75"/>
            <c:bubble3D val="0"/>
            <c:extLst>
              <c:ext xmlns:c16="http://schemas.microsoft.com/office/drawing/2014/chart" uri="{C3380CC4-5D6E-409C-BE32-E72D297353CC}">
                <c16:uniqueId val="{0000004F-8945-4A31-893D-5FCD304B5FC7}"/>
              </c:ext>
            </c:extLst>
          </c:dPt>
          <c:dPt>
            <c:idx val="76"/>
            <c:bubble3D val="0"/>
            <c:extLst>
              <c:ext xmlns:c16="http://schemas.microsoft.com/office/drawing/2014/chart" uri="{C3380CC4-5D6E-409C-BE32-E72D297353CC}">
                <c16:uniqueId val="{00000050-8945-4A31-893D-5FCD304B5FC7}"/>
              </c:ext>
            </c:extLst>
          </c:dPt>
          <c:dPt>
            <c:idx val="77"/>
            <c:bubble3D val="0"/>
            <c:extLst>
              <c:ext xmlns:c16="http://schemas.microsoft.com/office/drawing/2014/chart" uri="{C3380CC4-5D6E-409C-BE32-E72D297353CC}">
                <c16:uniqueId val="{00000051-8945-4A31-893D-5FCD304B5FC7}"/>
              </c:ext>
            </c:extLst>
          </c:dPt>
          <c:dPt>
            <c:idx val="78"/>
            <c:bubble3D val="0"/>
            <c:extLst>
              <c:ext xmlns:c16="http://schemas.microsoft.com/office/drawing/2014/chart" uri="{C3380CC4-5D6E-409C-BE32-E72D297353CC}">
                <c16:uniqueId val="{00000052-8945-4A31-893D-5FCD304B5FC7}"/>
              </c:ext>
            </c:extLst>
          </c:dPt>
          <c:dPt>
            <c:idx val="79"/>
            <c:bubble3D val="0"/>
            <c:extLst>
              <c:ext xmlns:c16="http://schemas.microsoft.com/office/drawing/2014/chart" uri="{C3380CC4-5D6E-409C-BE32-E72D297353CC}">
                <c16:uniqueId val="{00000053-8945-4A31-893D-5FCD304B5FC7}"/>
              </c:ext>
            </c:extLst>
          </c:dPt>
          <c:dPt>
            <c:idx val="80"/>
            <c:bubble3D val="0"/>
            <c:extLst>
              <c:ext xmlns:c16="http://schemas.microsoft.com/office/drawing/2014/chart" uri="{C3380CC4-5D6E-409C-BE32-E72D297353CC}">
                <c16:uniqueId val="{00000054-8945-4A31-893D-5FCD304B5FC7}"/>
              </c:ext>
            </c:extLst>
          </c:dPt>
          <c:dPt>
            <c:idx val="81"/>
            <c:bubble3D val="0"/>
            <c:extLst>
              <c:ext xmlns:c16="http://schemas.microsoft.com/office/drawing/2014/chart" uri="{C3380CC4-5D6E-409C-BE32-E72D297353CC}">
                <c16:uniqueId val="{00000055-8945-4A31-893D-5FCD304B5FC7}"/>
              </c:ext>
            </c:extLst>
          </c:dPt>
          <c:dPt>
            <c:idx val="82"/>
            <c:bubble3D val="0"/>
            <c:extLst>
              <c:ext xmlns:c16="http://schemas.microsoft.com/office/drawing/2014/chart" uri="{C3380CC4-5D6E-409C-BE32-E72D297353CC}">
                <c16:uniqueId val="{00000056-8945-4A31-893D-5FCD304B5FC7}"/>
              </c:ext>
            </c:extLst>
          </c:dPt>
          <c:dPt>
            <c:idx val="83"/>
            <c:bubble3D val="0"/>
            <c:extLst>
              <c:ext xmlns:c16="http://schemas.microsoft.com/office/drawing/2014/chart" uri="{C3380CC4-5D6E-409C-BE32-E72D297353CC}">
                <c16:uniqueId val="{00000057-8945-4A31-893D-5FCD304B5FC7}"/>
              </c:ext>
            </c:extLst>
          </c:dPt>
          <c:dPt>
            <c:idx val="84"/>
            <c:bubble3D val="0"/>
            <c:extLst>
              <c:ext xmlns:c16="http://schemas.microsoft.com/office/drawing/2014/chart" uri="{C3380CC4-5D6E-409C-BE32-E72D297353CC}">
                <c16:uniqueId val="{00000058-8945-4A31-893D-5FCD304B5FC7}"/>
              </c:ext>
            </c:extLst>
          </c:dPt>
          <c:dPt>
            <c:idx val="85"/>
            <c:bubble3D val="0"/>
            <c:extLst>
              <c:ext xmlns:c16="http://schemas.microsoft.com/office/drawing/2014/chart" uri="{C3380CC4-5D6E-409C-BE32-E72D297353CC}">
                <c16:uniqueId val="{00000059-8945-4A31-893D-5FCD304B5FC7}"/>
              </c:ext>
            </c:extLst>
          </c:dPt>
          <c:dPt>
            <c:idx val="86"/>
            <c:bubble3D val="0"/>
            <c:extLst>
              <c:ext xmlns:c16="http://schemas.microsoft.com/office/drawing/2014/chart" uri="{C3380CC4-5D6E-409C-BE32-E72D297353CC}">
                <c16:uniqueId val="{0000005A-8945-4A31-893D-5FCD304B5FC7}"/>
              </c:ext>
            </c:extLst>
          </c:dPt>
          <c:dPt>
            <c:idx val="87"/>
            <c:bubble3D val="0"/>
            <c:extLst>
              <c:ext xmlns:c16="http://schemas.microsoft.com/office/drawing/2014/chart" uri="{C3380CC4-5D6E-409C-BE32-E72D297353CC}">
                <c16:uniqueId val="{0000005B-8945-4A31-893D-5FCD304B5FC7}"/>
              </c:ext>
            </c:extLst>
          </c:dPt>
          <c:dPt>
            <c:idx val="88"/>
            <c:bubble3D val="0"/>
            <c:extLst>
              <c:ext xmlns:c16="http://schemas.microsoft.com/office/drawing/2014/chart" uri="{C3380CC4-5D6E-409C-BE32-E72D297353CC}">
                <c16:uniqueId val="{0000005C-8945-4A31-893D-5FCD304B5FC7}"/>
              </c:ext>
            </c:extLst>
          </c:dPt>
          <c:dPt>
            <c:idx val="89"/>
            <c:bubble3D val="0"/>
            <c:extLst>
              <c:ext xmlns:c16="http://schemas.microsoft.com/office/drawing/2014/chart" uri="{C3380CC4-5D6E-409C-BE32-E72D297353CC}">
                <c16:uniqueId val="{0000005D-8945-4A31-893D-5FCD304B5FC7}"/>
              </c:ext>
            </c:extLst>
          </c:dPt>
          <c:dPt>
            <c:idx val="90"/>
            <c:bubble3D val="0"/>
            <c:extLst>
              <c:ext xmlns:c16="http://schemas.microsoft.com/office/drawing/2014/chart" uri="{C3380CC4-5D6E-409C-BE32-E72D297353CC}">
                <c16:uniqueId val="{0000005E-8945-4A31-893D-5FCD304B5FC7}"/>
              </c:ext>
            </c:extLst>
          </c:dPt>
          <c:dPt>
            <c:idx val="91"/>
            <c:bubble3D val="0"/>
            <c:extLst>
              <c:ext xmlns:c16="http://schemas.microsoft.com/office/drawing/2014/chart" uri="{C3380CC4-5D6E-409C-BE32-E72D297353CC}">
                <c16:uniqueId val="{0000005F-8945-4A31-893D-5FCD304B5FC7}"/>
              </c:ext>
            </c:extLst>
          </c:dPt>
          <c:dPt>
            <c:idx val="92"/>
            <c:bubble3D val="0"/>
            <c:extLst>
              <c:ext xmlns:c16="http://schemas.microsoft.com/office/drawing/2014/chart" uri="{C3380CC4-5D6E-409C-BE32-E72D297353CC}">
                <c16:uniqueId val="{00000060-8945-4A31-893D-5FCD304B5FC7}"/>
              </c:ext>
            </c:extLst>
          </c:dPt>
          <c:dPt>
            <c:idx val="93"/>
            <c:bubble3D val="0"/>
            <c:extLst>
              <c:ext xmlns:c16="http://schemas.microsoft.com/office/drawing/2014/chart" uri="{C3380CC4-5D6E-409C-BE32-E72D297353CC}">
                <c16:uniqueId val="{00000061-8945-4A31-893D-5FCD304B5FC7}"/>
              </c:ext>
            </c:extLst>
          </c:dPt>
          <c:dPt>
            <c:idx val="94"/>
            <c:bubble3D val="0"/>
            <c:extLst>
              <c:ext xmlns:c16="http://schemas.microsoft.com/office/drawing/2014/chart" uri="{C3380CC4-5D6E-409C-BE32-E72D297353CC}">
                <c16:uniqueId val="{00000062-8945-4A31-893D-5FCD304B5FC7}"/>
              </c:ext>
            </c:extLst>
          </c:dPt>
          <c:dPt>
            <c:idx val="95"/>
            <c:bubble3D val="0"/>
            <c:extLst>
              <c:ext xmlns:c16="http://schemas.microsoft.com/office/drawing/2014/chart" uri="{C3380CC4-5D6E-409C-BE32-E72D297353CC}">
                <c16:uniqueId val="{00000063-8945-4A31-893D-5FCD304B5FC7}"/>
              </c:ext>
            </c:extLst>
          </c:dPt>
          <c:dPt>
            <c:idx val="96"/>
            <c:bubble3D val="0"/>
            <c:extLst>
              <c:ext xmlns:c16="http://schemas.microsoft.com/office/drawing/2014/chart" uri="{C3380CC4-5D6E-409C-BE32-E72D297353CC}">
                <c16:uniqueId val="{00000064-8945-4A31-893D-5FCD304B5FC7}"/>
              </c:ext>
            </c:extLst>
          </c:dPt>
          <c:dPt>
            <c:idx val="97"/>
            <c:bubble3D val="0"/>
            <c:extLst>
              <c:ext xmlns:c16="http://schemas.microsoft.com/office/drawing/2014/chart" uri="{C3380CC4-5D6E-409C-BE32-E72D297353CC}">
                <c16:uniqueId val="{00000065-8945-4A31-893D-5FCD304B5FC7}"/>
              </c:ext>
            </c:extLst>
          </c:dPt>
          <c:dPt>
            <c:idx val="98"/>
            <c:bubble3D val="0"/>
            <c:extLst>
              <c:ext xmlns:c16="http://schemas.microsoft.com/office/drawing/2014/chart" uri="{C3380CC4-5D6E-409C-BE32-E72D297353CC}">
                <c16:uniqueId val="{00000066-8945-4A31-893D-5FCD304B5FC7}"/>
              </c:ext>
            </c:extLst>
          </c:dPt>
          <c:dPt>
            <c:idx val="99"/>
            <c:bubble3D val="0"/>
            <c:extLst>
              <c:ext xmlns:c16="http://schemas.microsoft.com/office/drawing/2014/chart" uri="{C3380CC4-5D6E-409C-BE32-E72D297353CC}">
                <c16:uniqueId val="{00000067-8945-4A31-893D-5FCD304B5FC7}"/>
              </c:ext>
            </c:extLst>
          </c:dPt>
          <c:dPt>
            <c:idx val="100"/>
            <c:bubble3D val="0"/>
            <c:extLst>
              <c:ext xmlns:c16="http://schemas.microsoft.com/office/drawing/2014/chart" uri="{C3380CC4-5D6E-409C-BE32-E72D297353CC}">
                <c16:uniqueId val="{00000068-8945-4A31-893D-5FCD304B5FC7}"/>
              </c:ext>
            </c:extLst>
          </c:dPt>
          <c:dPt>
            <c:idx val="101"/>
            <c:bubble3D val="0"/>
            <c:extLst>
              <c:ext xmlns:c16="http://schemas.microsoft.com/office/drawing/2014/chart" uri="{C3380CC4-5D6E-409C-BE32-E72D297353CC}">
                <c16:uniqueId val="{00000069-8945-4A31-893D-5FCD304B5FC7}"/>
              </c:ext>
            </c:extLst>
          </c:dPt>
          <c:dPt>
            <c:idx val="102"/>
            <c:bubble3D val="0"/>
            <c:extLst>
              <c:ext xmlns:c16="http://schemas.microsoft.com/office/drawing/2014/chart" uri="{C3380CC4-5D6E-409C-BE32-E72D297353CC}">
                <c16:uniqueId val="{0000006A-8945-4A31-893D-5FCD304B5FC7}"/>
              </c:ext>
            </c:extLst>
          </c:dPt>
          <c:dPt>
            <c:idx val="103"/>
            <c:bubble3D val="0"/>
            <c:extLst>
              <c:ext xmlns:c16="http://schemas.microsoft.com/office/drawing/2014/chart" uri="{C3380CC4-5D6E-409C-BE32-E72D297353CC}">
                <c16:uniqueId val="{0000006B-8945-4A31-893D-5FCD304B5FC7}"/>
              </c:ext>
            </c:extLst>
          </c:dPt>
          <c:dPt>
            <c:idx val="104"/>
            <c:bubble3D val="0"/>
            <c:extLst>
              <c:ext xmlns:c16="http://schemas.microsoft.com/office/drawing/2014/chart" uri="{C3380CC4-5D6E-409C-BE32-E72D297353CC}">
                <c16:uniqueId val="{0000006C-8945-4A31-893D-5FCD304B5FC7}"/>
              </c:ext>
            </c:extLst>
          </c:dPt>
          <c:dPt>
            <c:idx val="105"/>
            <c:bubble3D val="0"/>
            <c:extLst>
              <c:ext xmlns:c16="http://schemas.microsoft.com/office/drawing/2014/chart" uri="{C3380CC4-5D6E-409C-BE32-E72D297353CC}">
                <c16:uniqueId val="{0000006D-8945-4A31-893D-5FCD304B5FC7}"/>
              </c:ext>
            </c:extLst>
          </c:dPt>
          <c:dPt>
            <c:idx val="106"/>
            <c:bubble3D val="0"/>
            <c:extLst>
              <c:ext xmlns:c16="http://schemas.microsoft.com/office/drawing/2014/chart" uri="{C3380CC4-5D6E-409C-BE32-E72D297353CC}">
                <c16:uniqueId val="{0000006E-8945-4A31-893D-5FCD304B5FC7}"/>
              </c:ext>
            </c:extLst>
          </c:dPt>
          <c:dPt>
            <c:idx val="107"/>
            <c:bubble3D val="0"/>
            <c:extLst>
              <c:ext xmlns:c16="http://schemas.microsoft.com/office/drawing/2014/chart" uri="{C3380CC4-5D6E-409C-BE32-E72D297353CC}">
                <c16:uniqueId val="{0000006F-8945-4A31-893D-5FCD304B5FC7}"/>
              </c:ext>
            </c:extLst>
          </c:dPt>
          <c:dPt>
            <c:idx val="108"/>
            <c:bubble3D val="0"/>
            <c:extLst>
              <c:ext xmlns:c16="http://schemas.microsoft.com/office/drawing/2014/chart" uri="{C3380CC4-5D6E-409C-BE32-E72D297353CC}">
                <c16:uniqueId val="{00000070-8945-4A31-893D-5FCD304B5FC7}"/>
              </c:ext>
            </c:extLst>
          </c:dPt>
          <c:dPt>
            <c:idx val="109"/>
            <c:bubble3D val="0"/>
            <c:extLst>
              <c:ext xmlns:c16="http://schemas.microsoft.com/office/drawing/2014/chart" uri="{C3380CC4-5D6E-409C-BE32-E72D297353CC}">
                <c16:uniqueId val="{00000071-8945-4A31-893D-5FCD304B5FC7}"/>
              </c:ext>
            </c:extLst>
          </c:dPt>
          <c:dPt>
            <c:idx val="110"/>
            <c:bubble3D val="0"/>
            <c:extLst>
              <c:ext xmlns:c16="http://schemas.microsoft.com/office/drawing/2014/chart" uri="{C3380CC4-5D6E-409C-BE32-E72D297353CC}">
                <c16:uniqueId val="{00000072-8945-4A31-893D-5FCD304B5FC7}"/>
              </c:ext>
            </c:extLst>
          </c:dPt>
          <c:dPt>
            <c:idx val="111"/>
            <c:bubble3D val="0"/>
            <c:extLst>
              <c:ext xmlns:c16="http://schemas.microsoft.com/office/drawing/2014/chart" uri="{C3380CC4-5D6E-409C-BE32-E72D297353CC}">
                <c16:uniqueId val="{00000073-8945-4A31-893D-5FCD304B5FC7}"/>
              </c:ext>
            </c:extLst>
          </c:dPt>
          <c:dPt>
            <c:idx val="112"/>
            <c:bubble3D val="0"/>
            <c:extLst>
              <c:ext xmlns:c16="http://schemas.microsoft.com/office/drawing/2014/chart" uri="{C3380CC4-5D6E-409C-BE32-E72D297353CC}">
                <c16:uniqueId val="{00000074-8945-4A31-893D-5FCD304B5FC7}"/>
              </c:ext>
            </c:extLst>
          </c:dPt>
          <c:dPt>
            <c:idx val="113"/>
            <c:bubble3D val="0"/>
            <c:extLst>
              <c:ext xmlns:c16="http://schemas.microsoft.com/office/drawing/2014/chart" uri="{C3380CC4-5D6E-409C-BE32-E72D297353CC}">
                <c16:uniqueId val="{00000075-8945-4A31-893D-5FCD304B5FC7}"/>
              </c:ext>
            </c:extLst>
          </c:dPt>
          <c:dPt>
            <c:idx val="114"/>
            <c:bubble3D val="0"/>
            <c:extLst>
              <c:ext xmlns:c16="http://schemas.microsoft.com/office/drawing/2014/chart" uri="{C3380CC4-5D6E-409C-BE32-E72D297353CC}">
                <c16:uniqueId val="{00000076-8945-4A31-893D-5FCD304B5FC7}"/>
              </c:ext>
            </c:extLst>
          </c:dPt>
          <c:dPt>
            <c:idx val="115"/>
            <c:bubble3D val="0"/>
            <c:extLst>
              <c:ext xmlns:c16="http://schemas.microsoft.com/office/drawing/2014/chart" uri="{C3380CC4-5D6E-409C-BE32-E72D297353CC}">
                <c16:uniqueId val="{00000077-8945-4A31-893D-5FCD304B5FC7}"/>
              </c:ext>
            </c:extLst>
          </c:dPt>
          <c:dPt>
            <c:idx val="116"/>
            <c:bubble3D val="0"/>
            <c:extLst>
              <c:ext xmlns:c16="http://schemas.microsoft.com/office/drawing/2014/chart" uri="{C3380CC4-5D6E-409C-BE32-E72D297353CC}">
                <c16:uniqueId val="{00000078-8945-4A31-893D-5FCD304B5FC7}"/>
              </c:ext>
            </c:extLst>
          </c:dPt>
          <c:dPt>
            <c:idx val="117"/>
            <c:bubble3D val="0"/>
            <c:extLst>
              <c:ext xmlns:c16="http://schemas.microsoft.com/office/drawing/2014/chart" uri="{C3380CC4-5D6E-409C-BE32-E72D297353CC}">
                <c16:uniqueId val="{00000079-8945-4A31-893D-5FCD304B5FC7}"/>
              </c:ext>
            </c:extLst>
          </c:dPt>
          <c:dPt>
            <c:idx val="118"/>
            <c:bubble3D val="0"/>
            <c:extLst>
              <c:ext xmlns:c16="http://schemas.microsoft.com/office/drawing/2014/chart" uri="{C3380CC4-5D6E-409C-BE32-E72D297353CC}">
                <c16:uniqueId val="{0000007A-8945-4A31-893D-5FCD304B5FC7}"/>
              </c:ext>
            </c:extLst>
          </c:dPt>
          <c:dPt>
            <c:idx val="119"/>
            <c:bubble3D val="0"/>
            <c:extLst>
              <c:ext xmlns:c16="http://schemas.microsoft.com/office/drawing/2014/chart" uri="{C3380CC4-5D6E-409C-BE32-E72D297353CC}">
                <c16:uniqueId val="{0000007B-8945-4A31-893D-5FCD304B5FC7}"/>
              </c:ext>
            </c:extLst>
          </c:dPt>
          <c:dPt>
            <c:idx val="120"/>
            <c:bubble3D val="0"/>
            <c:extLst>
              <c:ext xmlns:c16="http://schemas.microsoft.com/office/drawing/2014/chart" uri="{C3380CC4-5D6E-409C-BE32-E72D297353CC}">
                <c16:uniqueId val="{0000007C-8945-4A31-893D-5FCD304B5FC7}"/>
              </c:ext>
            </c:extLst>
          </c:dPt>
          <c:dPt>
            <c:idx val="121"/>
            <c:bubble3D val="0"/>
            <c:extLst>
              <c:ext xmlns:c16="http://schemas.microsoft.com/office/drawing/2014/chart" uri="{C3380CC4-5D6E-409C-BE32-E72D297353CC}">
                <c16:uniqueId val="{0000007D-8945-4A31-893D-5FCD304B5FC7}"/>
              </c:ext>
            </c:extLst>
          </c:dPt>
          <c:dPt>
            <c:idx val="122"/>
            <c:bubble3D val="0"/>
            <c:extLst>
              <c:ext xmlns:c16="http://schemas.microsoft.com/office/drawing/2014/chart" uri="{C3380CC4-5D6E-409C-BE32-E72D297353CC}">
                <c16:uniqueId val="{0000007E-8945-4A31-893D-5FCD304B5FC7}"/>
              </c:ext>
            </c:extLst>
          </c:dPt>
          <c:dPt>
            <c:idx val="123"/>
            <c:bubble3D val="0"/>
            <c:extLst>
              <c:ext xmlns:c16="http://schemas.microsoft.com/office/drawing/2014/chart" uri="{C3380CC4-5D6E-409C-BE32-E72D297353CC}">
                <c16:uniqueId val="{0000007F-8945-4A31-893D-5FCD304B5FC7}"/>
              </c:ext>
            </c:extLst>
          </c:dPt>
          <c:dPt>
            <c:idx val="124"/>
            <c:bubble3D val="0"/>
            <c:extLst>
              <c:ext xmlns:c16="http://schemas.microsoft.com/office/drawing/2014/chart" uri="{C3380CC4-5D6E-409C-BE32-E72D297353CC}">
                <c16:uniqueId val="{00000080-8945-4A31-893D-5FCD304B5FC7}"/>
              </c:ext>
            </c:extLst>
          </c:dPt>
          <c:dPt>
            <c:idx val="125"/>
            <c:bubble3D val="0"/>
            <c:extLst>
              <c:ext xmlns:c16="http://schemas.microsoft.com/office/drawing/2014/chart" uri="{C3380CC4-5D6E-409C-BE32-E72D297353CC}">
                <c16:uniqueId val="{00000081-8945-4A31-893D-5FCD304B5FC7}"/>
              </c:ext>
            </c:extLst>
          </c:dPt>
          <c:dPt>
            <c:idx val="126"/>
            <c:bubble3D val="0"/>
            <c:extLst>
              <c:ext xmlns:c16="http://schemas.microsoft.com/office/drawing/2014/chart" uri="{C3380CC4-5D6E-409C-BE32-E72D297353CC}">
                <c16:uniqueId val="{00000082-8945-4A31-893D-5FCD304B5FC7}"/>
              </c:ext>
            </c:extLst>
          </c:dPt>
          <c:dPt>
            <c:idx val="127"/>
            <c:bubble3D val="0"/>
            <c:extLst>
              <c:ext xmlns:c16="http://schemas.microsoft.com/office/drawing/2014/chart" uri="{C3380CC4-5D6E-409C-BE32-E72D297353CC}">
                <c16:uniqueId val="{00000083-8945-4A31-893D-5FCD304B5FC7}"/>
              </c:ext>
            </c:extLst>
          </c:dPt>
          <c:dPt>
            <c:idx val="128"/>
            <c:bubble3D val="0"/>
            <c:extLst>
              <c:ext xmlns:c16="http://schemas.microsoft.com/office/drawing/2014/chart" uri="{C3380CC4-5D6E-409C-BE32-E72D297353CC}">
                <c16:uniqueId val="{00000084-8945-4A31-893D-5FCD304B5FC7}"/>
              </c:ext>
            </c:extLst>
          </c:dPt>
          <c:dPt>
            <c:idx val="129"/>
            <c:bubble3D val="0"/>
            <c:extLst>
              <c:ext xmlns:c16="http://schemas.microsoft.com/office/drawing/2014/chart" uri="{C3380CC4-5D6E-409C-BE32-E72D297353CC}">
                <c16:uniqueId val="{00000085-8945-4A31-893D-5FCD304B5FC7}"/>
              </c:ext>
            </c:extLst>
          </c:dPt>
          <c:dPt>
            <c:idx val="130"/>
            <c:bubble3D val="0"/>
            <c:extLst>
              <c:ext xmlns:c16="http://schemas.microsoft.com/office/drawing/2014/chart" uri="{C3380CC4-5D6E-409C-BE32-E72D297353CC}">
                <c16:uniqueId val="{00000086-8945-4A31-893D-5FCD304B5FC7}"/>
              </c:ext>
            </c:extLst>
          </c:dPt>
          <c:dPt>
            <c:idx val="131"/>
            <c:bubble3D val="0"/>
            <c:extLst>
              <c:ext xmlns:c16="http://schemas.microsoft.com/office/drawing/2014/chart" uri="{C3380CC4-5D6E-409C-BE32-E72D297353CC}">
                <c16:uniqueId val="{00000087-8945-4A31-893D-5FCD304B5FC7}"/>
              </c:ext>
            </c:extLst>
          </c:dPt>
          <c:dPt>
            <c:idx val="132"/>
            <c:bubble3D val="0"/>
            <c:extLst>
              <c:ext xmlns:c16="http://schemas.microsoft.com/office/drawing/2014/chart" uri="{C3380CC4-5D6E-409C-BE32-E72D297353CC}">
                <c16:uniqueId val="{00000088-8945-4A31-893D-5FCD304B5FC7}"/>
              </c:ext>
            </c:extLst>
          </c:dPt>
          <c:dPt>
            <c:idx val="133"/>
            <c:bubble3D val="0"/>
            <c:extLst>
              <c:ext xmlns:c16="http://schemas.microsoft.com/office/drawing/2014/chart" uri="{C3380CC4-5D6E-409C-BE32-E72D297353CC}">
                <c16:uniqueId val="{00000089-8945-4A31-893D-5FCD304B5FC7}"/>
              </c:ext>
            </c:extLst>
          </c:dPt>
          <c:dPt>
            <c:idx val="134"/>
            <c:bubble3D val="0"/>
            <c:extLst>
              <c:ext xmlns:c16="http://schemas.microsoft.com/office/drawing/2014/chart" uri="{C3380CC4-5D6E-409C-BE32-E72D297353CC}">
                <c16:uniqueId val="{0000008A-8945-4A31-893D-5FCD304B5FC7}"/>
              </c:ext>
            </c:extLst>
          </c:dPt>
          <c:dPt>
            <c:idx val="135"/>
            <c:bubble3D val="0"/>
            <c:extLst>
              <c:ext xmlns:c16="http://schemas.microsoft.com/office/drawing/2014/chart" uri="{C3380CC4-5D6E-409C-BE32-E72D297353CC}">
                <c16:uniqueId val="{0000008B-8945-4A31-893D-5FCD304B5FC7}"/>
              </c:ext>
            </c:extLst>
          </c:dPt>
          <c:dPt>
            <c:idx val="136"/>
            <c:bubble3D val="0"/>
            <c:extLst>
              <c:ext xmlns:c16="http://schemas.microsoft.com/office/drawing/2014/chart" uri="{C3380CC4-5D6E-409C-BE32-E72D297353CC}">
                <c16:uniqueId val="{0000008C-8945-4A31-893D-5FCD304B5FC7}"/>
              </c:ext>
            </c:extLst>
          </c:dPt>
          <c:dPt>
            <c:idx val="137"/>
            <c:bubble3D val="0"/>
            <c:extLst>
              <c:ext xmlns:c16="http://schemas.microsoft.com/office/drawing/2014/chart" uri="{C3380CC4-5D6E-409C-BE32-E72D297353CC}">
                <c16:uniqueId val="{0000008D-8945-4A31-893D-5FCD304B5FC7}"/>
              </c:ext>
            </c:extLst>
          </c:dPt>
          <c:dPt>
            <c:idx val="138"/>
            <c:bubble3D val="0"/>
            <c:extLst>
              <c:ext xmlns:c16="http://schemas.microsoft.com/office/drawing/2014/chart" uri="{C3380CC4-5D6E-409C-BE32-E72D297353CC}">
                <c16:uniqueId val="{0000008E-8945-4A31-893D-5FCD304B5FC7}"/>
              </c:ext>
            </c:extLst>
          </c:dPt>
          <c:dPt>
            <c:idx val="139"/>
            <c:bubble3D val="0"/>
            <c:extLst>
              <c:ext xmlns:c16="http://schemas.microsoft.com/office/drawing/2014/chart" uri="{C3380CC4-5D6E-409C-BE32-E72D297353CC}">
                <c16:uniqueId val="{0000008F-8945-4A31-893D-5FCD304B5FC7}"/>
              </c:ext>
            </c:extLst>
          </c:dPt>
          <c:dPt>
            <c:idx val="140"/>
            <c:bubble3D val="0"/>
            <c:extLst>
              <c:ext xmlns:c16="http://schemas.microsoft.com/office/drawing/2014/chart" uri="{C3380CC4-5D6E-409C-BE32-E72D297353CC}">
                <c16:uniqueId val="{00000090-8945-4A31-893D-5FCD304B5FC7}"/>
              </c:ext>
            </c:extLst>
          </c:dPt>
          <c:dPt>
            <c:idx val="141"/>
            <c:bubble3D val="0"/>
            <c:extLst>
              <c:ext xmlns:c16="http://schemas.microsoft.com/office/drawing/2014/chart" uri="{C3380CC4-5D6E-409C-BE32-E72D297353CC}">
                <c16:uniqueId val="{00000091-8945-4A31-893D-5FCD304B5FC7}"/>
              </c:ext>
            </c:extLst>
          </c:dPt>
          <c:dPt>
            <c:idx val="142"/>
            <c:bubble3D val="0"/>
            <c:extLst>
              <c:ext xmlns:c16="http://schemas.microsoft.com/office/drawing/2014/chart" uri="{C3380CC4-5D6E-409C-BE32-E72D297353CC}">
                <c16:uniqueId val="{00000092-8945-4A31-893D-5FCD304B5FC7}"/>
              </c:ext>
            </c:extLst>
          </c:dPt>
          <c:dPt>
            <c:idx val="143"/>
            <c:bubble3D val="0"/>
            <c:extLst>
              <c:ext xmlns:c16="http://schemas.microsoft.com/office/drawing/2014/chart" uri="{C3380CC4-5D6E-409C-BE32-E72D297353CC}">
                <c16:uniqueId val="{00000093-8945-4A31-893D-5FCD304B5FC7}"/>
              </c:ext>
            </c:extLst>
          </c:dPt>
          <c:dPt>
            <c:idx val="144"/>
            <c:bubble3D val="0"/>
            <c:extLst>
              <c:ext xmlns:c16="http://schemas.microsoft.com/office/drawing/2014/chart" uri="{C3380CC4-5D6E-409C-BE32-E72D297353CC}">
                <c16:uniqueId val="{00000094-8945-4A31-893D-5FCD304B5FC7}"/>
              </c:ext>
            </c:extLst>
          </c:dPt>
          <c:dPt>
            <c:idx val="145"/>
            <c:bubble3D val="0"/>
            <c:extLst>
              <c:ext xmlns:c16="http://schemas.microsoft.com/office/drawing/2014/chart" uri="{C3380CC4-5D6E-409C-BE32-E72D297353CC}">
                <c16:uniqueId val="{00000095-8945-4A31-893D-5FCD304B5FC7}"/>
              </c:ext>
            </c:extLst>
          </c:dPt>
          <c:dPt>
            <c:idx val="146"/>
            <c:bubble3D val="0"/>
            <c:extLst>
              <c:ext xmlns:c16="http://schemas.microsoft.com/office/drawing/2014/chart" uri="{C3380CC4-5D6E-409C-BE32-E72D297353CC}">
                <c16:uniqueId val="{00000096-8945-4A31-893D-5FCD304B5FC7}"/>
              </c:ext>
            </c:extLst>
          </c:dPt>
          <c:dPt>
            <c:idx val="147"/>
            <c:bubble3D val="0"/>
            <c:extLst>
              <c:ext xmlns:c16="http://schemas.microsoft.com/office/drawing/2014/chart" uri="{C3380CC4-5D6E-409C-BE32-E72D297353CC}">
                <c16:uniqueId val="{00000097-8945-4A31-893D-5FCD304B5FC7}"/>
              </c:ext>
            </c:extLst>
          </c:dPt>
          <c:dPt>
            <c:idx val="148"/>
            <c:bubble3D val="0"/>
            <c:extLst>
              <c:ext xmlns:c16="http://schemas.microsoft.com/office/drawing/2014/chart" uri="{C3380CC4-5D6E-409C-BE32-E72D297353CC}">
                <c16:uniqueId val="{00000098-8945-4A31-893D-5FCD304B5FC7}"/>
              </c:ext>
            </c:extLst>
          </c:dPt>
          <c:dPt>
            <c:idx val="149"/>
            <c:bubble3D val="0"/>
            <c:extLst>
              <c:ext xmlns:c16="http://schemas.microsoft.com/office/drawing/2014/chart" uri="{C3380CC4-5D6E-409C-BE32-E72D297353CC}">
                <c16:uniqueId val="{00000099-8945-4A31-893D-5FCD304B5FC7}"/>
              </c:ext>
            </c:extLst>
          </c:dPt>
          <c:dPt>
            <c:idx val="150"/>
            <c:bubble3D val="0"/>
            <c:extLst>
              <c:ext xmlns:c16="http://schemas.microsoft.com/office/drawing/2014/chart" uri="{C3380CC4-5D6E-409C-BE32-E72D297353CC}">
                <c16:uniqueId val="{0000009A-8945-4A31-893D-5FCD304B5FC7}"/>
              </c:ext>
            </c:extLst>
          </c:dPt>
          <c:dPt>
            <c:idx val="151"/>
            <c:bubble3D val="0"/>
            <c:extLst>
              <c:ext xmlns:c16="http://schemas.microsoft.com/office/drawing/2014/chart" uri="{C3380CC4-5D6E-409C-BE32-E72D297353CC}">
                <c16:uniqueId val="{0000009B-8945-4A31-893D-5FCD304B5FC7}"/>
              </c:ext>
            </c:extLst>
          </c:dPt>
          <c:dPt>
            <c:idx val="152"/>
            <c:bubble3D val="0"/>
            <c:extLst>
              <c:ext xmlns:c16="http://schemas.microsoft.com/office/drawing/2014/chart" uri="{C3380CC4-5D6E-409C-BE32-E72D297353CC}">
                <c16:uniqueId val="{0000009C-8945-4A31-893D-5FCD304B5FC7}"/>
              </c:ext>
            </c:extLst>
          </c:dPt>
          <c:dPt>
            <c:idx val="153"/>
            <c:bubble3D val="0"/>
            <c:extLst>
              <c:ext xmlns:c16="http://schemas.microsoft.com/office/drawing/2014/chart" uri="{C3380CC4-5D6E-409C-BE32-E72D297353CC}">
                <c16:uniqueId val="{0000009D-8945-4A31-893D-5FCD304B5FC7}"/>
              </c:ext>
            </c:extLst>
          </c:dPt>
          <c:dPt>
            <c:idx val="154"/>
            <c:bubble3D val="0"/>
            <c:extLst>
              <c:ext xmlns:c16="http://schemas.microsoft.com/office/drawing/2014/chart" uri="{C3380CC4-5D6E-409C-BE32-E72D297353CC}">
                <c16:uniqueId val="{0000009E-8945-4A31-893D-5FCD304B5FC7}"/>
              </c:ext>
            </c:extLst>
          </c:dPt>
          <c:dPt>
            <c:idx val="155"/>
            <c:bubble3D val="0"/>
            <c:extLst>
              <c:ext xmlns:c16="http://schemas.microsoft.com/office/drawing/2014/chart" uri="{C3380CC4-5D6E-409C-BE32-E72D297353CC}">
                <c16:uniqueId val="{0000009F-8945-4A31-893D-5FCD304B5FC7}"/>
              </c:ext>
            </c:extLst>
          </c:dPt>
          <c:dPt>
            <c:idx val="156"/>
            <c:bubble3D val="0"/>
            <c:extLst>
              <c:ext xmlns:c16="http://schemas.microsoft.com/office/drawing/2014/chart" uri="{C3380CC4-5D6E-409C-BE32-E72D297353CC}">
                <c16:uniqueId val="{000000A0-8945-4A31-893D-5FCD304B5FC7}"/>
              </c:ext>
            </c:extLst>
          </c:dPt>
          <c:dPt>
            <c:idx val="157"/>
            <c:bubble3D val="0"/>
            <c:extLst>
              <c:ext xmlns:c16="http://schemas.microsoft.com/office/drawing/2014/chart" uri="{C3380CC4-5D6E-409C-BE32-E72D297353CC}">
                <c16:uniqueId val="{000000A1-8945-4A31-893D-5FCD304B5FC7}"/>
              </c:ext>
            </c:extLst>
          </c:dPt>
          <c:dPt>
            <c:idx val="158"/>
            <c:bubble3D val="0"/>
            <c:extLst>
              <c:ext xmlns:c16="http://schemas.microsoft.com/office/drawing/2014/chart" uri="{C3380CC4-5D6E-409C-BE32-E72D297353CC}">
                <c16:uniqueId val="{000000A2-8945-4A31-893D-5FCD304B5FC7}"/>
              </c:ext>
            </c:extLst>
          </c:dPt>
          <c:dPt>
            <c:idx val="159"/>
            <c:bubble3D val="0"/>
            <c:extLst>
              <c:ext xmlns:c16="http://schemas.microsoft.com/office/drawing/2014/chart" uri="{C3380CC4-5D6E-409C-BE32-E72D297353CC}">
                <c16:uniqueId val="{000000A3-8945-4A31-893D-5FCD304B5FC7}"/>
              </c:ext>
            </c:extLst>
          </c:dPt>
          <c:dPt>
            <c:idx val="160"/>
            <c:bubble3D val="0"/>
            <c:extLst>
              <c:ext xmlns:c16="http://schemas.microsoft.com/office/drawing/2014/chart" uri="{C3380CC4-5D6E-409C-BE32-E72D297353CC}">
                <c16:uniqueId val="{000000A4-8945-4A31-893D-5FCD304B5FC7}"/>
              </c:ext>
            </c:extLst>
          </c:dPt>
          <c:dPt>
            <c:idx val="161"/>
            <c:bubble3D val="0"/>
            <c:extLst>
              <c:ext xmlns:c16="http://schemas.microsoft.com/office/drawing/2014/chart" uri="{C3380CC4-5D6E-409C-BE32-E72D297353CC}">
                <c16:uniqueId val="{000000A5-8945-4A31-893D-5FCD304B5FC7}"/>
              </c:ext>
            </c:extLst>
          </c:dPt>
          <c:dPt>
            <c:idx val="162"/>
            <c:bubble3D val="0"/>
            <c:extLst>
              <c:ext xmlns:c16="http://schemas.microsoft.com/office/drawing/2014/chart" uri="{C3380CC4-5D6E-409C-BE32-E72D297353CC}">
                <c16:uniqueId val="{000000A6-8945-4A31-893D-5FCD304B5FC7}"/>
              </c:ext>
            </c:extLst>
          </c:dPt>
          <c:dPt>
            <c:idx val="163"/>
            <c:bubble3D val="0"/>
            <c:extLst>
              <c:ext xmlns:c16="http://schemas.microsoft.com/office/drawing/2014/chart" uri="{C3380CC4-5D6E-409C-BE32-E72D297353CC}">
                <c16:uniqueId val="{000000A7-8945-4A31-893D-5FCD304B5FC7}"/>
              </c:ext>
            </c:extLst>
          </c:dPt>
          <c:dPt>
            <c:idx val="164"/>
            <c:bubble3D val="0"/>
            <c:extLst>
              <c:ext xmlns:c16="http://schemas.microsoft.com/office/drawing/2014/chart" uri="{C3380CC4-5D6E-409C-BE32-E72D297353CC}">
                <c16:uniqueId val="{000000A8-8945-4A31-893D-5FCD304B5FC7}"/>
              </c:ext>
            </c:extLst>
          </c:dPt>
          <c:dPt>
            <c:idx val="165"/>
            <c:bubble3D val="0"/>
            <c:extLst>
              <c:ext xmlns:c16="http://schemas.microsoft.com/office/drawing/2014/chart" uri="{C3380CC4-5D6E-409C-BE32-E72D297353CC}">
                <c16:uniqueId val="{000000A9-8945-4A31-893D-5FCD304B5FC7}"/>
              </c:ext>
            </c:extLst>
          </c:dPt>
          <c:cat>
            <c:numRef>
              <c:f>vart_inflacio!$A$133:$A$303</c:f>
              <c:numCache>
                <c:formatCode>mmm\-yy</c:formatCode>
                <c:ptCount val="171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  <c:pt idx="153">
                  <c:v>42644</c:v>
                </c:pt>
                <c:pt idx="154">
                  <c:v>42675</c:v>
                </c:pt>
                <c:pt idx="155">
                  <c:v>42705</c:v>
                </c:pt>
                <c:pt idx="156">
                  <c:v>42736</c:v>
                </c:pt>
                <c:pt idx="157">
                  <c:v>42767</c:v>
                </c:pt>
                <c:pt idx="158">
                  <c:v>42795</c:v>
                </c:pt>
                <c:pt idx="159">
                  <c:v>42826</c:v>
                </c:pt>
                <c:pt idx="160">
                  <c:v>42856</c:v>
                </c:pt>
                <c:pt idx="161">
                  <c:v>42887</c:v>
                </c:pt>
                <c:pt idx="162">
                  <c:v>42917</c:v>
                </c:pt>
                <c:pt idx="163">
                  <c:v>42948</c:v>
                </c:pt>
                <c:pt idx="164">
                  <c:v>42979</c:v>
                </c:pt>
                <c:pt idx="165">
                  <c:v>43009</c:v>
                </c:pt>
                <c:pt idx="166">
                  <c:v>43040</c:v>
                </c:pt>
                <c:pt idx="167">
                  <c:v>43070</c:v>
                </c:pt>
                <c:pt idx="168">
                  <c:v>43101</c:v>
                </c:pt>
                <c:pt idx="169">
                  <c:v>43132</c:v>
                </c:pt>
                <c:pt idx="170">
                  <c:v>43160</c:v>
                </c:pt>
              </c:numCache>
            </c:numRef>
          </c:cat>
          <c:val>
            <c:numRef>
              <c:f>vart_inflacio!$T$133:$T$303</c:f>
              <c:numCache>
                <c:formatCode>0.00</c:formatCode>
                <c:ptCount val="171"/>
                <c:pt idx="0">
                  <c:v>-100</c:v>
                </c:pt>
                <c:pt idx="1">
                  <c:v>-100</c:v>
                </c:pt>
                <c:pt idx="2">
                  <c:v>-100</c:v>
                </c:pt>
                <c:pt idx="3">
                  <c:v>-100</c:v>
                </c:pt>
                <c:pt idx="4">
                  <c:v>-100</c:v>
                </c:pt>
                <c:pt idx="5">
                  <c:v>-100</c:v>
                </c:pt>
                <c:pt idx="6">
                  <c:v>-100</c:v>
                </c:pt>
                <c:pt idx="7">
                  <c:v>-100</c:v>
                </c:pt>
                <c:pt idx="8">
                  <c:v>-100</c:v>
                </c:pt>
                <c:pt idx="9">
                  <c:v>-100</c:v>
                </c:pt>
                <c:pt idx="10">
                  <c:v>-100</c:v>
                </c:pt>
                <c:pt idx="11">
                  <c:v>-100</c:v>
                </c:pt>
                <c:pt idx="12">
                  <c:v>-100</c:v>
                </c:pt>
                <c:pt idx="13">
                  <c:v>-100</c:v>
                </c:pt>
                <c:pt idx="14">
                  <c:v>-100</c:v>
                </c:pt>
                <c:pt idx="15">
                  <c:v>-100</c:v>
                </c:pt>
                <c:pt idx="16">
                  <c:v>-100</c:v>
                </c:pt>
                <c:pt idx="17">
                  <c:v>-100</c:v>
                </c:pt>
                <c:pt idx="18">
                  <c:v>-100</c:v>
                </c:pt>
                <c:pt idx="19">
                  <c:v>-100</c:v>
                </c:pt>
                <c:pt idx="20">
                  <c:v>-100</c:v>
                </c:pt>
                <c:pt idx="21">
                  <c:v>-100</c:v>
                </c:pt>
                <c:pt idx="22">
                  <c:v>-100</c:v>
                </c:pt>
                <c:pt idx="23">
                  <c:v>-100</c:v>
                </c:pt>
                <c:pt idx="24">
                  <c:v>-100</c:v>
                </c:pt>
                <c:pt idx="25">
                  <c:v>-100</c:v>
                </c:pt>
                <c:pt idx="26">
                  <c:v>-100</c:v>
                </c:pt>
                <c:pt idx="27">
                  <c:v>-100</c:v>
                </c:pt>
                <c:pt idx="28">
                  <c:v>-100</c:v>
                </c:pt>
                <c:pt idx="29">
                  <c:v>-100</c:v>
                </c:pt>
                <c:pt idx="30">
                  <c:v>-100</c:v>
                </c:pt>
                <c:pt idx="31">
                  <c:v>-100</c:v>
                </c:pt>
                <c:pt idx="32">
                  <c:v>-100</c:v>
                </c:pt>
                <c:pt idx="33">
                  <c:v>-100</c:v>
                </c:pt>
                <c:pt idx="34">
                  <c:v>-100</c:v>
                </c:pt>
                <c:pt idx="35">
                  <c:v>-100</c:v>
                </c:pt>
                <c:pt idx="36" formatCode="General">
                  <c:v>3</c:v>
                </c:pt>
                <c:pt idx="37" formatCode="General">
                  <c:v>3</c:v>
                </c:pt>
                <c:pt idx="38" formatCode="General">
                  <c:v>3</c:v>
                </c:pt>
                <c:pt idx="39" formatCode="General">
                  <c:v>3</c:v>
                </c:pt>
                <c:pt idx="40" formatCode="General">
                  <c:v>3</c:v>
                </c:pt>
                <c:pt idx="41" formatCode="General">
                  <c:v>3</c:v>
                </c:pt>
                <c:pt idx="42" formatCode="General">
                  <c:v>3</c:v>
                </c:pt>
                <c:pt idx="43" formatCode="General">
                  <c:v>3</c:v>
                </c:pt>
                <c:pt idx="44" formatCode="General">
                  <c:v>3</c:v>
                </c:pt>
                <c:pt idx="45" formatCode="General">
                  <c:v>3</c:v>
                </c:pt>
                <c:pt idx="46" formatCode="General">
                  <c:v>3</c:v>
                </c:pt>
                <c:pt idx="47" formatCode="General">
                  <c:v>3</c:v>
                </c:pt>
                <c:pt idx="48" formatCode="General">
                  <c:v>3</c:v>
                </c:pt>
                <c:pt idx="49" formatCode="General">
                  <c:v>3</c:v>
                </c:pt>
                <c:pt idx="50" formatCode="General">
                  <c:v>3</c:v>
                </c:pt>
                <c:pt idx="51" formatCode="General">
                  <c:v>3</c:v>
                </c:pt>
                <c:pt idx="52" formatCode="General">
                  <c:v>3</c:v>
                </c:pt>
                <c:pt idx="53" formatCode="General">
                  <c:v>3</c:v>
                </c:pt>
                <c:pt idx="54" formatCode="General">
                  <c:v>3</c:v>
                </c:pt>
                <c:pt idx="55" formatCode="General">
                  <c:v>3</c:v>
                </c:pt>
                <c:pt idx="56" formatCode="General">
                  <c:v>3</c:v>
                </c:pt>
                <c:pt idx="57" formatCode="General">
                  <c:v>3</c:v>
                </c:pt>
                <c:pt idx="58" formatCode="General">
                  <c:v>3</c:v>
                </c:pt>
                <c:pt idx="59" formatCode="General">
                  <c:v>3</c:v>
                </c:pt>
                <c:pt idx="60" formatCode="General">
                  <c:v>3</c:v>
                </c:pt>
                <c:pt idx="61" formatCode="General">
                  <c:v>3</c:v>
                </c:pt>
                <c:pt idx="62" formatCode="General">
                  <c:v>3</c:v>
                </c:pt>
                <c:pt idx="63" formatCode="General">
                  <c:v>3</c:v>
                </c:pt>
                <c:pt idx="64" formatCode="General">
                  <c:v>3</c:v>
                </c:pt>
                <c:pt idx="65" formatCode="General">
                  <c:v>3</c:v>
                </c:pt>
                <c:pt idx="66" formatCode="General">
                  <c:v>3</c:v>
                </c:pt>
                <c:pt idx="67" formatCode="General">
                  <c:v>3</c:v>
                </c:pt>
                <c:pt idx="68" formatCode="General">
                  <c:v>3</c:v>
                </c:pt>
                <c:pt idx="69" formatCode="General">
                  <c:v>3</c:v>
                </c:pt>
                <c:pt idx="70" formatCode="General">
                  <c:v>3</c:v>
                </c:pt>
                <c:pt idx="71" formatCode="General">
                  <c:v>3</c:v>
                </c:pt>
                <c:pt idx="72" formatCode="General">
                  <c:v>3</c:v>
                </c:pt>
                <c:pt idx="73" formatCode="General">
                  <c:v>3</c:v>
                </c:pt>
                <c:pt idx="74" formatCode="General">
                  <c:v>3</c:v>
                </c:pt>
                <c:pt idx="75" formatCode="General">
                  <c:v>3</c:v>
                </c:pt>
                <c:pt idx="76" formatCode="General">
                  <c:v>3</c:v>
                </c:pt>
                <c:pt idx="77" formatCode="General">
                  <c:v>3</c:v>
                </c:pt>
                <c:pt idx="78" formatCode="General">
                  <c:v>3</c:v>
                </c:pt>
                <c:pt idx="79" formatCode="General">
                  <c:v>3</c:v>
                </c:pt>
                <c:pt idx="80" formatCode="General">
                  <c:v>3</c:v>
                </c:pt>
                <c:pt idx="81" formatCode="General">
                  <c:v>3</c:v>
                </c:pt>
                <c:pt idx="82" formatCode="General">
                  <c:v>3</c:v>
                </c:pt>
                <c:pt idx="83" formatCode="General">
                  <c:v>3</c:v>
                </c:pt>
                <c:pt idx="84" formatCode="General">
                  <c:v>3</c:v>
                </c:pt>
                <c:pt idx="85" formatCode="General">
                  <c:v>3</c:v>
                </c:pt>
                <c:pt idx="86" formatCode="General">
                  <c:v>3</c:v>
                </c:pt>
                <c:pt idx="87" formatCode="General">
                  <c:v>3</c:v>
                </c:pt>
                <c:pt idx="88" formatCode="General">
                  <c:v>3</c:v>
                </c:pt>
                <c:pt idx="89" formatCode="General">
                  <c:v>3</c:v>
                </c:pt>
                <c:pt idx="90" formatCode="General">
                  <c:v>3</c:v>
                </c:pt>
                <c:pt idx="91" formatCode="General">
                  <c:v>3</c:v>
                </c:pt>
                <c:pt idx="92" formatCode="General">
                  <c:v>3</c:v>
                </c:pt>
                <c:pt idx="93" formatCode="General">
                  <c:v>3</c:v>
                </c:pt>
                <c:pt idx="94" formatCode="General">
                  <c:v>3</c:v>
                </c:pt>
                <c:pt idx="95" formatCode="General">
                  <c:v>3</c:v>
                </c:pt>
                <c:pt idx="96" formatCode="General">
                  <c:v>3</c:v>
                </c:pt>
                <c:pt idx="97" formatCode="General">
                  <c:v>3</c:v>
                </c:pt>
                <c:pt idx="98" formatCode="General">
                  <c:v>3</c:v>
                </c:pt>
                <c:pt idx="99" formatCode="General">
                  <c:v>3</c:v>
                </c:pt>
                <c:pt idx="100" formatCode="General">
                  <c:v>3</c:v>
                </c:pt>
                <c:pt idx="101" formatCode="General">
                  <c:v>3</c:v>
                </c:pt>
                <c:pt idx="102" formatCode="General">
                  <c:v>3</c:v>
                </c:pt>
                <c:pt idx="103" formatCode="General">
                  <c:v>3</c:v>
                </c:pt>
                <c:pt idx="104" formatCode="General">
                  <c:v>3</c:v>
                </c:pt>
                <c:pt idx="105" formatCode="General">
                  <c:v>3</c:v>
                </c:pt>
                <c:pt idx="106" formatCode="General">
                  <c:v>3</c:v>
                </c:pt>
                <c:pt idx="107" formatCode="General">
                  <c:v>3</c:v>
                </c:pt>
                <c:pt idx="108" formatCode="General">
                  <c:v>3</c:v>
                </c:pt>
                <c:pt idx="109" formatCode="General">
                  <c:v>3</c:v>
                </c:pt>
                <c:pt idx="110" formatCode="General">
                  <c:v>3</c:v>
                </c:pt>
                <c:pt idx="111" formatCode="General">
                  <c:v>3</c:v>
                </c:pt>
                <c:pt idx="112" formatCode="General">
                  <c:v>3</c:v>
                </c:pt>
                <c:pt idx="113" formatCode="General">
                  <c:v>3</c:v>
                </c:pt>
                <c:pt idx="114" formatCode="General">
                  <c:v>3</c:v>
                </c:pt>
                <c:pt idx="115" formatCode="General">
                  <c:v>3</c:v>
                </c:pt>
                <c:pt idx="116" formatCode="General">
                  <c:v>3</c:v>
                </c:pt>
                <c:pt idx="117" formatCode="General">
                  <c:v>3</c:v>
                </c:pt>
                <c:pt idx="118" formatCode="General">
                  <c:v>3</c:v>
                </c:pt>
                <c:pt idx="119" formatCode="General">
                  <c:v>3</c:v>
                </c:pt>
                <c:pt idx="120" formatCode="General">
                  <c:v>3</c:v>
                </c:pt>
                <c:pt idx="121" formatCode="General">
                  <c:v>3</c:v>
                </c:pt>
                <c:pt idx="122" formatCode="General">
                  <c:v>3</c:v>
                </c:pt>
                <c:pt idx="123" formatCode="General">
                  <c:v>3</c:v>
                </c:pt>
                <c:pt idx="124" formatCode="General">
                  <c:v>3</c:v>
                </c:pt>
                <c:pt idx="125" formatCode="General">
                  <c:v>3</c:v>
                </c:pt>
                <c:pt idx="126" formatCode="General">
                  <c:v>3</c:v>
                </c:pt>
                <c:pt idx="127" formatCode="General">
                  <c:v>3</c:v>
                </c:pt>
                <c:pt idx="128" formatCode="General">
                  <c:v>3</c:v>
                </c:pt>
                <c:pt idx="129" formatCode="General">
                  <c:v>3</c:v>
                </c:pt>
                <c:pt idx="130" formatCode="General">
                  <c:v>3</c:v>
                </c:pt>
                <c:pt idx="131" formatCode="General">
                  <c:v>3</c:v>
                </c:pt>
                <c:pt idx="132" formatCode="General">
                  <c:v>3</c:v>
                </c:pt>
                <c:pt idx="133" formatCode="General">
                  <c:v>3</c:v>
                </c:pt>
                <c:pt idx="134" formatCode="General">
                  <c:v>3</c:v>
                </c:pt>
                <c:pt idx="135" formatCode="General">
                  <c:v>3</c:v>
                </c:pt>
                <c:pt idx="136" formatCode="General">
                  <c:v>3</c:v>
                </c:pt>
                <c:pt idx="137" formatCode="General">
                  <c:v>3</c:v>
                </c:pt>
                <c:pt idx="138" formatCode="General">
                  <c:v>3</c:v>
                </c:pt>
                <c:pt idx="139" formatCode="General">
                  <c:v>3</c:v>
                </c:pt>
                <c:pt idx="140" formatCode="General">
                  <c:v>3</c:v>
                </c:pt>
                <c:pt idx="141" formatCode="General">
                  <c:v>3</c:v>
                </c:pt>
                <c:pt idx="142" formatCode="General">
                  <c:v>3</c:v>
                </c:pt>
                <c:pt idx="143" formatCode="General">
                  <c:v>3</c:v>
                </c:pt>
                <c:pt idx="144" formatCode="General">
                  <c:v>3</c:v>
                </c:pt>
                <c:pt idx="145" formatCode="General">
                  <c:v>3</c:v>
                </c:pt>
                <c:pt idx="146" formatCode="General">
                  <c:v>3</c:v>
                </c:pt>
                <c:pt idx="147" formatCode="General">
                  <c:v>3</c:v>
                </c:pt>
                <c:pt idx="148" formatCode="General">
                  <c:v>3</c:v>
                </c:pt>
                <c:pt idx="149" formatCode="General">
                  <c:v>3</c:v>
                </c:pt>
                <c:pt idx="150" formatCode="General">
                  <c:v>3</c:v>
                </c:pt>
                <c:pt idx="151" formatCode="General">
                  <c:v>3</c:v>
                </c:pt>
                <c:pt idx="152" formatCode="General">
                  <c:v>3</c:v>
                </c:pt>
                <c:pt idx="153" formatCode="General">
                  <c:v>3</c:v>
                </c:pt>
                <c:pt idx="154" formatCode="General">
                  <c:v>3</c:v>
                </c:pt>
                <c:pt idx="155" formatCode="General">
                  <c:v>3</c:v>
                </c:pt>
                <c:pt idx="156" formatCode="General">
                  <c:v>3</c:v>
                </c:pt>
                <c:pt idx="157" formatCode="General">
                  <c:v>3</c:v>
                </c:pt>
                <c:pt idx="158" formatCode="General">
                  <c:v>3</c:v>
                </c:pt>
                <c:pt idx="159" formatCode="General">
                  <c:v>3</c:v>
                </c:pt>
                <c:pt idx="160" formatCode="General">
                  <c:v>3</c:v>
                </c:pt>
                <c:pt idx="161" formatCode="General">
                  <c:v>3</c:v>
                </c:pt>
                <c:pt idx="162" formatCode="General">
                  <c:v>3</c:v>
                </c:pt>
                <c:pt idx="163" formatCode="General">
                  <c:v>3</c:v>
                </c:pt>
                <c:pt idx="164" formatCode="General">
                  <c:v>3</c:v>
                </c:pt>
                <c:pt idx="165" formatCode="General">
                  <c:v>3</c:v>
                </c:pt>
                <c:pt idx="166" formatCode="General">
                  <c:v>3</c:v>
                </c:pt>
                <c:pt idx="167" formatCode="General">
                  <c:v>3</c:v>
                </c:pt>
                <c:pt idx="168" formatCode="General">
                  <c:v>3</c:v>
                </c:pt>
                <c:pt idx="169" formatCode="General">
                  <c:v>3</c:v>
                </c:pt>
                <c:pt idx="170" formatCode="General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AA-8945-4A31-893D-5FCD304B5FC7}"/>
            </c:ext>
          </c:extLst>
        </c:ser>
        <c:ser>
          <c:idx val="4"/>
          <c:order val="4"/>
          <c:spPr>
            <a:ln>
              <a:solidFill>
                <a:schemeClr val="accent3"/>
              </a:solidFill>
              <a:prstDash val="solid"/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AB-8945-4A31-893D-5FCD304B5FC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AC-8945-4A31-893D-5FCD304B5FC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AD-8945-4A31-893D-5FCD304B5FC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AE-8945-4A31-893D-5FCD304B5FC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AF-8945-4A31-893D-5FCD304B5FC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B0-8945-4A31-893D-5FCD304B5FC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B1-8945-4A31-893D-5FCD304B5FC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B2-8945-4A31-893D-5FCD304B5FC7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B3-8945-4A31-893D-5FCD304B5FC7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B4-8945-4A31-893D-5FCD304B5FC7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B5-8945-4A31-893D-5FCD304B5FC7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B6-8945-4A31-893D-5FCD304B5FC7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B7-8945-4A31-893D-5FCD304B5FC7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B8-8945-4A31-893D-5FCD304B5FC7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B9-8945-4A31-893D-5FCD304B5FC7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BA-8945-4A31-893D-5FCD304B5FC7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BB-8945-4A31-893D-5FCD304B5FC7}"/>
              </c:ext>
            </c:extLst>
          </c:dPt>
          <c:dPt>
            <c:idx val="17"/>
            <c:bubble3D val="0"/>
            <c:extLst>
              <c:ext xmlns:c16="http://schemas.microsoft.com/office/drawing/2014/chart" uri="{C3380CC4-5D6E-409C-BE32-E72D297353CC}">
                <c16:uniqueId val="{000000BC-8945-4A31-893D-5FCD304B5FC7}"/>
              </c:ext>
            </c:extLst>
          </c:dPt>
          <c:dPt>
            <c:idx val="18"/>
            <c:bubble3D val="0"/>
            <c:extLst>
              <c:ext xmlns:c16="http://schemas.microsoft.com/office/drawing/2014/chart" uri="{C3380CC4-5D6E-409C-BE32-E72D297353CC}">
                <c16:uniqueId val="{000000BD-8945-4A31-893D-5FCD304B5FC7}"/>
              </c:ext>
            </c:extLst>
          </c:dPt>
          <c:dPt>
            <c:idx val="19"/>
            <c:bubble3D val="0"/>
            <c:extLst>
              <c:ext xmlns:c16="http://schemas.microsoft.com/office/drawing/2014/chart" uri="{C3380CC4-5D6E-409C-BE32-E72D297353CC}">
                <c16:uniqueId val="{000000BE-8945-4A31-893D-5FCD304B5FC7}"/>
              </c:ext>
            </c:extLst>
          </c:dPt>
          <c:dPt>
            <c:idx val="20"/>
            <c:bubble3D val="0"/>
            <c:extLst>
              <c:ext xmlns:c16="http://schemas.microsoft.com/office/drawing/2014/chart" uri="{C3380CC4-5D6E-409C-BE32-E72D297353CC}">
                <c16:uniqueId val="{000000BF-8945-4A31-893D-5FCD304B5FC7}"/>
              </c:ext>
            </c:extLst>
          </c:dPt>
          <c:dPt>
            <c:idx val="21"/>
            <c:bubble3D val="0"/>
            <c:extLst>
              <c:ext xmlns:c16="http://schemas.microsoft.com/office/drawing/2014/chart" uri="{C3380CC4-5D6E-409C-BE32-E72D297353CC}">
                <c16:uniqueId val="{000000C0-8945-4A31-893D-5FCD304B5FC7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0C1-8945-4A31-893D-5FCD304B5FC7}"/>
              </c:ext>
            </c:extLst>
          </c:dPt>
          <c:dPt>
            <c:idx val="23"/>
            <c:bubble3D val="0"/>
            <c:extLst>
              <c:ext xmlns:c16="http://schemas.microsoft.com/office/drawing/2014/chart" uri="{C3380CC4-5D6E-409C-BE32-E72D297353CC}">
                <c16:uniqueId val="{000000C2-8945-4A31-893D-5FCD304B5FC7}"/>
              </c:ext>
            </c:extLst>
          </c:dPt>
          <c:dPt>
            <c:idx val="24"/>
            <c:bubble3D val="0"/>
            <c:extLst>
              <c:ext xmlns:c16="http://schemas.microsoft.com/office/drawing/2014/chart" uri="{C3380CC4-5D6E-409C-BE32-E72D297353CC}">
                <c16:uniqueId val="{000000C3-8945-4A31-893D-5FCD304B5FC7}"/>
              </c:ext>
            </c:extLst>
          </c:dPt>
          <c:dPt>
            <c:idx val="25"/>
            <c:bubble3D val="0"/>
            <c:extLst>
              <c:ext xmlns:c16="http://schemas.microsoft.com/office/drawing/2014/chart" uri="{C3380CC4-5D6E-409C-BE32-E72D297353CC}">
                <c16:uniqueId val="{000000C4-8945-4A31-893D-5FCD304B5FC7}"/>
              </c:ext>
            </c:extLst>
          </c:dPt>
          <c:dPt>
            <c:idx val="26"/>
            <c:bubble3D val="0"/>
            <c:extLst>
              <c:ext xmlns:c16="http://schemas.microsoft.com/office/drawing/2014/chart" uri="{C3380CC4-5D6E-409C-BE32-E72D297353CC}">
                <c16:uniqueId val="{000000C5-8945-4A31-893D-5FCD304B5FC7}"/>
              </c:ext>
            </c:extLst>
          </c:dPt>
          <c:dPt>
            <c:idx val="27"/>
            <c:bubble3D val="0"/>
            <c:extLst>
              <c:ext xmlns:c16="http://schemas.microsoft.com/office/drawing/2014/chart" uri="{C3380CC4-5D6E-409C-BE32-E72D297353CC}">
                <c16:uniqueId val="{000000C6-8945-4A31-893D-5FCD304B5FC7}"/>
              </c:ext>
            </c:extLst>
          </c:dPt>
          <c:dPt>
            <c:idx val="28"/>
            <c:bubble3D val="0"/>
            <c:extLst>
              <c:ext xmlns:c16="http://schemas.microsoft.com/office/drawing/2014/chart" uri="{C3380CC4-5D6E-409C-BE32-E72D297353CC}">
                <c16:uniqueId val="{000000C7-8945-4A31-893D-5FCD304B5FC7}"/>
              </c:ext>
            </c:extLst>
          </c:dPt>
          <c:dPt>
            <c:idx val="29"/>
            <c:bubble3D val="0"/>
            <c:extLst>
              <c:ext xmlns:c16="http://schemas.microsoft.com/office/drawing/2014/chart" uri="{C3380CC4-5D6E-409C-BE32-E72D297353CC}">
                <c16:uniqueId val="{000000C8-8945-4A31-893D-5FCD304B5FC7}"/>
              </c:ext>
            </c:extLst>
          </c:dPt>
          <c:dPt>
            <c:idx val="30"/>
            <c:bubble3D val="0"/>
            <c:extLst>
              <c:ext xmlns:c16="http://schemas.microsoft.com/office/drawing/2014/chart" uri="{C3380CC4-5D6E-409C-BE32-E72D297353CC}">
                <c16:uniqueId val="{000000C9-8945-4A31-893D-5FCD304B5FC7}"/>
              </c:ext>
            </c:extLst>
          </c:dPt>
          <c:dPt>
            <c:idx val="31"/>
            <c:bubble3D val="0"/>
            <c:extLst>
              <c:ext xmlns:c16="http://schemas.microsoft.com/office/drawing/2014/chart" uri="{C3380CC4-5D6E-409C-BE32-E72D297353CC}">
                <c16:uniqueId val="{000000CA-8945-4A31-893D-5FCD304B5FC7}"/>
              </c:ext>
            </c:extLst>
          </c:dPt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0CB-8945-4A31-893D-5FCD304B5FC7}"/>
              </c:ext>
            </c:extLst>
          </c:dPt>
          <c:dPt>
            <c:idx val="33"/>
            <c:bubble3D val="0"/>
            <c:extLst>
              <c:ext xmlns:c16="http://schemas.microsoft.com/office/drawing/2014/chart" uri="{C3380CC4-5D6E-409C-BE32-E72D297353CC}">
                <c16:uniqueId val="{000000CC-8945-4A31-893D-5FCD304B5FC7}"/>
              </c:ext>
            </c:extLst>
          </c:dPt>
          <c:dPt>
            <c:idx val="34"/>
            <c:bubble3D val="0"/>
            <c:extLst>
              <c:ext xmlns:c16="http://schemas.microsoft.com/office/drawing/2014/chart" uri="{C3380CC4-5D6E-409C-BE32-E72D297353CC}">
                <c16:uniqueId val="{000000CD-8945-4A31-893D-5FCD304B5FC7}"/>
              </c:ext>
            </c:extLst>
          </c:dPt>
          <c:dPt>
            <c:idx val="35"/>
            <c:bubble3D val="0"/>
            <c:extLst>
              <c:ext xmlns:c16="http://schemas.microsoft.com/office/drawing/2014/chart" uri="{C3380CC4-5D6E-409C-BE32-E72D297353CC}">
                <c16:uniqueId val="{000000CE-8945-4A31-893D-5FCD304B5FC7}"/>
              </c:ext>
            </c:extLst>
          </c:dPt>
          <c:dPt>
            <c:idx val="36"/>
            <c:bubble3D val="0"/>
            <c:extLst>
              <c:ext xmlns:c16="http://schemas.microsoft.com/office/drawing/2014/chart" uri="{C3380CC4-5D6E-409C-BE32-E72D297353CC}">
                <c16:uniqueId val="{000000CF-8945-4A31-893D-5FCD304B5FC7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0D0-8945-4A31-893D-5FCD304B5FC7}"/>
              </c:ext>
            </c:extLst>
          </c:dPt>
          <c:dPt>
            <c:idx val="38"/>
            <c:bubble3D val="0"/>
            <c:extLst>
              <c:ext xmlns:c16="http://schemas.microsoft.com/office/drawing/2014/chart" uri="{C3380CC4-5D6E-409C-BE32-E72D297353CC}">
                <c16:uniqueId val="{000000D1-8945-4A31-893D-5FCD304B5FC7}"/>
              </c:ext>
            </c:extLst>
          </c:dPt>
          <c:dPt>
            <c:idx val="39"/>
            <c:bubble3D val="0"/>
            <c:extLst>
              <c:ext xmlns:c16="http://schemas.microsoft.com/office/drawing/2014/chart" uri="{C3380CC4-5D6E-409C-BE32-E72D297353CC}">
                <c16:uniqueId val="{000000D2-8945-4A31-893D-5FCD304B5FC7}"/>
              </c:ext>
            </c:extLst>
          </c:dPt>
          <c:dPt>
            <c:idx val="40"/>
            <c:bubble3D val="0"/>
            <c:extLst>
              <c:ext xmlns:c16="http://schemas.microsoft.com/office/drawing/2014/chart" uri="{C3380CC4-5D6E-409C-BE32-E72D297353CC}">
                <c16:uniqueId val="{000000D3-8945-4A31-893D-5FCD304B5FC7}"/>
              </c:ext>
            </c:extLst>
          </c:dPt>
          <c:dPt>
            <c:idx val="41"/>
            <c:bubble3D val="0"/>
            <c:extLst>
              <c:ext xmlns:c16="http://schemas.microsoft.com/office/drawing/2014/chart" uri="{C3380CC4-5D6E-409C-BE32-E72D297353CC}">
                <c16:uniqueId val="{000000D4-8945-4A31-893D-5FCD304B5FC7}"/>
              </c:ext>
            </c:extLst>
          </c:dPt>
          <c:dPt>
            <c:idx val="42"/>
            <c:bubble3D val="0"/>
            <c:extLst>
              <c:ext xmlns:c16="http://schemas.microsoft.com/office/drawing/2014/chart" uri="{C3380CC4-5D6E-409C-BE32-E72D297353CC}">
                <c16:uniqueId val="{000000D5-8945-4A31-893D-5FCD304B5FC7}"/>
              </c:ext>
            </c:extLst>
          </c:dPt>
          <c:dPt>
            <c:idx val="43"/>
            <c:bubble3D val="0"/>
            <c:extLst>
              <c:ext xmlns:c16="http://schemas.microsoft.com/office/drawing/2014/chart" uri="{C3380CC4-5D6E-409C-BE32-E72D297353CC}">
                <c16:uniqueId val="{000000D6-8945-4A31-893D-5FCD304B5FC7}"/>
              </c:ext>
            </c:extLst>
          </c:dPt>
          <c:dPt>
            <c:idx val="44"/>
            <c:bubble3D val="0"/>
            <c:extLst>
              <c:ext xmlns:c16="http://schemas.microsoft.com/office/drawing/2014/chart" uri="{C3380CC4-5D6E-409C-BE32-E72D297353CC}">
                <c16:uniqueId val="{000000D7-8945-4A31-893D-5FCD304B5FC7}"/>
              </c:ext>
            </c:extLst>
          </c:dPt>
          <c:dPt>
            <c:idx val="45"/>
            <c:bubble3D val="0"/>
            <c:extLst>
              <c:ext xmlns:c16="http://schemas.microsoft.com/office/drawing/2014/chart" uri="{C3380CC4-5D6E-409C-BE32-E72D297353CC}">
                <c16:uniqueId val="{000000D8-8945-4A31-893D-5FCD304B5FC7}"/>
              </c:ext>
            </c:extLst>
          </c:dPt>
          <c:dPt>
            <c:idx val="46"/>
            <c:bubble3D val="0"/>
            <c:extLst>
              <c:ext xmlns:c16="http://schemas.microsoft.com/office/drawing/2014/chart" uri="{C3380CC4-5D6E-409C-BE32-E72D297353CC}">
                <c16:uniqueId val="{000000D9-8945-4A31-893D-5FCD304B5FC7}"/>
              </c:ext>
            </c:extLst>
          </c:dPt>
          <c:dPt>
            <c:idx val="47"/>
            <c:bubble3D val="0"/>
            <c:extLst>
              <c:ext xmlns:c16="http://schemas.microsoft.com/office/drawing/2014/chart" uri="{C3380CC4-5D6E-409C-BE32-E72D297353CC}">
                <c16:uniqueId val="{000000DA-8945-4A31-893D-5FCD304B5FC7}"/>
              </c:ext>
            </c:extLst>
          </c:dPt>
          <c:dPt>
            <c:idx val="48"/>
            <c:bubble3D val="0"/>
            <c:extLst>
              <c:ext xmlns:c16="http://schemas.microsoft.com/office/drawing/2014/chart" uri="{C3380CC4-5D6E-409C-BE32-E72D297353CC}">
                <c16:uniqueId val="{000000DB-8945-4A31-893D-5FCD304B5FC7}"/>
              </c:ext>
            </c:extLst>
          </c:dPt>
          <c:dPt>
            <c:idx val="49"/>
            <c:bubble3D val="0"/>
            <c:extLst>
              <c:ext xmlns:c16="http://schemas.microsoft.com/office/drawing/2014/chart" uri="{C3380CC4-5D6E-409C-BE32-E72D297353CC}">
                <c16:uniqueId val="{000000DC-8945-4A31-893D-5FCD304B5FC7}"/>
              </c:ext>
            </c:extLst>
          </c:dPt>
          <c:dPt>
            <c:idx val="50"/>
            <c:bubble3D val="0"/>
            <c:extLst>
              <c:ext xmlns:c16="http://schemas.microsoft.com/office/drawing/2014/chart" uri="{C3380CC4-5D6E-409C-BE32-E72D297353CC}">
                <c16:uniqueId val="{000000DD-8945-4A31-893D-5FCD304B5FC7}"/>
              </c:ext>
            </c:extLst>
          </c:dPt>
          <c:dPt>
            <c:idx val="51"/>
            <c:bubble3D val="0"/>
            <c:extLst>
              <c:ext xmlns:c16="http://schemas.microsoft.com/office/drawing/2014/chart" uri="{C3380CC4-5D6E-409C-BE32-E72D297353CC}">
                <c16:uniqueId val="{000000DE-8945-4A31-893D-5FCD304B5FC7}"/>
              </c:ext>
            </c:extLst>
          </c:dPt>
          <c:dPt>
            <c:idx val="52"/>
            <c:bubble3D val="0"/>
            <c:extLst>
              <c:ext xmlns:c16="http://schemas.microsoft.com/office/drawing/2014/chart" uri="{C3380CC4-5D6E-409C-BE32-E72D297353CC}">
                <c16:uniqueId val="{000000DF-8945-4A31-893D-5FCD304B5FC7}"/>
              </c:ext>
            </c:extLst>
          </c:dPt>
          <c:dPt>
            <c:idx val="53"/>
            <c:bubble3D val="0"/>
            <c:extLst>
              <c:ext xmlns:c16="http://schemas.microsoft.com/office/drawing/2014/chart" uri="{C3380CC4-5D6E-409C-BE32-E72D297353CC}">
                <c16:uniqueId val="{000000E0-8945-4A31-893D-5FCD304B5FC7}"/>
              </c:ext>
            </c:extLst>
          </c:dPt>
          <c:dPt>
            <c:idx val="54"/>
            <c:bubble3D val="0"/>
            <c:extLst>
              <c:ext xmlns:c16="http://schemas.microsoft.com/office/drawing/2014/chart" uri="{C3380CC4-5D6E-409C-BE32-E72D297353CC}">
                <c16:uniqueId val="{000000E1-8945-4A31-893D-5FCD304B5FC7}"/>
              </c:ext>
            </c:extLst>
          </c:dPt>
          <c:dPt>
            <c:idx val="55"/>
            <c:bubble3D val="0"/>
            <c:extLst>
              <c:ext xmlns:c16="http://schemas.microsoft.com/office/drawing/2014/chart" uri="{C3380CC4-5D6E-409C-BE32-E72D297353CC}">
                <c16:uniqueId val="{000000E2-8945-4A31-893D-5FCD304B5FC7}"/>
              </c:ext>
            </c:extLst>
          </c:dPt>
          <c:dPt>
            <c:idx val="56"/>
            <c:bubble3D val="0"/>
            <c:extLst>
              <c:ext xmlns:c16="http://schemas.microsoft.com/office/drawing/2014/chart" uri="{C3380CC4-5D6E-409C-BE32-E72D297353CC}">
                <c16:uniqueId val="{000000E3-8945-4A31-893D-5FCD304B5FC7}"/>
              </c:ext>
            </c:extLst>
          </c:dPt>
          <c:dPt>
            <c:idx val="57"/>
            <c:bubble3D val="0"/>
            <c:extLst>
              <c:ext xmlns:c16="http://schemas.microsoft.com/office/drawing/2014/chart" uri="{C3380CC4-5D6E-409C-BE32-E72D297353CC}">
                <c16:uniqueId val="{000000E4-8945-4A31-893D-5FCD304B5FC7}"/>
              </c:ext>
            </c:extLst>
          </c:dPt>
          <c:dPt>
            <c:idx val="58"/>
            <c:bubble3D val="0"/>
            <c:extLst>
              <c:ext xmlns:c16="http://schemas.microsoft.com/office/drawing/2014/chart" uri="{C3380CC4-5D6E-409C-BE32-E72D297353CC}">
                <c16:uniqueId val="{000000E5-8945-4A31-893D-5FCD304B5FC7}"/>
              </c:ext>
            </c:extLst>
          </c:dPt>
          <c:dPt>
            <c:idx val="59"/>
            <c:bubble3D val="0"/>
            <c:extLst>
              <c:ext xmlns:c16="http://schemas.microsoft.com/office/drawing/2014/chart" uri="{C3380CC4-5D6E-409C-BE32-E72D297353CC}">
                <c16:uniqueId val="{000000E6-8945-4A31-893D-5FCD304B5FC7}"/>
              </c:ext>
            </c:extLst>
          </c:dPt>
          <c:dPt>
            <c:idx val="60"/>
            <c:bubble3D val="0"/>
            <c:extLst>
              <c:ext xmlns:c16="http://schemas.microsoft.com/office/drawing/2014/chart" uri="{C3380CC4-5D6E-409C-BE32-E72D297353CC}">
                <c16:uniqueId val="{000000E7-8945-4A31-893D-5FCD304B5FC7}"/>
              </c:ext>
            </c:extLst>
          </c:dPt>
          <c:dPt>
            <c:idx val="61"/>
            <c:bubble3D val="0"/>
            <c:extLst>
              <c:ext xmlns:c16="http://schemas.microsoft.com/office/drawing/2014/chart" uri="{C3380CC4-5D6E-409C-BE32-E72D297353CC}">
                <c16:uniqueId val="{000000E8-8945-4A31-893D-5FCD304B5FC7}"/>
              </c:ext>
            </c:extLst>
          </c:dPt>
          <c:dPt>
            <c:idx val="62"/>
            <c:bubble3D val="0"/>
            <c:extLst>
              <c:ext xmlns:c16="http://schemas.microsoft.com/office/drawing/2014/chart" uri="{C3380CC4-5D6E-409C-BE32-E72D297353CC}">
                <c16:uniqueId val="{000000E9-8945-4A31-893D-5FCD304B5FC7}"/>
              </c:ext>
            </c:extLst>
          </c:dPt>
          <c:dPt>
            <c:idx val="63"/>
            <c:bubble3D val="0"/>
            <c:extLst>
              <c:ext xmlns:c16="http://schemas.microsoft.com/office/drawing/2014/chart" uri="{C3380CC4-5D6E-409C-BE32-E72D297353CC}">
                <c16:uniqueId val="{000000EA-8945-4A31-893D-5FCD304B5FC7}"/>
              </c:ext>
            </c:extLst>
          </c:dPt>
          <c:dPt>
            <c:idx val="64"/>
            <c:bubble3D val="0"/>
            <c:extLst>
              <c:ext xmlns:c16="http://schemas.microsoft.com/office/drawing/2014/chart" uri="{C3380CC4-5D6E-409C-BE32-E72D297353CC}">
                <c16:uniqueId val="{000000EB-8945-4A31-893D-5FCD304B5FC7}"/>
              </c:ext>
            </c:extLst>
          </c:dPt>
          <c:dPt>
            <c:idx val="65"/>
            <c:bubble3D val="0"/>
            <c:extLst>
              <c:ext xmlns:c16="http://schemas.microsoft.com/office/drawing/2014/chart" uri="{C3380CC4-5D6E-409C-BE32-E72D297353CC}">
                <c16:uniqueId val="{000000EC-8945-4A31-893D-5FCD304B5FC7}"/>
              </c:ext>
            </c:extLst>
          </c:dPt>
          <c:dPt>
            <c:idx val="66"/>
            <c:bubble3D val="0"/>
            <c:extLst>
              <c:ext xmlns:c16="http://schemas.microsoft.com/office/drawing/2014/chart" uri="{C3380CC4-5D6E-409C-BE32-E72D297353CC}">
                <c16:uniqueId val="{000000ED-8945-4A31-893D-5FCD304B5FC7}"/>
              </c:ext>
            </c:extLst>
          </c:dPt>
          <c:dPt>
            <c:idx val="67"/>
            <c:bubble3D val="0"/>
            <c:extLst>
              <c:ext xmlns:c16="http://schemas.microsoft.com/office/drawing/2014/chart" uri="{C3380CC4-5D6E-409C-BE32-E72D297353CC}">
                <c16:uniqueId val="{000000EE-8945-4A31-893D-5FCD304B5FC7}"/>
              </c:ext>
            </c:extLst>
          </c:dPt>
          <c:dPt>
            <c:idx val="68"/>
            <c:bubble3D val="0"/>
            <c:extLst>
              <c:ext xmlns:c16="http://schemas.microsoft.com/office/drawing/2014/chart" uri="{C3380CC4-5D6E-409C-BE32-E72D297353CC}">
                <c16:uniqueId val="{000000EF-8945-4A31-893D-5FCD304B5FC7}"/>
              </c:ext>
            </c:extLst>
          </c:dPt>
          <c:dPt>
            <c:idx val="69"/>
            <c:bubble3D val="0"/>
            <c:extLst>
              <c:ext xmlns:c16="http://schemas.microsoft.com/office/drawing/2014/chart" uri="{C3380CC4-5D6E-409C-BE32-E72D297353CC}">
                <c16:uniqueId val="{000000F0-8945-4A31-893D-5FCD304B5FC7}"/>
              </c:ext>
            </c:extLst>
          </c:dPt>
          <c:dPt>
            <c:idx val="70"/>
            <c:bubble3D val="0"/>
            <c:extLst>
              <c:ext xmlns:c16="http://schemas.microsoft.com/office/drawing/2014/chart" uri="{C3380CC4-5D6E-409C-BE32-E72D297353CC}">
                <c16:uniqueId val="{000000F1-8945-4A31-893D-5FCD304B5FC7}"/>
              </c:ext>
            </c:extLst>
          </c:dPt>
          <c:dPt>
            <c:idx val="71"/>
            <c:bubble3D val="0"/>
            <c:extLst>
              <c:ext xmlns:c16="http://schemas.microsoft.com/office/drawing/2014/chart" uri="{C3380CC4-5D6E-409C-BE32-E72D297353CC}">
                <c16:uniqueId val="{000000F2-8945-4A31-893D-5FCD304B5FC7}"/>
              </c:ext>
            </c:extLst>
          </c:dPt>
          <c:dPt>
            <c:idx val="72"/>
            <c:bubble3D val="0"/>
            <c:extLst>
              <c:ext xmlns:c16="http://schemas.microsoft.com/office/drawing/2014/chart" uri="{C3380CC4-5D6E-409C-BE32-E72D297353CC}">
                <c16:uniqueId val="{000000F3-8945-4A31-893D-5FCD304B5FC7}"/>
              </c:ext>
            </c:extLst>
          </c:dPt>
          <c:dPt>
            <c:idx val="73"/>
            <c:bubble3D val="0"/>
            <c:extLst>
              <c:ext xmlns:c16="http://schemas.microsoft.com/office/drawing/2014/chart" uri="{C3380CC4-5D6E-409C-BE32-E72D297353CC}">
                <c16:uniqueId val="{000000F4-8945-4A31-893D-5FCD304B5FC7}"/>
              </c:ext>
            </c:extLst>
          </c:dPt>
          <c:dPt>
            <c:idx val="74"/>
            <c:bubble3D val="0"/>
            <c:extLst>
              <c:ext xmlns:c16="http://schemas.microsoft.com/office/drawing/2014/chart" uri="{C3380CC4-5D6E-409C-BE32-E72D297353CC}">
                <c16:uniqueId val="{000000F5-8945-4A31-893D-5FCD304B5FC7}"/>
              </c:ext>
            </c:extLst>
          </c:dPt>
          <c:dPt>
            <c:idx val="75"/>
            <c:bubble3D val="0"/>
            <c:extLst>
              <c:ext xmlns:c16="http://schemas.microsoft.com/office/drawing/2014/chart" uri="{C3380CC4-5D6E-409C-BE32-E72D297353CC}">
                <c16:uniqueId val="{000000F6-8945-4A31-893D-5FCD304B5FC7}"/>
              </c:ext>
            </c:extLst>
          </c:dPt>
          <c:dPt>
            <c:idx val="76"/>
            <c:bubble3D val="0"/>
            <c:extLst>
              <c:ext xmlns:c16="http://schemas.microsoft.com/office/drawing/2014/chart" uri="{C3380CC4-5D6E-409C-BE32-E72D297353CC}">
                <c16:uniqueId val="{000000F7-8945-4A31-893D-5FCD304B5FC7}"/>
              </c:ext>
            </c:extLst>
          </c:dPt>
          <c:dPt>
            <c:idx val="77"/>
            <c:bubble3D val="0"/>
            <c:extLst>
              <c:ext xmlns:c16="http://schemas.microsoft.com/office/drawing/2014/chart" uri="{C3380CC4-5D6E-409C-BE32-E72D297353CC}">
                <c16:uniqueId val="{000000F8-8945-4A31-893D-5FCD304B5FC7}"/>
              </c:ext>
            </c:extLst>
          </c:dPt>
          <c:dPt>
            <c:idx val="78"/>
            <c:bubble3D val="0"/>
            <c:extLst>
              <c:ext xmlns:c16="http://schemas.microsoft.com/office/drawing/2014/chart" uri="{C3380CC4-5D6E-409C-BE32-E72D297353CC}">
                <c16:uniqueId val="{000000F9-8945-4A31-893D-5FCD304B5FC7}"/>
              </c:ext>
            </c:extLst>
          </c:dPt>
          <c:dPt>
            <c:idx val="79"/>
            <c:bubble3D val="0"/>
            <c:extLst>
              <c:ext xmlns:c16="http://schemas.microsoft.com/office/drawing/2014/chart" uri="{C3380CC4-5D6E-409C-BE32-E72D297353CC}">
                <c16:uniqueId val="{000000FA-8945-4A31-893D-5FCD304B5FC7}"/>
              </c:ext>
            </c:extLst>
          </c:dPt>
          <c:dPt>
            <c:idx val="80"/>
            <c:bubble3D val="0"/>
            <c:extLst>
              <c:ext xmlns:c16="http://schemas.microsoft.com/office/drawing/2014/chart" uri="{C3380CC4-5D6E-409C-BE32-E72D297353CC}">
                <c16:uniqueId val="{000000FB-8945-4A31-893D-5FCD304B5FC7}"/>
              </c:ext>
            </c:extLst>
          </c:dPt>
          <c:dPt>
            <c:idx val="81"/>
            <c:bubble3D val="0"/>
            <c:extLst>
              <c:ext xmlns:c16="http://schemas.microsoft.com/office/drawing/2014/chart" uri="{C3380CC4-5D6E-409C-BE32-E72D297353CC}">
                <c16:uniqueId val="{000000FC-8945-4A31-893D-5FCD304B5FC7}"/>
              </c:ext>
            </c:extLst>
          </c:dPt>
          <c:dPt>
            <c:idx val="82"/>
            <c:bubble3D val="0"/>
            <c:extLst>
              <c:ext xmlns:c16="http://schemas.microsoft.com/office/drawing/2014/chart" uri="{C3380CC4-5D6E-409C-BE32-E72D297353CC}">
                <c16:uniqueId val="{000000FD-8945-4A31-893D-5FCD304B5FC7}"/>
              </c:ext>
            </c:extLst>
          </c:dPt>
          <c:dPt>
            <c:idx val="83"/>
            <c:bubble3D val="0"/>
            <c:extLst>
              <c:ext xmlns:c16="http://schemas.microsoft.com/office/drawing/2014/chart" uri="{C3380CC4-5D6E-409C-BE32-E72D297353CC}">
                <c16:uniqueId val="{000000FE-8945-4A31-893D-5FCD304B5FC7}"/>
              </c:ext>
            </c:extLst>
          </c:dPt>
          <c:dPt>
            <c:idx val="84"/>
            <c:bubble3D val="0"/>
            <c:extLst>
              <c:ext xmlns:c16="http://schemas.microsoft.com/office/drawing/2014/chart" uri="{C3380CC4-5D6E-409C-BE32-E72D297353CC}">
                <c16:uniqueId val="{000000FF-8945-4A31-893D-5FCD304B5FC7}"/>
              </c:ext>
            </c:extLst>
          </c:dPt>
          <c:dPt>
            <c:idx val="85"/>
            <c:bubble3D val="0"/>
            <c:extLst>
              <c:ext xmlns:c16="http://schemas.microsoft.com/office/drawing/2014/chart" uri="{C3380CC4-5D6E-409C-BE32-E72D297353CC}">
                <c16:uniqueId val="{00000100-8945-4A31-893D-5FCD304B5FC7}"/>
              </c:ext>
            </c:extLst>
          </c:dPt>
          <c:dPt>
            <c:idx val="86"/>
            <c:bubble3D val="0"/>
            <c:extLst>
              <c:ext xmlns:c16="http://schemas.microsoft.com/office/drawing/2014/chart" uri="{C3380CC4-5D6E-409C-BE32-E72D297353CC}">
                <c16:uniqueId val="{00000101-8945-4A31-893D-5FCD304B5FC7}"/>
              </c:ext>
            </c:extLst>
          </c:dPt>
          <c:dPt>
            <c:idx val="87"/>
            <c:bubble3D val="0"/>
            <c:extLst>
              <c:ext xmlns:c16="http://schemas.microsoft.com/office/drawing/2014/chart" uri="{C3380CC4-5D6E-409C-BE32-E72D297353CC}">
                <c16:uniqueId val="{00000102-8945-4A31-893D-5FCD304B5FC7}"/>
              </c:ext>
            </c:extLst>
          </c:dPt>
          <c:dPt>
            <c:idx val="88"/>
            <c:bubble3D val="0"/>
            <c:extLst>
              <c:ext xmlns:c16="http://schemas.microsoft.com/office/drawing/2014/chart" uri="{C3380CC4-5D6E-409C-BE32-E72D297353CC}">
                <c16:uniqueId val="{00000103-8945-4A31-893D-5FCD304B5FC7}"/>
              </c:ext>
            </c:extLst>
          </c:dPt>
          <c:dPt>
            <c:idx val="89"/>
            <c:bubble3D val="0"/>
            <c:extLst>
              <c:ext xmlns:c16="http://schemas.microsoft.com/office/drawing/2014/chart" uri="{C3380CC4-5D6E-409C-BE32-E72D297353CC}">
                <c16:uniqueId val="{00000104-8945-4A31-893D-5FCD304B5FC7}"/>
              </c:ext>
            </c:extLst>
          </c:dPt>
          <c:dPt>
            <c:idx val="90"/>
            <c:bubble3D val="0"/>
            <c:extLst>
              <c:ext xmlns:c16="http://schemas.microsoft.com/office/drawing/2014/chart" uri="{C3380CC4-5D6E-409C-BE32-E72D297353CC}">
                <c16:uniqueId val="{00000105-8945-4A31-893D-5FCD304B5FC7}"/>
              </c:ext>
            </c:extLst>
          </c:dPt>
          <c:dPt>
            <c:idx val="91"/>
            <c:bubble3D val="0"/>
            <c:extLst>
              <c:ext xmlns:c16="http://schemas.microsoft.com/office/drawing/2014/chart" uri="{C3380CC4-5D6E-409C-BE32-E72D297353CC}">
                <c16:uniqueId val="{00000106-8945-4A31-893D-5FCD304B5FC7}"/>
              </c:ext>
            </c:extLst>
          </c:dPt>
          <c:dPt>
            <c:idx val="92"/>
            <c:bubble3D val="0"/>
            <c:extLst>
              <c:ext xmlns:c16="http://schemas.microsoft.com/office/drawing/2014/chart" uri="{C3380CC4-5D6E-409C-BE32-E72D297353CC}">
                <c16:uniqueId val="{00000107-8945-4A31-893D-5FCD304B5FC7}"/>
              </c:ext>
            </c:extLst>
          </c:dPt>
          <c:dPt>
            <c:idx val="93"/>
            <c:bubble3D val="0"/>
            <c:extLst>
              <c:ext xmlns:c16="http://schemas.microsoft.com/office/drawing/2014/chart" uri="{C3380CC4-5D6E-409C-BE32-E72D297353CC}">
                <c16:uniqueId val="{00000108-8945-4A31-893D-5FCD304B5FC7}"/>
              </c:ext>
            </c:extLst>
          </c:dPt>
          <c:dPt>
            <c:idx val="94"/>
            <c:bubble3D val="0"/>
            <c:extLst>
              <c:ext xmlns:c16="http://schemas.microsoft.com/office/drawing/2014/chart" uri="{C3380CC4-5D6E-409C-BE32-E72D297353CC}">
                <c16:uniqueId val="{00000109-8945-4A31-893D-5FCD304B5FC7}"/>
              </c:ext>
            </c:extLst>
          </c:dPt>
          <c:dPt>
            <c:idx val="95"/>
            <c:bubble3D val="0"/>
            <c:extLst>
              <c:ext xmlns:c16="http://schemas.microsoft.com/office/drawing/2014/chart" uri="{C3380CC4-5D6E-409C-BE32-E72D297353CC}">
                <c16:uniqueId val="{0000010A-8945-4A31-893D-5FCD304B5FC7}"/>
              </c:ext>
            </c:extLst>
          </c:dPt>
          <c:dPt>
            <c:idx val="96"/>
            <c:bubble3D val="0"/>
            <c:extLst>
              <c:ext xmlns:c16="http://schemas.microsoft.com/office/drawing/2014/chart" uri="{C3380CC4-5D6E-409C-BE32-E72D297353CC}">
                <c16:uniqueId val="{0000010B-8945-4A31-893D-5FCD304B5FC7}"/>
              </c:ext>
            </c:extLst>
          </c:dPt>
          <c:dPt>
            <c:idx val="97"/>
            <c:bubble3D val="0"/>
            <c:extLst>
              <c:ext xmlns:c16="http://schemas.microsoft.com/office/drawing/2014/chart" uri="{C3380CC4-5D6E-409C-BE32-E72D297353CC}">
                <c16:uniqueId val="{0000010C-8945-4A31-893D-5FCD304B5FC7}"/>
              </c:ext>
            </c:extLst>
          </c:dPt>
          <c:dPt>
            <c:idx val="98"/>
            <c:bubble3D val="0"/>
            <c:extLst>
              <c:ext xmlns:c16="http://schemas.microsoft.com/office/drawing/2014/chart" uri="{C3380CC4-5D6E-409C-BE32-E72D297353CC}">
                <c16:uniqueId val="{0000010D-8945-4A31-893D-5FCD304B5FC7}"/>
              </c:ext>
            </c:extLst>
          </c:dPt>
          <c:dPt>
            <c:idx val="99"/>
            <c:bubble3D val="0"/>
            <c:extLst>
              <c:ext xmlns:c16="http://schemas.microsoft.com/office/drawing/2014/chart" uri="{C3380CC4-5D6E-409C-BE32-E72D297353CC}">
                <c16:uniqueId val="{0000010E-8945-4A31-893D-5FCD304B5FC7}"/>
              </c:ext>
            </c:extLst>
          </c:dPt>
          <c:dPt>
            <c:idx val="100"/>
            <c:bubble3D val="0"/>
            <c:extLst>
              <c:ext xmlns:c16="http://schemas.microsoft.com/office/drawing/2014/chart" uri="{C3380CC4-5D6E-409C-BE32-E72D297353CC}">
                <c16:uniqueId val="{0000010F-8945-4A31-893D-5FCD304B5FC7}"/>
              </c:ext>
            </c:extLst>
          </c:dPt>
          <c:dPt>
            <c:idx val="101"/>
            <c:bubble3D val="0"/>
            <c:extLst>
              <c:ext xmlns:c16="http://schemas.microsoft.com/office/drawing/2014/chart" uri="{C3380CC4-5D6E-409C-BE32-E72D297353CC}">
                <c16:uniqueId val="{00000110-8945-4A31-893D-5FCD304B5FC7}"/>
              </c:ext>
            </c:extLst>
          </c:dPt>
          <c:dPt>
            <c:idx val="102"/>
            <c:bubble3D val="0"/>
            <c:extLst>
              <c:ext xmlns:c16="http://schemas.microsoft.com/office/drawing/2014/chart" uri="{C3380CC4-5D6E-409C-BE32-E72D297353CC}">
                <c16:uniqueId val="{00000111-8945-4A31-893D-5FCD304B5FC7}"/>
              </c:ext>
            </c:extLst>
          </c:dPt>
          <c:dPt>
            <c:idx val="103"/>
            <c:bubble3D val="0"/>
            <c:extLst>
              <c:ext xmlns:c16="http://schemas.microsoft.com/office/drawing/2014/chart" uri="{C3380CC4-5D6E-409C-BE32-E72D297353CC}">
                <c16:uniqueId val="{00000112-8945-4A31-893D-5FCD304B5FC7}"/>
              </c:ext>
            </c:extLst>
          </c:dPt>
          <c:dPt>
            <c:idx val="104"/>
            <c:bubble3D val="0"/>
            <c:extLst>
              <c:ext xmlns:c16="http://schemas.microsoft.com/office/drawing/2014/chart" uri="{C3380CC4-5D6E-409C-BE32-E72D297353CC}">
                <c16:uniqueId val="{00000113-8945-4A31-893D-5FCD304B5FC7}"/>
              </c:ext>
            </c:extLst>
          </c:dPt>
          <c:dPt>
            <c:idx val="105"/>
            <c:bubble3D val="0"/>
            <c:extLst>
              <c:ext xmlns:c16="http://schemas.microsoft.com/office/drawing/2014/chart" uri="{C3380CC4-5D6E-409C-BE32-E72D297353CC}">
                <c16:uniqueId val="{00000114-8945-4A31-893D-5FCD304B5FC7}"/>
              </c:ext>
            </c:extLst>
          </c:dPt>
          <c:dPt>
            <c:idx val="106"/>
            <c:bubble3D val="0"/>
            <c:extLst>
              <c:ext xmlns:c16="http://schemas.microsoft.com/office/drawing/2014/chart" uri="{C3380CC4-5D6E-409C-BE32-E72D297353CC}">
                <c16:uniqueId val="{00000115-8945-4A31-893D-5FCD304B5FC7}"/>
              </c:ext>
            </c:extLst>
          </c:dPt>
          <c:dPt>
            <c:idx val="107"/>
            <c:bubble3D val="0"/>
            <c:extLst>
              <c:ext xmlns:c16="http://schemas.microsoft.com/office/drawing/2014/chart" uri="{C3380CC4-5D6E-409C-BE32-E72D297353CC}">
                <c16:uniqueId val="{00000116-8945-4A31-893D-5FCD304B5FC7}"/>
              </c:ext>
            </c:extLst>
          </c:dPt>
          <c:dPt>
            <c:idx val="108"/>
            <c:bubble3D val="0"/>
            <c:extLst>
              <c:ext xmlns:c16="http://schemas.microsoft.com/office/drawing/2014/chart" uri="{C3380CC4-5D6E-409C-BE32-E72D297353CC}">
                <c16:uniqueId val="{00000117-8945-4A31-893D-5FCD304B5FC7}"/>
              </c:ext>
            </c:extLst>
          </c:dPt>
          <c:dPt>
            <c:idx val="109"/>
            <c:bubble3D val="0"/>
            <c:extLst>
              <c:ext xmlns:c16="http://schemas.microsoft.com/office/drawing/2014/chart" uri="{C3380CC4-5D6E-409C-BE32-E72D297353CC}">
                <c16:uniqueId val="{00000118-8945-4A31-893D-5FCD304B5FC7}"/>
              </c:ext>
            </c:extLst>
          </c:dPt>
          <c:dPt>
            <c:idx val="110"/>
            <c:bubble3D val="0"/>
            <c:extLst>
              <c:ext xmlns:c16="http://schemas.microsoft.com/office/drawing/2014/chart" uri="{C3380CC4-5D6E-409C-BE32-E72D297353CC}">
                <c16:uniqueId val="{00000119-8945-4A31-893D-5FCD304B5FC7}"/>
              </c:ext>
            </c:extLst>
          </c:dPt>
          <c:dPt>
            <c:idx val="111"/>
            <c:bubble3D val="0"/>
            <c:extLst>
              <c:ext xmlns:c16="http://schemas.microsoft.com/office/drawing/2014/chart" uri="{C3380CC4-5D6E-409C-BE32-E72D297353CC}">
                <c16:uniqueId val="{0000011A-8945-4A31-893D-5FCD304B5FC7}"/>
              </c:ext>
            </c:extLst>
          </c:dPt>
          <c:dPt>
            <c:idx val="112"/>
            <c:bubble3D val="0"/>
            <c:extLst>
              <c:ext xmlns:c16="http://schemas.microsoft.com/office/drawing/2014/chart" uri="{C3380CC4-5D6E-409C-BE32-E72D297353CC}">
                <c16:uniqueId val="{0000011B-8945-4A31-893D-5FCD304B5FC7}"/>
              </c:ext>
            </c:extLst>
          </c:dPt>
          <c:dPt>
            <c:idx val="113"/>
            <c:bubble3D val="0"/>
            <c:extLst>
              <c:ext xmlns:c16="http://schemas.microsoft.com/office/drawing/2014/chart" uri="{C3380CC4-5D6E-409C-BE32-E72D297353CC}">
                <c16:uniqueId val="{0000011C-8945-4A31-893D-5FCD304B5FC7}"/>
              </c:ext>
            </c:extLst>
          </c:dPt>
          <c:dPt>
            <c:idx val="114"/>
            <c:bubble3D val="0"/>
            <c:extLst>
              <c:ext xmlns:c16="http://schemas.microsoft.com/office/drawing/2014/chart" uri="{C3380CC4-5D6E-409C-BE32-E72D297353CC}">
                <c16:uniqueId val="{0000011D-8945-4A31-893D-5FCD304B5FC7}"/>
              </c:ext>
            </c:extLst>
          </c:dPt>
          <c:dPt>
            <c:idx val="115"/>
            <c:bubble3D val="0"/>
            <c:extLst>
              <c:ext xmlns:c16="http://schemas.microsoft.com/office/drawing/2014/chart" uri="{C3380CC4-5D6E-409C-BE32-E72D297353CC}">
                <c16:uniqueId val="{0000011E-8945-4A31-893D-5FCD304B5FC7}"/>
              </c:ext>
            </c:extLst>
          </c:dPt>
          <c:dPt>
            <c:idx val="116"/>
            <c:bubble3D val="0"/>
            <c:extLst>
              <c:ext xmlns:c16="http://schemas.microsoft.com/office/drawing/2014/chart" uri="{C3380CC4-5D6E-409C-BE32-E72D297353CC}">
                <c16:uniqueId val="{0000011F-8945-4A31-893D-5FCD304B5FC7}"/>
              </c:ext>
            </c:extLst>
          </c:dPt>
          <c:dPt>
            <c:idx val="117"/>
            <c:bubble3D val="0"/>
            <c:extLst>
              <c:ext xmlns:c16="http://schemas.microsoft.com/office/drawing/2014/chart" uri="{C3380CC4-5D6E-409C-BE32-E72D297353CC}">
                <c16:uniqueId val="{00000120-8945-4A31-893D-5FCD304B5FC7}"/>
              </c:ext>
            </c:extLst>
          </c:dPt>
          <c:dPt>
            <c:idx val="118"/>
            <c:bubble3D val="0"/>
            <c:extLst>
              <c:ext xmlns:c16="http://schemas.microsoft.com/office/drawing/2014/chart" uri="{C3380CC4-5D6E-409C-BE32-E72D297353CC}">
                <c16:uniqueId val="{00000121-8945-4A31-893D-5FCD304B5FC7}"/>
              </c:ext>
            </c:extLst>
          </c:dPt>
          <c:dPt>
            <c:idx val="119"/>
            <c:bubble3D val="0"/>
            <c:extLst>
              <c:ext xmlns:c16="http://schemas.microsoft.com/office/drawing/2014/chart" uri="{C3380CC4-5D6E-409C-BE32-E72D297353CC}">
                <c16:uniqueId val="{00000122-8945-4A31-893D-5FCD304B5FC7}"/>
              </c:ext>
            </c:extLst>
          </c:dPt>
          <c:dPt>
            <c:idx val="120"/>
            <c:bubble3D val="0"/>
            <c:extLst>
              <c:ext xmlns:c16="http://schemas.microsoft.com/office/drawing/2014/chart" uri="{C3380CC4-5D6E-409C-BE32-E72D297353CC}">
                <c16:uniqueId val="{00000123-8945-4A31-893D-5FCD304B5FC7}"/>
              </c:ext>
            </c:extLst>
          </c:dPt>
          <c:dPt>
            <c:idx val="121"/>
            <c:bubble3D val="0"/>
            <c:extLst>
              <c:ext xmlns:c16="http://schemas.microsoft.com/office/drawing/2014/chart" uri="{C3380CC4-5D6E-409C-BE32-E72D297353CC}">
                <c16:uniqueId val="{00000124-8945-4A31-893D-5FCD304B5FC7}"/>
              </c:ext>
            </c:extLst>
          </c:dPt>
          <c:dPt>
            <c:idx val="122"/>
            <c:bubble3D val="0"/>
            <c:extLst>
              <c:ext xmlns:c16="http://schemas.microsoft.com/office/drawing/2014/chart" uri="{C3380CC4-5D6E-409C-BE32-E72D297353CC}">
                <c16:uniqueId val="{00000125-8945-4A31-893D-5FCD304B5FC7}"/>
              </c:ext>
            </c:extLst>
          </c:dPt>
          <c:dPt>
            <c:idx val="123"/>
            <c:bubble3D val="0"/>
            <c:extLst>
              <c:ext xmlns:c16="http://schemas.microsoft.com/office/drawing/2014/chart" uri="{C3380CC4-5D6E-409C-BE32-E72D297353CC}">
                <c16:uniqueId val="{00000126-8945-4A31-893D-5FCD304B5FC7}"/>
              </c:ext>
            </c:extLst>
          </c:dPt>
          <c:dPt>
            <c:idx val="124"/>
            <c:bubble3D val="0"/>
            <c:extLst>
              <c:ext xmlns:c16="http://schemas.microsoft.com/office/drawing/2014/chart" uri="{C3380CC4-5D6E-409C-BE32-E72D297353CC}">
                <c16:uniqueId val="{00000127-8945-4A31-893D-5FCD304B5FC7}"/>
              </c:ext>
            </c:extLst>
          </c:dPt>
          <c:dPt>
            <c:idx val="125"/>
            <c:bubble3D val="0"/>
            <c:extLst>
              <c:ext xmlns:c16="http://schemas.microsoft.com/office/drawing/2014/chart" uri="{C3380CC4-5D6E-409C-BE32-E72D297353CC}">
                <c16:uniqueId val="{00000128-8945-4A31-893D-5FCD304B5FC7}"/>
              </c:ext>
            </c:extLst>
          </c:dPt>
          <c:dPt>
            <c:idx val="126"/>
            <c:bubble3D val="0"/>
            <c:extLst>
              <c:ext xmlns:c16="http://schemas.microsoft.com/office/drawing/2014/chart" uri="{C3380CC4-5D6E-409C-BE32-E72D297353CC}">
                <c16:uniqueId val="{00000129-8945-4A31-893D-5FCD304B5FC7}"/>
              </c:ext>
            </c:extLst>
          </c:dPt>
          <c:dPt>
            <c:idx val="127"/>
            <c:bubble3D val="0"/>
            <c:extLst>
              <c:ext xmlns:c16="http://schemas.microsoft.com/office/drawing/2014/chart" uri="{C3380CC4-5D6E-409C-BE32-E72D297353CC}">
                <c16:uniqueId val="{0000012A-8945-4A31-893D-5FCD304B5FC7}"/>
              </c:ext>
            </c:extLst>
          </c:dPt>
          <c:dPt>
            <c:idx val="128"/>
            <c:bubble3D val="0"/>
            <c:extLst>
              <c:ext xmlns:c16="http://schemas.microsoft.com/office/drawing/2014/chart" uri="{C3380CC4-5D6E-409C-BE32-E72D297353CC}">
                <c16:uniqueId val="{0000012B-8945-4A31-893D-5FCD304B5FC7}"/>
              </c:ext>
            </c:extLst>
          </c:dPt>
          <c:dPt>
            <c:idx val="129"/>
            <c:bubble3D val="0"/>
            <c:extLst>
              <c:ext xmlns:c16="http://schemas.microsoft.com/office/drawing/2014/chart" uri="{C3380CC4-5D6E-409C-BE32-E72D297353CC}">
                <c16:uniqueId val="{0000012C-8945-4A31-893D-5FCD304B5FC7}"/>
              </c:ext>
            </c:extLst>
          </c:dPt>
          <c:dPt>
            <c:idx val="130"/>
            <c:bubble3D val="0"/>
            <c:extLst>
              <c:ext xmlns:c16="http://schemas.microsoft.com/office/drawing/2014/chart" uri="{C3380CC4-5D6E-409C-BE32-E72D297353CC}">
                <c16:uniqueId val="{0000012D-8945-4A31-893D-5FCD304B5FC7}"/>
              </c:ext>
            </c:extLst>
          </c:dPt>
          <c:dPt>
            <c:idx val="131"/>
            <c:bubble3D val="0"/>
            <c:extLst>
              <c:ext xmlns:c16="http://schemas.microsoft.com/office/drawing/2014/chart" uri="{C3380CC4-5D6E-409C-BE32-E72D297353CC}">
                <c16:uniqueId val="{0000012E-8945-4A31-893D-5FCD304B5FC7}"/>
              </c:ext>
            </c:extLst>
          </c:dPt>
          <c:dPt>
            <c:idx val="132"/>
            <c:bubble3D val="0"/>
            <c:extLst>
              <c:ext xmlns:c16="http://schemas.microsoft.com/office/drawing/2014/chart" uri="{C3380CC4-5D6E-409C-BE32-E72D297353CC}">
                <c16:uniqueId val="{0000012F-8945-4A31-893D-5FCD304B5FC7}"/>
              </c:ext>
            </c:extLst>
          </c:dPt>
          <c:dPt>
            <c:idx val="133"/>
            <c:bubble3D val="0"/>
            <c:extLst>
              <c:ext xmlns:c16="http://schemas.microsoft.com/office/drawing/2014/chart" uri="{C3380CC4-5D6E-409C-BE32-E72D297353CC}">
                <c16:uniqueId val="{00000130-8945-4A31-893D-5FCD304B5FC7}"/>
              </c:ext>
            </c:extLst>
          </c:dPt>
          <c:dPt>
            <c:idx val="134"/>
            <c:bubble3D val="0"/>
            <c:spPr>
              <a:ln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132-8945-4A31-893D-5FCD304B5FC7}"/>
              </c:ext>
            </c:extLst>
          </c:dPt>
          <c:dPt>
            <c:idx val="135"/>
            <c:bubble3D val="0"/>
            <c:extLst>
              <c:ext xmlns:c16="http://schemas.microsoft.com/office/drawing/2014/chart" uri="{C3380CC4-5D6E-409C-BE32-E72D297353CC}">
                <c16:uniqueId val="{00000133-8945-4A31-893D-5FCD304B5FC7}"/>
              </c:ext>
            </c:extLst>
          </c:dPt>
          <c:dPt>
            <c:idx val="136"/>
            <c:bubble3D val="0"/>
            <c:extLst>
              <c:ext xmlns:c16="http://schemas.microsoft.com/office/drawing/2014/chart" uri="{C3380CC4-5D6E-409C-BE32-E72D297353CC}">
                <c16:uniqueId val="{00000134-8945-4A31-893D-5FCD304B5FC7}"/>
              </c:ext>
            </c:extLst>
          </c:dPt>
          <c:dPt>
            <c:idx val="137"/>
            <c:bubble3D val="0"/>
            <c:extLst>
              <c:ext xmlns:c16="http://schemas.microsoft.com/office/drawing/2014/chart" uri="{C3380CC4-5D6E-409C-BE32-E72D297353CC}">
                <c16:uniqueId val="{00000135-8945-4A31-893D-5FCD304B5FC7}"/>
              </c:ext>
            </c:extLst>
          </c:dPt>
          <c:dPt>
            <c:idx val="138"/>
            <c:bubble3D val="0"/>
            <c:extLst>
              <c:ext xmlns:c16="http://schemas.microsoft.com/office/drawing/2014/chart" uri="{C3380CC4-5D6E-409C-BE32-E72D297353CC}">
                <c16:uniqueId val="{00000136-8945-4A31-893D-5FCD304B5FC7}"/>
              </c:ext>
            </c:extLst>
          </c:dPt>
          <c:dPt>
            <c:idx val="139"/>
            <c:bubble3D val="0"/>
            <c:extLst>
              <c:ext xmlns:c16="http://schemas.microsoft.com/office/drawing/2014/chart" uri="{C3380CC4-5D6E-409C-BE32-E72D297353CC}">
                <c16:uniqueId val="{00000137-8945-4A31-893D-5FCD304B5FC7}"/>
              </c:ext>
            </c:extLst>
          </c:dPt>
          <c:dPt>
            <c:idx val="140"/>
            <c:bubble3D val="0"/>
            <c:extLst>
              <c:ext xmlns:c16="http://schemas.microsoft.com/office/drawing/2014/chart" uri="{C3380CC4-5D6E-409C-BE32-E72D297353CC}">
                <c16:uniqueId val="{00000138-8945-4A31-893D-5FCD304B5FC7}"/>
              </c:ext>
            </c:extLst>
          </c:dPt>
          <c:dPt>
            <c:idx val="141"/>
            <c:bubble3D val="0"/>
            <c:extLst>
              <c:ext xmlns:c16="http://schemas.microsoft.com/office/drawing/2014/chart" uri="{C3380CC4-5D6E-409C-BE32-E72D297353CC}">
                <c16:uniqueId val="{00000139-8945-4A31-893D-5FCD304B5FC7}"/>
              </c:ext>
            </c:extLst>
          </c:dPt>
          <c:dPt>
            <c:idx val="142"/>
            <c:bubble3D val="0"/>
            <c:extLst>
              <c:ext xmlns:c16="http://schemas.microsoft.com/office/drawing/2014/chart" uri="{C3380CC4-5D6E-409C-BE32-E72D297353CC}">
                <c16:uniqueId val="{0000013A-8945-4A31-893D-5FCD304B5FC7}"/>
              </c:ext>
            </c:extLst>
          </c:dPt>
          <c:dPt>
            <c:idx val="143"/>
            <c:bubble3D val="0"/>
            <c:extLst>
              <c:ext xmlns:c16="http://schemas.microsoft.com/office/drawing/2014/chart" uri="{C3380CC4-5D6E-409C-BE32-E72D297353CC}">
                <c16:uniqueId val="{0000013B-8945-4A31-893D-5FCD304B5FC7}"/>
              </c:ext>
            </c:extLst>
          </c:dPt>
          <c:dPt>
            <c:idx val="144"/>
            <c:bubble3D val="0"/>
            <c:extLst>
              <c:ext xmlns:c16="http://schemas.microsoft.com/office/drawing/2014/chart" uri="{C3380CC4-5D6E-409C-BE32-E72D297353CC}">
                <c16:uniqueId val="{0000013C-8945-4A31-893D-5FCD304B5FC7}"/>
              </c:ext>
            </c:extLst>
          </c:dPt>
          <c:dPt>
            <c:idx val="145"/>
            <c:bubble3D val="0"/>
            <c:extLst>
              <c:ext xmlns:c16="http://schemas.microsoft.com/office/drawing/2014/chart" uri="{C3380CC4-5D6E-409C-BE32-E72D297353CC}">
                <c16:uniqueId val="{0000013D-8945-4A31-893D-5FCD304B5FC7}"/>
              </c:ext>
            </c:extLst>
          </c:dPt>
          <c:dPt>
            <c:idx val="146"/>
            <c:bubble3D val="0"/>
            <c:extLst>
              <c:ext xmlns:c16="http://schemas.microsoft.com/office/drawing/2014/chart" uri="{C3380CC4-5D6E-409C-BE32-E72D297353CC}">
                <c16:uniqueId val="{0000013E-8945-4A31-893D-5FCD304B5FC7}"/>
              </c:ext>
            </c:extLst>
          </c:dPt>
          <c:dPt>
            <c:idx val="147"/>
            <c:bubble3D val="0"/>
            <c:extLst>
              <c:ext xmlns:c16="http://schemas.microsoft.com/office/drawing/2014/chart" uri="{C3380CC4-5D6E-409C-BE32-E72D297353CC}">
                <c16:uniqueId val="{0000013F-8945-4A31-893D-5FCD304B5FC7}"/>
              </c:ext>
            </c:extLst>
          </c:dPt>
          <c:dPt>
            <c:idx val="148"/>
            <c:bubble3D val="0"/>
            <c:extLst>
              <c:ext xmlns:c16="http://schemas.microsoft.com/office/drawing/2014/chart" uri="{C3380CC4-5D6E-409C-BE32-E72D297353CC}">
                <c16:uniqueId val="{00000140-8945-4A31-893D-5FCD304B5FC7}"/>
              </c:ext>
            </c:extLst>
          </c:dPt>
          <c:dPt>
            <c:idx val="149"/>
            <c:bubble3D val="0"/>
            <c:extLst>
              <c:ext xmlns:c16="http://schemas.microsoft.com/office/drawing/2014/chart" uri="{C3380CC4-5D6E-409C-BE32-E72D297353CC}">
                <c16:uniqueId val="{00000141-8945-4A31-893D-5FCD304B5FC7}"/>
              </c:ext>
            </c:extLst>
          </c:dPt>
          <c:dPt>
            <c:idx val="150"/>
            <c:bubble3D val="0"/>
            <c:extLst>
              <c:ext xmlns:c16="http://schemas.microsoft.com/office/drawing/2014/chart" uri="{C3380CC4-5D6E-409C-BE32-E72D297353CC}">
                <c16:uniqueId val="{00000142-8945-4A31-893D-5FCD304B5FC7}"/>
              </c:ext>
            </c:extLst>
          </c:dPt>
          <c:dPt>
            <c:idx val="151"/>
            <c:bubble3D val="0"/>
            <c:extLst>
              <c:ext xmlns:c16="http://schemas.microsoft.com/office/drawing/2014/chart" uri="{C3380CC4-5D6E-409C-BE32-E72D297353CC}">
                <c16:uniqueId val="{00000143-8945-4A31-893D-5FCD304B5FC7}"/>
              </c:ext>
            </c:extLst>
          </c:dPt>
          <c:dPt>
            <c:idx val="152"/>
            <c:bubble3D val="0"/>
            <c:extLst>
              <c:ext xmlns:c16="http://schemas.microsoft.com/office/drawing/2014/chart" uri="{C3380CC4-5D6E-409C-BE32-E72D297353CC}">
                <c16:uniqueId val="{00000144-8945-4A31-893D-5FCD304B5FC7}"/>
              </c:ext>
            </c:extLst>
          </c:dPt>
          <c:dPt>
            <c:idx val="153"/>
            <c:bubble3D val="0"/>
            <c:extLst>
              <c:ext xmlns:c16="http://schemas.microsoft.com/office/drawing/2014/chart" uri="{C3380CC4-5D6E-409C-BE32-E72D297353CC}">
                <c16:uniqueId val="{00000145-8945-4A31-893D-5FCD304B5FC7}"/>
              </c:ext>
            </c:extLst>
          </c:dPt>
          <c:dPt>
            <c:idx val="154"/>
            <c:bubble3D val="0"/>
            <c:extLst>
              <c:ext xmlns:c16="http://schemas.microsoft.com/office/drawing/2014/chart" uri="{C3380CC4-5D6E-409C-BE32-E72D297353CC}">
                <c16:uniqueId val="{00000146-8945-4A31-893D-5FCD304B5FC7}"/>
              </c:ext>
            </c:extLst>
          </c:dPt>
          <c:dPt>
            <c:idx val="155"/>
            <c:bubble3D val="0"/>
            <c:extLst>
              <c:ext xmlns:c16="http://schemas.microsoft.com/office/drawing/2014/chart" uri="{C3380CC4-5D6E-409C-BE32-E72D297353CC}">
                <c16:uniqueId val="{00000147-8945-4A31-893D-5FCD304B5FC7}"/>
              </c:ext>
            </c:extLst>
          </c:dPt>
          <c:dPt>
            <c:idx val="156"/>
            <c:bubble3D val="0"/>
            <c:extLst>
              <c:ext xmlns:c16="http://schemas.microsoft.com/office/drawing/2014/chart" uri="{C3380CC4-5D6E-409C-BE32-E72D297353CC}">
                <c16:uniqueId val="{00000148-8945-4A31-893D-5FCD304B5FC7}"/>
              </c:ext>
            </c:extLst>
          </c:dPt>
          <c:dPt>
            <c:idx val="157"/>
            <c:bubble3D val="0"/>
            <c:extLst>
              <c:ext xmlns:c16="http://schemas.microsoft.com/office/drawing/2014/chart" uri="{C3380CC4-5D6E-409C-BE32-E72D297353CC}">
                <c16:uniqueId val="{00000149-8945-4A31-893D-5FCD304B5FC7}"/>
              </c:ext>
            </c:extLst>
          </c:dPt>
          <c:dPt>
            <c:idx val="158"/>
            <c:bubble3D val="0"/>
            <c:extLst>
              <c:ext xmlns:c16="http://schemas.microsoft.com/office/drawing/2014/chart" uri="{C3380CC4-5D6E-409C-BE32-E72D297353CC}">
                <c16:uniqueId val="{0000014A-8945-4A31-893D-5FCD304B5FC7}"/>
              </c:ext>
            </c:extLst>
          </c:dPt>
          <c:dPt>
            <c:idx val="159"/>
            <c:bubble3D val="0"/>
            <c:extLst>
              <c:ext xmlns:c16="http://schemas.microsoft.com/office/drawing/2014/chart" uri="{C3380CC4-5D6E-409C-BE32-E72D297353CC}">
                <c16:uniqueId val="{0000014B-8945-4A31-893D-5FCD304B5FC7}"/>
              </c:ext>
            </c:extLst>
          </c:dPt>
          <c:dPt>
            <c:idx val="160"/>
            <c:bubble3D val="0"/>
            <c:extLst>
              <c:ext xmlns:c16="http://schemas.microsoft.com/office/drawing/2014/chart" uri="{C3380CC4-5D6E-409C-BE32-E72D297353CC}">
                <c16:uniqueId val="{0000014C-8945-4A31-893D-5FCD304B5FC7}"/>
              </c:ext>
            </c:extLst>
          </c:dPt>
          <c:dPt>
            <c:idx val="161"/>
            <c:bubble3D val="0"/>
            <c:extLst>
              <c:ext xmlns:c16="http://schemas.microsoft.com/office/drawing/2014/chart" uri="{C3380CC4-5D6E-409C-BE32-E72D297353CC}">
                <c16:uniqueId val="{0000014D-8945-4A31-893D-5FCD304B5FC7}"/>
              </c:ext>
            </c:extLst>
          </c:dPt>
          <c:dPt>
            <c:idx val="162"/>
            <c:bubble3D val="0"/>
            <c:extLst>
              <c:ext xmlns:c16="http://schemas.microsoft.com/office/drawing/2014/chart" uri="{C3380CC4-5D6E-409C-BE32-E72D297353CC}">
                <c16:uniqueId val="{0000014E-8945-4A31-893D-5FCD304B5FC7}"/>
              </c:ext>
            </c:extLst>
          </c:dPt>
          <c:dPt>
            <c:idx val="163"/>
            <c:bubble3D val="0"/>
            <c:extLst>
              <c:ext xmlns:c16="http://schemas.microsoft.com/office/drawing/2014/chart" uri="{C3380CC4-5D6E-409C-BE32-E72D297353CC}">
                <c16:uniqueId val="{0000014F-8945-4A31-893D-5FCD304B5FC7}"/>
              </c:ext>
            </c:extLst>
          </c:dPt>
          <c:dPt>
            <c:idx val="164"/>
            <c:bubble3D val="0"/>
            <c:extLst>
              <c:ext xmlns:c16="http://schemas.microsoft.com/office/drawing/2014/chart" uri="{C3380CC4-5D6E-409C-BE32-E72D297353CC}">
                <c16:uniqueId val="{00000150-8945-4A31-893D-5FCD304B5FC7}"/>
              </c:ext>
            </c:extLst>
          </c:dPt>
          <c:dPt>
            <c:idx val="165"/>
            <c:bubble3D val="0"/>
            <c:extLst>
              <c:ext xmlns:c16="http://schemas.microsoft.com/office/drawing/2014/chart" uri="{C3380CC4-5D6E-409C-BE32-E72D297353CC}">
                <c16:uniqueId val="{00000151-8945-4A31-893D-5FCD304B5FC7}"/>
              </c:ext>
            </c:extLst>
          </c:dPt>
          <c:cat>
            <c:numRef>
              <c:f>vart_inflacio!$A$133:$A$303</c:f>
              <c:numCache>
                <c:formatCode>mmm\-yy</c:formatCode>
                <c:ptCount val="171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  <c:pt idx="153">
                  <c:v>42644</c:v>
                </c:pt>
                <c:pt idx="154">
                  <c:v>42675</c:v>
                </c:pt>
                <c:pt idx="155">
                  <c:v>42705</c:v>
                </c:pt>
                <c:pt idx="156">
                  <c:v>42736</c:v>
                </c:pt>
                <c:pt idx="157">
                  <c:v>42767</c:v>
                </c:pt>
                <c:pt idx="158">
                  <c:v>42795</c:v>
                </c:pt>
                <c:pt idx="159">
                  <c:v>42826</c:v>
                </c:pt>
                <c:pt idx="160">
                  <c:v>42856</c:v>
                </c:pt>
                <c:pt idx="161">
                  <c:v>42887</c:v>
                </c:pt>
                <c:pt idx="162">
                  <c:v>42917</c:v>
                </c:pt>
                <c:pt idx="163">
                  <c:v>42948</c:v>
                </c:pt>
                <c:pt idx="164">
                  <c:v>42979</c:v>
                </c:pt>
                <c:pt idx="165">
                  <c:v>43009</c:v>
                </c:pt>
                <c:pt idx="166">
                  <c:v>43040</c:v>
                </c:pt>
                <c:pt idx="167">
                  <c:v>43070</c:v>
                </c:pt>
                <c:pt idx="168">
                  <c:v>43101</c:v>
                </c:pt>
                <c:pt idx="169">
                  <c:v>43132</c:v>
                </c:pt>
                <c:pt idx="170">
                  <c:v>43160</c:v>
                </c:pt>
              </c:numCache>
            </c:numRef>
          </c:cat>
          <c:val>
            <c:numRef>
              <c:f>vart_inflacio!$U$133:$U$303</c:f>
              <c:numCache>
                <c:formatCode>General</c:formatCode>
                <c:ptCount val="171"/>
                <c:pt idx="0">
                  <c:v>-100</c:v>
                </c:pt>
                <c:pt idx="1">
                  <c:v>-100</c:v>
                </c:pt>
                <c:pt idx="2">
                  <c:v>-100</c:v>
                </c:pt>
                <c:pt idx="3">
                  <c:v>-100</c:v>
                </c:pt>
                <c:pt idx="4">
                  <c:v>-100</c:v>
                </c:pt>
                <c:pt idx="5">
                  <c:v>-100</c:v>
                </c:pt>
                <c:pt idx="6">
                  <c:v>-100</c:v>
                </c:pt>
                <c:pt idx="7">
                  <c:v>-100</c:v>
                </c:pt>
                <c:pt idx="8">
                  <c:v>-100</c:v>
                </c:pt>
                <c:pt idx="9">
                  <c:v>-100</c:v>
                </c:pt>
                <c:pt idx="10">
                  <c:v>-100</c:v>
                </c:pt>
                <c:pt idx="11">
                  <c:v>-100</c:v>
                </c:pt>
                <c:pt idx="12">
                  <c:v>-100</c:v>
                </c:pt>
                <c:pt idx="13">
                  <c:v>-100</c:v>
                </c:pt>
                <c:pt idx="14">
                  <c:v>-100</c:v>
                </c:pt>
                <c:pt idx="15">
                  <c:v>-100</c:v>
                </c:pt>
                <c:pt idx="16">
                  <c:v>-100</c:v>
                </c:pt>
                <c:pt idx="17">
                  <c:v>-100</c:v>
                </c:pt>
                <c:pt idx="18">
                  <c:v>-100</c:v>
                </c:pt>
                <c:pt idx="19">
                  <c:v>-100</c:v>
                </c:pt>
                <c:pt idx="20">
                  <c:v>-100</c:v>
                </c:pt>
                <c:pt idx="21">
                  <c:v>-100</c:v>
                </c:pt>
                <c:pt idx="22">
                  <c:v>-100</c:v>
                </c:pt>
                <c:pt idx="23">
                  <c:v>-100</c:v>
                </c:pt>
                <c:pt idx="24">
                  <c:v>-100</c:v>
                </c:pt>
                <c:pt idx="25">
                  <c:v>-100</c:v>
                </c:pt>
                <c:pt idx="26">
                  <c:v>-100</c:v>
                </c:pt>
                <c:pt idx="27">
                  <c:v>-100</c:v>
                </c:pt>
                <c:pt idx="28">
                  <c:v>-100</c:v>
                </c:pt>
                <c:pt idx="29">
                  <c:v>-100</c:v>
                </c:pt>
                <c:pt idx="30">
                  <c:v>-100</c:v>
                </c:pt>
                <c:pt idx="31">
                  <c:v>-100</c:v>
                </c:pt>
                <c:pt idx="32">
                  <c:v>-100</c:v>
                </c:pt>
                <c:pt idx="33">
                  <c:v>-100</c:v>
                </c:pt>
                <c:pt idx="34">
                  <c:v>-100</c:v>
                </c:pt>
                <c:pt idx="35">
                  <c:v>-100</c:v>
                </c:pt>
                <c:pt idx="36">
                  <c:v>-100</c:v>
                </c:pt>
                <c:pt idx="37">
                  <c:v>-100</c:v>
                </c:pt>
                <c:pt idx="38">
                  <c:v>-100</c:v>
                </c:pt>
                <c:pt idx="39">
                  <c:v>-100</c:v>
                </c:pt>
                <c:pt idx="40">
                  <c:v>-100</c:v>
                </c:pt>
                <c:pt idx="41">
                  <c:v>-100</c:v>
                </c:pt>
                <c:pt idx="42">
                  <c:v>-100</c:v>
                </c:pt>
                <c:pt idx="43">
                  <c:v>-100</c:v>
                </c:pt>
                <c:pt idx="44">
                  <c:v>-100</c:v>
                </c:pt>
                <c:pt idx="45">
                  <c:v>-100</c:v>
                </c:pt>
                <c:pt idx="46">
                  <c:v>-100</c:v>
                </c:pt>
                <c:pt idx="47">
                  <c:v>-100</c:v>
                </c:pt>
                <c:pt idx="48">
                  <c:v>-100</c:v>
                </c:pt>
                <c:pt idx="49">
                  <c:v>-100</c:v>
                </c:pt>
                <c:pt idx="50">
                  <c:v>-100</c:v>
                </c:pt>
                <c:pt idx="51">
                  <c:v>-100</c:v>
                </c:pt>
                <c:pt idx="52">
                  <c:v>-100</c:v>
                </c:pt>
                <c:pt idx="53">
                  <c:v>-100</c:v>
                </c:pt>
                <c:pt idx="54">
                  <c:v>-100</c:v>
                </c:pt>
                <c:pt idx="55">
                  <c:v>-100</c:v>
                </c:pt>
                <c:pt idx="56">
                  <c:v>-100</c:v>
                </c:pt>
                <c:pt idx="57">
                  <c:v>-100</c:v>
                </c:pt>
                <c:pt idx="58">
                  <c:v>-100</c:v>
                </c:pt>
                <c:pt idx="59">
                  <c:v>-100</c:v>
                </c:pt>
                <c:pt idx="60">
                  <c:v>-100</c:v>
                </c:pt>
                <c:pt idx="61">
                  <c:v>-100</c:v>
                </c:pt>
                <c:pt idx="62">
                  <c:v>-100</c:v>
                </c:pt>
                <c:pt idx="63">
                  <c:v>-100</c:v>
                </c:pt>
                <c:pt idx="64">
                  <c:v>-100</c:v>
                </c:pt>
                <c:pt idx="65">
                  <c:v>-100</c:v>
                </c:pt>
                <c:pt idx="66">
                  <c:v>-100</c:v>
                </c:pt>
                <c:pt idx="67">
                  <c:v>-100</c:v>
                </c:pt>
                <c:pt idx="68">
                  <c:v>-100</c:v>
                </c:pt>
                <c:pt idx="69">
                  <c:v>-100</c:v>
                </c:pt>
                <c:pt idx="70">
                  <c:v>-100</c:v>
                </c:pt>
                <c:pt idx="71">
                  <c:v>-100</c:v>
                </c:pt>
                <c:pt idx="72">
                  <c:v>-100</c:v>
                </c:pt>
                <c:pt idx="73">
                  <c:v>-100</c:v>
                </c:pt>
                <c:pt idx="74">
                  <c:v>-100</c:v>
                </c:pt>
                <c:pt idx="75">
                  <c:v>-100</c:v>
                </c:pt>
                <c:pt idx="76">
                  <c:v>-100</c:v>
                </c:pt>
                <c:pt idx="77">
                  <c:v>-100</c:v>
                </c:pt>
                <c:pt idx="78">
                  <c:v>-100</c:v>
                </c:pt>
                <c:pt idx="79">
                  <c:v>-100</c:v>
                </c:pt>
                <c:pt idx="80">
                  <c:v>-100</c:v>
                </c:pt>
                <c:pt idx="81">
                  <c:v>-100</c:v>
                </c:pt>
                <c:pt idx="82">
                  <c:v>-100</c:v>
                </c:pt>
                <c:pt idx="83">
                  <c:v>-100</c:v>
                </c:pt>
                <c:pt idx="84">
                  <c:v>-100</c:v>
                </c:pt>
                <c:pt idx="85">
                  <c:v>-100</c:v>
                </c:pt>
                <c:pt idx="86">
                  <c:v>-100</c:v>
                </c:pt>
                <c:pt idx="87">
                  <c:v>-100</c:v>
                </c:pt>
                <c:pt idx="88">
                  <c:v>-100</c:v>
                </c:pt>
                <c:pt idx="89">
                  <c:v>-100</c:v>
                </c:pt>
                <c:pt idx="90">
                  <c:v>-100</c:v>
                </c:pt>
                <c:pt idx="91">
                  <c:v>-100</c:v>
                </c:pt>
                <c:pt idx="92">
                  <c:v>-100</c:v>
                </c:pt>
                <c:pt idx="93">
                  <c:v>-100</c:v>
                </c:pt>
                <c:pt idx="94">
                  <c:v>-100</c:v>
                </c:pt>
                <c:pt idx="95">
                  <c:v>-100</c:v>
                </c:pt>
                <c:pt idx="96">
                  <c:v>-100</c:v>
                </c:pt>
                <c:pt idx="97">
                  <c:v>-100</c:v>
                </c:pt>
                <c:pt idx="98">
                  <c:v>-100</c:v>
                </c:pt>
                <c:pt idx="99">
                  <c:v>-100</c:v>
                </c:pt>
                <c:pt idx="100">
                  <c:v>-100</c:v>
                </c:pt>
                <c:pt idx="101">
                  <c:v>-100</c:v>
                </c:pt>
                <c:pt idx="102">
                  <c:v>-100</c:v>
                </c:pt>
                <c:pt idx="103">
                  <c:v>-100</c:v>
                </c:pt>
                <c:pt idx="104">
                  <c:v>-100</c:v>
                </c:pt>
                <c:pt idx="105">
                  <c:v>-100</c:v>
                </c:pt>
                <c:pt idx="106">
                  <c:v>-100</c:v>
                </c:pt>
                <c:pt idx="107">
                  <c:v>-100</c:v>
                </c:pt>
                <c:pt idx="108">
                  <c:v>-100</c:v>
                </c:pt>
                <c:pt idx="109">
                  <c:v>-100</c:v>
                </c:pt>
                <c:pt idx="110">
                  <c:v>-100</c:v>
                </c:pt>
                <c:pt idx="111">
                  <c:v>-100</c:v>
                </c:pt>
                <c:pt idx="112">
                  <c:v>-100</c:v>
                </c:pt>
                <c:pt idx="113">
                  <c:v>-100</c:v>
                </c:pt>
                <c:pt idx="114">
                  <c:v>-100</c:v>
                </c:pt>
                <c:pt idx="115">
                  <c:v>-100</c:v>
                </c:pt>
                <c:pt idx="116">
                  <c:v>-100</c:v>
                </c:pt>
                <c:pt idx="117">
                  <c:v>-100</c:v>
                </c:pt>
                <c:pt idx="118">
                  <c:v>-100</c:v>
                </c:pt>
                <c:pt idx="119">
                  <c:v>-100</c:v>
                </c:pt>
                <c:pt idx="120">
                  <c:v>-100</c:v>
                </c:pt>
                <c:pt idx="121">
                  <c:v>-100</c:v>
                </c:pt>
                <c:pt idx="122">
                  <c:v>-100</c:v>
                </c:pt>
                <c:pt idx="123">
                  <c:v>-100</c:v>
                </c:pt>
                <c:pt idx="124">
                  <c:v>-100</c:v>
                </c:pt>
                <c:pt idx="125">
                  <c:v>-100</c:v>
                </c:pt>
                <c:pt idx="126">
                  <c:v>-100</c:v>
                </c:pt>
                <c:pt idx="127">
                  <c:v>-100</c:v>
                </c:pt>
                <c:pt idx="128">
                  <c:v>-100</c:v>
                </c:pt>
                <c:pt idx="129">
                  <c:v>-100</c:v>
                </c:pt>
                <c:pt idx="130">
                  <c:v>-100</c:v>
                </c:pt>
                <c:pt idx="131">
                  <c:v>-100</c:v>
                </c:pt>
                <c:pt idx="132">
                  <c:v>-100</c:v>
                </c:pt>
                <c:pt idx="133">
                  <c:v>-100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152-8945-4A31-893D-5FCD304B5FC7}"/>
            </c:ext>
          </c:extLst>
        </c:ser>
        <c:ser>
          <c:idx val="5"/>
          <c:order val="5"/>
          <c:spPr>
            <a:ln>
              <a:solidFill>
                <a:schemeClr val="accent3"/>
              </a:solidFill>
              <a:prstDash val="solid"/>
            </a:ln>
          </c:spPr>
          <c:marker>
            <c:symbol val="none"/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153-8945-4A31-893D-5FCD304B5FC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154-8945-4A31-893D-5FCD304B5FC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155-8945-4A31-893D-5FCD304B5FC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156-8945-4A31-893D-5FCD304B5FC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157-8945-4A31-893D-5FCD304B5FC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158-8945-4A31-893D-5FCD304B5FC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159-8945-4A31-893D-5FCD304B5FC7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15A-8945-4A31-893D-5FCD304B5FC7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15B-8945-4A31-893D-5FCD304B5FC7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15C-8945-4A31-893D-5FCD304B5FC7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15D-8945-4A31-893D-5FCD304B5FC7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15E-8945-4A31-893D-5FCD304B5FC7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15F-8945-4A31-893D-5FCD304B5FC7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160-8945-4A31-893D-5FCD304B5FC7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161-8945-4A31-893D-5FCD304B5FC7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162-8945-4A31-893D-5FCD304B5FC7}"/>
              </c:ext>
            </c:extLst>
          </c:dPt>
          <c:dPt>
            <c:idx val="17"/>
            <c:bubble3D val="0"/>
            <c:extLst>
              <c:ext xmlns:c16="http://schemas.microsoft.com/office/drawing/2014/chart" uri="{C3380CC4-5D6E-409C-BE32-E72D297353CC}">
                <c16:uniqueId val="{00000163-8945-4A31-893D-5FCD304B5FC7}"/>
              </c:ext>
            </c:extLst>
          </c:dPt>
          <c:dPt>
            <c:idx val="18"/>
            <c:bubble3D val="0"/>
            <c:extLst>
              <c:ext xmlns:c16="http://schemas.microsoft.com/office/drawing/2014/chart" uri="{C3380CC4-5D6E-409C-BE32-E72D297353CC}">
                <c16:uniqueId val="{00000164-8945-4A31-893D-5FCD304B5FC7}"/>
              </c:ext>
            </c:extLst>
          </c:dPt>
          <c:dPt>
            <c:idx val="19"/>
            <c:bubble3D val="0"/>
            <c:extLst>
              <c:ext xmlns:c16="http://schemas.microsoft.com/office/drawing/2014/chart" uri="{C3380CC4-5D6E-409C-BE32-E72D297353CC}">
                <c16:uniqueId val="{00000165-8945-4A31-893D-5FCD304B5FC7}"/>
              </c:ext>
            </c:extLst>
          </c:dPt>
          <c:dPt>
            <c:idx val="20"/>
            <c:bubble3D val="0"/>
            <c:extLst>
              <c:ext xmlns:c16="http://schemas.microsoft.com/office/drawing/2014/chart" uri="{C3380CC4-5D6E-409C-BE32-E72D297353CC}">
                <c16:uniqueId val="{00000166-8945-4A31-893D-5FCD304B5FC7}"/>
              </c:ext>
            </c:extLst>
          </c:dPt>
          <c:dPt>
            <c:idx val="21"/>
            <c:bubble3D val="0"/>
            <c:extLst>
              <c:ext xmlns:c16="http://schemas.microsoft.com/office/drawing/2014/chart" uri="{C3380CC4-5D6E-409C-BE32-E72D297353CC}">
                <c16:uniqueId val="{00000167-8945-4A31-893D-5FCD304B5FC7}"/>
              </c:ext>
            </c:extLst>
          </c:dPt>
          <c:dPt>
            <c:idx val="22"/>
            <c:bubble3D val="0"/>
            <c:extLst>
              <c:ext xmlns:c16="http://schemas.microsoft.com/office/drawing/2014/chart" uri="{C3380CC4-5D6E-409C-BE32-E72D297353CC}">
                <c16:uniqueId val="{00000168-8945-4A31-893D-5FCD304B5FC7}"/>
              </c:ext>
            </c:extLst>
          </c:dPt>
          <c:dPt>
            <c:idx val="23"/>
            <c:bubble3D val="0"/>
            <c:extLst>
              <c:ext xmlns:c16="http://schemas.microsoft.com/office/drawing/2014/chart" uri="{C3380CC4-5D6E-409C-BE32-E72D297353CC}">
                <c16:uniqueId val="{00000169-8945-4A31-893D-5FCD304B5FC7}"/>
              </c:ext>
            </c:extLst>
          </c:dPt>
          <c:dPt>
            <c:idx val="24"/>
            <c:bubble3D val="0"/>
            <c:extLst>
              <c:ext xmlns:c16="http://schemas.microsoft.com/office/drawing/2014/chart" uri="{C3380CC4-5D6E-409C-BE32-E72D297353CC}">
                <c16:uniqueId val="{0000016A-8945-4A31-893D-5FCD304B5FC7}"/>
              </c:ext>
            </c:extLst>
          </c:dPt>
          <c:dPt>
            <c:idx val="25"/>
            <c:bubble3D val="0"/>
            <c:extLst>
              <c:ext xmlns:c16="http://schemas.microsoft.com/office/drawing/2014/chart" uri="{C3380CC4-5D6E-409C-BE32-E72D297353CC}">
                <c16:uniqueId val="{0000016B-8945-4A31-893D-5FCD304B5FC7}"/>
              </c:ext>
            </c:extLst>
          </c:dPt>
          <c:dPt>
            <c:idx val="26"/>
            <c:bubble3D val="0"/>
            <c:extLst>
              <c:ext xmlns:c16="http://schemas.microsoft.com/office/drawing/2014/chart" uri="{C3380CC4-5D6E-409C-BE32-E72D297353CC}">
                <c16:uniqueId val="{0000016C-8945-4A31-893D-5FCD304B5FC7}"/>
              </c:ext>
            </c:extLst>
          </c:dPt>
          <c:dPt>
            <c:idx val="27"/>
            <c:bubble3D val="0"/>
            <c:extLst>
              <c:ext xmlns:c16="http://schemas.microsoft.com/office/drawing/2014/chart" uri="{C3380CC4-5D6E-409C-BE32-E72D297353CC}">
                <c16:uniqueId val="{0000016D-8945-4A31-893D-5FCD304B5FC7}"/>
              </c:ext>
            </c:extLst>
          </c:dPt>
          <c:dPt>
            <c:idx val="28"/>
            <c:bubble3D val="0"/>
            <c:extLst>
              <c:ext xmlns:c16="http://schemas.microsoft.com/office/drawing/2014/chart" uri="{C3380CC4-5D6E-409C-BE32-E72D297353CC}">
                <c16:uniqueId val="{0000016E-8945-4A31-893D-5FCD304B5FC7}"/>
              </c:ext>
            </c:extLst>
          </c:dPt>
          <c:dPt>
            <c:idx val="29"/>
            <c:bubble3D val="0"/>
            <c:extLst>
              <c:ext xmlns:c16="http://schemas.microsoft.com/office/drawing/2014/chart" uri="{C3380CC4-5D6E-409C-BE32-E72D297353CC}">
                <c16:uniqueId val="{0000016F-8945-4A31-893D-5FCD304B5FC7}"/>
              </c:ext>
            </c:extLst>
          </c:dPt>
          <c:dPt>
            <c:idx val="30"/>
            <c:bubble3D val="0"/>
            <c:extLst>
              <c:ext xmlns:c16="http://schemas.microsoft.com/office/drawing/2014/chart" uri="{C3380CC4-5D6E-409C-BE32-E72D297353CC}">
                <c16:uniqueId val="{00000170-8945-4A31-893D-5FCD304B5FC7}"/>
              </c:ext>
            </c:extLst>
          </c:dPt>
          <c:dPt>
            <c:idx val="31"/>
            <c:bubble3D val="0"/>
            <c:extLst>
              <c:ext xmlns:c16="http://schemas.microsoft.com/office/drawing/2014/chart" uri="{C3380CC4-5D6E-409C-BE32-E72D297353CC}">
                <c16:uniqueId val="{00000171-8945-4A31-893D-5FCD304B5FC7}"/>
              </c:ext>
            </c:extLst>
          </c:dPt>
          <c:dPt>
            <c:idx val="32"/>
            <c:bubble3D val="0"/>
            <c:extLst>
              <c:ext xmlns:c16="http://schemas.microsoft.com/office/drawing/2014/chart" uri="{C3380CC4-5D6E-409C-BE32-E72D297353CC}">
                <c16:uniqueId val="{00000172-8945-4A31-893D-5FCD304B5FC7}"/>
              </c:ext>
            </c:extLst>
          </c:dPt>
          <c:dPt>
            <c:idx val="33"/>
            <c:bubble3D val="0"/>
            <c:extLst>
              <c:ext xmlns:c16="http://schemas.microsoft.com/office/drawing/2014/chart" uri="{C3380CC4-5D6E-409C-BE32-E72D297353CC}">
                <c16:uniqueId val="{00000173-8945-4A31-893D-5FCD304B5FC7}"/>
              </c:ext>
            </c:extLst>
          </c:dPt>
          <c:dPt>
            <c:idx val="34"/>
            <c:bubble3D val="0"/>
            <c:extLst>
              <c:ext xmlns:c16="http://schemas.microsoft.com/office/drawing/2014/chart" uri="{C3380CC4-5D6E-409C-BE32-E72D297353CC}">
                <c16:uniqueId val="{00000174-8945-4A31-893D-5FCD304B5FC7}"/>
              </c:ext>
            </c:extLst>
          </c:dPt>
          <c:dPt>
            <c:idx val="35"/>
            <c:bubble3D val="0"/>
            <c:extLst>
              <c:ext xmlns:c16="http://schemas.microsoft.com/office/drawing/2014/chart" uri="{C3380CC4-5D6E-409C-BE32-E72D297353CC}">
                <c16:uniqueId val="{00000175-8945-4A31-893D-5FCD304B5FC7}"/>
              </c:ext>
            </c:extLst>
          </c:dPt>
          <c:dPt>
            <c:idx val="36"/>
            <c:bubble3D val="0"/>
            <c:extLst>
              <c:ext xmlns:c16="http://schemas.microsoft.com/office/drawing/2014/chart" uri="{C3380CC4-5D6E-409C-BE32-E72D297353CC}">
                <c16:uniqueId val="{00000176-8945-4A31-893D-5FCD304B5FC7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177-8945-4A31-893D-5FCD304B5FC7}"/>
              </c:ext>
            </c:extLst>
          </c:dPt>
          <c:dPt>
            <c:idx val="38"/>
            <c:bubble3D val="0"/>
            <c:extLst>
              <c:ext xmlns:c16="http://schemas.microsoft.com/office/drawing/2014/chart" uri="{C3380CC4-5D6E-409C-BE32-E72D297353CC}">
                <c16:uniqueId val="{00000178-8945-4A31-893D-5FCD304B5FC7}"/>
              </c:ext>
            </c:extLst>
          </c:dPt>
          <c:dPt>
            <c:idx val="39"/>
            <c:bubble3D val="0"/>
            <c:extLst>
              <c:ext xmlns:c16="http://schemas.microsoft.com/office/drawing/2014/chart" uri="{C3380CC4-5D6E-409C-BE32-E72D297353CC}">
                <c16:uniqueId val="{00000179-8945-4A31-893D-5FCD304B5FC7}"/>
              </c:ext>
            </c:extLst>
          </c:dPt>
          <c:dPt>
            <c:idx val="40"/>
            <c:bubble3D val="0"/>
            <c:extLst>
              <c:ext xmlns:c16="http://schemas.microsoft.com/office/drawing/2014/chart" uri="{C3380CC4-5D6E-409C-BE32-E72D297353CC}">
                <c16:uniqueId val="{0000017A-8945-4A31-893D-5FCD304B5FC7}"/>
              </c:ext>
            </c:extLst>
          </c:dPt>
          <c:dPt>
            <c:idx val="41"/>
            <c:bubble3D val="0"/>
            <c:extLst>
              <c:ext xmlns:c16="http://schemas.microsoft.com/office/drawing/2014/chart" uri="{C3380CC4-5D6E-409C-BE32-E72D297353CC}">
                <c16:uniqueId val="{0000017B-8945-4A31-893D-5FCD304B5FC7}"/>
              </c:ext>
            </c:extLst>
          </c:dPt>
          <c:dPt>
            <c:idx val="42"/>
            <c:bubble3D val="0"/>
            <c:extLst>
              <c:ext xmlns:c16="http://schemas.microsoft.com/office/drawing/2014/chart" uri="{C3380CC4-5D6E-409C-BE32-E72D297353CC}">
                <c16:uniqueId val="{0000017C-8945-4A31-893D-5FCD304B5FC7}"/>
              </c:ext>
            </c:extLst>
          </c:dPt>
          <c:dPt>
            <c:idx val="43"/>
            <c:bubble3D val="0"/>
            <c:extLst>
              <c:ext xmlns:c16="http://schemas.microsoft.com/office/drawing/2014/chart" uri="{C3380CC4-5D6E-409C-BE32-E72D297353CC}">
                <c16:uniqueId val="{0000017D-8945-4A31-893D-5FCD304B5FC7}"/>
              </c:ext>
            </c:extLst>
          </c:dPt>
          <c:dPt>
            <c:idx val="44"/>
            <c:bubble3D val="0"/>
            <c:extLst>
              <c:ext xmlns:c16="http://schemas.microsoft.com/office/drawing/2014/chart" uri="{C3380CC4-5D6E-409C-BE32-E72D297353CC}">
                <c16:uniqueId val="{0000017E-8945-4A31-893D-5FCD304B5FC7}"/>
              </c:ext>
            </c:extLst>
          </c:dPt>
          <c:dPt>
            <c:idx val="45"/>
            <c:bubble3D val="0"/>
            <c:extLst>
              <c:ext xmlns:c16="http://schemas.microsoft.com/office/drawing/2014/chart" uri="{C3380CC4-5D6E-409C-BE32-E72D297353CC}">
                <c16:uniqueId val="{0000017F-8945-4A31-893D-5FCD304B5FC7}"/>
              </c:ext>
            </c:extLst>
          </c:dPt>
          <c:dPt>
            <c:idx val="46"/>
            <c:bubble3D val="0"/>
            <c:extLst>
              <c:ext xmlns:c16="http://schemas.microsoft.com/office/drawing/2014/chart" uri="{C3380CC4-5D6E-409C-BE32-E72D297353CC}">
                <c16:uniqueId val="{00000180-8945-4A31-893D-5FCD304B5FC7}"/>
              </c:ext>
            </c:extLst>
          </c:dPt>
          <c:dPt>
            <c:idx val="47"/>
            <c:bubble3D val="0"/>
            <c:extLst>
              <c:ext xmlns:c16="http://schemas.microsoft.com/office/drawing/2014/chart" uri="{C3380CC4-5D6E-409C-BE32-E72D297353CC}">
                <c16:uniqueId val="{00000181-8945-4A31-893D-5FCD304B5FC7}"/>
              </c:ext>
            </c:extLst>
          </c:dPt>
          <c:dPt>
            <c:idx val="48"/>
            <c:bubble3D val="0"/>
            <c:extLst>
              <c:ext xmlns:c16="http://schemas.microsoft.com/office/drawing/2014/chart" uri="{C3380CC4-5D6E-409C-BE32-E72D297353CC}">
                <c16:uniqueId val="{00000182-8945-4A31-893D-5FCD304B5FC7}"/>
              </c:ext>
            </c:extLst>
          </c:dPt>
          <c:dPt>
            <c:idx val="49"/>
            <c:bubble3D val="0"/>
            <c:extLst>
              <c:ext xmlns:c16="http://schemas.microsoft.com/office/drawing/2014/chart" uri="{C3380CC4-5D6E-409C-BE32-E72D297353CC}">
                <c16:uniqueId val="{00000183-8945-4A31-893D-5FCD304B5FC7}"/>
              </c:ext>
            </c:extLst>
          </c:dPt>
          <c:dPt>
            <c:idx val="50"/>
            <c:bubble3D val="0"/>
            <c:extLst>
              <c:ext xmlns:c16="http://schemas.microsoft.com/office/drawing/2014/chart" uri="{C3380CC4-5D6E-409C-BE32-E72D297353CC}">
                <c16:uniqueId val="{00000184-8945-4A31-893D-5FCD304B5FC7}"/>
              </c:ext>
            </c:extLst>
          </c:dPt>
          <c:dPt>
            <c:idx val="51"/>
            <c:bubble3D val="0"/>
            <c:extLst>
              <c:ext xmlns:c16="http://schemas.microsoft.com/office/drawing/2014/chart" uri="{C3380CC4-5D6E-409C-BE32-E72D297353CC}">
                <c16:uniqueId val="{00000185-8945-4A31-893D-5FCD304B5FC7}"/>
              </c:ext>
            </c:extLst>
          </c:dPt>
          <c:dPt>
            <c:idx val="52"/>
            <c:bubble3D val="0"/>
            <c:extLst>
              <c:ext xmlns:c16="http://schemas.microsoft.com/office/drawing/2014/chart" uri="{C3380CC4-5D6E-409C-BE32-E72D297353CC}">
                <c16:uniqueId val="{00000186-8945-4A31-893D-5FCD304B5FC7}"/>
              </c:ext>
            </c:extLst>
          </c:dPt>
          <c:dPt>
            <c:idx val="53"/>
            <c:bubble3D val="0"/>
            <c:extLst>
              <c:ext xmlns:c16="http://schemas.microsoft.com/office/drawing/2014/chart" uri="{C3380CC4-5D6E-409C-BE32-E72D297353CC}">
                <c16:uniqueId val="{00000187-8945-4A31-893D-5FCD304B5FC7}"/>
              </c:ext>
            </c:extLst>
          </c:dPt>
          <c:dPt>
            <c:idx val="54"/>
            <c:bubble3D val="0"/>
            <c:extLst>
              <c:ext xmlns:c16="http://schemas.microsoft.com/office/drawing/2014/chart" uri="{C3380CC4-5D6E-409C-BE32-E72D297353CC}">
                <c16:uniqueId val="{00000188-8945-4A31-893D-5FCD304B5FC7}"/>
              </c:ext>
            </c:extLst>
          </c:dPt>
          <c:dPt>
            <c:idx val="55"/>
            <c:bubble3D val="0"/>
            <c:extLst>
              <c:ext xmlns:c16="http://schemas.microsoft.com/office/drawing/2014/chart" uri="{C3380CC4-5D6E-409C-BE32-E72D297353CC}">
                <c16:uniqueId val="{00000189-8945-4A31-893D-5FCD304B5FC7}"/>
              </c:ext>
            </c:extLst>
          </c:dPt>
          <c:dPt>
            <c:idx val="56"/>
            <c:bubble3D val="0"/>
            <c:extLst>
              <c:ext xmlns:c16="http://schemas.microsoft.com/office/drawing/2014/chart" uri="{C3380CC4-5D6E-409C-BE32-E72D297353CC}">
                <c16:uniqueId val="{0000018A-8945-4A31-893D-5FCD304B5FC7}"/>
              </c:ext>
            </c:extLst>
          </c:dPt>
          <c:dPt>
            <c:idx val="57"/>
            <c:bubble3D val="0"/>
            <c:extLst>
              <c:ext xmlns:c16="http://schemas.microsoft.com/office/drawing/2014/chart" uri="{C3380CC4-5D6E-409C-BE32-E72D297353CC}">
                <c16:uniqueId val="{0000018B-8945-4A31-893D-5FCD304B5FC7}"/>
              </c:ext>
            </c:extLst>
          </c:dPt>
          <c:dPt>
            <c:idx val="58"/>
            <c:bubble3D val="0"/>
            <c:extLst>
              <c:ext xmlns:c16="http://schemas.microsoft.com/office/drawing/2014/chart" uri="{C3380CC4-5D6E-409C-BE32-E72D297353CC}">
                <c16:uniqueId val="{0000018C-8945-4A31-893D-5FCD304B5FC7}"/>
              </c:ext>
            </c:extLst>
          </c:dPt>
          <c:dPt>
            <c:idx val="59"/>
            <c:bubble3D val="0"/>
            <c:extLst>
              <c:ext xmlns:c16="http://schemas.microsoft.com/office/drawing/2014/chart" uri="{C3380CC4-5D6E-409C-BE32-E72D297353CC}">
                <c16:uniqueId val="{0000018D-8945-4A31-893D-5FCD304B5FC7}"/>
              </c:ext>
            </c:extLst>
          </c:dPt>
          <c:dPt>
            <c:idx val="60"/>
            <c:bubble3D val="0"/>
            <c:extLst>
              <c:ext xmlns:c16="http://schemas.microsoft.com/office/drawing/2014/chart" uri="{C3380CC4-5D6E-409C-BE32-E72D297353CC}">
                <c16:uniqueId val="{0000018E-8945-4A31-893D-5FCD304B5FC7}"/>
              </c:ext>
            </c:extLst>
          </c:dPt>
          <c:dPt>
            <c:idx val="61"/>
            <c:bubble3D val="0"/>
            <c:extLst>
              <c:ext xmlns:c16="http://schemas.microsoft.com/office/drawing/2014/chart" uri="{C3380CC4-5D6E-409C-BE32-E72D297353CC}">
                <c16:uniqueId val="{0000018F-8945-4A31-893D-5FCD304B5FC7}"/>
              </c:ext>
            </c:extLst>
          </c:dPt>
          <c:dPt>
            <c:idx val="62"/>
            <c:bubble3D val="0"/>
            <c:extLst>
              <c:ext xmlns:c16="http://schemas.microsoft.com/office/drawing/2014/chart" uri="{C3380CC4-5D6E-409C-BE32-E72D297353CC}">
                <c16:uniqueId val="{00000190-8945-4A31-893D-5FCD304B5FC7}"/>
              </c:ext>
            </c:extLst>
          </c:dPt>
          <c:dPt>
            <c:idx val="63"/>
            <c:bubble3D val="0"/>
            <c:extLst>
              <c:ext xmlns:c16="http://schemas.microsoft.com/office/drawing/2014/chart" uri="{C3380CC4-5D6E-409C-BE32-E72D297353CC}">
                <c16:uniqueId val="{00000191-8945-4A31-893D-5FCD304B5FC7}"/>
              </c:ext>
            </c:extLst>
          </c:dPt>
          <c:dPt>
            <c:idx val="64"/>
            <c:bubble3D val="0"/>
            <c:extLst>
              <c:ext xmlns:c16="http://schemas.microsoft.com/office/drawing/2014/chart" uri="{C3380CC4-5D6E-409C-BE32-E72D297353CC}">
                <c16:uniqueId val="{00000192-8945-4A31-893D-5FCD304B5FC7}"/>
              </c:ext>
            </c:extLst>
          </c:dPt>
          <c:dPt>
            <c:idx val="65"/>
            <c:bubble3D val="0"/>
            <c:extLst>
              <c:ext xmlns:c16="http://schemas.microsoft.com/office/drawing/2014/chart" uri="{C3380CC4-5D6E-409C-BE32-E72D297353CC}">
                <c16:uniqueId val="{00000193-8945-4A31-893D-5FCD304B5FC7}"/>
              </c:ext>
            </c:extLst>
          </c:dPt>
          <c:dPt>
            <c:idx val="66"/>
            <c:bubble3D val="0"/>
            <c:extLst>
              <c:ext xmlns:c16="http://schemas.microsoft.com/office/drawing/2014/chart" uri="{C3380CC4-5D6E-409C-BE32-E72D297353CC}">
                <c16:uniqueId val="{00000194-8945-4A31-893D-5FCD304B5FC7}"/>
              </c:ext>
            </c:extLst>
          </c:dPt>
          <c:dPt>
            <c:idx val="67"/>
            <c:bubble3D val="0"/>
            <c:extLst>
              <c:ext xmlns:c16="http://schemas.microsoft.com/office/drawing/2014/chart" uri="{C3380CC4-5D6E-409C-BE32-E72D297353CC}">
                <c16:uniqueId val="{00000195-8945-4A31-893D-5FCD304B5FC7}"/>
              </c:ext>
            </c:extLst>
          </c:dPt>
          <c:dPt>
            <c:idx val="68"/>
            <c:bubble3D val="0"/>
            <c:extLst>
              <c:ext xmlns:c16="http://schemas.microsoft.com/office/drawing/2014/chart" uri="{C3380CC4-5D6E-409C-BE32-E72D297353CC}">
                <c16:uniqueId val="{00000196-8945-4A31-893D-5FCD304B5FC7}"/>
              </c:ext>
            </c:extLst>
          </c:dPt>
          <c:dPt>
            <c:idx val="69"/>
            <c:bubble3D val="0"/>
            <c:extLst>
              <c:ext xmlns:c16="http://schemas.microsoft.com/office/drawing/2014/chart" uri="{C3380CC4-5D6E-409C-BE32-E72D297353CC}">
                <c16:uniqueId val="{00000197-8945-4A31-893D-5FCD304B5FC7}"/>
              </c:ext>
            </c:extLst>
          </c:dPt>
          <c:dPt>
            <c:idx val="70"/>
            <c:bubble3D val="0"/>
            <c:extLst>
              <c:ext xmlns:c16="http://schemas.microsoft.com/office/drawing/2014/chart" uri="{C3380CC4-5D6E-409C-BE32-E72D297353CC}">
                <c16:uniqueId val="{00000198-8945-4A31-893D-5FCD304B5FC7}"/>
              </c:ext>
            </c:extLst>
          </c:dPt>
          <c:dPt>
            <c:idx val="71"/>
            <c:bubble3D val="0"/>
            <c:extLst>
              <c:ext xmlns:c16="http://schemas.microsoft.com/office/drawing/2014/chart" uri="{C3380CC4-5D6E-409C-BE32-E72D297353CC}">
                <c16:uniqueId val="{00000199-8945-4A31-893D-5FCD304B5FC7}"/>
              </c:ext>
            </c:extLst>
          </c:dPt>
          <c:dPt>
            <c:idx val="72"/>
            <c:bubble3D val="0"/>
            <c:extLst>
              <c:ext xmlns:c16="http://schemas.microsoft.com/office/drawing/2014/chart" uri="{C3380CC4-5D6E-409C-BE32-E72D297353CC}">
                <c16:uniqueId val="{0000019A-8945-4A31-893D-5FCD304B5FC7}"/>
              </c:ext>
            </c:extLst>
          </c:dPt>
          <c:dPt>
            <c:idx val="73"/>
            <c:bubble3D val="0"/>
            <c:extLst>
              <c:ext xmlns:c16="http://schemas.microsoft.com/office/drawing/2014/chart" uri="{C3380CC4-5D6E-409C-BE32-E72D297353CC}">
                <c16:uniqueId val="{0000019B-8945-4A31-893D-5FCD304B5FC7}"/>
              </c:ext>
            </c:extLst>
          </c:dPt>
          <c:dPt>
            <c:idx val="74"/>
            <c:bubble3D val="0"/>
            <c:extLst>
              <c:ext xmlns:c16="http://schemas.microsoft.com/office/drawing/2014/chart" uri="{C3380CC4-5D6E-409C-BE32-E72D297353CC}">
                <c16:uniqueId val="{0000019C-8945-4A31-893D-5FCD304B5FC7}"/>
              </c:ext>
            </c:extLst>
          </c:dPt>
          <c:dPt>
            <c:idx val="75"/>
            <c:bubble3D val="0"/>
            <c:extLst>
              <c:ext xmlns:c16="http://schemas.microsoft.com/office/drawing/2014/chart" uri="{C3380CC4-5D6E-409C-BE32-E72D297353CC}">
                <c16:uniqueId val="{0000019D-8945-4A31-893D-5FCD304B5FC7}"/>
              </c:ext>
            </c:extLst>
          </c:dPt>
          <c:dPt>
            <c:idx val="76"/>
            <c:bubble3D val="0"/>
            <c:extLst>
              <c:ext xmlns:c16="http://schemas.microsoft.com/office/drawing/2014/chart" uri="{C3380CC4-5D6E-409C-BE32-E72D297353CC}">
                <c16:uniqueId val="{0000019E-8945-4A31-893D-5FCD304B5FC7}"/>
              </c:ext>
            </c:extLst>
          </c:dPt>
          <c:dPt>
            <c:idx val="77"/>
            <c:bubble3D val="0"/>
            <c:extLst>
              <c:ext xmlns:c16="http://schemas.microsoft.com/office/drawing/2014/chart" uri="{C3380CC4-5D6E-409C-BE32-E72D297353CC}">
                <c16:uniqueId val="{0000019F-8945-4A31-893D-5FCD304B5FC7}"/>
              </c:ext>
            </c:extLst>
          </c:dPt>
          <c:dPt>
            <c:idx val="78"/>
            <c:bubble3D val="0"/>
            <c:extLst>
              <c:ext xmlns:c16="http://schemas.microsoft.com/office/drawing/2014/chart" uri="{C3380CC4-5D6E-409C-BE32-E72D297353CC}">
                <c16:uniqueId val="{000001A0-8945-4A31-893D-5FCD304B5FC7}"/>
              </c:ext>
            </c:extLst>
          </c:dPt>
          <c:dPt>
            <c:idx val="79"/>
            <c:bubble3D val="0"/>
            <c:extLst>
              <c:ext xmlns:c16="http://schemas.microsoft.com/office/drawing/2014/chart" uri="{C3380CC4-5D6E-409C-BE32-E72D297353CC}">
                <c16:uniqueId val="{000001A1-8945-4A31-893D-5FCD304B5FC7}"/>
              </c:ext>
            </c:extLst>
          </c:dPt>
          <c:dPt>
            <c:idx val="80"/>
            <c:bubble3D val="0"/>
            <c:extLst>
              <c:ext xmlns:c16="http://schemas.microsoft.com/office/drawing/2014/chart" uri="{C3380CC4-5D6E-409C-BE32-E72D297353CC}">
                <c16:uniqueId val="{000001A2-8945-4A31-893D-5FCD304B5FC7}"/>
              </c:ext>
            </c:extLst>
          </c:dPt>
          <c:dPt>
            <c:idx val="81"/>
            <c:bubble3D val="0"/>
            <c:extLst>
              <c:ext xmlns:c16="http://schemas.microsoft.com/office/drawing/2014/chart" uri="{C3380CC4-5D6E-409C-BE32-E72D297353CC}">
                <c16:uniqueId val="{000001A3-8945-4A31-893D-5FCD304B5FC7}"/>
              </c:ext>
            </c:extLst>
          </c:dPt>
          <c:dPt>
            <c:idx val="82"/>
            <c:bubble3D val="0"/>
            <c:extLst>
              <c:ext xmlns:c16="http://schemas.microsoft.com/office/drawing/2014/chart" uri="{C3380CC4-5D6E-409C-BE32-E72D297353CC}">
                <c16:uniqueId val="{000001A4-8945-4A31-893D-5FCD304B5FC7}"/>
              </c:ext>
            </c:extLst>
          </c:dPt>
          <c:dPt>
            <c:idx val="83"/>
            <c:bubble3D val="0"/>
            <c:extLst>
              <c:ext xmlns:c16="http://schemas.microsoft.com/office/drawing/2014/chart" uri="{C3380CC4-5D6E-409C-BE32-E72D297353CC}">
                <c16:uniqueId val="{000001A5-8945-4A31-893D-5FCD304B5FC7}"/>
              </c:ext>
            </c:extLst>
          </c:dPt>
          <c:dPt>
            <c:idx val="84"/>
            <c:bubble3D val="0"/>
            <c:extLst>
              <c:ext xmlns:c16="http://schemas.microsoft.com/office/drawing/2014/chart" uri="{C3380CC4-5D6E-409C-BE32-E72D297353CC}">
                <c16:uniqueId val="{000001A6-8945-4A31-893D-5FCD304B5FC7}"/>
              </c:ext>
            </c:extLst>
          </c:dPt>
          <c:dPt>
            <c:idx val="85"/>
            <c:bubble3D val="0"/>
            <c:extLst>
              <c:ext xmlns:c16="http://schemas.microsoft.com/office/drawing/2014/chart" uri="{C3380CC4-5D6E-409C-BE32-E72D297353CC}">
                <c16:uniqueId val="{000001A7-8945-4A31-893D-5FCD304B5FC7}"/>
              </c:ext>
            </c:extLst>
          </c:dPt>
          <c:dPt>
            <c:idx val="86"/>
            <c:bubble3D val="0"/>
            <c:extLst>
              <c:ext xmlns:c16="http://schemas.microsoft.com/office/drawing/2014/chart" uri="{C3380CC4-5D6E-409C-BE32-E72D297353CC}">
                <c16:uniqueId val="{000001A8-8945-4A31-893D-5FCD304B5FC7}"/>
              </c:ext>
            </c:extLst>
          </c:dPt>
          <c:dPt>
            <c:idx val="87"/>
            <c:bubble3D val="0"/>
            <c:extLst>
              <c:ext xmlns:c16="http://schemas.microsoft.com/office/drawing/2014/chart" uri="{C3380CC4-5D6E-409C-BE32-E72D297353CC}">
                <c16:uniqueId val="{000001A9-8945-4A31-893D-5FCD304B5FC7}"/>
              </c:ext>
            </c:extLst>
          </c:dPt>
          <c:dPt>
            <c:idx val="88"/>
            <c:bubble3D val="0"/>
            <c:extLst>
              <c:ext xmlns:c16="http://schemas.microsoft.com/office/drawing/2014/chart" uri="{C3380CC4-5D6E-409C-BE32-E72D297353CC}">
                <c16:uniqueId val="{000001AA-8945-4A31-893D-5FCD304B5FC7}"/>
              </c:ext>
            </c:extLst>
          </c:dPt>
          <c:dPt>
            <c:idx val="89"/>
            <c:bubble3D val="0"/>
            <c:extLst>
              <c:ext xmlns:c16="http://schemas.microsoft.com/office/drawing/2014/chart" uri="{C3380CC4-5D6E-409C-BE32-E72D297353CC}">
                <c16:uniqueId val="{000001AB-8945-4A31-893D-5FCD304B5FC7}"/>
              </c:ext>
            </c:extLst>
          </c:dPt>
          <c:dPt>
            <c:idx val="90"/>
            <c:bubble3D val="0"/>
            <c:extLst>
              <c:ext xmlns:c16="http://schemas.microsoft.com/office/drawing/2014/chart" uri="{C3380CC4-5D6E-409C-BE32-E72D297353CC}">
                <c16:uniqueId val="{000001AC-8945-4A31-893D-5FCD304B5FC7}"/>
              </c:ext>
            </c:extLst>
          </c:dPt>
          <c:dPt>
            <c:idx val="91"/>
            <c:bubble3D val="0"/>
            <c:extLst>
              <c:ext xmlns:c16="http://schemas.microsoft.com/office/drawing/2014/chart" uri="{C3380CC4-5D6E-409C-BE32-E72D297353CC}">
                <c16:uniqueId val="{000001AD-8945-4A31-893D-5FCD304B5FC7}"/>
              </c:ext>
            </c:extLst>
          </c:dPt>
          <c:dPt>
            <c:idx val="92"/>
            <c:bubble3D val="0"/>
            <c:extLst>
              <c:ext xmlns:c16="http://schemas.microsoft.com/office/drawing/2014/chart" uri="{C3380CC4-5D6E-409C-BE32-E72D297353CC}">
                <c16:uniqueId val="{000001AE-8945-4A31-893D-5FCD304B5FC7}"/>
              </c:ext>
            </c:extLst>
          </c:dPt>
          <c:dPt>
            <c:idx val="93"/>
            <c:bubble3D val="0"/>
            <c:extLst>
              <c:ext xmlns:c16="http://schemas.microsoft.com/office/drawing/2014/chart" uri="{C3380CC4-5D6E-409C-BE32-E72D297353CC}">
                <c16:uniqueId val="{000001AF-8945-4A31-893D-5FCD304B5FC7}"/>
              </c:ext>
            </c:extLst>
          </c:dPt>
          <c:dPt>
            <c:idx val="94"/>
            <c:bubble3D val="0"/>
            <c:extLst>
              <c:ext xmlns:c16="http://schemas.microsoft.com/office/drawing/2014/chart" uri="{C3380CC4-5D6E-409C-BE32-E72D297353CC}">
                <c16:uniqueId val="{000001B0-8945-4A31-893D-5FCD304B5FC7}"/>
              </c:ext>
            </c:extLst>
          </c:dPt>
          <c:dPt>
            <c:idx val="95"/>
            <c:bubble3D val="0"/>
            <c:extLst>
              <c:ext xmlns:c16="http://schemas.microsoft.com/office/drawing/2014/chart" uri="{C3380CC4-5D6E-409C-BE32-E72D297353CC}">
                <c16:uniqueId val="{000001B1-8945-4A31-893D-5FCD304B5FC7}"/>
              </c:ext>
            </c:extLst>
          </c:dPt>
          <c:dPt>
            <c:idx val="96"/>
            <c:bubble3D val="0"/>
            <c:extLst>
              <c:ext xmlns:c16="http://schemas.microsoft.com/office/drawing/2014/chart" uri="{C3380CC4-5D6E-409C-BE32-E72D297353CC}">
                <c16:uniqueId val="{000001B2-8945-4A31-893D-5FCD304B5FC7}"/>
              </c:ext>
            </c:extLst>
          </c:dPt>
          <c:dPt>
            <c:idx val="97"/>
            <c:bubble3D val="0"/>
            <c:extLst>
              <c:ext xmlns:c16="http://schemas.microsoft.com/office/drawing/2014/chart" uri="{C3380CC4-5D6E-409C-BE32-E72D297353CC}">
                <c16:uniqueId val="{000001B3-8945-4A31-893D-5FCD304B5FC7}"/>
              </c:ext>
            </c:extLst>
          </c:dPt>
          <c:dPt>
            <c:idx val="98"/>
            <c:bubble3D val="0"/>
            <c:extLst>
              <c:ext xmlns:c16="http://schemas.microsoft.com/office/drawing/2014/chart" uri="{C3380CC4-5D6E-409C-BE32-E72D297353CC}">
                <c16:uniqueId val="{000001B4-8945-4A31-893D-5FCD304B5FC7}"/>
              </c:ext>
            </c:extLst>
          </c:dPt>
          <c:dPt>
            <c:idx val="99"/>
            <c:bubble3D val="0"/>
            <c:extLst>
              <c:ext xmlns:c16="http://schemas.microsoft.com/office/drawing/2014/chart" uri="{C3380CC4-5D6E-409C-BE32-E72D297353CC}">
                <c16:uniqueId val="{000001B5-8945-4A31-893D-5FCD304B5FC7}"/>
              </c:ext>
            </c:extLst>
          </c:dPt>
          <c:dPt>
            <c:idx val="100"/>
            <c:bubble3D val="0"/>
            <c:extLst>
              <c:ext xmlns:c16="http://schemas.microsoft.com/office/drawing/2014/chart" uri="{C3380CC4-5D6E-409C-BE32-E72D297353CC}">
                <c16:uniqueId val="{000001B6-8945-4A31-893D-5FCD304B5FC7}"/>
              </c:ext>
            </c:extLst>
          </c:dPt>
          <c:dPt>
            <c:idx val="101"/>
            <c:bubble3D val="0"/>
            <c:extLst>
              <c:ext xmlns:c16="http://schemas.microsoft.com/office/drawing/2014/chart" uri="{C3380CC4-5D6E-409C-BE32-E72D297353CC}">
                <c16:uniqueId val="{000001B7-8945-4A31-893D-5FCD304B5FC7}"/>
              </c:ext>
            </c:extLst>
          </c:dPt>
          <c:dPt>
            <c:idx val="102"/>
            <c:bubble3D val="0"/>
            <c:extLst>
              <c:ext xmlns:c16="http://schemas.microsoft.com/office/drawing/2014/chart" uri="{C3380CC4-5D6E-409C-BE32-E72D297353CC}">
                <c16:uniqueId val="{000001B8-8945-4A31-893D-5FCD304B5FC7}"/>
              </c:ext>
            </c:extLst>
          </c:dPt>
          <c:dPt>
            <c:idx val="103"/>
            <c:bubble3D val="0"/>
            <c:extLst>
              <c:ext xmlns:c16="http://schemas.microsoft.com/office/drawing/2014/chart" uri="{C3380CC4-5D6E-409C-BE32-E72D297353CC}">
                <c16:uniqueId val="{000001B9-8945-4A31-893D-5FCD304B5FC7}"/>
              </c:ext>
            </c:extLst>
          </c:dPt>
          <c:dPt>
            <c:idx val="104"/>
            <c:bubble3D val="0"/>
            <c:extLst>
              <c:ext xmlns:c16="http://schemas.microsoft.com/office/drawing/2014/chart" uri="{C3380CC4-5D6E-409C-BE32-E72D297353CC}">
                <c16:uniqueId val="{000001BA-8945-4A31-893D-5FCD304B5FC7}"/>
              </c:ext>
            </c:extLst>
          </c:dPt>
          <c:dPt>
            <c:idx val="105"/>
            <c:bubble3D val="0"/>
            <c:extLst>
              <c:ext xmlns:c16="http://schemas.microsoft.com/office/drawing/2014/chart" uri="{C3380CC4-5D6E-409C-BE32-E72D297353CC}">
                <c16:uniqueId val="{000001BB-8945-4A31-893D-5FCD304B5FC7}"/>
              </c:ext>
            </c:extLst>
          </c:dPt>
          <c:dPt>
            <c:idx val="106"/>
            <c:bubble3D val="0"/>
            <c:extLst>
              <c:ext xmlns:c16="http://schemas.microsoft.com/office/drawing/2014/chart" uri="{C3380CC4-5D6E-409C-BE32-E72D297353CC}">
                <c16:uniqueId val="{000001BC-8945-4A31-893D-5FCD304B5FC7}"/>
              </c:ext>
            </c:extLst>
          </c:dPt>
          <c:dPt>
            <c:idx val="107"/>
            <c:bubble3D val="0"/>
            <c:extLst>
              <c:ext xmlns:c16="http://schemas.microsoft.com/office/drawing/2014/chart" uri="{C3380CC4-5D6E-409C-BE32-E72D297353CC}">
                <c16:uniqueId val="{000001BD-8945-4A31-893D-5FCD304B5FC7}"/>
              </c:ext>
            </c:extLst>
          </c:dPt>
          <c:dPt>
            <c:idx val="108"/>
            <c:bubble3D val="0"/>
            <c:extLst>
              <c:ext xmlns:c16="http://schemas.microsoft.com/office/drawing/2014/chart" uri="{C3380CC4-5D6E-409C-BE32-E72D297353CC}">
                <c16:uniqueId val="{000001BE-8945-4A31-893D-5FCD304B5FC7}"/>
              </c:ext>
            </c:extLst>
          </c:dPt>
          <c:dPt>
            <c:idx val="109"/>
            <c:bubble3D val="0"/>
            <c:extLst>
              <c:ext xmlns:c16="http://schemas.microsoft.com/office/drawing/2014/chart" uri="{C3380CC4-5D6E-409C-BE32-E72D297353CC}">
                <c16:uniqueId val="{000001BF-8945-4A31-893D-5FCD304B5FC7}"/>
              </c:ext>
            </c:extLst>
          </c:dPt>
          <c:dPt>
            <c:idx val="110"/>
            <c:bubble3D val="0"/>
            <c:extLst>
              <c:ext xmlns:c16="http://schemas.microsoft.com/office/drawing/2014/chart" uri="{C3380CC4-5D6E-409C-BE32-E72D297353CC}">
                <c16:uniqueId val="{000001C0-8945-4A31-893D-5FCD304B5FC7}"/>
              </c:ext>
            </c:extLst>
          </c:dPt>
          <c:dPt>
            <c:idx val="111"/>
            <c:bubble3D val="0"/>
            <c:extLst>
              <c:ext xmlns:c16="http://schemas.microsoft.com/office/drawing/2014/chart" uri="{C3380CC4-5D6E-409C-BE32-E72D297353CC}">
                <c16:uniqueId val="{000001C1-8945-4A31-893D-5FCD304B5FC7}"/>
              </c:ext>
            </c:extLst>
          </c:dPt>
          <c:dPt>
            <c:idx val="112"/>
            <c:bubble3D val="0"/>
            <c:extLst>
              <c:ext xmlns:c16="http://schemas.microsoft.com/office/drawing/2014/chart" uri="{C3380CC4-5D6E-409C-BE32-E72D297353CC}">
                <c16:uniqueId val="{000001C2-8945-4A31-893D-5FCD304B5FC7}"/>
              </c:ext>
            </c:extLst>
          </c:dPt>
          <c:dPt>
            <c:idx val="113"/>
            <c:bubble3D val="0"/>
            <c:extLst>
              <c:ext xmlns:c16="http://schemas.microsoft.com/office/drawing/2014/chart" uri="{C3380CC4-5D6E-409C-BE32-E72D297353CC}">
                <c16:uniqueId val="{000001C3-8945-4A31-893D-5FCD304B5FC7}"/>
              </c:ext>
            </c:extLst>
          </c:dPt>
          <c:dPt>
            <c:idx val="114"/>
            <c:bubble3D val="0"/>
            <c:extLst>
              <c:ext xmlns:c16="http://schemas.microsoft.com/office/drawing/2014/chart" uri="{C3380CC4-5D6E-409C-BE32-E72D297353CC}">
                <c16:uniqueId val="{000001C4-8945-4A31-893D-5FCD304B5FC7}"/>
              </c:ext>
            </c:extLst>
          </c:dPt>
          <c:dPt>
            <c:idx val="115"/>
            <c:bubble3D val="0"/>
            <c:extLst>
              <c:ext xmlns:c16="http://schemas.microsoft.com/office/drawing/2014/chart" uri="{C3380CC4-5D6E-409C-BE32-E72D297353CC}">
                <c16:uniqueId val="{000001C5-8945-4A31-893D-5FCD304B5FC7}"/>
              </c:ext>
            </c:extLst>
          </c:dPt>
          <c:dPt>
            <c:idx val="116"/>
            <c:bubble3D val="0"/>
            <c:extLst>
              <c:ext xmlns:c16="http://schemas.microsoft.com/office/drawing/2014/chart" uri="{C3380CC4-5D6E-409C-BE32-E72D297353CC}">
                <c16:uniqueId val="{000001C6-8945-4A31-893D-5FCD304B5FC7}"/>
              </c:ext>
            </c:extLst>
          </c:dPt>
          <c:dPt>
            <c:idx val="117"/>
            <c:bubble3D val="0"/>
            <c:extLst>
              <c:ext xmlns:c16="http://schemas.microsoft.com/office/drawing/2014/chart" uri="{C3380CC4-5D6E-409C-BE32-E72D297353CC}">
                <c16:uniqueId val="{000001C7-8945-4A31-893D-5FCD304B5FC7}"/>
              </c:ext>
            </c:extLst>
          </c:dPt>
          <c:dPt>
            <c:idx val="118"/>
            <c:bubble3D val="0"/>
            <c:extLst>
              <c:ext xmlns:c16="http://schemas.microsoft.com/office/drawing/2014/chart" uri="{C3380CC4-5D6E-409C-BE32-E72D297353CC}">
                <c16:uniqueId val="{000001C8-8945-4A31-893D-5FCD304B5FC7}"/>
              </c:ext>
            </c:extLst>
          </c:dPt>
          <c:dPt>
            <c:idx val="119"/>
            <c:bubble3D val="0"/>
            <c:extLst>
              <c:ext xmlns:c16="http://schemas.microsoft.com/office/drawing/2014/chart" uri="{C3380CC4-5D6E-409C-BE32-E72D297353CC}">
                <c16:uniqueId val="{000001C9-8945-4A31-893D-5FCD304B5FC7}"/>
              </c:ext>
            </c:extLst>
          </c:dPt>
          <c:dPt>
            <c:idx val="120"/>
            <c:bubble3D val="0"/>
            <c:extLst>
              <c:ext xmlns:c16="http://schemas.microsoft.com/office/drawing/2014/chart" uri="{C3380CC4-5D6E-409C-BE32-E72D297353CC}">
                <c16:uniqueId val="{000001CA-8945-4A31-893D-5FCD304B5FC7}"/>
              </c:ext>
            </c:extLst>
          </c:dPt>
          <c:dPt>
            <c:idx val="121"/>
            <c:bubble3D val="0"/>
            <c:extLst>
              <c:ext xmlns:c16="http://schemas.microsoft.com/office/drawing/2014/chart" uri="{C3380CC4-5D6E-409C-BE32-E72D297353CC}">
                <c16:uniqueId val="{000001CB-8945-4A31-893D-5FCD304B5FC7}"/>
              </c:ext>
            </c:extLst>
          </c:dPt>
          <c:dPt>
            <c:idx val="122"/>
            <c:bubble3D val="0"/>
            <c:extLst>
              <c:ext xmlns:c16="http://schemas.microsoft.com/office/drawing/2014/chart" uri="{C3380CC4-5D6E-409C-BE32-E72D297353CC}">
                <c16:uniqueId val="{000001CC-8945-4A31-893D-5FCD304B5FC7}"/>
              </c:ext>
            </c:extLst>
          </c:dPt>
          <c:dPt>
            <c:idx val="123"/>
            <c:bubble3D val="0"/>
            <c:extLst>
              <c:ext xmlns:c16="http://schemas.microsoft.com/office/drawing/2014/chart" uri="{C3380CC4-5D6E-409C-BE32-E72D297353CC}">
                <c16:uniqueId val="{000001CD-8945-4A31-893D-5FCD304B5FC7}"/>
              </c:ext>
            </c:extLst>
          </c:dPt>
          <c:dPt>
            <c:idx val="124"/>
            <c:bubble3D val="0"/>
            <c:extLst>
              <c:ext xmlns:c16="http://schemas.microsoft.com/office/drawing/2014/chart" uri="{C3380CC4-5D6E-409C-BE32-E72D297353CC}">
                <c16:uniqueId val="{000001CE-8945-4A31-893D-5FCD304B5FC7}"/>
              </c:ext>
            </c:extLst>
          </c:dPt>
          <c:dPt>
            <c:idx val="125"/>
            <c:bubble3D val="0"/>
            <c:extLst>
              <c:ext xmlns:c16="http://schemas.microsoft.com/office/drawing/2014/chart" uri="{C3380CC4-5D6E-409C-BE32-E72D297353CC}">
                <c16:uniqueId val="{000001CF-8945-4A31-893D-5FCD304B5FC7}"/>
              </c:ext>
            </c:extLst>
          </c:dPt>
          <c:dPt>
            <c:idx val="126"/>
            <c:bubble3D val="0"/>
            <c:extLst>
              <c:ext xmlns:c16="http://schemas.microsoft.com/office/drawing/2014/chart" uri="{C3380CC4-5D6E-409C-BE32-E72D297353CC}">
                <c16:uniqueId val="{000001D0-8945-4A31-893D-5FCD304B5FC7}"/>
              </c:ext>
            </c:extLst>
          </c:dPt>
          <c:dPt>
            <c:idx val="127"/>
            <c:bubble3D val="0"/>
            <c:extLst>
              <c:ext xmlns:c16="http://schemas.microsoft.com/office/drawing/2014/chart" uri="{C3380CC4-5D6E-409C-BE32-E72D297353CC}">
                <c16:uniqueId val="{000001D1-8945-4A31-893D-5FCD304B5FC7}"/>
              </c:ext>
            </c:extLst>
          </c:dPt>
          <c:dPt>
            <c:idx val="128"/>
            <c:bubble3D val="0"/>
            <c:extLst>
              <c:ext xmlns:c16="http://schemas.microsoft.com/office/drawing/2014/chart" uri="{C3380CC4-5D6E-409C-BE32-E72D297353CC}">
                <c16:uniqueId val="{000001D2-8945-4A31-893D-5FCD304B5FC7}"/>
              </c:ext>
            </c:extLst>
          </c:dPt>
          <c:dPt>
            <c:idx val="129"/>
            <c:bubble3D val="0"/>
            <c:extLst>
              <c:ext xmlns:c16="http://schemas.microsoft.com/office/drawing/2014/chart" uri="{C3380CC4-5D6E-409C-BE32-E72D297353CC}">
                <c16:uniqueId val="{000001D3-8945-4A31-893D-5FCD304B5FC7}"/>
              </c:ext>
            </c:extLst>
          </c:dPt>
          <c:dPt>
            <c:idx val="130"/>
            <c:bubble3D val="0"/>
            <c:extLst>
              <c:ext xmlns:c16="http://schemas.microsoft.com/office/drawing/2014/chart" uri="{C3380CC4-5D6E-409C-BE32-E72D297353CC}">
                <c16:uniqueId val="{000001D4-8945-4A31-893D-5FCD304B5FC7}"/>
              </c:ext>
            </c:extLst>
          </c:dPt>
          <c:dPt>
            <c:idx val="131"/>
            <c:bubble3D val="0"/>
            <c:extLst>
              <c:ext xmlns:c16="http://schemas.microsoft.com/office/drawing/2014/chart" uri="{C3380CC4-5D6E-409C-BE32-E72D297353CC}">
                <c16:uniqueId val="{000001D5-8945-4A31-893D-5FCD304B5FC7}"/>
              </c:ext>
            </c:extLst>
          </c:dPt>
          <c:dPt>
            <c:idx val="132"/>
            <c:bubble3D val="0"/>
            <c:extLst>
              <c:ext xmlns:c16="http://schemas.microsoft.com/office/drawing/2014/chart" uri="{C3380CC4-5D6E-409C-BE32-E72D297353CC}">
                <c16:uniqueId val="{000001D6-8945-4A31-893D-5FCD304B5FC7}"/>
              </c:ext>
            </c:extLst>
          </c:dPt>
          <c:dPt>
            <c:idx val="133"/>
            <c:bubble3D val="0"/>
            <c:extLst>
              <c:ext xmlns:c16="http://schemas.microsoft.com/office/drawing/2014/chart" uri="{C3380CC4-5D6E-409C-BE32-E72D297353CC}">
                <c16:uniqueId val="{000001D7-8945-4A31-893D-5FCD304B5FC7}"/>
              </c:ext>
            </c:extLst>
          </c:dPt>
          <c:dPt>
            <c:idx val="134"/>
            <c:bubble3D val="0"/>
            <c:spPr>
              <a:ln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1D9-8945-4A31-893D-5FCD304B5FC7}"/>
              </c:ext>
            </c:extLst>
          </c:dPt>
          <c:dPt>
            <c:idx val="135"/>
            <c:bubble3D val="0"/>
            <c:extLst>
              <c:ext xmlns:c16="http://schemas.microsoft.com/office/drawing/2014/chart" uri="{C3380CC4-5D6E-409C-BE32-E72D297353CC}">
                <c16:uniqueId val="{000001DA-8945-4A31-893D-5FCD304B5FC7}"/>
              </c:ext>
            </c:extLst>
          </c:dPt>
          <c:dPt>
            <c:idx val="136"/>
            <c:bubble3D val="0"/>
            <c:extLst>
              <c:ext xmlns:c16="http://schemas.microsoft.com/office/drawing/2014/chart" uri="{C3380CC4-5D6E-409C-BE32-E72D297353CC}">
                <c16:uniqueId val="{000001DB-8945-4A31-893D-5FCD304B5FC7}"/>
              </c:ext>
            </c:extLst>
          </c:dPt>
          <c:dPt>
            <c:idx val="137"/>
            <c:bubble3D val="0"/>
            <c:extLst>
              <c:ext xmlns:c16="http://schemas.microsoft.com/office/drawing/2014/chart" uri="{C3380CC4-5D6E-409C-BE32-E72D297353CC}">
                <c16:uniqueId val="{000001DC-8945-4A31-893D-5FCD304B5FC7}"/>
              </c:ext>
            </c:extLst>
          </c:dPt>
          <c:dPt>
            <c:idx val="138"/>
            <c:bubble3D val="0"/>
            <c:extLst>
              <c:ext xmlns:c16="http://schemas.microsoft.com/office/drawing/2014/chart" uri="{C3380CC4-5D6E-409C-BE32-E72D297353CC}">
                <c16:uniqueId val="{000001DD-8945-4A31-893D-5FCD304B5FC7}"/>
              </c:ext>
            </c:extLst>
          </c:dPt>
          <c:dPt>
            <c:idx val="139"/>
            <c:bubble3D val="0"/>
            <c:extLst>
              <c:ext xmlns:c16="http://schemas.microsoft.com/office/drawing/2014/chart" uri="{C3380CC4-5D6E-409C-BE32-E72D297353CC}">
                <c16:uniqueId val="{000001DE-8945-4A31-893D-5FCD304B5FC7}"/>
              </c:ext>
            </c:extLst>
          </c:dPt>
          <c:dPt>
            <c:idx val="140"/>
            <c:bubble3D val="0"/>
            <c:extLst>
              <c:ext xmlns:c16="http://schemas.microsoft.com/office/drawing/2014/chart" uri="{C3380CC4-5D6E-409C-BE32-E72D297353CC}">
                <c16:uniqueId val="{000001DF-8945-4A31-893D-5FCD304B5FC7}"/>
              </c:ext>
            </c:extLst>
          </c:dPt>
          <c:dPt>
            <c:idx val="141"/>
            <c:bubble3D val="0"/>
            <c:extLst>
              <c:ext xmlns:c16="http://schemas.microsoft.com/office/drawing/2014/chart" uri="{C3380CC4-5D6E-409C-BE32-E72D297353CC}">
                <c16:uniqueId val="{000001E0-8945-4A31-893D-5FCD304B5FC7}"/>
              </c:ext>
            </c:extLst>
          </c:dPt>
          <c:dPt>
            <c:idx val="142"/>
            <c:bubble3D val="0"/>
            <c:extLst>
              <c:ext xmlns:c16="http://schemas.microsoft.com/office/drawing/2014/chart" uri="{C3380CC4-5D6E-409C-BE32-E72D297353CC}">
                <c16:uniqueId val="{000001E1-8945-4A31-893D-5FCD304B5FC7}"/>
              </c:ext>
            </c:extLst>
          </c:dPt>
          <c:dPt>
            <c:idx val="143"/>
            <c:bubble3D val="0"/>
            <c:extLst>
              <c:ext xmlns:c16="http://schemas.microsoft.com/office/drawing/2014/chart" uri="{C3380CC4-5D6E-409C-BE32-E72D297353CC}">
                <c16:uniqueId val="{000001E2-8945-4A31-893D-5FCD304B5FC7}"/>
              </c:ext>
            </c:extLst>
          </c:dPt>
          <c:dPt>
            <c:idx val="145"/>
            <c:bubble3D val="0"/>
            <c:extLst>
              <c:ext xmlns:c16="http://schemas.microsoft.com/office/drawing/2014/chart" uri="{C3380CC4-5D6E-409C-BE32-E72D297353CC}">
                <c16:uniqueId val="{000001E3-8945-4A31-893D-5FCD304B5FC7}"/>
              </c:ext>
            </c:extLst>
          </c:dPt>
          <c:dPt>
            <c:idx val="146"/>
            <c:bubble3D val="0"/>
            <c:extLst>
              <c:ext xmlns:c16="http://schemas.microsoft.com/office/drawing/2014/chart" uri="{C3380CC4-5D6E-409C-BE32-E72D297353CC}">
                <c16:uniqueId val="{000001E4-8945-4A31-893D-5FCD304B5FC7}"/>
              </c:ext>
            </c:extLst>
          </c:dPt>
          <c:dPt>
            <c:idx val="147"/>
            <c:bubble3D val="0"/>
            <c:extLst>
              <c:ext xmlns:c16="http://schemas.microsoft.com/office/drawing/2014/chart" uri="{C3380CC4-5D6E-409C-BE32-E72D297353CC}">
                <c16:uniqueId val="{000001E5-8945-4A31-893D-5FCD304B5FC7}"/>
              </c:ext>
            </c:extLst>
          </c:dPt>
          <c:dPt>
            <c:idx val="148"/>
            <c:bubble3D val="0"/>
            <c:extLst>
              <c:ext xmlns:c16="http://schemas.microsoft.com/office/drawing/2014/chart" uri="{C3380CC4-5D6E-409C-BE32-E72D297353CC}">
                <c16:uniqueId val="{000001E6-8945-4A31-893D-5FCD304B5FC7}"/>
              </c:ext>
            </c:extLst>
          </c:dPt>
          <c:dPt>
            <c:idx val="149"/>
            <c:bubble3D val="0"/>
            <c:extLst>
              <c:ext xmlns:c16="http://schemas.microsoft.com/office/drawing/2014/chart" uri="{C3380CC4-5D6E-409C-BE32-E72D297353CC}">
                <c16:uniqueId val="{000001E7-8945-4A31-893D-5FCD304B5FC7}"/>
              </c:ext>
            </c:extLst>
          </c:dPt>
          <c:dPt>
            <c:idx val="150"/>
            <c:bubble3D val="0"/>
            <c:extLst>
              <c:ext xmlns:c16="http://schemas.microsoft.com/office/drawing/2014/chart" uri="{C3380CC4-5D6E-409C-BE32-E72D297353CC}">
                <c16:uniqueId val="{000001E8-8945-4A31-893D-5FCD304B5FC7}"/>
              </c:ext>
            </c:extLst>
          </c:dPt>
          <c:dPt>
            <c:idx val="151"/>
            <c:bubble3D val="0"/>
            <c:extLst>
              <c:ext xmlns:c16="http://schemas.microsoft.com/office/drawing/2014/chart" uri="{C3380CC4-5D6E-409C-BE32-E72D297353CC}">
                <c16:uniqueId val="{000001E9-8945-4A31-893D-5FCD304B5FC7}"/>
              </c:ext>
            </c:extLst>
          </c:dPt>
          <c:dPt>
            <c:idx val="152"/>
            <c:bubble3D val="0"/>
            <c:extLst>
              <c:ext xmlns:c16="http://schemas.microsoft.com/office/drawing/2014/chart" uri="{C3380CC4-5D6E-409C-BE32-E72D297353CC}">
                <c16:uniqueId val="{000001EA-8945-4A31-893D-5FCD304B5FC7}"/>
              </c:ext>
            </c:extLst>
          </c:dPt>
          <c:dPt>
            <c:idx val="153"/>
            <c:bubble3D val="0"/>
            <c:extLst>
              <c:ext xmlns:c16="http://schemas.microsoft.com/office/drawing/2014/chart" uri="{C3380CC4-5D6E-409C-BE32-E72D297353CC}">
                <c16:uniqueId val="{000001EB-8945-4A31-893D-5FCD304B5FC7}"/>
              </c:ext>
            </c:extLst>
          </c:dPt>
          <c:dPt>
            <c:idx val="154"/>
            <c:bubble3D val="0"/>
            <c:extLst>
              <c:ext xmlns:c16="http://schemas.microsoft.com/office/drawing/2014/chart" uri="{C3380CC4-5D6E-409C-BE32-E72D297353CC}">
                <c16:uniqueId val="{000001EC-8945-4A31-893D-5FCD304B5FC7}"/>
              </c:ext>
            </c:extLst>
          </c:dPt>
          <c:dPt>
            <c:idx val="155"/>
            <c:bubble3D val="0"/>
            <c:extLst>
              <c:ext xmlns:c16="http://schemas.microsoft.com/office/drawing/2014/chart" uri="{C3380CC4-5D6E-409C-BE32-E72D297353CC}">
                <c16:uniqueId val="{000001ED-8945-4A31-893D-5FCD304B5FC7}"/>
              </c:ext>
            </c:extLst>
          </c:dPt>
          <c:dPt>
            <c:idx val="156"/>
            <c:bubble3D val="0"/>
            <c:extLst>
              <c:ext xmlns:c16="http://schemas.microsoft.com/office/drawing/2014/chart" uri="{C3380CC4-5D6E-409C-BE32-E72D297353CC}">
                <c16:uniqueId val="{000001EE-8945-4A31-893D-5FCD304B5FC7}"/>
              </c:ext>
            </c:extLst>
          </c:dPt>
          <c:dPt>
            <c:idx val="157"/>
            <c:bubble3D val="0"/>
            <c:extLst>
              <c:ext xmlns:c16="http://schemas.microsoft.com/office/drawing/2014/chart" uri="{C3380CC4-5D6E-409C-BE32-E72D297353CC}">
                <c16:uniqueId val="{000001EF-8945-4A31-893D-5FCD304B5FC7}"/>
              </c:ext>
            </c:extLst>
          </c:dPt>
          <c:dPt>
            <c:idx val="158"/>
            <c:bubble3D val="0"/>
            <c:extLst>
              <c:ext xmlns:c16="http://schemas.microsoft.com/office/drawing/2014/chart" uri="{C3380CC4-5D6E-409C-BE32-E72D297353CC}">
                <c16:uniqueId val="{000001F0-8945-4A31-893D-5FCD304B5FC7}"/>
              </c:ext>
            </c:extLst>
          </c:dPt>
          <c:dPt>
            <c:idx val="159"/>
            <c:bubble3D val="0"/>
            <c:extLst>
              <c:ext xmlns:c16="http://schemas.microsoft.com/office/drawing/2014/chart" uri="{C3380CC4-5D6E-409C-BE32-E72D297353CC}">
                <c16:uniqueId val="{000001F1-8945-4A31-893D-5FCD304B5FC7}"/>
              </c:ext>
            </c:extLst>
          </c:dPt>
          <c:dPt>
            <c:idx val="160"/>
            <c:bubble3D val="0"/>
            <c:extLst>
              <c:ext xmlns:c16="http://schemas.microsoft.com/office/drawing/2014/chart" uri="{C3380CC4-5D6E-409C-BE32-E72D297353CC}">
                <c16:uniqueId val="{000001F2-8945-4A31-893D-5FCD304B5FC7}"/>
              </c:ext>
            </c:extLst>
          </c:dPt>
          <c:dPt>
            <c:idx val="161"/>
            <c:bubble3D val="0"/>
            <c:extLst>
              <c:ext xmlns:c16="http://schemas.microsoft.com/office/drawing/2014/chart" uri="{C3380CC4-5D6E-409C-BE32-E72D297353CC}">
                <c16:uniqueId val="{000001F3-8945-4A31-893D-5FCD304B5FC7}"/>
              </c:ext>
            </c:extLst>
          </c:dPt>
          <c:dPt>
            <c:idx val="162"/>
            <c:bubble3D val="0"/>
            <c:extLst>
              <c:ext xmlns:c16="http://schemas.microsoft.com/office/drawing/2014/chart" uri="{C3380CC4-5D6E-409C-BE32-E72D297353CC}">
                <c16:uniqueId val="{000001F4-8945-4A31-893D-5FCD304B5FC7}"/>
              </c:ext>
            </c:extLst>
          </c:dPt>
          <c:dPt>
            <c:idx val="163"/>
            <c:bubble3D val="0"/>
            <c:extLst>
              <c:ext xmlns:c16="http://schemas.microsoft.com/office/drawing/2014/chart" uri="{C3380CC4-5D6E-409C-BE32-E72D297353CC}">
                <c16:uniqueId val="{000001F5-8945-4A31-893D-5FCD304B5FC7}"/>
              </c:ext>
            </c:extLst>
          </c:dPt>
          <c:dPt>
            <c:idx val="164"/>
            <c:bubble3D val="0"/>
            <c:extLst>
              <c:ext xmlns:c16="http://schemas.microsoft.com/office/drawing/2014/chart" uri="{C3380CC4-5D6E-409C-BE32-E72D297353CC}">
                <c16:uniqueId val="{000001F6-8945-4A31-893D-5FCD304B5FC7}"/>
              </c:ext>
            </c:extLst>
          </c:dPt>
          <c:dPt>
            <c:idx val="165"/>
            <c:bubble3D val="0"/>
            <c:extLst>
              <c:ext xmlns:c16="http://schemas.microsoft.com/office/drawing/2014/chart" uri="{C3380CC4-5D6E-409C-BE32-E72D297353CC}">
                <c16:uniqueId val="{000001F7-8945-4A31-893D-5FCD304B5FC7}"/>
              </c:ext>
            </c:extLst>
          </c:dPt>
          <c:cat>
            <c:numRef>
              <c:f>vart_inflacio!$A$133:$A$303</c:f>
              <c:numCache>
                <c:formatCode>mmm\-yy</c:formatCode>
                <c:ptCount val="171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  <c:pt idx="153">
                  <c:v>42644</c:v>
                </c:pt>
                <c:pt idx="154">
                  <c:v>42675</c:v>
                </c:pt>
                <c:pt idx="155">
                  <c:v>42705</c:v>
                </c:pt>
                <c:pt idx="156">
                  <c:v>42736</c:v>
                </c:pt>
                <c:pt idx="157">
                  <c:v>42767</c:v>
                </c:pt>
                <c:pt idx="158">
                  <c:v>42795</c:v>
                </c:pt>
                <c:pt idx="159">
                  <c:v>42826</c:v>
                </c:pt>
                <c:pt idx="160">
                  <c:v>42856</c:v>
                </c:pt>
                <c:pt idx="161">
                  <c:v>42887</c:v>
                </c:pt>
                <c:pt idx="162">
                  <c:v>42917</c:v>
                </c:pt>
                <c:pt idx="163">
                  <c:v>42948</c:v>
                </c:pt>
                <c:pt idx="164">
                  <c:v>42979</c:v>
                </c:pt>
                <c:pt idx="165">
                  <c:v>43009</c:v>
                </c:pt>
                <c:pt idx="166">
                  <c:v>43040</c:v>
                </c:pt>
                <c:pt idx="167">
                  <c:v>43070</c:v>
                </c:pt>
                <c:pt idx="168">
                  <c:v>43101</c:v>
                </c:pt>
                <c:pt idx="169">
                  <c:v>43132</c:v>
                </c:pt>
                <c:pt idx="170">
                  <c:v>43160</c:v>
                </c:pt>
              </c:numCache>
            </c:numRef>
          </c:cat>
          <c:val>
            <c:numRef>
              <c:f>vart_inflacio!$V$133:$V$303</c:f>
              <c:numCache>
                <c:formatCode>General</c:formatCode>
                <c:ptCount val="17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  <c:pt idx="101">
                  <c:v>100</c:v>
                </c:pt>
                <c:pt idx="102">
                  <c:v>100</c:v>
                </c:pt>
                <c:pt idx="103">
                  <c:v>100</c:v>
                </c:pt>
                <c:pt idx="104">
                  <c:v>100</c:v>
                </c:pt>
                <c:pt idx="105">
                  <c:v>100</c:v>
                </c:pt>
                <c:pt idx="106">
                  <c:v>100</c:v>
                </c:pt>
                <c:pt idx="107">
                  <c:v>100</c:v>
                </c:pt>
                <c:pt idx="108">
                  <c:v>100</c:v>
                </c:pt>
                <c:pt idx="109">
                  <c:v>100</c:v>
                </c:pt>
                <c:pt idx="110">
                  <c:v>100</c:v>
                </c:pt>
                <c:pt idx="111">
                  <c:v>100</c:v>
                </c:pt>
                <c:pt idx="112">
                  <c:v>100</c:v>
                </c:pt>
                <c:pt idx="113">
                  <c:v>100</c:v>
                </c:pt>
                <c:pt idx="114">
                  <c:v>100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100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100</c:v>
                </c:pt>
                <c:pt idx="129">
                  <c:v>100</c:v>
                </c:pt>
                <c:pt idx="130">
                  <c:v>100</c:v>
                </c:pt>
                <c:pt idx="131">
                  <c:v>100</c:v>
                </c:pt>
                <c:pt idx="132">
                  <c:v>100</c:v>
                </c:pt>
                <c:pt idx="133">
                  <c:v>100</c:v>
                </c:pt>
                <c:pt idx="134">
                  <c:v>4</c:v>
                </c:pt>
                <c:pt idx="135">
                  <c:v>4</c:v>
                </c:pt>
                <c:pt idx="136">
                  <c:v>4</c:v>
                </c:pt>
                <c:pt idx="137">
                  <c:v>4</c:v>
                </c:pt>
                <c:pt idx="138">
                  <c:v>4</c:v>
                </c:pt>
                <c:pt idx="139">
                  <c:v>4</c:v>
                </c:pt>
                <c:pt idx="140">
                  <c:v>4</c:v>
                </c:pt>
                <c:pt idx="141">
                  <c:v>4</c:v>
                </c:pt>
                <c:pt idx="142">
                  <c:v>4</c:v>
                </c:pt>
                <c:pt idx="143">
                  <c:v>4</c:v>
                </c:pt>
                <c:pt idx="144">
                  <c:v>4</c:v>
                </c:pt>
                <c:pt idx="145">
                  <c:v>4</c:v>
                </c:pt>
                <c:pt idx="146">
                  <c:v>4</c:v>
                </c:pt>
                <c:pt idx="147">
                  <c:v>4</c:v>
                </c:pt>
                <c:pt idx="148">
                  <c:v>4</c:v>
                </c:pt>
                <c:pt idx="149">
                  <c:v>4</c:v>
                </c:pt>
                <c:pt idx="150">
                  <c:v>4</c:v>
                </c:pt>
                <c:pt idx="151">
                  <c:v>4</c:v>
                </c:pt>
                <c:pt idx="152">
                  <c:v>4</c:v>
                </c:pt>
                <c:pt idx="153">
                  <c:v>4</c:v>
                </c:pt>
                <c:pt idx="154">
                  <c:v>4</c:v>
                </c:pt>
                <c:pt idx="155">
                  <c:v>4</c:v>
                </c:pt>
                <c:pt idx="156">
                  <c:v>4</c:v>
                </c:pt>
                <c:pt idx="157">
                  <c:v>4</c:v>
                </c:pt>
                <c:pt idx="158">
                  <c:v>4</c:v>
                </c:pt>
                <c:pt idx="159">
                  <c:v>4</c:v>
                </c:pt>
                <c:pt idx="160">
                  <c:v>4</c:v>
                </c:pt>
                <c:pt idx="161">
                  <c:v>4</c:v>
                </c:pt>
                <c:pt idx="162">
                  <c:v>4</c:v>
                </c:pt>
                <c:pt idx="163">
                  <c:v>4</c:v>
                </c:pt>
                <c:pt idx="164">
                  <c:v>4</c:v>
                </c:pt>
                <c:pt idx="165">
                  <c:v>4</c:v>
                </c:pt>
                <c:pt idx="166">
                  <c:v>4</c:v>
                </c:pt>
                <c:pt idx="167">
                  <c:v>4</c:v>
                </c:pt>
                <c:pt idx="168">
                  <c:v>4</c:v>
                </c:pt>
                <c:pt idx="169">
                  <c:v>4</c:v>
                </c:pt>
                <c:pt idx="17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1F8-8945-4A31-893D-5FCD304B5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754176"/>
        <c:axId val="544754568"/>
        <c:extLst>
          <c:ext xmlns:c15="http://schemas.microsoft.com/office/drawing/2012/chart" uri="{02D57815-91ED-43cb-92C2-25804820EDAC}">
            <c15:filteredLineSeries>
              <c15:ser>
                <c:idx val="6"/>
                <c:order val="6"/>
                <c:tx>
                  <c:strRef>
                    <c:extLst>
                      <c:ext uri="{02D57815-91ED-43cb-92C2-25804820EDAC}">
                        <c15:formulaRef>
                          <c15:sqref>vart_inflacio!$R$1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>
                    <a:solidFill>
                      <a:schemeClr val="bg1"/>
                    </a:solidFill>
                    <a:prstDash val="sysDash"/>
                  </a:ln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vart_inflacio!$R$133:$R$291</c15:sqref>
                        </c15:formulaRef>
                      </c:ext>
                    </c:extLst>
                    <c:numCache>
                      <c:formatCode>0.00</c:formatCode>
                      <c:ptCount val="159"/>
                      <c:pt idx="0">
                        <c:v>7.7682603339948431</c:v>
                      </c:pt>
                      <c:pt idx="1">
                        <c:v>7.9921963426414777</c:v>
                      </c:pt>
                      <c:pt idx="2">
                        <c:v>7.5373074007196053</c:v>
                      </c:pt>
                      <c:pt idx="3">
                        <c:v>6.3089967810772176</c:v>
                      </c:pt>
                      <c:pt idx="4">
                        <c:v>6.1074123127462894</c:v>
                      </c:pt>
                      <c:pt idx="5">
                        <c:v>5.1630114142069061</c:v>
                      </c:pt>
                      <c:pt idx="6">
                        <c:v>5.3458220787709934</c:v>
                      </c:pt>
                      <c:pt idx="7">
                        <c:v>5.7799602706058923</c:v>
                      </c:pt>
                      <c:pt idx="8">
                        <c:v>5.7696667653605846</c:v>
                      </c:pt>
                      <c:pt idx="9">
                        <c:v>5.3203644859715347</c:v>
                      </c:pt>
                      <c:pt idx="10">
                        <c:v>5.0097859409857444</c:v>
                      </c:pt>
                      <c:pt idx="11">
                        <c:v>5.4090691911976574</c:v>
                      </c:pt>
                      <c:pt idx="12">
                        <c:v>4.8257244262031422</c:v>
                      </c:pt>
                      <c:pt idx="13">
                        <c:v>4.9308669901423121</c:v>
                      </c:pt>
                      <c:pt idx="14">
                        <c:v>4.1201723096454979</c:v>
                      </c:pt>
                      <c:pt idx="15">
                        <c:v>4.6140762493788872</c:v>
                      </c:pt>
                      <c:pt idx="16">
                        <c:v>4.3512164094874111</c:v>
                      </c:pt>
                      <c:pt idx="17">
                        <c:v>4.5404122730415928</c:v>
                      </c:pt>
                      <c:pt idx="18">
                        <c:v>4.1538722466325169</c:v>
                      </c:pt>
                      <c:pt idx="19">
                        <c:v>4.3381277445518398</c:v>
                      </c:pt>
                      <c:pt idx="20">
                        <c:v>4.6288803079795793</c:v>
                      </c:pt>
                      <c:pt idx="21">
                        <c:v>4.6104133347485234</c:v>
                      </c:pt>
                      <c:pt idx="22">
                        <c:v>3.9553804127118664</c:v>
                      </c:pt>
                      <c:pt idx="23">
                        <c:v>3.6220902868960057</c:v>
                      </c:pt>
                      <c:pt idx="24">
                        <c:v>3.0155484257193841</c:v>
                      </c:pt>
                      <c:pt idx="25">
                        <c:v>3.5966753550624411</c:v>
                      </c:pt>
                      <c:pt idx="26">
                        <c:v>3.3484009691977756</c:v>
                      </c:pt>
                      <c:pt idx="27">
                        <c:v>3.2413931680672858</c:v>
                      </c:pt>
                      <c:pt idx="28">
                        <c:v>4.2430412079889326</c:v>
                      </c:pt>
                      <c:pt idx="29">
                        <c:v>5.4654928464357946</c:v>
                      </c:pt>
                      <c:pt idx="30">
                        <c:v>6.3881352315784969</c:v>
                      </c:pt>
                      <c:pt idx="31">
                        <c:v>7.3107776167212002</c:v>
                      </c:pt>
                      <c:pt idx="32">
                        <c:v>7.8380293990914254</c:v>
                      </c:pt>
                      <c:pt idx="33">
                        <c:v>7.1898583741417683</c:v>
                      </c:pt>
                      <c:pt idx="34">
                        <c:v>7.5592673286123802</c:v>
                      </c:pt>
                      <c:pt idx="35">
                        <c:v>7.8476996690970466</c:v>
                      </c:pt>
                      <c:pt idx="36">
                        <c:v>8.8956017135412662</c:v>
                      </c:pt>
                      <c:pt idx="37">
                        <c:v>7.6563813994014671</c:v>
                      </c:pt>
                      <c:pt idx="38">
                        <c:v>6.5319169064064502</c:v>
                      </c:pt>
                      <c:pt idx="39">
                        <c:v>6.5772295342715097</c:v>
                      </c:pt>
                      <c:pt idx="40">
                        <c:v>6.7319846282513867</c:v>
                      </c:pt>
                      <c:pt idx="41">
                        <c:v>6.8698180390637056</c:v>
                      </c:pt>
                      <c:pt idx="42">
                        <c:v>6.9763604485680606</c:v>
                      </c:pt>
                      <c:pt idx="43">
                        <c:v>7.8957438686098467</c:v>
                      </c:pt>
                      <c:pt idx="44">
                        <c:v>8.4413118026581468</c:v>
                      </c:pt>
                      <c:pt idx="45">
                        <c:v>8.2237618432633255</c:v>
                      </c:pt>
                      <c:pt idx="46">
                        <c:v>8.0062118838685059</c:v>
                      </c:pt>
                      <c:pt idx="47">
                        <c:v>7.7886619244736846</c:v>
                      </c:pt>
                      <c:pt idx="48">
                        <c:v>7.7404374822059072</c:v>
                      </c:pt>
                      <c:pt idx="49">
                        <c:v>7.3511682301604653</c:v>
                      </c:pt>
                      <c:pt idx="50">
                        <c:v>7.5933970355458928</c:v>
                      </c:pt>
                      <c:pt idx="51">
                        <c:v>7.8316271668098238</c:v>
                      </c:pt>
                      <c:pt idx="52">
                        <c:v>9.1125569883743847</c:v>
                      </c:pt>
                      <c:pt idx="53">
                        <c:v>8.0054869537580053</c:v>
                      </c:pt>
                      <c:pt idx="54">
                        <c:v>8.1847663911493669</c:v>
                      </c:pt>
                      <c:pt idx="55">
                        <c:v>8.3640458285407266</c:v>
                      </c:pt>
                      <c:pt idx="56">
                        <c:v>7.5841203913246407</c:v>
                      </c:pt>
                      <c:pt idx="57">
                        <c:v>10.232653140920117</c:v>
                      </c:pt>
                      <c:pt idx="58">
                        <c:v>8.2276163982106425</c:v>
                      </c:pt>
                      <c:pt idx="59">
                        <c:v>8.2192069110430523</c:v>
                      </c:pt>
                      <c:pt idx="60">
                        <c:v>8.1505231397214821</c:v>
                      </c:pt>
                      <c:pt idx="61">
                        <c:v>7.6996455651661444</c:v>
                      </c:pt>
                      <c:pt idx="62">
                        <c:v>8.1512288181497432</c:v>
                      </c:pt>
                      <c:pt idx="63">
                        <c:v>7.8149811923636925</c:v>
                      </c:pt>
                      <c:pt idx="64">
                        <c:v>7.0439062111426747</c:v>
                      </c:pt>
                      <c:pt idx="65">
                        <c:v>7.6083390134345219</c:v>
                      </c:pt>
                      <c:pt idx="66">
                        <c:v>8.5432148060799911</c:v>
                      </c:pt>
                      <c:pt idx="67">
                        <c:v>7.1412782802198311</c:v>
                      </c:pt>
                      <c:pt idx="68">
                        <c:v>7.164248428100346</c:v>
                      </c:pt>
                      <c:pt idx="69">
                        <c:v>6.2737876043411784</c:v>
                      </c:pt>
                      <c:pt idx="70">
                        <c:v>6.3095584654092596</c:v>
                      </c:pt>
                      <c:pt idx="71">
                        <c:v>5.9778629600274966</c:v>
                      </c:pt>
                      <c:pt idx="72">
                        <c:v>7.2533053992765195</c:v>
                      </c:pt>
                      <c:pt idx="73">
                        <c:v>6.2492812699664082</c:v>
                      </c:pt>
                      <c:pt idx="74">
                        <c:v>5.8973327726046687</c:v>
                      </c:pt>
                      <c:pt idx="75">
                        <c:v>5.2706702820949456</c:v>
                      </c:pt>
                      <c:pt idx="76">
                        <c:v>4.7049548835458435</c:v>
                      </c:pt>
                      <c:pt idx="77">
                        <c:v>4.5354534233304271</c:v>
                      </c:pt>
                      <c:pt idx="78">
                        <c:v>5.0888225333088819</c:v>
                      </c:pt>
                      <c:pt idx="79">
                        <c:v>4.6175146660337978</c:v>
                      </c:pt>
                      <c:pt idx="80">
                        <c:v>4.9453206556168983</c:v>
                      </c:pt>
                      <c:pt idx="81">
                        <c:v>4.7056017211104821</c:v>
                      </c:pt>
                      <c:pt idx="82">
                        <c:v>4.7667799320805582</c:v>
                      </c:pt>
                      <c:pt idx="83">
                        <c:v>4.8124343478113385</c:v>
                      </c:pt>
                      <c:pt idx="84">
                        <c:v>5.4960292946984106</c:v>
                      </c:pt>
                      <c:pt idx="85">
                        <c:v>5.6496994528748186</c:v>
                      </c:pt>
                      <c:pt idx="86">
                        <c:v>7.1091928104025932</c:v>
                      </c:pt>
                      <c:pt idx="87">
                        <c:v>6.9548133018026519</c:v>
                      </c:pt>
                      <c:pt idx="88">
                        <c:v>6.6183182867421255</c:v>
                      </c:pt>
                      <c:pt idx="89">
                        <c:v>6.4110262583841138</c:v>
                      </c:pt>
                      <c:pt idx="90">
                        <c:v>6.2205197703686448</c:v>
                      </c:pt>
                      <c:pt idx="91">
                        <c:v>5.7121859478020998</c:v>
                      </c:pt>
                      <c:pt idx="92">
                        <c:v>6.7838184273439843</c:v>
                      </c:pt>
                      <c:pt idx="93">
                        <c:v>6.9570593700244725</c:v>
                      </c:pt>
                      <c:pt idx="94">
                        <c:v>6.9761106005065994</c:v>
                      </c:pt>
                      <c:pt idx="95">
                        <c:v>7.7688759732818884</c:v>
                      </c:pt>
                      <c:pt idx="96">
                        <c:v>7.8816636261797584</c:v>
                      </c:pt>
                      <c:pt idx="97">
                        <c:v>7.0846395185418309</c:v>
                      </c:pt>
                      <c:pt idx="98">
                        <c:v>7.0411012731005069</c:v>
                      </c:pt>
                      <c:pt idx="99">
                        <c:v>6.806679026021766</c:v>
                      </c:pt>
                      <c:pt idx="100">
                        <c:v>7.2826640751467178</c:v>
                      </c:pt>
                      <c:pt idx="101">
                        <c:v>7.0919334255853279</c:v>
                      </c:pt>
                      <c:pt idx="102">
                        <c:v>6.2364344040050455</c:v>
                      </c:pt>
                      <c:pt idx="103">
                        <c:v>6.9917845990174836</c:v>
                      </c:pt>
                      <c:pt idx="104">
                        <c:v>6.5955930727678957</c:v>
                      </c:pt>
                      <c:pt idx="105">
                        <c:v>7.6025993504178588</c:v>
                      </c:pt>
                      <c:pt idx="106">
                        <c:v>7.1674501757573736</c:v>
                      </c:pt>
                      <c:pt idx="107">
                        <c:v>7.1205171406497563</c:v>
                      </c:pt>
                      <c:pt idx="108">
                        <c:v>6.8183483933515294</c:v>
                      </c:pt>
                      <c:pt idx="109">
                        <c:v>6.0828031544191417</c:v>
                      </c:pt>
                      <c:pt idx="110">
                        <c:v>5.4192174853673807</c:v>
                      </c:pt>
                      <c:pt idx="111">
                        <c:v>5.7713486074241604</c:v>
                      </c:pt>
                      <c:pt idx="112">
                        <c:v>4.7277083130829274</c:v>
                      </c:pt>
                      <c:pt idx="113">
                        <c:v>5.5243798298430455</c:v>
                      </c:pt>
                      <c:pt idx="114">
                        <c:v>4.520779615881934</c:v>
                      </c:pt>
                      <c:pt idx="115">
                        <c:v>5.0622495670177425</c:v>
                      </c:pt>
                      <c:pt idx="116">
                        <c:v>4.361994776688384</c:v>
                      </c:pt>
                      <c:pt idx="117">
                        <c:v>3.623400977992091</c:v>
                      </c:pt>
                      <c:pt idx="118">
                        <c:v>3.613380609140338</c:v>
                      </c:pt>
                      <c:pt idx="119">
                        <c:v>3.6431849192190446</c:v>
                      </c:pt>
                      <c:pt idx="120">
                        <c:v>3.2854122916765478</c:v>
                      </c:pt>
                      <c:pt idx="121">
                        <c:v>3.3258739272533449</c:v>
                      </c:pt>
                      <c:pt idx="122">
                        <c:v>2.9578994807252386</c:v>
                      </c:pt>
                      <c:pt idx="123">
                        <c:v>2.8554517759853932</c:v>
                      </c:pt>
                      <c:pt idx="124">
                        <c:v>2.6354323811920839</c:v>
                      </c:pt>
                      <c:pt idx="125">
                        <c:v>2.1631879796256515</c:v>
                      </c:pt>
                      <c:pt idx="126">
                        <c:v>2.2128635872163329</c:v>
                      </c:pt>
                      <c:pt idx="127">
                        <c:v>2.221401161805646</c:v>
                      </c:pt>
                      <c:pt idx="128">
                        <c:v>2.3265835287478418</c:v>
                      </c:pt>
                      <c:pt idx="129">
                        <c:v>2.2548496411205212</c:v>
                      </c:pt>
                      <c:pt idx="130">
                        <c:v>2.23530945844528</c:v>
                      </c:pt>
                      <c:pt idx="131">
                        <c:v>2.5842399305428811</c:v>
                      </c:pt>
                      <c:pt idx="132">
                        <c:v>2.4097410147837648</c:v>
                      </c:pt>
                      <c:pt idx="133">
                        <c:v>2.0872026531865577</c:v>
                      </c:pt>
                      <c:pt idx="134">
                        <c:v>1.7798071433605045</c:v>
                      </c:pt>
                      <c:pt idx="135">
                        <c:v>1.9257671627439421</c:v>
                      </c:pt>
                      <c:pt idx="136">
                        <c:v>1.8446651576808153</c:v>
                      </c:pt>
                      <c:pt idx="137">
                        <c:v>1.8198270243661632</c:v>
                      </c:pt>
                      <c:pt idx="138">
                        <c:v>1.8537788243862348</c:v>
                      </c:pt>
                      <c:pt idx="139">
                        <c:v>1.7382054280211499</c:v>
                      </c:pt>
                      <c:pt idx="140">
                        <c:v>1.8372998621662164</c:v>
                      </c:pt>
                      <c:pt idx="141">
                        <c:v>1.9118172810706586</c:v>
                      </c:pt>
                      <c:pt idx="142">
                        <c:v>1.4929829236372834</c:v>
                      </c:pt>
                      <c:pt idx="143">
                        <c:v>1.6571997107384759</c:v>
                      </c:pt>
                      <c:pt idx="144">
                        <c:v>1.3966907374482469</c:v>
                      </c:pt>
                      <c:pt idx="145">
                        <c:v>1.2908907681899433</c:v>
                      </c:pt>
                      <c:pt idx="146">
                        <c:v>1.3458827692025184</c:v>
                      </c:pt>
                      <c:pt idx="147">
                        <c:v>1.2713014317432925</c:v>
                      </c:pt>
                      <c:pt idx="148">
                        <c:v>0.99218633462464767</c:v>
                      </c:pt>
                      <c:pt idx="149">
                        <c:v>1.2643741787012428</c:v>
                      </c:pt>
                      <c:pt idx="150">
                        <c:v>1.1840422083543627</c:v>
                      </c:pt>
                      <c:pt idx="151">
                        <c:v>1.1078793591589411</c:v>
                      </c:pt>
                      <c:pt idx="152">
                        <c:v>1.3687155442426948</c:v>
                      </c:pt>
                      <c:pt idx="153">
                        <c:v>1.3710160355757677</c:v>
                      </c:pt>
                      <c:pt idx="154">
                        <c:v>1.2595158458640607</c:v>
                      </c:pt>
                      <c:pt idx="155">
                        <c:v>1.5214665470142146</c:v>
                      </c:pt>
                      <c:pt idx="156">
                        <c:v>1.3283057305426562</c:v>
                      </c:pt>
                      <c:pt idx="157">
                        <c:v>1.4615351785546509</c:v>
                      </c:pt>
                      <c:pt idx="158">
                        <c:v>1.3613095025135813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1F9-8945-4A31-893D-5FCD304B5FC7}"/>
                  </c:ext>
                </c:extLst>
              </c15:ser>
            </c15:filteredLineSeries>
          </c:ext>
        </c:extLst>
      </c:lineChart>
      <c:dateAx>
        <c:axId val="55136793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>
            <a:solidFill>
              <a:schemeClr val="bg1">
                <a:lumMod val="50000"/>
              </a:schemeClr>
            </a:solidFill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551368328"/>
        <c:crosses val="autoZero"/>
        <c:auto val="1"/>
        <c:lblOffset val="100"/>
        <c:baseTimeUnit val="months"/>
        <c:majorUnit val="12"/>
        <c:majorTimeUnit val="months"/>
      </c:dateAx>
      <c:valAx>
        <c:axId val="551368328"/>
        <c:scaling>
          <c:orientation val="minMax"/>
          <c:max val="12"/>
          <c:min val="-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hu-HU"/>
                  <a:t>Százalék</a:t>
                </a:r>
              </a:p>
            </c:rich>
          </c:tx>
          <c:layout>
            <c:manualLayout>
              <c:xMode val="edge"/>
              <c:yMode val="edge"/>
              <c:x val="8.7888034188034189E-2"/>
              <c:y val="1.9348290598290598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51367936"/>
        <c:crosses val="autoZero"/>
        <c:crossBetween val="midCat"/>
      </c:valAx>
      <c:dateAx>
        <c:axId val="54475417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544754568"/>
        <c:crosses val="autoZero"/>
        <c:auto val="1"/>
        <c:lblOffset val="100"/>
        <c:baseTimeUnit val="months"/>
      </c:dateAx>
      <c:valAx>
        <c:axId val="544754568"/>
        <c:scaling>
          <c:orientation val="minMax"/>
          <c:max val="12"/>
          <c:min val="-2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S</a:t>
                </a:r>
                <a:r>
                  <a:rPr lang="en-US"/>
                  <a:t>zázalék</a:t>
                </a:r>
              </a:p>
            </c:rich>
          </c:tx>
          <c:layout>
            <c:manualLayout>
              <c:xMode val="edge"/>
              <c:yMode val="edge"/>
              <c:x val="0.74845576923076929"/>
              <c:y val="1.498931623931624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544754176"/>
        <c:crosses val="max"/>
        <c:crossBetween val="between"/>
      </c:valAx>
    </c:plotArea>
    <c:legend>
      <c:legendPos val="b"/>
      <c:legendEntry>
        <c:idx val="0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"/>
          <c:y val="0.94146586692337442"/>
          <c:w val="1"/>
          <c:h val="5.8534143938372397E-2"/>
        </c:manualLayout>
      </c:layout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 panose="020F0502020204030204" pitchFamily="34" charset="0"/>
          <a:ea typeface="Trebuchet MS"/>
          <a:cs typeface="Trebuchet MS"/>
        </a:defRPr>
      </a:pPr>
      <a:endParaRPr lang="hu-HU"/>
    </a:p>
  </c:txPr>
  <c:externalData r:id="rId2">
    <c:autoUpdate val="0"/>
  </c:externalData>
  <c:userShapes r:id="rId3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1707407407407409E-2"/>
          <c:y val="7.4568376068376074E-2"/>
          <c:w val="0.90741643518518511"/>
          <c:h val="0.73906730769230766"/>
        </c:manualLayout>
      </c:layout>
      <c:lineChart>
        <c:grouping val="standard"/>
        <c:varyColors val="0"/>
        <c:ser>
          <c:idx val="0"/>
          <c:order val="0"/>
          <c:tx>
            <c:strRef>
              <c:f>'c6_EUR'!$B$11</c:f>
              <c:strCache>
                <c:ptCount val="1"/>
                <c:pt idx="0">
                  <c:v>2017. december</c:v>
                </c:pt>
              </c:strCache>
            </c:strRef>
          </c:tx>
          <c:spPr>
            <a:ln>
              <a:solidFill>
                <a:schemeClr val="accent1"/>
              </a:solidFill>
              <a:prstDash val="sysDash"/>
            </a:ln>
          </c:spPr>
          <c:marker>
            <c:symbol val="none"/>
          </c:marker>
          <c:cat>
            <c:numRef>
              <c:f>'c6_EUR'!$A$229:$A$363</c:f>
              <c:numCache>
                <c:formatCode>mmm\-yy</c:formatCode>
                <c:ptCount val="135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</c:numCache>
            </c:numRef>
          </c:cat>
          <c:val>
            <c:numRef>
              <c:f>'c6_EUR'!$B$229:$B$363</c:f>
              <c:numCache>
                <c:formatCode>0.00</c:formatCode>
                <c:ptCount val="135"/>
                <c:pt idx="0">
                  <c:v>53.469507891009222</c:v>
                </c:pt>
                <c:pt idx="1">
                  <c:v>54.277821406644385</c:v>
                </c:pt>
                <c:pt idx="2">
                  <c:v>58.425812830557653</c:v>
                </c:pt>
                <c:pt idx="3">
                  <c:v>63.277652847414494</c:v>
                </c:pt>
                <c:pt idx="4">
                  <c:v>60.639227216748772</c:v>
                </c:pt>
                <c:pt idx="5">
                  <c:v>61.301588545830782</c:v>
                </c:pt>
                <c:pt idx="6">
                  <c:v>58.521133123596471</c:v>
                </c:pt>
                <c:pt idx="7">
                  <c:v>59.377996971918449</c:v>
                </c:pt>
                <c:pt idx="8">
                  <c:v>59.588093308497449</c:v>
                </c:pt>
                <c:pt idx="9">
                  <c:v>59.683776297279273</c:v>
                </c:pt>
                <c:pt idx="10">
                  <c:v>62.730795680649976</c:v>
                </c:pt>
                <c:pt idx="11">
                  <c:v>69.367524424438685</c:v>
                </c:pt>
                <c:pt idx="12">
                  <c:v>72.121041185961275</c:v>
                </c:pt>
                <c:pt idx="13">
                  <c:v>76.158386584556382</c:v>
                </c:pt>
                <c:pt idx="14">
                  <c:v>81.652545744050499</c:v>
                </c:pt>
                <c:pt idx="15">
                  <c:v>85.118678786466376</c:v>
                </c:pt>
                <c:pt idx="16">
                  <c:v>79.744620134328827</c:v>
                </c:pt>
                <c:pt idx="17">
                  <c:v>79.021965199023384</c:v>
                </c:pt>
                <c:pt idx="18">
                  <c:v>81.534309161242561</c:v>
                </c:pt>
                <c:pt idx="19">
                  <c:v>76.701790512704122</c:v>
                </c:pt>
                <c:pt idx="20">
                  <c:v>81.665772552095476</c:v>
                </c:pt>
                <c:pt idx="21">
                  <c:v>79.970533616358239</c:v>
                </c:pt>
                <c:pt idx="22">
                  <c:v>81.532802169754959</c:v>
                </c:pt>
                <c:pt idx="23">
                  <c:v>81.867602398608042</c:v>
                </c:pt>
                <c:pt idx="24">
                  <c:v>86.080805004387329</c:v>
                </c:pt>
                <c:pt idx="25">
                  <c:v>90.443973975311948</c:v>
                </c:pt>
                <c:pt idx="26">
                  <c:v>94.476158867665617</c:v>
                </c:pt>
                <c:pt idx="27">
                  <c:v>91.545398121133914</c:v>
                </c:pt>
                <c:pt idx="28">
                  <c:v>86.369420725997855</c:v>
                </c:pt>
                <c:pt idx="29">
                  <c:v>76.281298882236243</c:v>
                </c:pt>
                <c:pt idx="30">
                  <c:v>83.867236769096365</c:v>
                </c:pt>
                <c:pt idx="31">
                  <c:v>91.367864061842837</c:v>
                </c:pt>
                <c:pt idx="32">
                  <c:v>88.215326538281474</c:v>
                </c:pt>
                <c:pt idx="33">
                  <c:v>86.380566056312247</c:v>
                </c:pt>
                <c:pt idx="34">
                  <c:v>85.567646906587242</c:v>
                </c:pt>
                <c:pt idx="35">
                  <c:v>83.666674115425522</c:v>
                </c:pt>
                <c:pt idx="36">
                  <c:v>84.98772583412979</c:v>
                </c:pt>
                <c:pt idx="37">
                  <c:v>87.141490951482169</c:v>
                </c:pt>
                <c:pt idx="38">
                  <c:v>84.301666312005821</c:v>
                </c:pt>
                <c:pt idx="39">
                  <c:v>79.034881685153564</c:v>
                </c:pt>
                <c:pt idx="40">
                  <c:v>79.323101897058024</c:v>
                </c:pt>
                <c:pt idx="41">
                  <c:v>78.155234372887307</c:v>
                </c:pt>
                <c:pt idx="42">
                  <c:v>82.335838054271164</c:v>
                </c:pt>
                <c:pt idx="43">
                  <c:v>83.363338927122228</c:v>
                </c:pt>
                <c:pt idx="44">
                  <c:v>83.620292537977477</c:v>
                </c:pt>
                <c:pt idx="45">
                  <c:v>80.288931360145597</c:v>
                </c:pt>
                <c:pt idx="46">
                  <c:v>80.088069970688835</c:v>
                </c:pt>
                <c:pt idx="47">
                  <c:v>80.811292004221642</c:v>
                </c:pt>
                <c:pt idx="48">
                  <c:v>78.856840393083004</c:v>
                </c:pt>
                <c:pt idx="49">
                  <c:v>79.66716922173994</c:v>
                </c:pt>
                <c:pt idx="50">
                  <c:v>77.712725533374794</c:v>
                </c:pt>
                <c:pt idx="51">
                  <c:v>78.038025812818788</c:v>
                </c:pt>
                <c:pt idx="52">
                  <c:v>79.863619887952495</c:v>
                </c:pt>
                <c:pt idx="53">
                  <c:v>82.297121337991072</c:v>
                </c:pt>
                <c:pt idx="54">
                  <c:v>78.974034951302755</c:v>
                </c:pt>
                <c:pt idx="55">
                  <c:v>76.508553125368607</c:v>
                </c:pt>
                <c:pt idx="56">
                  <c:v>75.381411952440132</c:v>
                </c:pt>
                <c:pt idx="57">
                  <c:v>68.817793493193619</c:v>
                </c:pt>
                <c:pt idx="58">
                  <c:v>62.91321089275359</c:v>
                </c:pt>
                <c:pt idx="59">
                  <c:v>50.525495179936506</c:v>
                </c:pt>
                <c:pt idx="60">
                  <c:v>41.40810576109304</c:v>
                </c:pt>
                <c:pt idx="61">
                  <c:v>50.995619473428825</c:v>
                </c:pt>
                <c:pt idx="62">
                  <c:v>51.527727069069925</c:v>
                </c:pt>
                <c:pt idx="63">
                  <c:v>55.086629592696099</c:v>
                </c:pt>
                <c:pt idx="64">
                  <c:v>57.816640090968015</c:v>
                </c:pt>
                <c:pt idx="65">
                  <c:v>55.607229264289671</c:v>
                </c:pt>
                <c:pt idx="66">
                  <c:v>50.75555151055412</c:v>
                </c:pt>
                <c:pt idx="67">
                  <c:v>42.223483753327173</c:v>
                </c:pt>
                <c:pt idx="68">
                  <c:v>42.035716724362487</c:v>
                </c:pt>
                <c:pt idx="69">
                  <c:v>42.810597023632802</c:v>
                </c:pt>
                <c:pt idx="70">
                  <c:v>41.371752392977726</c:v>
                </c:pt>
                <c:pt idx="71">
                  <c:v>34.702257133445663</c:v>
                </c:pt>
                <c:pt idx="72">
                  <c:v>28.352456612388476</c:v>
                </c:pt>
                <c:pt idx="73">
                  <c:v>29.918912308332359</c:v>
                </c:pt>
                <c:pt idx="74">
                  <c:v>35.187987068759568</c:v>
                </c:pt>
                <c:pt idx="75">
                  <c:v>37.256910469424277</c:v>
                </c:pt>
                <c:pt idx="76">
                  <c:v>41.672301926032013</c:v>
                </c:pt>
                <c:pt idx="77">
                  <c:v>43.141923182839676</c:v>
                </c:pt>
                <c:pt idx="78">
                  <c:v>40.73320179039704</c:v>
                </c:pt>
                <c:pt idx="79">
                  <c:v>41.171287728190315</c:v>
                </c:pt>
                <c:pt idx="80">
                  <c:v>41.197729086083285</c:v>
                </c:pt>
                <c:pt idx="81">
                  <c:v>45.080214700758255</c:v>
                </c:pt>
                <c:pt idx="82">
                  <c:v>43.026135190295669</c:v>
                </c:pt>
                <c:pt idx="83">
                  <c:v>51.21325621977283</c:v>
                </c:pt>
                <c:pt idx="84">
                  <c:v>51.681756596761083</c:v>
                </c:pt>
                <c:pt idx="85">
                  <c:v>52.1514445307904</c:v>
                </c:pt>
                <c:pt idx="86">
                  <c:v>48.632588399454555</c:v>
                </c:pt>
                <c:pt idx="87">
                  <c:v>49.396404302601823</c:v>
                </c:pt>
                <c:pt idx="88">
                  <c:v>46.044952351149398</c:v>
                </c:pt>
                <c:pt idx="89">
                  <c:v>41.756471907307223</c:v>
                </c:pt>
                <c:pt idx="90">
                  <c:v>42.318024977842484</c:v>
                </c:pt>
                <c:pt idx="91">
                  <c:v>43.485589452015297</c:v>
                </c:pt>
                <c:pt idx="92">
                  <c:v>46.281555374679044</c:v>
                </c:pt>
                <c:pt idx="93">
                  <c:v>49.007630494723188</c:v>
                </c:pt>
                <c:pt idx="94">
                  <c:v>53.292807434335799</c:v>
                </c:pt>
                <c:pt idx="95">
                  <c:v>52.547670211711775</c:v>
                </c:pt>
                <c:pt idx="96">
                  <c:v>52.709536932081555</c:v>
                </c:pt>
                <c:pt idx="97">
                  <c:v>52.871403652451342</c:v>
                </c:pt>
                <c:pt idx="98">
                  <c:v>52.658110526130741</c:v>
                </c:pt>
                <c:pt idx="99">
                  <c:v>52.46336462818585</c:v>
                </c:pt>
                <c:pt idx="100">
                  <c:v>52.303184019486586</c:v>
                </c:pt>
                <c:pt idx="101">
                  <c:v>52.15480619248094</c:v>
                </c:pt>
                <c:pt idx="102">
                  <c:v>51.984508913758567</c:v>
                </c:pt>
                <c:pt idx="103">
                  <c:v>51.774588010778999</c:v>
                </c:pt>
                <c:pt idx="104">
                  <c:v>51.548649046929512</c:v>
                </c:pt>
                <c:pt idx="105">
                  <c:v>51.310064245551118</c:v>
                </c:pt>
                <c:pt idx="106">
                  <c:v>51.160843362710239</c:v>
                </c:pt>
                <c:pt idx="107">
                  <c:v>50.832051586959111</c:v>
                </c:pt>
                <c:pt idx="108">
                  <c:v>50.701377932493926</c:v>
                </c:pt>
                <c:pt idx="109">
                  <c:v>50.51674870457213</c:v>
                </c:pt>
                <c:pt idx="110">
                  <c:v>50.312729192439392</c:v>
                </c:pt>
                <c:pt idx="111">
                  <c:v>50.14833330456382</c:v>
                </c:pt>
                <c:pt idx="112">
                  <c:v>49.970448523324116</c:v>
                </c:pt>
                <c:pt idx="113">
                  <c:v>49.724276219428397</c:v>
                </c:pt>
                <c:pt idx="114">
                  <c:v>49.644185915078758</c:v>
                </c:pt>
                <c:pt idx="115">
                  <c:v>49.48737752972054</c:v>
                </c:pt>
                <c:pt idx="116">
                  <c:v>49.344058037726455</c:v>
                </c:pt>
                <c:pt idx="117">
                  <c:v>49.231088555801712</c:v>
                </c:pt>
                <c:pt idx="118">
                  <c:v>49.084396840466596</c:v>
                </c:pt>
                <c:pt idx="119">
                  <c:v>48.9081981708974</c:v>
                </c:pt>
                <c:pt idx="120">
                  <c:v>48.810403694007327</c:v>
                </c:pt>
                <c:pt idx="121">
                  <c:v>48.720196719634579</c:v>
                </c:pt>
                <c:pt idx="122">
                  <c:v>48.642635582790724</c:v>
                </c:pt>
                <c:pt idx="123">
                  <c:v>48.550742496747475</c:v>
                </c:pt>
                <c:pt idx="124">
                  <c:v>48.46727996905679</c:v>
                </c:pt>
                <c:pt idx="125">
                  <c:v>48.392247999718705</c:v>
                </c:pt>
                <c:pt idx="126">
                  <c:v>48.308785472028042</c:v>
                </c:pt>
                <c:pt idx="127">
                  <c:v>48.231224335184201</c:v>
                </c:pt>
                <c:pt idx="128">
                  <c:v>48.159564589187148</c:v>
                </c:pt>
                <c:pt idx="129">
                  <c:v>48.079474284837524</c:v>
                </c:pt>
                <c:pt idx="130">
                  <c:v>48.006128427169962</c:v>
                </c:pt>
                <c:pt idx="131">
                  <c:v>47.962289523736473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18-42D0-9F25-7447789B2133}"/>
            </c:ext>
          </c:extLst>
        </c:ser>
        <c:ser>
          <c:idx val="3"/>
          <c:order val="1"/>
          <c:tx>
            <c:strRef>
              <c:f>'c6_EUR'!$C$11</c:f>
              <c:strCache>
                <c:ptCount val="1"/>
                <c:pt idx="0">
                  <c:v>Aktuális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numRef>
              <c:f>'c6_EUR'!$A$229:$A$363</c:f>
              <c:numCache>
                <c:formatCode>mmm\-yy</c:formatCode>
                <c:ptCount val="135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</c:numCache>
            </c:numRef>
          </c:cat>
          <c:val>
            <c:numRef>
              <c:f>'c6_EUR'!$C$229:$C$363</c:f>
              <c:numCache>
                <c:formatCode>0.00</c:formatCode>
                <c:ptCount val="135"/>
                <c:pt idx="0">
                  <c:v>53.469507891009222</c:v>
                </c:pt>
                <c:pt idx="1">
                  <c:v>54.277821406644385</c:v>
                </c:pt>
                <c:pt idx="2">
                  <c:v>58.425812830557653</c:v>
                </c:pt>
                <c:pt idx="3">
                  <c:v>63.277652847414494</c:v>
                </c:pt>
                <c:pt idx="4">
                  <c:v>60.639227216748772</c:v>
                </c:pt>
                <c:pt idx="5">
                  <c:v>61.301588545830782</c:v>
                </c:pt>
                <c:pt idx="6">
                  <c:v>58.521133123596471</c:v>
                </c:pt>
                <c:pt idx="7">
                  <c:v>59.377996971918449</c:v>
                </c:pt>
                <c:pt idx="8">
                  <c:v>59.588093308497449</c:v>
                </c:pt>
                <c:pt idx="9">
                  <c:v>59.683776297279273</c:v>
                </c:pt>
                <c:pt idx="10">
                  <c:v>62.730795680649976</c:v>
                </c:pt>
                <c:pt idx="11">
                  <c:v>69.367524424438685</c:v>
                </c:pt>
                <c:pt idx="12">
                  <c:v>72.121041185961275</c:v>
                </c:pt>
                <c:pt idx="13">
                  <c:v>76.158386584556382</c:v>
                </c:pt>
                <c:pt idx="14">
                  <c:v>81.652545744050499</c:v>
                </c:pt>
                <c:pt idx="15">
                  <c:v>85.118678786466376</c:v>
                </c:pt>
                <c:pt idx="16">
                  <c:v>79.744620134328827</c:v>
                </c:pt>
                <c:pt idx="17">
                  <c:v>79.021965199023384</c:v>
                </c:pt>
                <c:pt idx="18">
                  <c:v>81.534309161242561</c:v>
                </c:pt>
                <c:pt idx="19">
                  <c:v>76.701790512704122</c:v>
                </c:pt>
                <c:pt idx="20">
                  <c:v>81.665772552095476</c:v>
                </c:pt>
                <c:pt idx="21">
                  <c:v>79.970533616358239</c:v>
                </c:pt>
                <c:pt idx="22">
                  <c:v>81.532802169754959</c:v>
                </c:pt>
                <c:pt idx="23">
                  <c:v>81.867602398608042</c:v>
                </c:pt>
                <c:pt idx="24">
                  <c:v>86.080805004387329</c:v>
                </c:pt>
                <c:pt idx="25">
                  <c:v>90.443973975311948</c:v>
                </c:pt>
                <c:pt idx="26">
                  <c:v>94.476158867665617</c:v>
                </c:pt>
                <c:pt idx="27">
                  <c:v>91.545398121133914</c:v>
                </c:pt>
                <c:pt idx="28">
                  <c:v>86.369420725997855</c:v>
                </c:pt>
                <c:pt idx="29">
                  <c:v>76.281298882236243</c:v>
                </c:pt>
                <c:pt idx="30">
                  <c:v>83.867236769096365</c:v>
                </c:pt>
                <c:pt idx="31">
                  <c:v>91.367864061842837</c:v>
                </c:pt>
                <c:pt idx="32">
                  <c:v>88.215326538281474</c:v>
                </c:pt>
                <c:pt idx="33">
                  <c:v>86.380566056312247</c:v>
                </c:pt>
                <c:pt idx="34">
                  <c:v>85.567646906587242</c:v>
                </c:pt>
                <c:pt idx="35">
                  <c:v>83.666674115425522</c:v>
                </c:pt>
                <c:pt idx="36">
                  <c:v>84.98772583412979</c:v>
                </c:pt>
                <c:pt idx="37">
                  <c:v>87.141490951482169</c:v>
                </c:pt>
                <c:pt idx="38">
                  <c:v>84.301666312005821</c:v>
                </c:pt>
                <c:pt idx="39">
                  <c:v>79.034881685153564</c:v>
                </c:pt>
                <c:pt idx="40">
                  <c:v>79.323101897058024</c:v>
                </c:pt>
                <c:pt idx="41">
                  <c:v>78.155234372887307</c:v>
                </c:pt>
                <c:pt idx="42">
                  <c:v>82.335838054271164</c:v>
                </c:pt>
                <c:pt idx="43">
                  <c:v>83.363338927122228</c:v>
                </c:pt>
                <c:pt idx="44">
                  <c:v>83.620292537977477</c:v>
                </c:pt>
                <c:pt idx="45">
                  <c:v>80.288931360145597</c:v>
                </c:pt>
                <c:pt idx="46">
                  <c:v>80.088069970688835</c:v>
                </c:pt>
                <c:pt idx="47">
                  <c:v>80.811292004221642</c:v>
                </c:pt>
                <c:pt idx="48">
                  <c:v>78.856840393083004</c:v>
                </c:pt>
                <c:pt idx="49">
                  <c:v>79.66716922173994</c:v>
                </c:pt>
                <c:pt idx="50">
                  <c:v>77.712725533374794</c:v>
                </c:pt>
                <c:pt idx="51">
                  <c:v>78.038025812818788</c:v>
                </c:pt>
                <c:pt idx="52">
                  <c:v>79.863619887952495</c:v>
                </c:pt>
                <c:pt idx="53">
                  <c:v>82.297121337991072</c:v>
                </c:pt>
                <c:pt idx="54">
                  <c:v>78.974034951302755</c:v>
                </c:pt>
                <c:pt idx="55">
                  <c:v>76.508553125368607</c:v>
                </c:pt>
                <c:pt idx="56">
                  <c:v>75.381411952440132</c:v>
                </c:pt>
                <c:pt idx="57">
                  <c:v>68.817793493193619</c:v>
                </c:pt>
                <c:pt idx="58">
                  <c:v>62.91321089275359</c:v>
                </c:pt>
                <c:pt idx="59">
                  <c:v>50.525495179936506</c:v>
                </c:pt>
                <c:pt idx="60">
                  <c:v>41.40810576109304</c:v>
                </c:pt>
                <c:pt idx="61">
                  <c:v>50.995619473428825</c:v>
                </c:pt>
                <c:pt idx="62">
                  <c:v>51.527727069069925</c:v>
                </c:pt>
                <c:pt idx="63">
                  <c:v>55.086629592696099</c:v>
                </c:pt>
                <c:pt idx="64">
                  <c:v>57.816640090968015</c:v>
                </c:pt>
                <c:pt idx="65">
                  <c:v>55.607229264289671</c:v>
                </c:pt>
                <c:pt idx="66">
                  <c:v>50.75555151055412</c:v>
                </c:pt>
                <c:pt idx="67">
                  <c:v>42.223483753327173</c:v>
                </c:pt>
                <c:pt idx="68">
                  <c:v>42.035716724362487</c:v>
                </c:pt>
                <c:pt idx="69">
                  <c:v>42.810597023632802</c:v>
                </c:pt>
                <c:pt idx="70">
                  <c:v>41.371752392977726</c:v>
                </c:pt>
                <c:pt idx="71">
                  <c:v>34.702257133445663</c:v>
                </c:pt>
                <c:pt idx="72">
                  <c:v>28.352456612388476</c:v>
                </c:pt>
                <c:pt idx="73">
                  <c:v>29.918912308332359</c:v>
                </c:pt>
                <c:pt idx="74">
                  <c:v>35.187987068759568</c:v>
                </c:pt>
                <c:pt idx="75">
                  <c:v>37.256910469424277</c:v>
                </c:pt>
                <c:pt idx="76">
                  <c:v>41.672301926032013</c:v>
                </c:pt>
                <c:pt idx="77">
                  <c:v>43.141923182839676</c:v>
                </c:pt>
                <c:pt idx="78">
                  <c:v>40.73320179039704</c:v>
                </c:pt>
                <c:pt idx="79">
                  <c:v>41.171287728190315</c:v>
                </c:pt>
                <c:pt idx="80">
                  <c:v>41.197729086083285</c:v>
                </c:pt>
                <c:pt idx="81">
                  <c:v>45.080214700758255</c:v>
                </c:pt>
                <c:pt idx="82">
                  <c:v>43.026135190295669</c:v>
                </c:pt>
                <c:pt idx="83">
                  <c:v>51.21325621977283</c:v>
                </c:pt>
                <c:pt idx="84">
                  <c:v>51.681756596761083</c:v>
                </c:pt>
                <c:pt idx="85">
                  <c:v>52.1514445307904</c:v>
                </c:pt>
                <c:pt idx="86">
                  <c:v>48.632588399454555</c:v>
                </c:pt>
                <c:pt idx="87">
                  <c:v>49.396404302601823</c:v>
                </c:pt>
                <c:pt idx="88">
                  <c:v>46.044952351149398</c:v>
                </c:pt>
                <c:pt idx="89">
                  <c:v>41.756471907307223</c:v>
                </c:pt>
                <c:pt idx="90">
                  <c:v>42.318024977842484</c:v>
                </c:pt>
                <c:pt idx="91">
                  <c:v>43.485589452015297</c:v>
                </c:pt>
                <c:pt idx="92">
                  <c:v>46.281555374679044</c:v>
                </c:pt>
                <c:pt idx="93">
                  <c:v>49.007630494723188</c:v>
                </c:pt>
                <c:pt idx="94">
                  <c:v>53.292807434335799</c:v>
                </c:pt>
                <c:pt idx="95">
                  <c:v>54.25458549377197</c:v>
                </c:pt>
                <c:pt idx="96">
                  <c:v>56.568657857270232</c:v>
                </c:pt>
                <c:pt idx="97">
                  <c:v>52.937092197739616</c:v>
                </c:pt>
                <c:pt idx="98">
                  <c:v>52.715730286735486</c:v>
                </c:pt>
                <c:pt idx="99">
                  <c:v>53.048771904070449</c:v>
                </c:pt>
                <c:pt idx="100">
                  <c:v>53.381813521405419</c:v>
                </c:pt>
                <c:pt idx="101">
                  <c:v>53.173611680043379</c:v>
                </c:pt>
                <c:pt idx="102">
                  <c:v>52.923118839654705</c:v>
                </c:pt>
                <c:pt idx="103">
                  <c:v>52.650667211309859</c:v>
                </c:pt>
                <c:pt idx="104">
                  <c:v>52.371709275422447</c:v>
                </c:pt>
                <c:pt idx="105">
                  <c:v>52.073232416907331</c:v>
                </c:pt>
                <c:pt idx="106">
                  <c:v>51.76743596240685</c:v>
                </c:pt>
                <c:pt idx="107">
                  <c:v>51.454319911920976</c:v>
                </c:pt>
                <c:pt idx="108">
                  <c:v>51.177801841362026</c:v>
                </c:pt>
                <c:pt idx="109">
                  <c:v>50.927309000973338</c:v>
                </c:pt>
                <c:pt idx="110">
                  <c:v>50.680069314355926</c:v>
                </c:pt>
                <c:pt idx="111">
                  <c:v>50.448282108152092</c:v>
                </c:pt>
                <c:pt idx="112">
                  <c:v>50.215681613505438</c:v>
                </c:pt>
                <c:pt idx="113">
                  <c:v>49.97006850377366</c:v>
                </c:pt>
                <c:pt idx="114">
                  <c:v>49.777319142825228</c:v>
                </c:pt>
                <c:pt idx="115">
                  <c:v>49.568304013020366</c:v>
                </c:pt>
                <c:pt idx="116">
                  <c:v>49.348716133458858</c:v>
                </c:pt>
                <c:pt idx="117">
                  <c:v>49.138887715211169</c:v>
                </c:pt>
                <c:pt idx="118">
                  <c:v>48.920113124092474</c:v>
                </c:pt>
                <c:pt idx="119">
                  <c:v>48.672060149032234</c:v>
                </c:pt>
                <c:pt idx="120">
                  <c:v>48.489070249397635</c:v>
                </c:pt>
                <c:pt idx="121">
                  <c:v>48.330479003047643</c:v>
                </c:pt>
                <c:pt idx="122">
                  <c:v>48.154808699398437</c:v>
                </c:pt>
                <c:pt idx="123">
                  <c:v>47.988084568620259</c:v>
                </c:pt>
                <c:pt idx="124">
                  <c:v>47.829493322270253</c:v>
                </c:pt>
                <c:pt idx="125">
                  <c:v>47.679848248791295</c:v>
                </c:pt>
                <c:pt idx="126">
                  <c:v>47.540775925069006</c:v>
                </c:pt>
                <c:pt idx="127">
                  <c:v>47.408209908889276</c:v>
                </c:pt>
                <c:pt idx="128">
                  <c:v>47.284590065580566</c:v>
                </c:pt>
                <c:pt idx="129">
                  <c:v>47.160156933829029</c:v>
                </c:pt>
                <c:pt idx="130">
                  <c:v>47.035723802077499</c:v>
                </c:pt>
                <c:pt idx="131">
                  <c:v>46.902344497454955</c:v>
                </c:pt>
                <c:pt idx="132">
                  <c:v>46.798243576773949</c:v>
                </c:pt>
                <c:pt idx="133">
                  <c:v>46.706341982735225</c:v>
                </c:pt>
                <c:pt idx="134">
                  <c:v>46.641278907309598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18-42D0-9F25-7447789B2133}"/>
            </c:ext>
          </c:extLst>
        </c:ser>
        <c:ser>
          <c:idx val="1"/>
          <c:order val="2"/>
          <c:tx>
            <c:strRef>
              <c:f>'c6_EUR'!$D$11</c:f>
              <c:strCache>
                <c:ptCount val="1"/>
                <c:pt idx="0">
                  <c:v>Consensus Economics előrejelzés alsó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circle"/>
            <c:size val="10"/>
            <c:spPr>
              <a:solidFill>
                <a:schemeClr val="bg1"/>
              </a:solidFill>
              <a:ln w="15875">
                <a:solidFill>
                  <a:schemeClr val="accent3"/>
                </a:solidFill>
              </a:ln>
            </c:spPr>
          </c:marker>
          <c:cat>
            <c:numRef>
              <c:f>'c6_EUR'!$A$229:$A$363</c:f>
              <c:numCache>
                <c:formatCode>mmm\-yy</c:formatCode>
                <c:ptCount val="135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</c:numCache>
            </c:numRef>
          </c:cat>
          <c:val>
            <c:numRef>
              <c:f>'c6_EUR'!$D$229:$D$363</c:f>
              <c:numCache>
                <c:formatCode>General</c:formatCode>
                <c:ptCount val="135"/>
                <c:pt idx="101" formatCode="0.0">
                  <c:v>42.892156862745097</c:v>
                </c:pt>
                <c:pt idx="110" formatCode="0.0">
                  <c:v>40.584415584415588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18-42D0-9F25-7447789B2133}"/>
            </c:ext>
          </c:extLst>
        </c:ser>
        <c:ser>
          <c:idx val="2"/>
          <c:order val="3"/>
          <c:tx>
            <c:strRef>
              <c:f>'c6_EUR'!$E$11</c:f>
              <c:strCache>
                <c:ptCount val="1"/>
                <c:pt idx="0">
                  <c:v>Consensus Economics előrejelzés felső</c:v>
                </c:pt>
              </c:strCache>
            </c:strRef>
          </c:tx>
          <c:marker>
            <c:symbol val="circle"/>
            <c:size val="10"/>
            <c:spPr>
              <a:solidFill>
                <a:schemeClr val="bg1"/>
              </a:solidFill>
              <a:ln w="15875"/>
            </c:spPr>
          </c:marker>
          <c:cat>
            <c:numRef>
              <c:f>'c6_EUR'!$A$229:$A$363</c:f>
              <c:numCache>
                <c:formatCode>mmm\-yy</c:formatCode>
                <c:ptCount val="135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</c:numCache>
            </c:numRef>
          </c:cat>
          <c:val>
            <c:numRef>
              <c:f>'c6_EUR'!$E$229:$E$363</c:f>
              <c:numCache>
                <c:formatCode>General</c:formatCode>
                <c:ptCount val="135"/>
                <c:pt idx="101" formatCode="0.0">
                  <c:v>63.725490196078432</c:v>
                </c:pt>
                <c:pt idx="110" formatCode="0.0">
                  <c:v>57.629870129870127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18-42D0-9F25-7447789B21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9202528"/>
        <c:axId val="639202920"/>
      </c:lineChart>
      <c:dateAx>
        <c:axId val="639202528"/>
        <c:scaling>
          <c:orientation val="minMax"/>
          <c:min val="42005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639202920"/>
        <c:crosses val="autoZero"/>
        <c:auto val="1"/>
        <c:lblOffset val="100"/>
        <c:baseTimeUnit val="months"/>
        <c:majorUnit val="12"/>
        <c:majorTimeUnit val="months"/>
        <c:minorUnit val="1"/>
        <c:minorTimeUnit val="months"/>
      </c:dateAx>
      <c:valAx>
        <c:axId val="639202920"/>
        <c:scaling>
          <c:orientation val="minMax"/>
          <c:max val="65"/>
          <c:min val="25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63920252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1.3557870370370371E-3"/>
          <c:y val="0.91941901709401708"/>
          <c:w val="0.99864421296296302"/>
          <c:h val="8.0580982905982909E-2"/>
        </c:manualLayout>
      </c:layout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 rtl="0">
            <a:defRPr/>
          </a:pPr>
          <a:endParaRPr lang="hu-HU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 panose="020F0502020204030204" pitchFamily="34" charset="0"/>
          <a:ea typeface="Arial"/>
          <a:cs typeface="Arial"/>
        </a:defRPr>
      </a:pPr>
      <a:endParaRPr lang="hu-HU"/>
    </a:p>
  </c:txPr>
  <c:externalData r:id="rId2">
    <c:autoUpdate val="0"/>
  </c:externalData>
  <c:userShapes r:id="rId3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508695652173931E-2"/>
          <c:y val="7.9375000000000001E-2"/>
          <c:w val="0.91841304347826092"/>
          <c:h val="0.72278784722222233"/>
        </c:manualLayout>
      </c:layout>
      <c:lineChart>
        <c:grouping val="standard"/>
        <c:varyColors val="0"/>
        <c:ser>
          <c:idx val="1"/>
          <c:order val="0"/>
          <c:tx>
            <c:strRef>
              <c:f>'eurozóna mag'!$E$5</c:f>
              <c:strCache>
                <c:ptCount val="1"/>
                <c:pt idx="0">
                  <c:v>Eurozóna infláció</c:v>
                </c:pt>
              </c:strCache>
            </c:strRef>
          </c:tx>
          <c:spPr>
            <a:ln>
              <a:solidFill>
                <a:srgbClr val="0C2148">
                  <a:lumMod val="90000"/>
                  <a:lumOff val="10000"/>
                </a:srgbClr>
              </a:solidFill>
            </a:ln>
          </c:spPr>
          <c:marker>
            <c:symbol val="none"/>
          </c:marker>
          <c:cat>
            <c:numRef>
              <c:f>'eurozóna mag'!$A$22:$A$61</c:f>
              <c:numCache>
                <c:formatCode>m/d/yyyy</c:formatCode>
                <c:ptCount val="40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  <c:pt idx="32">
                  <c:v>43466</c:v>
                </c:pt>
                <c:pt idx="33">
                  <c:v>43556</c:v>
                </c:pt>
                <c:pt idx="34">
                  <c:v>43647</c:v>
                </c:pt>
                <c:pt idx="35">
                  <c:v>43739</c:v>
                </c:pt>
                <c:pt idx="36">
                  <c:v>43831</c:v>
                </c:pt>
                <c:pt idx="37">
                  <c:v>43922</c:v>
                </c:pt>
                <c:pt idx="38">
                  <c:v>44013</c:v>
                </c:pt>
                <c:pt idx="39">
                  <c:v>44105</c:v>
                </c:pt>
              </c:numCache>
            </c:numRef>
          </c:cat>
          <c:val>
            <c:numRef>
              <c:f>'eurozóna mag'!$E$22:$E$61</c:f>
              <c:numCache>
                <c:formatCode>0.00000</c:formatCode>
                <c:ptCount val="40"/>
                <c:pt idx="0">
                  <c:v>2.471236640330801</c:v>
                </c:pt>
                <c:pt idx="1">
                  <c:v>2.7405868311320774</c:v>
                </c:pt>
                <c:pt idx="2">
                  <c:v>2.7128263065439455</c:v>
                </c:pt>
                <c:pt idx="3">
                  <c:v>2.9099121258618936</c:v>
                </c:pt>
                <c:pt idx="4">
                  <c:v>2.702019423213514</c:v>
                </c:pt>
                <c:pt idx="5">
                  <c:v>2.4691870095403488</c:v>
                </c:pt>
                <c:pt idx="6">
                  <c:v>2.5315650123396836</c:v>
                </c:pt>
                <c:pt idx="7">
                  <c:v>2.2742346378436196</c:v>
                </c:pt>
                <c:pt idx="8">
                  <c:v>1.8833291217991643</c:v>
                </c:pt>
                <c:pt idx="9">
                  <c:v>1.4213805118585867</c:v>
                </c:pt>
                <c:pt idx="10">
                  <c:v>1.3203199130198584</c:v>
                </c:pt>
                <c:pt idx="11">
                  <c:v>0.79463036136017706</c:v>
                </c:pt>
                <c:pt idx="12">
                  <c:v>0.6934219129797583</c:v>
                </c:pt>
                <c:pt idx="13">
                  <c:v>0.5635167784321311</c:v>
                </c:pt>
                <c:pt idx="14">
                  <c:v>0.32657292507731484</c:v>
                </c:pt>
                <c:pt idx="15">
                  <c:v>0.15209386221732757</c:v>
                </c:pt>
                <c:pt idx="16">
                  <c:v>-0.27594028839983764</c:v>
                </c:pt>
                <c:pt idx="17">
                  <c:v>0.19420260487648022</c:v>
                </c:pt>
                <c:pt idx="18">
                  <c:v>8.2174637470316725E-2</c:v>
                </c:pt>
                <c:pt idx="19">
                  <c:v>0.14651545957391932</c:v>
                </c:pt>
                <c:pt idx="20">
                  <c:v>4.6551599834060653E-2</c:v>
                </c:pt>
                <c:pt idx="21">
                  <c:v>-6.6181489684595363E-2</c:v>
                </c:pt>
                <c:pt idx="22">
                  <c:v>0.28902780377919157</c:v>
                </c:pt>
                <c:pt idx="23">
                  <c:v>0.7302193389152194</c:v>
                </c:pt>
                <c:pt idx="24">
                  <c:v>1.3039497746321018</c:v>
                </c:pt>
                <c:pt idx="25">
                  <c:v>1.5178476329090955</c:v>
                </c:pt>
                <c:pt idx="26">
                  <c:v>1.5662596761645062</c:v>
                </c:pt>
                <c:pt idx="27">
                  <c:v>1.5845492687386979</c:v>
                </c:pt>
                <c:pt idx="28">
                  <c:v>1.5250434660750045</c:v>
                </c:pt>
                <c:pt idx="29">
                  <c:v>1.3608857331669242</c:v>
                </c:pt>
                <c:pt idx="30">
                  <c:v>1.278281052400132</c:v>
                </c:pt>
                <c:pt idx="31">
                  <c:v>1.2781677087494501</c:v>
                </c:pt>
                <c:pt idx="32">
                  <c:v>1.3047060889383715</c:v>
                </c:pt>
                <c:pt idx="33">
                  <c:v>1.3794455262970444</c:v>
                </c:pt>
                <c:pt idx="34">
                  <c:v>1.5062336356178276</c:v>
                </c:pt>
                <c:pt idx="35">
                  <c:v>1.6093342195679354</c:v>
                </c:pt>
                <c:pt idx="36">
                  <c:v>1.6921896644553192</c:v>
                </c:pt>
                <c:pt idx="37">
                  <c:v>1.7579514084317367</c:v>
                </c:pt>
                <c:pt idx="38">
                  <c:v>1.745034627226687</c:v>
                </c:pt>
                <c:pt idx="39">
                  <c:v>1.7410949127559547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81-45F6-968F-2A48BD9A1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0226760"/>
        <c:axId val="520227152"/>
      </c:lineChart>
      <c:dateAx>
        <c:axId val="520226760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ysClr val="window" lastClr="FFFFFF">
                <a:lumMod val="50000"/>
              </a:sys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20227152"/>
        <c:crosses val="autoZero"/>
        <c:auto val="1"/>
        <c:lblOffset val="100"/>
        <c:baseTimeUnit val="months"/>
        <c:majorUnit val="2"/>
        <c:majorTimeUnit val="years"/>
      </c:dateAx>
      <c:valAx>
        <c:axId val="520227152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S</a:t>
                </a:r>
                <a:r>
                  <a:rPr lang="en-US"/>
                  <a:t>zázalék</a:t>
                </a:r>
              </a:p>
            </c:rich>
          </c:tx>
          <c:layout>
            <c:manualLayout>
              <c:xMode val="edge"/>
              <c:yMode val="edge"/>
              <c:x val="0.12958577777777777"/>
              <c:y val="0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spPr>
          <a:ln w="3175">
            <a:solidFill>
              <a:sysClr val="window" lastClr="FFFFFF">
                <a:lumMod val="50000"/>
              </a:sys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20226760"/>
        <c:crosses val="autoZero"/>
        <c:crossBetween val="between"/>
      </c:valAx>
      <c:spPr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u="none" strike="noStrike" baseline="0">
          <a:solidFill>
            <a:sysClr val="windowText" lastClr="000000"/>
          </a:solidFill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76767676767676"/>
          <c:y val="7.5749382716049377E-2"/>
          <c:w val="0.85263097643097641"/>
          <c:h val="0.77092371794871795"/>
        </c:manualLayout>
      </c:layout>
      <c:lineChart>
        <c:grouping val="standar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CPI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Sheet1!$F$2:$F$1981</c:f>
              <c:numCache>
                <c:formatCode>m/d/yyyy</c:formatCode>
                <c:ptCount val="1980"/>
                <c:pt idx="0">
                  <c:v>40238</c:v>
                </c:pt>
                <c:pt idx="1">
                  <c:v>40239</c:v>
                </c:pt>
                <c:pt idx="2">
                  <c:v>40240</c:v>
                </c:pt>
                <c:pt idx="3">
                  <c:v>40241</c:v>
                </c:pt>
                <c:pt idx="4">
                  <c:v>40242</c:v>
                </c:pt>
                <c:pt idx="5">
                  <c:v>40243</c:v>
                </c:pt>
                <c:pt idx="6">
                  <c:v>40244</c:v>
                </c:pt>
                <c:pt idx="7">
                  <c:v>40245</c:v>
                </c:pt>
                <c:pt idx="8">
                  <c:v>40246</c:v>
                </c:pt>
                <c:pt idx="9">
                  <c:v>40247</c:v>
                </c:pt>
                <c:pt idx="10">
                  <c:v>40248</c:v>
                </c:pt>
                <c:pt idx="11">
                  <c:v>40249</c:v>
                </c:pt>
                <c:pt idx="12">
                  <c:v>40250</c:v>
                </c:pt>
                <c:pt idx="13">
                  <c:v>40251</c:v>
                </c:pt>
                <c:pt idx="14">
                  <c:v>40252</c:v>
                </c:pt>
                <c:pt idx="15">
                  <c:v>40253</c:v>
                </c:pt>
                <c:pt idx="16">
                  <c:v>40254</c:v>
                </c:pt>
                <c:pt idx="17">
                  <c:v>40255</c:v>
                </c:pt>
                <c:pt idx="18">
                  <c:v>40256</c:v>
                </c:pt>
                <c:pt idx="19">
                  <c:v>40257</c:v>
                </c:pt>
                <c:pt idx="20">
                  <c:v>40258</c:v>
                </c:pt>
                <c:pt idx="21">
                  <c:v>40259</c:v>
                </c:pt>
                <c:pt idx="22">
                  <c:v>40260</c:v>
                </c:pt>
                <c:pt idx="23">
                  <c:v>40261</c:v>
                </c:pt>
                <c:pt idx="24">
                  <c:v>40262</c:v>
                </c:pt>
                <c:pt idx="25">
                  <c:v>40263</c:v>
                </c:pt>
                <c:pt idx="26">
                  <c:v>40264</c:v>
                </c:pt>
                <c:pt idx="27">
                  <c:v>40265</c:v>
                </c:pt>
                <c:pt idx="28">
                  <c:v>40266</c:v>
                </c:pt>
                <c:pt idx="29">
                  <c:v>40267</c:v>
                </c:pt>
                <c:pt idx="30">
                  <c:v>40268</c:v>
                </c:pt>
                <c:pt idx="31">
                  <c:v>40269</c:v>
                </c:pt>
                <c:pt idx="32">
                  <c:v>40270</c:v>
                </c:pt>
                <c:pt idx="33">
                  <c:v>40271</c:v>
                </c:pt>
                <c:pt idx="34">
                  <c:v>40272</c:v>
                </c:pt>
                <c:pt idx="35">
                  <c:v>40273</c:v>
                </c:pt>
                <c:pt idx="36">
                  <c:v>40274</c:v>
                </c:pt>
                <c:pt idx="37">
                  <c:v>40275</c:v>
                </c:pt>
                <c:pt idx="38">
                  <c:v>40276</c:v>
                </c:pt>
                <c:pt idx="39">
                  <c:v>40277</c:v>
                </c:pt>
                <c:pt idx="40">
                  <c:v>40278</c:v>
                </c:pt>
                <c:pt idx="41">
                  <c:v>40279</c:v>
                </c:pt>
                <c:pt idx="42">
                  <c:v>40280</c:v>
                </c:pt>
                <c:pt idx="43">
                  <c:v>40281</c:v>
                </c:pt>
                <c:pt idx="44">
                  <c:v>40282</c:v>
                </c:pt>
                <c:pt idx="45">
                  <c:v>40283</c:v>
                </c:pt>
                <c:pt idx="46">
                  <c:v>40284</c:v>
                </c:pt>
                <c:pt idx="47">
                  <c:v>40285</c:v>
                </c:pt>
                <c:pt idx="48">
                  <c:v>40286</c:v>
                </c:pt>
                <c:pt idx="49">
                  <c:v>40287</c:v>
                </c:pt>
                <c:pt idx="50">
                  <c:v>40288</c:v>
                </c:pt>
                <c:pt idx="51">
                  <c:v>40289</c:v>
                </c:pt>
                <c:pt idx="52">
                  <c:v>40290</c:v>
                </c:pt>
                <c:pt idx="53">
                  <c:v>40291</c:v>
                </c:pt>
                <c:pt idx="54">
                  <c:v>40292</c:v>
                </c:pt>
                <c:pt idx="55">
                  <c:v>40293</c:v>
                </c:pt>
                <c:pt idx="56">
                  <c:v>40294</c:v>
                </c:pt>
                <c:pt idx="57">
                  <c:v>40295</c:v>
                </c:pt>
                <c:pt idx="58">
                  <c:v>40296</c:v>
                </c:pt>
                <c:pt idx="59">
                  <c:v>40297</c:v>
                </c:pt>
                <c:pt idx="60">
                  <c:v>40298</c:v>
                </c:pt>
                <c:pt idx="61">
                  <c:v>40299</c:v>
                </c:pt>
                <c:pt idx="62">
                  <c:v>40300</c:v>
                </c:pt>
                <c:pt idx="63">
                  <c:v>40301</c:v>
                </c:pt>
                <c:pt idx="64">
                  <c:v>40302</c:v>
                </c:pt>
                <c:pt idx="65">
                  <c:v>40303</c:v>
                </c:pt>
                <c:pt idx="66">
                  <c:v>40304</c:v>
                </c:pt>
                <c:pt idx="67">
                  <c:v>40305</c:v>
                </c:pt>
                <c:pt idx="68">
                  <c:v>40306</c:v>
                </c:pt>
                <c:pt idx="69">
                  <c:v>40307</c:v>
                </c:pt>
                <c:pt idx="70">
                  <c:v>40308</c:v>
                </c:pt>
                <c:pt idx="71">
                  <c:v>40309</c:v>
                </c:pt>
                <c:pt idx="72">
                  <c:v>40310</c:v>
                </c:pt>
                <c:pt idx="73">
                  <c:v>40311</c:v>
                </c:pt>
                <c:pt idx="74">
                  <c:v>40312</c:v>
                </c:pt>
                <c:pt idx="75">
                  <c:v>40313</c:v>
                </c:pt>
                <c:pt idx="76">
                  <c:v>40314</c:v>
                </c:pt>
                <c:pt idx="77">
                  <c:v>40315</c:v>
                </c:pt>
                <c:pt idx="78">
                  <c:v>40316</c:v>
                </c:pt>
                <c:pt idx="79">
                  <c:v>40317</c:v>
                </c:pt>
                <c:pt idx="80">
                  <c:v>40318</c:v>
                </c:pt>
                <c:pt idx="81">
                  <c:v>40319</c:v>
                </c:pt>
                <c:pt idx="82">
                  <c:v>40320</c:v>
                </c:pt>
                <c:pt idx="83">
                  <c:v>40321</c:v>
                </c:pt>
                <c:pt idx="84">
                  <c:v>40322</c:v>
                </c:pt>
                <c:pt idx="85">
                  <c:v>40323</c:v>
                </c:pt>
                <c:pt idx="86">
                  <c:v>40324</c:v>
                </c:pt>
                <c:pt idx="87">
                  <c:v>40325</c:v>
                </c:pt>
                <c:pt idx="88">
                  <c:v>40326</c:v>
                </c:pt>
                <c:pt idx="89">
                  <c:v>40327</c:v>
                </c:pt>
                <c:pt idx="90">
                  <c:v>40328</c:v>
                </c:pt>
                <c:pt idx="91">
                  <c:v>40329</c:v>
                </c:pt>
                <c:pt idx="92">
                  <c:v>40330</c:v>
                </c:pt>
                <c:pt idx="93">
                  <c:v>40331</c:v>
                </c:pt>
                <c:pt idx="94">
                  <c:v>40332</c:v>
                </c:pt>
                <c:pt idx="95">
                  <c:v>40333</c:v>
                </c:pt>
                <c:pt idx="96">
                  <c:v>40334</c:v>
                </c:pt>
                <c:pt idx="97">
                  <c:v>40335</c:v>
                </c:pt>
                <c:pt idx="98">
                  <c:v>40336</c:v>
                </c:pt>
                <c:pt idx="99">
                  <c:v>40337</c:v>
                </c:pt>
                <c:pt idx="100">
                  <c:v>40338</c:v>
                </c:pt>
                <c:pt idx="101">
                  <c:v>40339</c:v>
                </c:pt>
                <c:pt idx="102">
                  <c:v>40340</c:v>
                </c:pt>
                <c:pt idx="103">
                  <c:v>40341</c:v>
                </c:pt>
                <c:pt idx="104">
                  <c:v>40342</c:v>
                </c:pt>
                <c:pt idx="105">
                  <c:v>40343</c:v>
                </c:pt>
                <c:pt idx="106">
                  <c:v>40344</c:v>
                </c:pt>
                <c:pt idx="107">
                  <c:v>40345</c:v>
                </c:pt>
                <c:pt idx="108">
                  <c:v>40346</c:v>
                </c:pt>
                <c:pt idx="109">
                  <c:v>40347</c:v>
                </c:pt>
                <c:pt idx="110">
                  <c:v>40348</c:v>
                </c:pt>
                <c:pt idx="111">
                  <c:v>40349</c:v>
                </c:pt>
                <c:pt idx="112">
                  <c:v>40350</c:v>
                </c:pt>
                <c:pt idx="113">
                  <c:v>40351</c:v>
                </c:pt>
                <c:pt idx="114">
                  <c:v>40352</c:v>
                </c:pt>
                <c:pt idx="115">
                  <c:v>40353</c:v>
                </c:pt>
                <c:pt idx="116">
                  <c:v>40354</c:v>
                </c:pt>
                <c:pt idx="117">
                  <c:v>40355</c:v>
                </c:pt>
                <c:pt idx="118">
                  <c:v>40356</c:v>
                </c:pt>
                <c:pt idx="119">
                  <c:v>40357</c:v>
                </c:pt>
                <c:pt idx="120">
                  <c:v>40358</c:v>
                </c:pt>
                <c:pt idx="121">
                  <c:v>40359</c:v>
                </c:pt>
                <c:pt idx="122">
                  <c:v>40360</c:v>
                </c:pt>
                <c:pt idx="123">
                  <c:v>40361</c:v>
                </c:pt>
                <c:pt idx="124">
                  <c:v>40362</c:v>
                </c:pt>
                <c:pt idx="125">
                  <c:v>40363</c:v>
                </c:pt>
                <c:pt idx="126">
                  <c:v>40364</c:v>
                </c:pt>
                <c:pt idx="127">
                  <c:v>40365</c:v>
                </c:pt>
                <c:pt idx="128">
                  <c:v>40366</c:v>
                </c:pt>
                <c:pt idx="129">
                  <c:v>40367</c:v>
                </c:pt>
                <c:pt idx="130">
                  <c:v>40368</c:v>
                </c:pt>
                <c:pt idx="131">
                  <c:v>40369</c:v>
                </c:pt>
                <c:pt idx="132">
                  <c:v>40370</c:v>
                </c:pt>
                <c:pt idx="133">
                  <c:v>40371</c:v>
                </c:pt>
                <c:pt idx="134">
                  <c:v>40372</c:v>
                </c:pt>
                <c:pt idx="135">
                  <c:v>40373</c:v>
                </c:pt>
                <c:pt idx="136">
                  <c:v>40374</c:v>
                </c:pt>
                <c:pt idx="137">
                  <c:v>40375</c:v>
                </c:pt>
                <c:pt idx="138">
                  <c:v>40376</c:v>
                </c:pt>
                <c:pt idx="139">
                  <c:v>40377</c:v>
                </c:pt>
                <c:pt idx="140">
                  <c:v>40378</c:v>
                </c:pt>
                <c:pt idx="141">
                  <c:v>40379</c:v>
                </c:pt>
                <c:pt idx="142">
                  <c:v>40380</c:v>
                </c:pt>
                <c:pt idx="143">
                  <c:v>40381</c:v>
                </c:pt>
                <c:pt idx="144">
                  <c:v>40382</c:v>
                </c:pt>
                <c:pt idx="145">
                  <c:v>40383</c:v>
                </c:pt>
                <c:pt idx="146">
                  <c:v>40384</c:v>
                </c:pt>
                <c:pt idx="147">
                  <c:v>40385</c:v>
                </c:pt>
                <c:pt idx="148">
                  <c:v>40386</c:v>
                </c:pt>
                <c:pt idx="149">
                  <c:v>40387</c:v>
                </c:pt>
                <c:pt idx="150">
                  <c:v>40388</c:v>
                </c:pt>
                <c:pt idx="151">
                  <c:v>40389</c:v>
                </c:pt>
                <c:pt idx="152">
                  <c:v>40390</c:v>
                </c:pt>
                <c:pt idx="153">
                  <c:v>40391</c:v>
                </c:pt>
                <c:pt idx="154">
                  <c:v>40392</c:v>
                </c:pt>
                <c:pt idx="155">
                  <c:v>40393</c:v>
                </c:pt>
                <c:pt idx="156">
                  <c:v>40394</c:v>
                </c:pt>
                <c:pt idx="157">
                  <c:v>40395</c:v>
                </c:pt>
                <c:pt idx="158">
                  <c:v>40396</c:v>
                </c:pt>
                <c:pt idx="159">
                  <c:v>40397</c:v>
                </c:pt>
                <c:pt idx="160">
                  <c:v>40398</c:v>
                </c:pt>
                <c:pt idx="161">
                  <c:v>40399</c:v>
                </c:pt>
                <c:pt idx="162">
                  <c:v>40400</c:v>
                </c:pt>
                <c:pt idx="163">
                  <c:v>40401</c:v>
                </c:pt>
                <c:pt idx="164">
                  <c:v>40402</c:v>
                </c:pt>
                <c:pt idx="165">
                  <c:v>40403</c:v>
                </c:pt>
                <c:pt idx="166">
                  <c:v>40404</c:v>
                </c:pt>
                <c:pt idx="167">
                  <c:v>40405</c:v>
                </c:pt>
                <c:pt idx="168">
                  <c:v>40406</c:v>
                </c:pt>
                <c:pt idx="169">
                  <c:v>40407</c:v>
                </c:pt>
                <c:pt idx="170">
                  <c:v>40408</c:v>
                </c:pt>
                <c:pt idx="171">
                  <c:v>40409</c:v>
                </c:pt>
                <c:pt idx="172">
                  <c:v>40410</c:v>
                </c:pt>
                <c:pt idx="173">
                  <c:v>40411</c:v>
                </c:pt>
                <c:pt idx="174">
                  <c:v>40412</c:v>
                </c:pt>
                <c:pt idx="175">
                  <c:v>40413</c:v>
                </c:pt>
                <c:pt idx="176">
                  <c:v>40414</c:v>
                </c:pt>
                <c:pt idx="177">
                  <c:v>40415</c:v>
                </c:pt>
                <c:pt idx="178">
                  <c:v>40416</c:v>
                </c:pt>
                <c:pt idx="179">
                  <c:v>40417</c:v>
                </c:pt>
                <c:pt idx="180">
                  <c:v>40418</c:v>
                </c:pt>
                <c:pt idx="181">
                  <c:v>40419</c:v>
                </c:pt>
                <c:pt idx="182">
                  <c:v>40420</c:v>
                </c:pt>
                <c:pt idx="183">
                  <c:v>40421</c:v>
                </c:pt>
                <c:pt idx="184">
                  <c:v>40422</c:v>
                </c:pt>
                <c:pt idx="185">
                  <c:v>40423</c:v>
                </c:pt>
                <c:pt idx="186">
                  <c:v>40424</c:v>
                </c:pt>
                <c:pt idx="187">
                  <c:v>40425</c:v>
                </c:pt>
                <c:pt idx="188">
                  <c:v>40426</c:v>
                </c:pt>
                <c:pt idx="189">
                  <c:v>40427</c:v>
                </c:pt>
                <c:pt idx="190">
                  <c:v>40428</c:v>
                </c:pt>
                <c:pt idx="191">
                  <c:v>40429</c:v>
                </c:pt>
                <c:pt idx="192">
                  <c:v>40430</c:v>
                </c:pt>
                <c:pt idx="193">
                  <c:v>40431</c:v>
                </c:pt>
                <c:pt idx="194">
                  <c:v>40432</c:v>
                </c:pt>
                <c:pt idx="195">
                  <c:v>40433</c:v>
                </c:pt>
                <c:pt idx="196">
                  <c:v>40434</c:v>
                </c:pt>
                <c:pt idx="197">
                  <c:v>40435</c:v>
                </c:pt>
                <c:pt idx="198">
                  <c:v>40436</c:v>
                </c:pt>
                <c:pt idx="199">
                  <c:v>40437</c:v>
                </c:pt>
                <c:pt idx="200">
                  <c:v>40438</c:v>
                </c:pt>
                <c:pt idx="201">
                  <c:v>40439</c:v>
                </c:pt>
                <c:pt idx="202">
                  <c:v>40440</c:v>
                </c:pt>
                <c:pt idx="203">
                  <c:v>40441</c:v>
                </c:pt>
                <c:pt idx="204">
                  <c:v>40442</c:v>
                </c:pt>
                <c:pt idx="205">
                  <c:v>40443</c:v>
                </c:pt>
                <c:pt idx="206">
                  <c:v>40444</c:v>
                </c:pt>
                <c:pt idx="207">
                  <c:v>40445</c:v>
                </c:pt>
                <c:pt idx="208">
                  <c:v>40446</c:v>
                </c:pt>
                <c:pt idx="209">
                  <c:v>40447</c:v>
                </c:pt>
                <c:pt idx="210">
                  <c:v>40448</c:v>
                </c:pt>
                <c:pt idx="211">
                  <c:v>40449</c:v>
                </c:pt>
                <c:pt idx="212">
                  <c:v>40450</c:v>
                </c:pt>
                <c:pt idx="213">
                  <c:v>40451</c:v>
                </c:pt>
                <c:pt idx="214">
                  <c:v>40452</c:v>
                </c:pt>
                <c:pt idx="215">
                  <c:v>40453</c:v>
                </c:pt>
                <c:pt idx="216">
                  <c:v>40454</c:v>
                </c:pt>
                <c:pt idx="217">
                  <c:v>40455</c:v>
                </c:pt>
                <c:pt idx="218">
                  <c:v>40456</c:v>
                </c:pt>
                <c:pt idx="219">
                  <c:v>40457</c:v>
                </c:pt>
                <c:pt idx="220">
                  <c:v>40458</c:v>
                </c:pt>
                <c:pt idx="221">
                  <c:v>40459</c:v>
                </c:pt>
                <c:pt idx="222">
                  <c:v>40460</c:v>
                </c:pt>
                <c:pt idx="223">
                  <c:v>40461</c:v>
                </c:pt>
                <c:pt idx="224">
                  <c:v>40462</c:v>
                </c:pt>
                <c:pt idx="225">
                  <c:v>40463</c:v>
                </c:pt>
                <c:pt idx="226">
                  <c:v>40464</c:v>
                </c:pt>
                <c:pt idx="227">
                  <c:v>40465</c:v>
                </c:pt>
                <c:pt idx="228">
                  <c:v>40466</c:v>
                </c:pt>
                <c:pt idx="229">
                  <c:v>40467</c:v>
                </c:pt>
                <c:pt idx="230">
                  <c:v>40468</c:v>
                </c:pt>
                <c:pt idx="231">
                  <c:v>40469</c:v>
                </c:pt>
                <c:pt idx="232">
                  <c:v>40470</c:v>
                </c:pt>
                <c:pt idx="233">
                  <c:v>40471</c:v>
                </c:pt>
                <c:pt idx="234">
                  <c:v>40472</c:v>
                </c:pt>
                <c:pt idx="235">
                  <c:v>40473</c:v>
                </c:pt>
                <c:pt idx="236">
                  <c:v>40474</c:v>
                </c:pt>
                <c:pt idx="237">
                  <c:v>40475</c:v>
                </c:pt>
                <c:pt idx="238">
                  <c:v>40476</c:v>
                </c:pt>
                <c:pt idx="239">
                  <c:v>40477</c:v>
                </c:pt>
                <c:pt idx="240">
                  <c:v>40478</c:v>
                </c:pt>
                <c:pt idx="241">
                  <c:v>40479</c:v>
                </c:pt>
                <c:pt idx="242">
                  <c:v>40480</c:v>
                </c:pt>
                <c:pt idx="243">
                  <c:v>40481</c:v>
                </c:pt>
                <c:pt idx="244">
                  <c:v>40482</c:v>
                </c:pt>
                <c:pt idx="245">
                  <c:v>40483</c:v>
                </c:pt>
                <c:pt idx="246">
                  <c:v>40484</c:v>
                </c:pt>
                <c:pt idx="247">
                  <c:v>40485</c:v>
                </c:pt>
                <c:pt idx="248">
                  <c:v>40486</c:v>
                </c:pt>
                <c:pt idx="249">
                  <c:v>40487</c:v>
                </c:pt>
                <c:pt idx="250">
                  <c:v>40488</c:v>
                </c:pt>
                <c:pt idx="251">
                  <c:v>40489</c:v>
                </c:pt>
                <c:pt idx="252">
                  <c:v>40490</c:v>
                </c:pt>
                <c:pt idx="253">
                  <c:v>40491</c:v>
                </c:pt>
                <c:pt idx="254">
                  <c:v>40492</c:v>
                </c:pt>
                <c:pt idx="255">
                  <c:v>40493</c:v>
                </c:pt>
                <c:pt idx="256">
                  <c:v>40494</c:v>
                </c:pt>
                <c:pt idx="257">
                  <c:v>40495</c:v>
                </c:pt>
                <c:pt idx="258">
                  <c:v>40496</c:v>
                </c:pt>
                <c:pt idx="259">
                  <c:v>40497</c:v>
                </c:pt>
                <c:pt idx="260">
                  <c:v>40498</c:v>
                </c:pt>
                <c:pt idx="261">
                  <c:v>40499</c:v>
                </c:pt>
                <c:pt idx="262">
                  <c:v>40500</c:v>
                </c:pt>
                <c:pt idx="263">
                  <c:v>40501</c:v>
                </c:pt>
                <c:pt idx="264">
                  <c:v>40502</c:v>
                </c:pt>
                <c:pt idx="265">
                  <c:v>40503</c:v>
                </c:pt>
                <c:pt idx="266">
                  <c:v>40504</c:v>
                </c:pt>
                <c:pt idx="267">
                  <c:v>40505</c:v>
                </c:pt>
                <c:pt idx="268">
                  <c:v>40506</c:v>
                </c:pt>
                <c:pt idx="269">
                  <c:v>40507</c:v>
                </c:pt>
                <c:pt idx="270">
                  <c:v>40508</c:v>
                </c:pt>
                <c:pt idx="271">
                  <c:v>40509</c:v>
                </c:pt>
                <c:pt idx="272">
                  <c:v>40510</c:v>
                </c:pt>
                <c:pt idx="273">
                  <c:v>40511</c:v>
                </c:pt>
                <c:pt idx="274">
                  <c:v>40512</c:v>
                </c:pt>
                <c:pt idx="275">
                  <c:v>40513</c:v>
                </c:pt>
                <c:pt idx="276">
                  <c:v>40514</c:v>
                </c:pt>
                <c:pt idx="277">
                  <c:v>40515</c:v>
                </c:pt>
                <c:pt idx="278">
                  <c:v>40516</c:v>
                </c:pt>
                <c:pt idx="279">
                  <c:v>40517</c:v>
                </c:pt>
                <c:pt idx="280">
                  <c:v>40518</c:v>
                </c:pt>
                <c:pt idx="281">
                  <c:v>40519</c:v>
                </c:pt>
                <c:pt idx="282">
                  <c:v>40520</c:v>
                </c:pt>
                <c:pt idx="283">
                  <c:v>40521</c:v>
                </c:pt>
                <c:pt idx="284">
                  <c:v>40522</c:v>
                </c:pt>
                <c:pt idx="285">
                  <c:v>40523</c:v>
                </c:pt>
                <c:pt idx="286">
                  <c:v>40524</c:v>
                </c:pt>
                <c:pt idx="287">
                  <c:v>40525</c:v>
                </c:pt>
                <c:pt idx="288">
                  <c:v>40526</c:v>
                </c:pt>
                <c:pt idx="289">
                  <c:v>40527</c:v>
                </c:pt>
                <c:pt idx="290">
                  <c:v>40528</c:v>
                </c:pt>
                <c:pt idx="291">
                  <c:v>40529</c:v>
                </c:pt>
                <c:pt idx="292">
                  <c:v>40530</c:v>
                </c:pt>
                <c:pt idx="293">
                  <c:v>40531</c:v>
                </c:pt>
                <c:pt idx="294">
                  <c:v>40532</c:v>
                </c:pt>
                <c:pt idx="295">
                  <c:v>40533</c:v>
                </c:pt>
                <c:pt idx="296">
                  <c:v>40534</c:v>
                </c:pt>
                <c:pt idx="297">
                  <c:v>40535</c:v>
                </c:pt>
                <c:pt idx="298">
                  <c:v>40536</c:v>
                </c:pt>
                <c:pt idx="299">
                  <c:v>40537</c:v>
                </c:pt>
                <c:pt idx="300">
                  <c:v>40538</c:v>
                </c:pt>
                <c:pt idx="301">
                  <c:v>40539</c:v>
                </c:pt>
                <c:pt idx="302">
                  <c:v>40540</c:v>
                </c:pt>
                <c:pt idx="303">
                  <c:v>40541</c:v>
                </c:pt>
                <c:pt idx="304">
                  <c:v>40542</c:v>
                </c:pt>
                <c:pt idx="305">
                  <c:v>40543</c:v>
                </c:pt>
                <c:pt idx="306">
                  <c:v>40544</c:v>
                </c:pt>
                <c:pt idx="307">
                  <c:v>40545</c:v>
                </c:pt>
                <c:pt idx="308">
                  <c:v>40546</c:v>
                </c:pt>
                <c:pt idx="309">
                  <c:v>40547</c:v>
                </c:pt>
                <c:pt idx="310">
                  <c:v>40548</c:v>
                </c:pt>
                <c:pt idx="311">
                  <c:v>40549</c:v>
                </c:pt>
                <c:pt idx="312">
                  <c:v>40550</c:v>
                </c:pt>
                <c:pt idx="313">
                  <c:v>40551</c:v>
                </c:pt>
                <c:pt idx="314">
                  <c:v>40552</c:v>
                </c:pt>
                <c:pt idx="315">
                  <c:v>40553</c:v>
                </c:pt>
                <c:pt idx="316">
                  <c:v>40554</c:v>
                </c:pt>
                <c:pt idx="317">
                  <c:v>40555</c:v>
                </c:pt>
                <c:pt idx="318">
                  <c:v>40556</c:v>
                </c:pt>
                <c:pt idx="319">
                  <c:v>40557</c:v>
                </c:pt>
                <c:pt idx="320">
                  <c:v>40558</c:v>
                </c:pt>
                <c:pt idx="321">
                  <c:v>40559</c:v>
                </c:pt>
                <c:pt idx="322">
                  <c:v>40560</c:v>
                </c:pt>
                <c:pt idx="323">
                  <c:v>40561</c:v>
                </c:pt>
                <c:pt idx="324">
                  <c:v>40562</c:v>
                </c:pt>
                <c:pt idx="325">
                  <c:v>40563</c:v>
                </c:pt>
                <c:pt idx="326">
                  <c:v>40564</c:v>
                </c:pt>
                <c:pt idx="327">
                  <c:v>40565</c:v>
                </c:pt>
                <c:pt idx="328">
                  <c:v>40566</c:v>
                </c:pt>
                <c:pt idx="329">
                  <c:v>40567</c:v>
                </c:pt>
                <c:pt idx="330">
                  <c:v>40568</c:v>
                </c:pt>
                <c:pt idx="331">
                  <c:v>40569</c:v>
                </c:pt>
                <c:pt idx="332">
                  <c:v>40570</c:v>
                </c:pt>
                <c:pt idx="333">
                  <c:v>40571</c:v>
                </c:pt>
                <c:pt idx="334">
                  <c:v>40572</c:v>
                </c:pt>
                <c:pt idx="335">
                  <c:v>40573</c:v>
                </c:pt>
                <c:pt idx="336">
                  <c:v>40574</c:v>
                </c:pt>
                <c:pt idx="337">
                  <c:v>40575</c:v>
                </c:pt>
                <c:pt idx="338">
                  <c:v>40576</c:v>
                </c:pt>
                <c:pt idx="339">
                  <c:v>40577</c:v>
                </c:pt>
                <c:pt idx="340">
                  <c:v>40578</c:v>
                </c:pt>
                <c:pt idx="341">
                  <c:v>40579</c:v>
                </c:pt>
                <c:pt idx="342">
                  <c:v>40580</c:v>
                </c:pt>
                <c:pt idx="343">
                  <c:v>40581</c:v>
                </c:pt>
                <c:pt idx="344">
                  <c:v>40582</c:v>
                </c:pt>
                <c:pt idx="345">
                  <c:v>40583</c:v>
                </c:pt>
                <c:pt idx="346">
                  <c:v>40584</c:v>
                </c:pt>
                <c:pt idx="347">
                  <c:v>40585</c:v>
                </c:pt>
                <c:pt idx="348">
                  <c:v>40586</c:v>
                </c:pt>
                <c:pt idx="349">
                  <c:v>40587</c:v>
                </c:pt>
                <c:pt idx="350">
                  <c:v>40588</c:v>
                </c:pt>
                <c:pt idx="351">
                  <c:v>40589</c:v>
                </c:pt>
                <c:pt idx="352">
                  <c:v>40590</c:v>
                </c:pt>
                <c:pt idx="353">
                  <c:v>40591</c:v>
                </c:pt>
                <c:pt idx="354">
                  <c:v>40592</c:v>
                </c:pt>
                <c:pt idx="355">
                  <c:v>40593</c:v>
                </c:pt>
                <c:pt idx="356">
                  <c:v>40594</c:v>
                </c:pt>
                <c:pt idx="357">
                  <c:v>40595</c:v>
                </c:pt>
                <c:pt idx="358">
                  <c:v>40596</c:v>
                </c:pt>
                <c:pt idx="359">
                  <c:v>40597</c:v>
                </c:pt>
                <c:pt idx="360">
                  <c:v>40598</c:v>
                </c:pt>
                <c:pt idx="361">
                  <c:v>40599</c:v>
                </c:pt>
                <c:pt idx="362">
                  <c:v>40600</c:v>
                </c:pt>
                <c:pt idx="363">
                  <c:v>40601</c:v>
                </c:pt>
                <c:pt idx="364">
                  <c:v>40602</c:v>
                </c:pt>
                <c:pt idx="365">
                  <c:v>40603</c:v>
                </c:pt>
                <c:pt idx="366">
                  <c:v>40604</c:v>
                </c:pt>
                <c:pt idx="367">
                  <c:v>40605</c:v>
                </c:pt>
                <c:pt idx="368">
                  <c:v>40606</c:v>
                </c:pt>
                <c:pt idx="369">
                  <c:v>40607</c:v>
                </c:pt>
                <c:pt idx="370">
                  <c:v>40608</c:v>
                </c:pt>
                <c:pt idx="371">
                  <c:v>40609</c:v>
                </c:pt>
                <c:pt idx="372">
                  <c:v>40610</c:v>
                </c:pt>
                <c:pt idx="373">
                  <c:v>40611</c:v>
                </c:pt>
                <c:pt idx="374">
                  <c:v>40612</c:v>
                </c:pt>
                <c:pt idx="375">
                  <c:v>40613</c:v>
                </c:pt>
                <c:pt idx="376">
                  <c:v>40614</c:v>
                </c:pt>
                <c:pt idx="377">
                  <c:v>40615</c:v>
                </c:pt>
                <c:pt idx="378">
                  <c:v>40616</c:v>
                </c:pt>
                <c:pt idx="379">
                  <c:v>40617</c:v>
                </c:pt>
                <c:pt idx="380">
                  <c:v>40618</c:v>
                </c:pt>
                <c:pt idx="381">
                  <c:v>40619</c:v>
                </c:pt>
                <c:pt idx="382">
                  <c:v>40620</c:v>
                </c:pt>
                <c:pt idx="383">
                  <c:v>40621</c:v>
                </c:pt>
                <c:pt idx="384">
                  <c:v>40622</c:v>
                </c:pt>
                <c:pt idx="385">
                  <c:v>40623</c:v>
                </c:pt>
                <c:pt idx="386">
                  <c:v>40624</c:v>
                </c:pt>
                <c:pt idx="387">
                  <c:v>40625</c:v>
                </c:pt>
                <c:pt idx="388">
                  <c:v>40626</c:v>
                </c:pt>
                <c:pt idx="389">
                  <c:v>40627</c:v>
                </c:pt>
                <c:pt idx="390">
                  <c:v>40628</c:v>
                </c:pt>
                <c:pt idx="391">
                  <c:v>40629</c:v>
                </c:pt>
                <c:pt idx="392">
                  <c:v>40630</c:v>
                </c:pt>
                <c:pt idx="393">
                  <c:v>40631</c:v>
                </c:pt>
                <c:pt idx="394">
                  <c:v>40632</c:v>
                </c:pt>
                <c:pt idx="395">
                  <c:v>40633</c:v>
                </c:pt>
                <c:pt idx="396">
                  <c:v>40634</c:v>
                </c:pt>
                <c:pt idx="397">
                  <c:v>40635</c:v>
                </c:pt>
                <c:pt idx="398">
                  <c:v>40636</c:v>
                </c:pt>
                <c:pt idx="399">
                  <c:v>40637</c:v>
                </c:pt>
                <c:pt idx="400">
                  <c:v>40638</c:v>
                </c:pt>
                <c:pt idx="401">
                  <c:v>40639</c:v>
                </c:pt>
                <c:pt idx="402">
                  <c:v>40640</c:v>
                </c:pt>
                <c:pt idx="403">
                  <c:v>40641</c:v>
                </c:pt>
                <c:pt idx="404">
                  <c:v>40642</c:v>
                </c:pt>
                <c:pt idx="405">
                  <c:v>40643</c:v>
                </c:pt>
                <c:pt idx="406">
                  <c:v>40644</c:v>
                </c:pt>
                <c:pt idx="407">
                  <c:v>40645</c:v>
                </c:pt>
                <c:pt idx="408">
                  <c:v>40646</c:v>
                </c:pt>
                <c:pt idx="409">
                  <c:v>40647</c:v>
                </c:pt>
                <c:pt idx="410">
                  <c:v>40648</c:v>
                </c:pt>
                <c:pt idx="411">
                  <c:v>40649</c:v>
                </c:pt>
                <c:pt idx="412">
                  <c:v>40650</c:v>
                </c:pt>
                <c:pt idx="413">
                  <c:v>40651</c:v>
                </c:pt>
                <c:pt idx="414">
                  <c:v>40652</c:v>
                </c:pt>
                <c:pt idx="415">
                  <c:v>40653</c:v>
                </c:pt>
                <c:pt idx="416">
                  <c:v>40654</c:v>
                </c:pt>
                <c:pt idx="417">
                  <c:v>40655</c:v>
                </c:pt>
                <c:pt idx="418">
                  <c:v>40656</c:v>
                </c:pt>
                <c:pt idx="419">
                  <c:v>40657</c:v>
                </c:pt>
                <c:pt idx="420">
                  <c:v>40658</c:v>
                </c:pt>
                <c:pt idx="421">
                  <c:v>40659</c:v>
                </c:pt>
                <c:pt idx="422">
                  <c:v>40660</c:v>
                </c:pt>
                <c:pt idx="423">
                  <c:v>40661</c:v>
                </c:pt>
                <c:pt idx="424">
                  <c:v>40662</c:v>
                </c:pt>
                <c:pt idx="425">
                  <c:v>40663</c:v>
                </c:pt>
                <c:pt idx="426">
                  <c:v>40664</c:v>
                </c:pt>
                <c:pt idx="427">
                  <c:v>40665</c:v>
                </c:pt>
                <c:pt idx="428">
                  <c:v>40666</c:v>
                </c:pt>
                <c:pt idx="429">
                  <c:v>40667</c:v>
                </c:pt>
                <c:pt idx="430">
                  <c:v>40668</c:v>
                </c:pt>
                <c:pt idx="431">
                  <c:v>40669</c:v>
                </c:pt>
                <c:pt idx="432">
                  <c:v>40670</c:v>
                </c:pt>
                <c:pt idx="433">
                  <c:v>40671</c:v>
                </c:pt>
                <c:pt idx="434">
                  <c:v>40672</c:v>
                </c:pt>
                <c:pt idx="435">
                  <c:v>40673</c:v>
                </c:pt>
                <c:pt idx="436">
                  <c:v>40674</c:v>
                </c:pt>
                <c:pt idx="437">
                  <c:v>40675</c:v>
                </c:pt>
                <c:pt idx="438">
                  <c:v>40676</c:v>
                </c:pt>
                <c:pt idx="439">
                  <c:v>40677</c:v>
                </c:pt>
                <c:pt idx="440">
                  <c:v>40678</c:v>
                </c:pt>
                <c:pt idx="441">
                  <c:v>40679</c:v>
                </c:pt>
                <c:pt idx="442">
                  <c:v>40680</c:v>
                </c:pt>
                <c:pt idx="443">
                  <c:v>40681</c:v>
                </c:pt>
                <c:pt idx="444">
                  <c:v>40682</c:v>
                </c:pt>
                <c:pt idx="445">
                  <c:v>40683</c:v>
                </c:pt>
                <c:pt idx="446">
                  <c:v>40684</c:v>
                </c:pt>
                <c:pt idx="447">
                  <c:v>40685</c:v>
                </c:pt>
                <c:pt idx="448">
                  <c:v>40686</c:v>
                </c:pt>
                <c:pt idx="449">
                  <c:v>40687</c:v>
                </c:pt>
                <c:pt idx="450">
                  <c:v>40688</c:v>
                </c:pt>
                <c:pt idx="451">
                  <c:v>40689</c:v>
                </c:pt>
                <c:pt idx="452">
                  <c:v>40690</c:v>
                </c:pt>
                <c:pt idx="453">
                  <c:v>40691</c:v>
                </c:pt>
                <c:pt idx="454">
                  <c:v>40692</c:v>
                </c:pt>
                <c:pt idx="455">
                  <c:v>40693</c:v>
                </c:pt>
                <c:pt idx="456">
                  <c:v>40694</c:v>
                </c:pt>
                <c:pt idx="457">
                  <c:v>40695</c:v>
                </c:pt>
                <c:pt idx="458">
                  <c:v>40696</c:v>
                </c:pt>
                <c:pt idx="459">
                  <c:v>40697</c:v>
                </c:pt>
                <c:pt idx="460">
                  <c:v>40698</c:v>
                </c:pt>
                <c:pt idx="461">
                  <c:v>40699</c:v>
                </c:pt>
                <c:pt idx="462">
                  <c:v>40700</c:v>
                </c:pt>
                <c:pt idx="463">
                  <c:v>40701</c:v>
                </c:pt>
                <c:pt idx="464">
                  <c:v>40702</c:v>
                </c:pt>
                <c:pt idx="465">
                  <c:v>40703</c:v>
                </c:pt>
                <c:pt idx="466">
                  <c:v>40704</c:v>
                </c:pt>
                <c:pt idx="467">
                  <c:v>40705</c:v>
                </c:pt>
                <c:pt idx="468">
                  <c:v>40706</c:v>
                </c:pt>
                <c:pt idx="469">
                  <c:v>40707</c:v>
                </c:pt>
                <c:pt idx="470">
                  <c:v>40708</c:v>
                </c:pt>
                <c:pt idx="471">
                  <c:v>40709</c:v>
                </c:pt>
                <c:pt idx="472">
                  <c:v>40710</c:v>
                </c:pt>
                <c:pt idx="473">
                  <c:v>40711</c:v>
                </c:pt>
                <c:pt idx="474">
                  <c:v>40712</c:v>
                </c:pt>
                <c:pt idx="475">
                  <c:v>40713</c:v>
                </c:pt>
                <c:pt idx="476">
                  <c:v>40714</c:v>
                </c:pt>
                <c:pt idx="477">
                  <c:v>40715</c:v>
                </c:pt>
                <c:pt idx="478">
                  <c:v>40716</c:v>
                </c:pt>
                <c:pt idx="479">
                  <c:v>40717</c:v>
                </c:pt>
                <c:pt idx="480">
                  <c:v>40718</c:v>
                </c:pt>
                <c:pt idx="481">
                  <c:v>40719</c:v>
                </c:pt>
                <c:pt idx="482">
                  <c:v>40720</c:v>
                </c:pt>
                <c:pt idx="483">
                  <c:v>40721</c:v>
                </c:pt>
                <c:pt idx="484">
                  <c:v>40722</c:v>
                </c:pt>
                <c:pt idx="485">
                  <c:v>40723</c:v>
                </c:pt>
                <c:pt idx="486">
                  <c:v>40724</c:v>
                </c:pt>
                <c:pt idx="487">
                  <c:v>40725</c:v>
                </c:pt>
                <c:pt idx="488">
                  <c:v>40726</c:v>
                </c:pt>
                <c:pt idx="489">
                  <c:v>40727</c:v>
                </c:pt>
                <c:pt idx="490">
                  <c:v>40728</c:v>
                </c:pt>
                <c:pt idx="491">
                  <c:v>40729</c:v>
                </c:pt>
                <c:pt idx="492">
                  <c:v>40730</c:v>
                </c:pt>
                <c:pt idx="493">
                  <c:v>40731</c:v>
                </c:pt>
                <c:pt idx="494">
                  <c:v>40732</c:v>
                </c:pt>
                <c:pt idx="495">
                  <c:v>40733</c:v>
                </c:pt>
                <c:pt idx="496">
                  <c:v>40734</c:v>
                </c:pt>
                <c:pt idx="497">
                  <c:v>40735</c:v>
                </c:pt>
                <c:pt idx="498">
                  <c:v>40736</c:v>
                </c:pt>
                <c:pt idx="499">
                  <c:v>40737</c:v>
                </c:pt>
                <c:pt idx="500">
                  <c:v>40738</c:v>
                </c:pt>
                <c:pt idx="501">
                  <c:v>40739</c:v>
                </c:pt>
                <c:pt idx="502">
                  <c:v>40740</c:v>
                </c:pt>
                <c:pt idx="503">
                  <c:v>40741</c:v>
                </c:pt>
                <c:pt idx="504">
                  <c:v>40742</c:v>
                </c:pt>
                <c:pt idx="505">
                  <c:v>40743</c:v>
                </c:pt>
                <c:pt idx="506">
                  <c:v>40744</c:v>
                </c:pt>
                <c:pt idx="507">
                  <c:v>40745</c:v>
                </c:pt>
                <c:pt idx="508">
                  <c:v>40746</c:v>
                </c:pt>
                <c:pt idx="509">
                  <c:v>40747</c:v>
                </c:pt>
                <c:pt idx="510">
                  <c:v>40748</c:v>
                </c:pt>
                <c:pt idx="511">
                  <c:v>40749</c:v>
                </c:pt>
                <c:pt idx="512">
                  <c:v>40750</c:v>
                </c:pt>
                <c:pt idx="513">
                  <c:v>40751</c:v>
                </c:pt>
                <c:pt idx="514">
                  <c:v>40752</c:v>
                </c:pt>
                <c:pt idx="515">
                  <c:v>40753</c:v>
                </c:pt>
                <c:pt idx="516">
                  <c:v>40754</c:v>
                </c:pt>
                <c:pt idx="517">
                  <c:v>40755</c:v>
                </c:pt>
                <c:pt idx="518">
                  <c:v>40756</c:v>
                </c:pt>
                <c:pt idx="519">
                  <c:v>40757</c:v>
                </c:pt>
                <c:pt idx="520">
                  <c:v>40758</c:v>
                </c:pt>
                <c:pt idx="521">
                  <c:v>40759</c:v>
                </c:pt>
                <c:pt idx="522">
                  <c:v>40760</c:v>
                </c:pt>
                <c:pt idx="523">
                  <c:v>40761</c:v>
                </c:pt>
                <c:pt idx="524">
                  <c:v>40762</c:v>
                </c:pt>
                <c:pt idx="525">
                  <c:v>40763</c:v>
                </c:pt>
                <c:pt idx="526">
                  <c:v>40764</c:v>
                </c:pt>
                <c:pt idx="527">
                  <c:v>40765</c:v>
                </c:pt>
                <c:pt idx="528">
                  <c:v>40766</c:v>
                </c:pt>
                <c:pt idx="529">
                  <c:v>40767</c:v>
                </c:pt>
                <c:pt idx="530">
                  <c:v>40768</c:v>
                </c:pt>
                <c:pt idx="531">
                  <c:v>40769</c:v>
                </c:pt>
                <c:pt idx="532">
                  <c:v>40770</c:v>
                </c:pt>
                <c:pt idx="533">
                  <c:v>40771</c:v>
                </c:pt>
                <c:pt idx="534">
                  <c:v>40772</c:v>
                </c:pt>
                <c:pt idx="535">
                  <c:v>40773</c:v>
                </c:pt>
                <c:pt idx="536">
                  <c:v>40774</c:v>
                </c:pt>
                <c:pt idx="537">
                  <c:v>40775</c:v>
                </c:pt>
                <c:pt idx="538">
                  <c:v>40776</c:v>
                </c:pt>
                <c:pt idx="539">
                  <c:v>40777</c:v>
                </c:pt>
                <c:pt idx="540">
                  <c:v>40778</c:v>
                </c:pt>
                <c:pt idx="541">
                  <c:v>40779</c:v>
                </c:pt>
                <c:pt idx="542">
                  <c:v>40780</c:v>
                </c:pt>
                <c:pt idx="543">
                  <c:v>40781</c:v>
                </c:pt>
                <c:pt idx="544">
                  <c:v>40782</c:v>
                </c:pt>
                <c:pt idx="545">
                  <c:v>40783</c:v>
                </c:pt>
                <c:pt idx="546">
                  <c:v>40784</c:v>
                </c:pt>
                <c:pt idx="547">
                  <c:v>40785</c:v>
                </c:pt>
                <c:pt idx="548">
                  <c:v>40786</c:v>
                </c:pt>
                <c:pt idx="549">
                  <c:v>40787</c:v>
                </c:pt>
                <c:pt idx="550">
                  <c:v>40788</c:v>
                </c:pt>
                <c:pt idx="551">
                  <c:v>40789</c:v>
                </c:pt>
                <c:pt idx="552">
                  <c:v>40790</c:v>
                </c:pt>
                <c:pt idx="553">
                  <c:v>40791</c:v>
                </c:pt>
                <c:pt idx="554">
                  <c:v>40792</c:v>
                </c:pt>
                <c:pt idx="555">
                  <c:v>40793</c:v>
                </c:pt>
                <c:pt idx="556">
                  <c:v>40794</c:v>
                </c:pt>
                <c:pt idx="557">
                  <c:v>40795</c:v>
                </c:pt>
                <c:pt idx="558">
                  <c:v>40796</c:v>
                </c:pt>
                <c:pt idx="559">
                  <c:v>40797</c:v>
                </c:pt>
                <c:pt idx="560">
                  <c:v>40798</c:v>
                </c:pt>
                <c:pt idx="561">
                  <c:v>40799</c:v>
                </c:pt>
                <c:pt idx="562">
                  <c:v>40800</c:v>
                </c:pt>
                <c:pt idx="563">
                  <c:v>40801</c:v>
                </c:pt>
                <c:pt idx="564">
                  <c:v>40802</c:v>
                </c:pt>
                <c:pt idx="565">
                  <c:v>40803</c:v>
                </c:pt>
                <c:pt idx="566">
                  <c:v>40804</c:v>
                </c:pt>
                <c:pt idx="567">
                  <c:v>40805</c:v>
                </c:pt>
                <c:pt idx="568">
                  <c:v>40806</c:v>
                </c:pt>
                <c:pt idx="569">
                  <c:v>40807</c:v>
                </c:pt>
                <c:pt idx="570">
                  <c:v>40808</c:v>
                </c:pt>
                <c:pt idx="571">
                  <c:v>40809</c:v>
                </c:pt>
                <c:pt idx="572">
                  <c:v>40810</c:v>
                </c:pt>
                <c:pt idx="573">
                  <c:v>40811</c:v>
                </c:pt>
                <c:pt idx="574">
                  <c:v>40812</c:v>
                </c:pt>
                <c:pt idx="575">
                  <c:v>40813</c:v>
                </c:pt>
                <c:pt idx="576">
                  <c:v>40814</c:v>
                </c:pt>
                <c:pt idx="577">
                  <c:v>40815</c:v>
                </c:pt>
                <c:pt idx="578">
                  <c:v>40816</c:v>
                </c:pt>
                <c:pt idx="579">
                  <c:v>40817</c:v>
                </c:pt>
                <c:pt idx="580">
                  <c:v>40818</c:v>
                </c:pt>
                <c:pt idx="581">
                  <c:v>40819</c:v>
                </c:pt>
                <c:pt idx="582">
                  <c:v>40820</c:v>
                </c:pt>
                <c:pt idx="583">
                  <c:v>40821</c:v>
                </c:pt>
                <c:pt idx="584">
                  <c:v>40822</c:v>
                </c:pt>
                <c:pt idx="585">
                  <c:v>40823</c:v>
                </c:pt>
                <c:pt idx="586">
                  <c:v>40824</c:v>
                </c:pt>
                <c:pt idx="587">
                  <c:v>40825</c:v>
                </c:pt>
                <c:pt idx="588">
                  <c:v>40826</c:v>
                </c:pt>
                <c:pt idx="589">
                  <c:v>40827</c:v>
                </c:pt>
                <c:pt idx="590">
                  <c:v>40828</c:v>
                </c:pt>
                <c:pt idx="591">
                  <c:v>40829</c:v>
                </c:pt>
                <c:pt idx="592">
                  <c:v>40830</c:v>
                </c:pt>
                <c:pt idx="593">
                  <c:v>40831</c:v>
                </c:pt>
                <c:pt idx="594">
                  <c:v>40832</c:v>
                </c:pt>
                <c:pt idx="595">
                  <c:v>40833</c:v>
                </c:pt>
                <c:pt idx="596">
                  <c:v>40834</c:v>
                </c:pt>
                <c:pt idx="597">
                  <c:v>40835</c:v>
                </c:pt>
                <c:pt idx="598">
                  <c:v>40836</c:v>
                </c:pt>
                <c:pt idx="599">
                  <c:v>40837</c:v>
                </c:pt>
                <c:pt idx="600">
                  <c:v>40838</c:v>
                </c:pt>
                <c:pt idx="601">
                  <c:v>40839</c:v>
                </c:pt>
                <c:pt idx="602">
                  <c:v>40840</c:v>
                </c:pt>
                <c:pt idx="603">
                  <c:v>40841</c:v>
                </c:pt>
                <c:pt idx="604">
                  <c:v>40842</c:v>
                </c:pt>
                <c:pt idx="605">
                  <c:v>40843</c:v>
                </c:pt>
                <c:pt idx="606">
                  <c:v>40844</c:v>
                </c:pt>
                <c:pt idx="607">
                  <c:v>40845</c:v>
                </c:pt>
                <c:pt idx="608">
                  <c:v>40846</c:v>
                </c:pt>
                <c:pt idx="609">
                  <c:v>40847</c:v>
                </c:pt>
                <c:pt idx="610">
                  <c:v>40848</c:v>
                </c:pt>
                <c:pt idx="611">
                  <c:v>40849</c:v>
                </c:pt>
                <c:pt idx="612">
                  <c:v>40850</c:v>
                </c:pt>
                <c:pt idx="613">
                  <c:v>40851</c:v>
                </c:pt>
                <c:pt idx="614">
                  <c:v>40852</c:v>
                </c:pt>
                <c:pt idx="615">
                  <c:v>40853</c:v>
                </c:pt>
                <c:pt idx="616">
                  <c:v>40854</c:v>
                </c:pt>
                <c:pt idx="617">
                  <c:v>40855</c:v>
                </c:pt>
                <c:pt idx="618">
                  <c:v>40856</c:v>
                </c:pt>
                <c:pt idx="619">
                  <c:v>40857</c:v>
                </c:pt>
                <c:pt idx="620">
                  <c:v>40858</c:v>
                </c:pt>
                <c:pt idx="621">
                  <c:v>40859</c:v>
                </c:pt>
                <c:pt idx="622">
                  <c:v>40860</c:v>
                </c:pt>
                <c:pt idx="623">
                  <c:v>40861</c:v>
                </c:pt>
                <c:pt idx="624">
                  <c:v>40862</c:v>
                </c:pt>
                <c:pt idx="625">
                  <c:v>40863</c:v>
                </c:pt>
                <c:pt idx="626">
                  <c:v>40864</c:v>
                </c:pt>
                <c:pt idx="627">
                  <c:v>40865</c:v>
                </c:pt>
                <c:pt idx="628">
                  <c:v>40866</c:v>
                </c:pt>
                <c:pt idx="629">
                  <c:v>40867</c:v>
                </c:pt>
                <c:pt idx="630">
                  <c:v>40868</c:v>
                </c:pt>
                <c:pt idx="631">
                  <c:v>40869</c:v>
                </c:pt>
                <c:pt idx="632">
                  <c:v>40870</c:v>
                </c:pt>
                <c:pt idx="633">
                  <c:v>40871</c:v>
                </c:pt>
                <c:pt idx="634">
                  <c:v>40872</c:v>
                </c:pt>
                <c:pt idx="635">
                  <c:v>40873</c:v>
                </c:pt>
                <c:pt idx="636">
                  <c:v>40874</c:v>
                </c:pt>
                <c:pt idx="637">
                  <c:v>40875</c:v>
                </c:pt>
                <c:pt idx="638">
                  <c:v>40876</c:v>
                </c:pt>
                <c:pt idx="639">
                  <c:v>40877</c:v>
                </c:pt>
                <c:pt idx="640">
                  <c:v>40878</c:v>
                </c:pt>
                <c:pt idx="641">
                  <c:v>40879</c:v>
                </c:pt>
                <c:pt idx="642">
                  <c:v>40880</c:v>
                </c:pt>
                <c:pt idx="643">
                  <c:v>40881</c:v>
                </c:pt>
                <c:pt idx="644">
                  <c:v>40882</c:v>
                </c:pt>
                <c:pt idx="645">
                  <c:v>40883</c:v>
                </c:pt>
                <c:pt idx="646">
                  <c:v>40884</c:v>
                </c:pt>
                <c:pt idx="647">
                  <c:v>40885</c:v>
                </c:pt>
                <c:pt idx="648">
                  <c:v>40886</c:v>
                </c:pt>
                <c:pt idx="649">
                  <c:v>40887</c:v>
                </c:pt>
                <c:pt idx="650">
                  <c:v>40888</c:v>
                </c:pt>
                <c:pt idx="651">
                  <c:v>40889</c:v>
                </c:pt>
                <c:pt idx="652">
                  <c:v>40890</c:v>
                </c:pt>
                <c:pt idx="653">
                  <c:v>40891</c:v>
                </c:pt>
                <c:pt idx="654">
                  <c:v>40892</c:v>
                </c:pt>
                <c:pt idx="655">
                  <c:v>40893</c:v>
                </c:pt>
                <c:pt idx="656">
                  <c:v>40894</c:v>
                </c:pt>
                <c:pt idx="657">
                  <c:v>40895</c:v>
                </c:pt>
                <c:pt idx="658">
                  <c:v>40896</c:v>
                </c:pt>
                <c:pt idx="659">
                  <c:v>40897</c:v>
                </c:pt>
                <c:pt idx="660">
                  <c:v>40898</c:v>
                </c:pt>
                <c:pt idx="661">
                  <c:v>40899</c:v>
                </c:pt>
                <c:pt idx="662">
                  <c:v>40900</c:v>
                </c:pt>
                <c:pt idx="663">
                  <c:v>40901</c:v>
                </c:pt>
                <c:pt idx="664">
                  <c:v>40902</c:v>
                </c:pt>
                <c:pt idx="665">
                  <c:v>40903</c:v>
                </c:pt>
                <c:pt idx="666">
                  <c:v>40904</c:v>
                </c:pt>
                <c:pt idx="667">
                  <c:v>40905</c:v>
                </c:pt>
                <c:pt idx="668">
                  <c:v>40906</c:v>
                </c:pt>
                <c:pt idx="669">
                  <c:v>40907</c:v>
                </c:pt>
                <c:pt idx="670">
                  <c:v>40908</c:v>
                </c:pt>
                <c:pt idx="671">
                  <c:v>40909</c:v>
                </c:pt>
                <c:pt idx="672">
                  <c:v>40910</c:v>
                </c:pt>
                <c:pt idx="673">
                  <c:v>40911</c:v>
                </c:pt>
                <c:pt idx="674">
                  <c:v>40912</c:v>
                </c:pt>
                <c:pt idx="675">
                  <c:v>40913</c:v>
                </c:pt>
                <c:pt idx="676">
                  <c:v>40914</c:v>
                </c:pt>
                <c:pt idx="677">
                  <c:v>40915</c:v>
                </c:pt>
                <c:pt idx="678">
                  <c:v>40916</c:v>
                </c:pt>
                <c:pt idx="679">
                  <c:v>40917</c:v>
                </c:pt>
                <c:pt idx="680">
                  <c:v>40918</c:v>
                </c:pt>
                <c:pt idx="681">
                  <c:v>40919</c:v>
                </c:pt>
                <c:pt idx="682">
                  <c:v>40920</c:v>
                </c:pt>
                <c:pt idx="683">
                  <c:v>40921</c:v>
                </c:pt>
                <c:pt idx="684">
                  <c:v>40922</c:v>
                </c:pt>
                <c:pt idx="685">
                  <c:v>40923</c:v>
                </c:pt>
                <c:pt idx="686">
                  <c:v>40924</c:v>
                </c:pt>
                <c:pt idx="687">
                  <c:v>40925</c:v>
                </c:pt>
                <c:pt idx="688">
                  <c:v>40926</c:v>
                </c:pt>
                <c:pt idx="689">
                  <c:v>40927</c:v>
                </c:pt>
                <c:pt idx="690">
                  <c:v>40928</c:v>
                </c:pt>
                <c:pt idx="691">
                  <c:v>40929</c:v>
                </c:pt>
                <c:pt idx="692">
                  <c:v>40930</c:v>
                </c:pt>
                <c:pt idx="693">
                  <c:v>40931</c:v>
                </c:pt>
                <c:pt idx="694">
                  <c:v>40932</c:v>
                </c:pt>
                <c:pt idx="695">
                  <c:v>40933</c:v>
                </c:pt>
                <c:pt idx="696">
                  <c:v>40934</c:v>
                </c:pt>
                <c:pt idx="697">
                  <c:v>40935</c:v>
                </c:pt>
                <c:pt idx="698">
                  <c:v>40936</c:v>
                </c:pt>
                <c:pt idx="699">
                  <c:v>40937</c:v>
                </c:pt>
                <c:pt idx="700">
                  <c:v>40938</c:v>
                </c:pt>
                <c:pt idx="701">
                  <c:v>40939</c:v>
                </c:pt>
                <c:pt idx="702">
                  <c:v>40940</c:v>
                </c:pt>
                <c:pt idx="703">
                  <c:v>40941</c:v>
                </c:pt>
                <c:pt idx="704">
                  <c:v>40942</c:v>
                </c:pt>
                <c:pt idx="705">
                  <c:v>40943</c:v>
                </c:pt>
                <c:pt idx="706">
                  <c:v>40944</c:v>
                </c:pt>
                <c:pt idx="707">
                  <c:v>40945</c:v>
                </c:pt>
                <c:pt idx="708">
                  <c:v>40946</c:v>
                </c:pt>
                <c:pt idx="709">
                  <c:v>40947</c:v>
                </c:pt>
                <c:pt idx="710">
                  <c:v>40948</c:v>
                </c:pt>
                <c:pt idx="711">
                  <c:v>40949</c:v>
                </c:pt>
                <c:pt idx="712">
                  <c:v>40950</c:v>
                </c:pt>
                <c:pt idx="713">
                  <c:v>40951</c:v>
                </c:pt>
                <c:pt idx="714">
                  <c:v>40952</c:v>
                </c:pt>
                <c:pt idx="715">
                  <c:v>40953</c:v>
                </c:pt>
                <c:pt idx="716">
                  <c:v>40954</c:v>
                </c:pt>
                <c:pt idx="717">
                  <c:v>40955</c:v>
                </c:pt>
                <c:pt idx="718">
                  <c:v>40956</c:v>
                </c:pt>
                <c:pt idx="719">
                  <c:v>40957</c:v>
                </c:pt>
                <c:pt idx="720">
                  <c:v>40958</c:v>
                </c:pt>
                <c:pt idx="721">
                  <c:v>40959</c:v>
                </c:pt>
                <c:pt idx="722">
                  <c:v>40960</c:v>
                </c:pt>
                <c:pt idx="723">
                  <c:v>40961</c:v>
                </c:pt>
                <c:pt idx="724">
                  <c:v>40962</c:v>
                </c:pt>
                <c:pt idx="725">
                  <c:v>40963</c:v>
                </c:pt>
                <c:pt idx="726">
                  <c:v>40964</c:v>
                </c:pt>
                <c:pt idx="727">
                  <c:v>40965</c:v>
                </c:pt>
                <c:pt idx="728">
                  <c:v>40966</c:v>
                </c:pt>
                <c:pt idx="729">
                  <c:v>40967</c:v>
                </c:pt>
                <c:pt idx="730">
                  <c:v>40968</c:v>
                </c:pt>
                <c:pt idx="731">
                  <c:v>40969</c:v>
                </c:pt>
                <c:pt idx="732">
                  <c:v>40970</c:v>
                </c:pt>
                <c:pt idx="733">
                  <c:v>40971</c:v>
                </c:pt>
                <c:pt idx="734">
                  <c:v>40972</c:v>
                </c:pt>
                <c:pt idx="735">
                  <c:v>40973</c:v>
                </c:pt>
                <c:pt idx="736">
                  <c:v>40974</c:v>
                </c:pt>
                <c:pt idx="737">
                  <c:v>40975</c:v>
                </c:pt>
                <c:pt idx="738">
                  <c:v>40976</c:v>
                </c:pt>
                <c:pt idx="739">
                  <c:v>40977</c:v>
                </c:pt>
                <c:pt idx="740">
                  <c:v>40978</c:v>
                </c:pt>
                <c:pt idx="741">
                  <c:v>40979</c:v>
                </c:pt>
                <c:pt idx="742">
                  <c:v>40980</c:v>
                </c:pt>
                <c:pt idx="743">
                  <c:v>40981</c:v>
                </c:pt>
                <c:pt idx="744">
                  <c:v>40982</c:v>
                </c:pt>
                <c:pt idx="745">
                  <c:v>40983</c:v>
                </c:pt>
                <c:pt idx="746">
                  <c:v>40984</c:v>
                </c:pt>
                <c:pt idx="747">
                  <c:v>40985</c:v>
                </c:pt>
                <c:pt idx="748">
                  <c:v>40986</c:v>
                </c:pt>
                <c:pt idx="749">
                  <c:v>40987</c:v>
                </c:pt>
                <c:pt idx="750">
                  <c:v>40988</c:v>
                </c:pt>
                <c:pt idx="751">
                  <c:v>40989</c:v>
                </c:pt>
                <c:pt idx="752">
                  <c:v>40990</c:v>
                </c:pt>
                <c:pt idx="753">
                  <c:v>40991</c:v>
                </c:pt>
                <c:pt idx="754">
                  <c:v>40992</c:v>
                </c:pt>
                <c:pt idx="755">
                  <c:v>40993</c:v>
                </c:pt>
                <c:pt idx="756">
                  <c:v>40994</c:v>
                </c:pt>
                <c:pt idx="757">
                  <c:v>40995</c:v>
                </c:pt>
                <c:pt idx="758">
                  <c:v>40996</c:v>
                </c:pt>
                <c:pt idx="759">
                  <c:v>40997</c:v>
                </c:pt>
                <c:pt idx="760">
                  <c:v>40998</c:v>
                </c:pt>
                <c:pt idx="761">
                  <c:v>40999</c:v>
                </c:pt>
                <c:pt idx="762">
                  <c:v>41000</c:v>
                </c:pt>
                <c:pt idx="763">
                  <c:v>41001</c:v>
                </c:pt>
                <c:pt idx="764">
                  <c:v>41002</c:v>
                </c:pt>
                <c:pt idx="765">
                  <c:v>41003</c:v>
                </c:pt>
                <c:pt idx="766">
                  <c:v>41004</c:v>
                </c:pt>
                <c:pt idx="767">
                  <c:v>41005</c:v>
                </c:pt>
                <c:pt idx="768">
                  <c:v>41006</c:v>
                </c:pt>
                <c:pt idx="769">
                  <c:v>41007</c:v>
                </c:pt>
                <c:pt idx="770">
                  <c:v>41008</c:v>
                </c:pt>
                <c:pt idx="771">
                  <c:v>41009</c:v>
                </c:pt>
                <c:pt idx="772">
                  <c:v>41010</c:v>
                </c:pt>
                <c:pt idx="773">
                  <c:v>41011</c:v>
                </c:pt>
                <c:pt idx="774">
                  <c:v>41012</c:v>
                </c:pt>
                <c:pt idx="775">
                  <c:v>41013</c:v>
                </c:pt>
                <c:pt idx="776">
                  <c:v>41014</c:v>
                </c:pt>
                <c:pt idx="777">
                  <c:v>41015</c:v>
                </c:pt>
                <c:pt idx="778">
                  <c:v>41016</c:v>
                </c:pt>
                <c:pt idx="779">
                  <c:v>41017</c:v>
                </c:pt>
                <c:pt idx="780">
                  <c:v>41018</c:v>
                </c:pt>
                <c:pt idx="781">
                  <c:v>41019</c:v>
                </c:pt>
                <c:pt idx="782">
                  <c:v>41020</c:v>
                </c:pt>
                <c:pt idx="783">
                  <c:v>41021</c:v>
                </c:pt>
                <c:pt idx="784">
                  <c:v>41022</c:v>
                </c:pt>
                <c:pt idx="785">
                  <c:v>41023</c:v>
                </c:pt>
                <c:pt idx="786">
                  <c:v>41024</c:v>
                </c:pt>
                <c:pt idx="787">
                  <c:v>41025</c:v>
                </c:pt>
                <c:pt idx="788">
                  <c:v>41026</c:v>
                </c:pt>
                <c:pt idx="789">
                  <c:v>41027</c:v>
                </c:pt>
                <c:pt idx="790">
                  <c:v>41028</c:v>
                </c:pt>
                <c:pt idx="791">
                  <c:v>41029</c:v>
                </c:pt>
                <c:pt idx="792">
                  <c:v>41030</c:v>
                </c:pt>
                <c:pt idx="793">
                  <c:v>41031</c:v>
                </c:pt>
                <c:pt idx="794">
                  <c:v>41032</c:v>
                </c:pt>
                <c:pt idx="795">
                  <c:v>41033</c:v>
                </c:pt>
                <c:pt idx="796">
                  <c:v>41034</c:v>
                </c:pt>
                <c:pt idx="797">
                  <c:v>41035</c:v>
                </c:pt>
                <c:pt idx="798">
                  <c:v>41036</c:v>
                </c:pt>
                <c:pt idx="799">
                  <c:v>41037</c:v>
                </c:pt>
                <c:pt idx="800">
                  <c:v>41038</c:v>
                </c:pt>
                <c:pt idx="801">
                  <c:v>41039</c:v>
                </c:pt>
                <c:pt idx="802">
                  <c:v>41040</c:v>
                </c:pt>
                <c:pt idx="803">
                  <c:v>41041</c:v>
                </c:pt>
                <c:pt idx="804">
                  <c:v>41042</c:v>
                </c:pt>
                <c:pt idx="805">
                  <c:v>41043</c:v>
                </c:pt>
                <c:pt idx="806">
                  <c:v>41044</c:v>
                </c:pt>
                <c:pt idx="807">
                  <c:v>41045</c:v>
                </c:pt>
                <c:pt idx="808">
                  <c:v>41046</c:v>
                </c:pt>
                <c:pt idx="809">
                  <c:v>41047</c:v>
                </c:pt>
                <c:pt idx="810">
                  <c:v>41048</c:v>
                </c:pt>
                <c:pt idx="811">
                  <c:v>41049</c:v>
                </c:pt>
                <c:pt idx="812">
                  <c:v>41050</c:v>
                </c:pt>
                <c:pt idx="813">
                  <c:v>41051</c:v>
                </c:pt>
                <c:pt idx="814">
                  <c:v>41052</c:v>
                </c:pt>
                <c:pt idx="815">
                  <c:v>41053</c:v>
                </c:pt>
                <c:pt idx="816">
                  <c:v>41054</c:v>
                </c:pt>
                <c:pt idx="817">
                  <c:v>41055</c:v>
                </c:pt>
                <c:pt idx="818">
                  <c:v>41056</c:v>
                </c:pt>
                <c:pt idx="819">
                  <c:v>41057</c:v>
                </c:pt>
                <c:pt idx="820">
                  <c:v>41058</c:v>
                </c:pt>
                <c:pt idx="821">
                  <c:v>41059</c:v>
                </c:pt>
                <c:pt idx="822">
                  <c:v>41060</c:v>
                </c:pt>
                <c:pt idx="823">
                  <c:v>41061</c:v>
                </c:pt>
                <c:pt idx="824">
                  <c:v>41062</c:v>
                </c:pt>
                <c:pt idx="825">
                  <c:v>41063</c:v>
                </c:pt>
                <c:pt idx="826">
                  <c:v>41064</c:v>
                </c:pt>
                <c:pt idx="827">
                  <c:v>41065</c:v>
                </c:pt>
                <c:pt idx="828">
                  <c:v>41066</c:v>
                </c:pt>
                <c:pt idx="829">
                  <c:v>41067</c:v>
                </c:pt>
                <c:pt idx="830">
                  <c:v>41068</c:v>
                </c:pt>
                <c:pt idx="831">
                  <c:v>41069</c:v>
                </c:pt>
                <c:pt idx="832">
                  <c:v>41070</c:v>
                </c:pt>
                <c:pt idx="833">
                  <c:v>41071</c:v>
                </c:pt>
                <c:pt idx="834">
                  <c:v>41072</c:v>
                </c:pt>
                <c:pt idx="835">
                  <c:v>41073</c:v>
                </c:pt>
                <c:pt idx="836">
                  <c:v>41074</c:v>
                </c:pt>
                <c:pt idx="837">
                  <c:v>41075</c:v>
                </c:pt>
                <c:pt idx="838">
                  <c:v>41076</c:v>
                </c:pt>
                <c:pt idx="839">
                  <c:v>41077</c:v>
                </c:pt>
                <c:pt idx="840">
                  <c:v>41078</c:v>
                </c:pt>
                <c:pt idx="841">
                  <c:v>41079</c:v>
                </c:pt>
                <c:pt idx="842">
                  <c:v>41080</c:v>
                </c:pt>
                <c:pt idx="843">
                  <c:v>41081</c:v>
                </c:pt>
                <c:pt idx="844">
                  <c:v>41082</c:v>
                </c:pt>
                <c:pt idx="845">
                  <c:v>41083</c:v>
                </c:pt>
                <c:pt idx="846">
                  <c:v>41084</c:v>
                </c:pt>
                <c:pt idx="847">
                  <c:v>41085</c:v>
                </c:pt>
                <c:pt idx="848">
                  <c:v>41086</c:v>
                </c:pt>
                <c:pt idx="849">
                  <c:v>41087</c:v>
                </c:pt>
                <c:pt idx="850">
                  <c:v>41088</c:v>
                </c:pt>
                <c:pt idx="851">
                  <c:v>41089</c:v>
                </c:pt>
                <c:pt idx="852">
                  <c:v>41090</c:v>
                </c:pt>
                <c:pt idx="853">
                  <c:v>41091</c:v>
                </c:pt>
                <c:pt idx="854">
                  <c:v>41092</c:v>
                </c:pt>
                <c:pt idx="855">
                  <c:v>41093</c:v>
                </c:pt>
                <c:pt idx="856">
                  <c:v>41094</c:v>
                </c:pt>
                <c:pt idx="857">
                  <c:v>41095</c:v>
                </c:pt>
                <c:pt idx="858">
                  <c:v>41096</c:v>
                </c:pt>
                <c:pt idx="859">
                  <c:v>41097</c:v>
                </c:pt>
                <c:pt idx="860">
                  <c:v>41098</c:v>
                </c:pt>
                <c:pt idx="861">
                  <c:v>41099</c:v>
                </c:pt>
                <c:pt idx="862">
                  <c:v>41100</c:v>
                </c:pt>
                <c:pt idx="863">
                  <c:v>41101</c:v>
                </c:pt>
                <c:pt idx="864">
                  <c:v>41102</c:v>
                </c:pt>
                <c:pt idx="865">
                  <c:v>41103</c:v>
                </c:pt>
                <c:pt idx="866">
                  <c:v>41104</c:v>
                </c:pt>
                <c:pt idx="867">
                  <c:v>41105</c:v>
                </c:pt>
                <c:pt idx="868">
                  <c:v>41106</c:v>
                </c:pt>
                <c:pt idx="869">
                  <c:v>41107</c:v>
                </c:pt>
                <c:pt idx="870">
                  <c:v>41108</c:v>
                </c:pt>
                <c:pt idx="871">
                  <c:v>41109</c:v>
                </c:pt>
                <c:pt idx="872">
                  <c:v>41110</c:v>
                </c:pt>
                <c:pt idx="873">
                  <c:v>41111</c:v>
                </c:pt>
                <c:pt idx="874">
                  <c:v>41112</c:v>
                </c:pt>
                <c:pt idx="875">
                  <c:v>41113</c:v>
                </c:pt>
                <c:pt idx="876">
                  <c:v>41114</c:v>
                </c:pt>
                <c:pt idx="877">
                  <c:v>41115</c:v>
                </c:pt>
                <c:pt idx="878">
                  <c:v>41116</c:v>
                </c:pt>
                <c:pt idx="879">
                  <c:v>41117</c:v>
                </c:pt>
                <c:pt idx="880">
                  <c:v>41118</c:v>
                </c:pt>
                <c:pt idx="881">
                  <c:v>41119</c:v>
                </c:pt>
                <c:pt idx="882">
                  <c:v>41120</c:v>
                </c:pt>
                <c:pt idx="883">
                  <c:v>41121</c:v>
                </c:pt>
                <c:pt idx="884">
                  <c:v>41122</c:v>
                </c:pt>
                <c:pt idx="885">
                  <c:v>41123</c:v>
                </c:pt>
                <c:pt idx="886">
                  <c:v>41124</c:v>
                </c:pt>
                <c:pt idx="887">
                  <c:v>41125</c:v>
                </c:pt>
                <c:pt idx="888">
                  <c:v>41126</c:v>
                </c:pt>
                <c:pt idx="889">
                  <c:v>41127</c:v>
                </c:pt>
                <c:pt idx="890">
                  <c:v>41128</c:v>
                </c:pt>
                <c:pt idx="891">
                  <c:v>41129</c:v>
                </c:pt>
                <c:pt idx="892">
                  <c:v>41130</c:v>
                </c:pt>
                <c:pt idx="893">
                  <c:v>41131</c:v>
                </c:pt>
                <c:pt idx="894">
                  <c:v>41132</c:v>
                </c:pt>
                <c:pt idx="895">
                  <c:v>41133</c:v>
                </c:pt>
                <c:pt idx="896">
                  <c:v>41134</c:v>
                </c:pt>
                <c:pt idx="897">
                  <c:v>41135</c:v>
                </c:pt>
                <c:pt idx="898">
                  <c:v>41136</c:v>
                </c:pt>
                <c:pt idx="899">
                  <c:v>41137</c:v>
                </c:pt>
                <c:pt idx="900">
                  <c:v>41138</c:v>
                </c:pt>
                <c:pt idx="901">
                  <c:v>41139</c:v>
                </c:pt>
                <c:pt idx="902">
                  <c:v>41140</c:v>
                </c:pt>
                <c:pt idx="903">
                  <c:v>41141</c:v>
                </c:pt>
                <c:pt idx="904">
                  <c:v>41142</c:v>
                </c:pt>
                <c:pt idx="905">
                  <c:v>41143</c:v>
                </c:pt>
                <c:pt idx="906">
                  <c:v>41144</c:v>
                </c:pt>
                <c:pt idx="907">
                  <c:v>41145</c:v>
                </c:pt>
                <c:pt idx="908">
                  <c:v>41146</c:v>
                </c:pt>
                <c:pt idx="909">
                  <c:v>41147</c:v>
                </c:pt>
                <c:pt idx="910">
                  <c:v>41148</c:v>
                </c:pt>
                <c:pt idx="911">
                  <c:v>41149</c:v>
                </c:pt>
                <c:pt idx="912">
                  <c:v>41150</c:v>
                </c:pt>
                <c:pt idx="913">
                  <c:v>41151</c:v>
                </c:pt>
                <c:pt idx="914">
                  <c:v>41152</c:v>
                </c:pt>
                <c:pt idx="915">
                  <c:v>41153</c:v>
                </c:pt>
                <c:pt idx="916">
                  <c:v>41154</c:v>
                </c:pt>
                <c:pt idx="917">
                  <c:v>41155</c:v>
                </c:pt>
                <c:pt idx="918">
                  <c:v>41156</c:v>
                </c:pt>
                <c:pt idx="919">
                  <c:v>41157</c:v>
                </c:pt>
                <c:pt idx="920">
                  <c:v>41158</c:v>
                </c:pt>
                <c:pt idx="921">
                  <c:v>41159</c:v>
                </c:pt>
                <c:pt idx="922">
                  <c:v>41160</c:v>
                </c:pt>
                <c:pt idx="923">
                  <c:v>41161</c:v>
                </c:pt>
                <c:pt idx="924">
                  <c:v>41162</c:v>
                </c:pt>
                <c:pt idx="925">
                  <c:v>41163</c:v>
                </c:pt>
                <c:pt idx="926">
                  <c:v>41164</c:v>
                </c:pt>
                <c:pt idx="927">
                  <c:v>41165</c:v>
                </c:pt>
                <c:pt idx="928">
                  <c:v>41166</c:v>
                </c:pt>
                <c:pt idx="929">
                  <c:v>41167</c:v>
                </c:pt>
                <c:pt idx="930">
                  <c:v>41168</c:v>
                </c:pt>
                <c:pt idx="931">
                  <c:v>41169</c:v>
                </c:pt>
                <c:pt idx="932">
                  <c:v>41170</c:v>
                </c:pt>
                <c:pt idx="933">
                  <c:v>41171</c:v>
                </c:pt>
                <c:pt idx="934">
                  <c:v>41172</c:v>
                </c:pt>
                <c:pt idx="935">
                  <c:v>41173</c:v>
                </c:pt>
                <c:pt idx="936">
                  <c:v>41174</c:v>
                </c:pt>
                <c:pt idx="937">
                  <c:v>41175</c:v>
                </c:pt>
                <c:pt idx="938">
                  <c:v>41176</c:v>
                </c:pt>
                <c:pt idx="939">
                  <c:v>41177</c:v>
                </c:pt>
                <c:pt idx="940">
                  <c:v>41178</c:v>
                </c:pt>
                <c:pt idx="941">
                  <c:v>41179</c:v>
                </c:pt>
                <c:pt idx="942">
                  <c:v>41180</c:v>
                </c:pt>
                <c:pt idx="943">
                  <c:v>41181</c:v>
                </c:pt>
                <c:pt idx="944">
                  <c:v>41182</c:v>
                </c:pt>
                <c:pt idx="945">
                  <c:v>41183</c:v>
                </c:pt>
                <c:pt idx="946">
                  <c:v>41184</c:v>
                </c:pt>
                <c:pt idx="947">
                  <c:v>41185</c:v>
                </c:pt>
                <c:pt idx="948">
                  <c:v>41186</c:v>
                </c:pt>
                <c:pt idx="949">
                  <c:v>41187</c:v>
                </c:pt>
                <c:pt idx="950">
                  <c:v>41188</c:v>
                </c:pt>
                <c:pt idx="951">
                  <c:v>41189</c:v>
                </c:pt>
                <c:pt idx="952">
                  <c:v>41190</c:v>
                </c:pt>
                <c:pt idx="953">
                  <c:v>41191</c:v>
                </c:pt>
                <c:pt idx="954">
                  <c:v>41192</c:v>
                </c:pt>
                <c:pt idx="955">
                  <c:v>41193</c:v>
                </c:pt>
                <c:pt idx="956">
                  <c:v>41194</c:v>
                </c:pt>
                <c:pt idx="957">
                  <c:v>41195</c:v>
                </c:pt>
                <c:pt idx="958">
                  <c:v>41196</c:v>
                </c:pt>
                <c:pt idx="959">
                  <c:v>41197</c:v>
                </c:pt>
                <c:pt idx="960">
                  <c:v>41198</c:v>
                </c:pt>
                <c:pt idx="961">
                  <c:v>41199</c:v>
                </c:pt>
                <c:pt idx="962">
                  <c:v>41200</c:v>
                </c:pt>
                <c:pt idx="963">
                  <c:v>41201</c:v>
                </c:pt>
                <c:pt idx="964">
                  <c:v>41202</c:v>
                </c:pt>
                <c:pt idx="965">
                  <c:v>41203</c:v>
                </c:pt>
                <c:pt idx="966">
                  <c:v>41204</c:v>
                </c:pt>
                <c:pt idx="967">
                  <c:v>41205</c:v>
                </c:pt>
                <c:pt idx="968">
                  <c:v>41206</c:v>
                </c:pt>
                <c:pt idx="969">
                  <c:v>41207</c:v>
                </c:pt>
                <c:pt idx="970">
                  <c:v>41208</c:v>
                </c:pt>
                <c:pt idx="971">
                  <c:v>41209</c:v>
                </c:pt>
                <c:pt idx="972">
                  <c:v>41210</c:v>
                </c:pt>
                <c:pt idx="973">
                  <c:v>41211</c:v>
                </c:pt>
                <c:pt idx="974">
                  <c:v>41212</c:v>
                </c:pt>
                <c:pt idx="975">
                  <c:v>41213</c:v>
                </c:pt>
                <c:pt idx="976">
                  <c:v>41214</c:v>
                </c:pt>
                <c:pt idx="977">
                  <c:v>41215</c:v>
                </c:pt>
                <c:pt idx="978">
                  <c:v>41216</c:v>
                </c:pt>
                <c:pt idx="979">
                  <c:v>41217</c:v>
                </c:pt>
                <c:pt idx="980">
                  <c:v>41218</c:v>
                </c:pt>
                <c:pt idx="981">
                  <c:v>41219</c:v>
                </c:pt>
                <c:pt idx="982">
                  <c:v>41220</c:v>
                </c:pt>
                <c:pt idx="983">
                  <c:v>41221</c:v>
                </c:pt>
                <c:pt idx="984">
                  <c:v>41222</c:v>
                </c:pt>
                <c:pt idx="985">
                  <c:v>41223</c:v>
                </c:pt>
                <c:pt idx="986">
                  <c:v>41224</c:v>
                </c:pt>
                <c:pt idx="987">
                  <c:v>41225</c:v>
                </c:pt>
                <c:pt idx="988">
                  <c:v>41226</c:v>
                </c:pt>
                <c:pt idx="989">
                  <c:v>41227</c:v>
                </c:pt>
                <c:pt idx="990">
                  <c:v>41228</c:v>
                </c:pt>
                <c:pt idx="991">
                  <c:v>41229</c:v>
                </c:pt>
                <c:pt idx="992">
                  <c:v>41230</c:v>
                </c:pt>
                <c:pt idx="993">
                  <c:v>41231</c:v>
                </c:pt>
                <c:pt idx="994">
                  <c:v>41232</c:v>
                </c:pt>
                <c:pt idx="995">
                  <c:v>41233</c:v>
                </c:pt>
                <c:pt idx="996">
                  <c:v>41234</c:v>
                </c:pt>
                <c:pt idx="997">
                  <c:v>41235</c:v>
                </c:pt>
                <c:pt idx="998">
                  <c:v>41236</c:v>
                </c:pt>
                <c:pt idx="999">
                  <c:v>41237</c:v>
                </c:pt>
                <c:pt idx="1000">
                  <c:v>41238</c:v>
                </c:pt>
                <c:pt idx="1001">
                  <c:v>41239</c:v>
                </c:pt>
                <c:pt idx="1002">
                  <c:v>41240</c:v>
                </c:pt>
                <c:pt idx="1003">
                  <c:v>41241</c:v>
                </c:pt>
                <c:pt idx="1004">
                  <c:v>41242</c:v>
                </c:pt>
                <c:pt idx="1005">
                  <c:v>41243</c:v>
                </c:pt>
                <c:pt idx="1006">
                  <c:v>41244</c:v>
                </c:pt>
                <c:pt idx="1007">
                  <c:v>41245</c:v>
                </c:pt>
                <c:pt idx="1008">
                  <c:v>41246</c:v>
                </c:pt>
                <c:pt idx="1009">
                  <c:v>41247</c:v>
                </c:pt>
                <c:pt idx="1010">
                  <c:v>41248</c:v>
                </c:pt>
                <c:pt idx="1011">
                  <c:v>41249</c:v>
                </c:pt>
                <c:pt idx="1012">
                  <c:v>41250</c:v>
                </c:pt>
                <c:pt idx="1013">
                  <c:v>41251</c:v>
                </c:pt>
                <c:pt idx="1014">
                  <c:v>41252</c:v>
                </c:pt>
                <c:pt idx="1015">
                  <c:v>41253</c:v>
                </c:pt>
                <c:pt idx="1016">
                  <c:v>41254</c:v>
                </c:pt>
                <c:pt idx="1017">
                  <c:v>41255</c:v>
                </c:pt>
                <c:pt idx="1018">
                  <c:v>41256</c:v>
                </c:pt>
                <c:pt idx="1019">
                  <c:v>41257</c:v>
                </c:pt>
                <c:pt idx="1020">
                  <c:v>41258</c:v>
                </c:pt>
                <c:pt idx="1021">
                  <c:v>41259</c:v>
                </c:pt>
                <c:pt idx="1022">
                  <c:v>41260</c:v>
                </c:pt>
                <c:pt idx="1023">
                  <c:v>41261</c:v>
                </c:pt>
                <c:pt idx="1024">
                  <c:v>41262</c:v>
                </c:pt>
                <c:pt idx="1025">
                  <c:v>41263</c:v>
                </c:pt>
                <c:pt idx="1026">
                  <c:v>41264</c:v>
                </c:pt>
                <c:pt idx="1027">
                  <c:v>41265</c:v>
                </c:pt>
                <c:pt idx="1028">
                  <c:v>41266</c:v>
                </c:pt>
                <c:pt idx="1029">
                  <c:v>41267</c:v>
                </c:pt>
                <c:pt idx="1030">
                  <c:v>41268</c:v>
                </c:pt>
                <c:pt idx="1031">
                  <c:v>41269</c:v>
                </c:pt>
                <c:pt idx="1032">
                  <c:v>41270</c:v>
                </c:pt>
                <c:pt idx="1033">
                  <c:v>41271</c:v>
                </c:pt>
                <c:pt idx="1034">
                  <c:v>41272</c:v>
                </c:pt>
                <c:pt idx="1035">
                  <c:v>41273</c:v>
                </c:pt>
                <c:pt idx="1036">
                  <c:v>41274</c:v>
                </c:pt>
                <c:pt idx="1037">
                  <c:v>41275</c:v>
                </c:pt>
                <c:pt idx="1038">
                  <c:v>41276</c:v>
                </c:pt>
                <c:pt idx="1039">
                  <c:v>41277</c:v>
                </c:pt>
                <c:pt idx="1040">
                  <c:v>41278</c:v>
                </c:pt>
                <c:pt idx="1041">
                  <c:v>41279</c:v>
                </c:pt>
                <c:pt idx="1042">
                  <c:v>41280</c:v>
                </c:pt>
                <c:pt idx="1043">
                  <c:v>41281</c:v>
                </c:pt>
                <c:pt idx="1044">
                  <c:v>41282</c:v>
                </c:pt>
                <c:pt idx="1045">
                  <c:v>41283</c:v>
                </c:pt>
                <c:pt idx="1046">
                  <c:v>41284</c:v>
                </c:pt>
                <c:pt idx="1047">
                  <c:v>41285</c:v>
                </c:pt>
                <c:pt idx="1048">
                  <c:v>41286</c:v>
                </c:pt>
                <c:pt idx="1049">
                  <c:v>41287</c:v>
                </c:pt>
                <c:pt idx="1050">
                  <c:v>41288</c:v>
                </c:pt>
                <c:pt idx="1051">
                  <c:v>41289</c:v>
                </c:pt>
                <c:pt idx="1052">
                  <c:v>41290</c:v>
                </c:pt>
                <c:pt idx="1053">
                  <c:v>41291</c:v>
                </c:pt>
                <c:pt idx="1054">
                  <c:v>41292</c:v>
                </c:pt>
                <c:pt idx="1055">
                  <c:v>41293</c:v>
                </c:pt>
                <c:pt idx="1056">
                  <c:v>41294</c:v>
                </c:pt>
                <c:pt idx="1057">
                  <c:v>41295</c:v>
                </c:pt>
                <c:pt idx="1058">
                  <c:v>41296</c:v>
                </c:pt>
                <c:pt idx="1059">
                  <c:v>41297</c:v>
                </c:pt>
                <c:pt idx="1060">
                  <c:v>41298</c:v>
                </c:pt>
                <c:pt idx="1061">
                  <c:v>41299</c:v>
                </c:pt>
                <c:pt idx="1062">
                  <c:v>41300</c:v>
                </c:pt>
                <c:pt idx="1063">
                  <c:v>41301</c:v>
                </c:pt>
                <c:pt idx="1064">
                  <c:v>41302</c:v>
                </c:pt>
                <c:pt idx="1065">
                  <c:v>41303</c:v>
                </c:pt>
                <c:pt idx="1066">
                  <c:v>41304</c:v>
                </c:pt>
                <c:pt idx="1067">
                  <c:v>41305</c:v>
                </c:pt>
                <c:pt idx="1068">
                  <c:v>41306</c:v>
                </c:pt>
                <c:pt idx="1069">
                  <c:v>41307</c:v>
                </c:pt>
                <c:pt idx="1070">
                  <c:v>41308</c:v>
                </c:pt>
                <c:pt idx="1071">
                  <c:v>41309</c:v>
                </c:pt>
                <c:pt idx="1072">
                  <c:v>41310</c:v>
                </c:pt>
                <c:pt idx="1073">
                  <c:v>41311</c:v>
                </c:pt>
                <c:pt idx="1074">
                  <c:v>41312</c:v>
                </c:pt>
                <c:pt idx="1075">
                  <c:v>41313</c:v>
                </c:pt>
                <c:pt idx="1076">
                  <c:v>41314</c:v>
                </c:pt>
                <c:pt idx="1077">
                  <c:v>41315</c:v>
                </c:pt>
                <c:pt idx="1078">
                  <c:v>41316</c:v>
                </c:pt>
                <c:pt idx="1079">
                  <c:v>41317</c:v>
                </c:pt>
                <c:pt idx="1080">
                  <c:v>41318</c:v>
                </c:pt>
                <c:pt idx="1081">
                  <c:v>41319</c:v>
                </c:pt>
                <c:pt idx="1082">
                  <c:v>41320</c:v>
                </c:pt>
                <c:pt idx="1083">
                  <c:v>41321</c:v>
                </c:pt>
                <c:pt idx="1084">
                  <c:v>41322</c:v>
                </c:pt>
                <c:pt idx="1085">
                  <c:v>41323</c:v>
                </c:pt>
                <c:pt idx="1086">
                  <c:v>41324</c:v>
                </c:pt>
                <c:pt idx="1087">
                  <c:v>41325</c:v>
                </c:pt>
                <c:pt idx="1088">
                  <c:v>41326</c:v>
                </c:pt>
                <c:pt idx="1089">
                  <c:v>41327</c:v>
                </c:pt>
                <c:pt idx="1090">
                  <c:v>41328</c:v>
                </c:pt>
                <c:pt idx="1091">
                  <c:v>41329</c:v>
                </c:pt>
                <c:pt idx="1092">
                  <c:v>41330</c:v>
                </c:pt>
                <c:pt idx="1093">
                  <c:v>41331</c:v>
                </c:pt>
                <c:pt idx="1094">
                  <c:v>41332</c:v>
                </c:pt>
                <c:pt idx="1095">
                  <c:v>41333</c:v>
                </c:pt>
                <c:pt idx="1096">
                  <c:v>41334</c:v>
                </c:pt>
                <c:pt idx="1097">
                  <c:v>41335</c:v>
                </c:pt>
                <c:pt idx="1098">
                  <c:v>41336</c:v>
                </c:pt>
                <c:pt idx="1099">
                  <c:v>41337</c:v>
                </c:pt>
                <c:pt idx="1100">
                  <c:v>41338</c:v>
                </c:pt>
                <c:pt idx="1101">
                  <c:v>41339</c:v>
                </c:pt>
                <c:pt idx="1102">
                  <c:v>41340</c:v>
                </c:pt>
                <c:pt idx="1103">
                  <c:v>41341</c:v>
                </c:pt>
                <c:pt idx="1104">
                  <c:v>41342</c:v>
                </c:pt>
                <c:pt idx="1105">
                  <c:v>41343</c:v>
                </c:pt>
                <c:pt idx="1106">
                  <c:v>41344</c:v>
                </c:pt>
                <c:pt idx="1107">
                  <c:v>41345</c:v>
                </c:pt>
                <c:pt idx="1108">
                  <c:v>41346</c:v>
                </c:pt>
                <c:pt idx="1109">
                  <c:v>41347</c:v>
                </c:pt>
                <c:pt idx="1110">
                  <c:v>41348</c:v>
                </c:pt>
                <c:pt idx="1111">
                  <c:v>41349</c:v>
                </c:pt>
                <c:pt idx="1112">
                  <c:v>41350</c:v>
                </c:pt>
                <c:pt idx="1113">
                  <c:v>41351</c:v>
                </c:pt>
                <c:pt idx="1114">
                  <c:v>41352</c:v>
                </c:pt>
                <c:pt idx="1115">
                  <c:v>41353</c:v>
                </c:pt>
                <c:pt idx="1116">
                  <c:v>41354</c:v>
                </c:pt>
                <c:pt idx="1117">
                  <c:v>41355</c:v>
                </c:pt>
                <c:pt idx="1118">
                  <c:v>41356</c:v>
                </c:pt>
                <c:pt idx="1119">
                  <c:v>41357</c:v>
                </c:pt>
                <c:pt idx="1120">
                  <c:v>41358</c:v>
                </c:pt>
                <c:pt idx="1121">
                  <c:v>41359</c:v>
                </c:pt>
                <c:pt idx="1122">
                  <c:v>41360</c:v>
                </c:pt>
                <c:pt idx="1123">
                  <c:v>41361</c:v>
                </c:pt>
                <c:pt idx="1124">
                  <c:v>41362</c:v>
                </c:pt>
                <c:pt idx="1125">
                  <c:v>41363</c:v>
                </c:pt>
                <c:pt idx="1126">
                  <c:v>41364</c:v>
                </c:pt>
                <c:pt idx="1127">
                  <c:v>41365</c:v>
                </c:pt>
                <c:pt idx="1128">
                  <c:v>41366</c:v>
                </c:pt>
                <c:pt idx="1129">
                  <c:v>41367</c:v>
                </c:pt>
                <c:pt idx="1130">
                  <c:v>41368</c:v>
                </c:pt>
                <c:pt idx="1131">
                  <c:v>41369</c:v>
                </c:pt>
                <c:pt idx="1132">
                  <c:v>41370</c:v>
                </c:pt>
                <c:pt idx="1133">
                  <c:v>41371</c:v>
                </c:pt>
                <c:pt idx="1134">
                  <c:v>41372</c:v>
                </c:pt>
                <c:pt idx="1135">
                  <c:v>41373</c:v>
                </c:pt>
                <c:pt idx="1136">
                  <c:v>41374</c:v>
                </c:pt>
                <c:pt idx="1137">
                  <c:v>41375</c:v>
                </c:pt>
                <c:pt idx="1138">
                  <c:v>41376</c:v>
                </c:pt>
                <c:pt idx="1139">
                  <c:v>41377</c:v>
                </c:pt>
                <c:pt idx="1140">
                  <c:v>41378</c:v>
                </c:pt>
                <c:pt idx="1141">
                  <c:v>41379</c:v>
                </c:pt>
                <c:pt idx="1142">
                  <c:v>41380</c:v>
                </c:pt>
                <c:pt idx="1143">
                  <c:v>41381</c:v>
                </c:pt>
                <c:pt idx="1144">
                  <c:v>41382</c:v>
                </c:pt>
                <c:pt idx="1145">
                  <c:v>41383</c:v>
                </c:pt>
                <c:pt idx="1146">
                  <c:v>41384</c:v>
                </c:pt>
                <c:pt idx="1147">
                  <c:v>41385</c:v>
                </c:pt>
                <c:pt idx="1148">
                  <c:v>41386</c:v>
                </c:pt>
                <c:pt idx="1149">
                  <c:v>41387</c:v>
                </c:pt>
                <c:pt idx="1150">
                  <c:v>41388</c:v>
                </c:pt>
                <c:pt idx="1151">
                  <c:v>41389</c:v>
                </c:pt>
                <c:pt idx="1152">
                  <c:v>41390</c:v>
                </c:pt>
                <c:pt idx="1153">
                  <c:v>41391</c:v>
                </c:pt>
                <c:pt idx="1154">
                  <c:v>41392</c:v>
                </c:pt>
                <c:pt idx="1155">
                  <c:v>41393</c:v>
                </c:pt>
                <c:pt idx="1156">
                  <c:v>41394</c:v>
                </c:pt>
                <c:pt idx="1157">
                  <c:v>41395</c:v>
                </c:pt>
                <c:pt idx="1158">
                  <c:v>41396</c:v>
                </c:pt>
                <c:pt idx="1159">
                  <c:v>41397</c:v>
                </c:pt>
                <c:pt idx="1160">
                  <c:v>41398</c:v>
                </c:pt>
                <c:pt idx="1161">
                  <c:v>41399</c:v>
                </c:pt>
                <c:pt idx="1162">
                  <c:v>41400</c:v>
                </c:pt>
                <c:pt idx="1163">
                  <c:v>41401</c:v>
                </c:pt>
                <c:pt idx="1164">
                  <c:v>41402</c:v>
                </c:pt>
                <c:pt idx="1165">
                  <c:v>41403</c:v>
                </c:pt>
                <c:pt idx="1166">
                  <c:v>41404</c:v>
                </c:pt>
                <c:pt idx="1167">
                  <c:v>41405</c:v>
                </c:pt>
                <c:pt idx="1168">
                  <c:v>41406</c:v>
                </c:pt>
                <c:pt idx="1169">
                  <c:v>41407</c:v>
                </c:pt>
                <c:pt idx="1170">
                  <c:v>41408</c:v>
                </c:pt>
                <c:pt idx="1171">
                  <c:v>41409</c:v>
                </c:pt>
                <c:pt idx="1172">
                  <c:v>41410</c:v>
                </c:pt>
                <c:pt idx="1173">
                  <c:v>41411</c:v>
                </c:pt>
                <c:pt idx="1174">
                  <c:v>41412</c:v>
                </c:pt>
                <c:pt idx="1175">
                  <c:v>41413</c:v>
                </c:pt>
                <c:pt idx="1176">
                  <c:v>41414</c:v>
                </c:pt>
                <c:pt idx="1177">
                  <c:v>41415</c:v>
                </c:pt>
                <c:pt idx="1178">
                  <c:v>41416</c:v>
                </c:pt>
                <c:pt idx="1179">
                  <c:v>41417</c:v>
                </c:pt>
                <c:pt idx="1180">
                  <c:v>41418</c:v>
                </c:pt>
                <c:pt idx="1181">
                  <c:v>41419</c:v>
                </c:pt>
                <c:pt idx="1182">
                  <c:v>41420</c:v>
                </c:pt>
                <c:pt idx="1183">
                  <c:v>41421</c:v>
                </c:pt>
                <c:pt idx="1184">
                  <c:v>41422</c:v>
                </c:pt>
                <c:pt idx="1185">
                  <c:v>41423</c:v>
                </c:pt>
                <c:pt idx="1186">
                  <c:v>41424</c:v>
                </c:pt>
                <c:pt idx="1187">
                  <c:v>41425</c:v>
                </c:pt>
                <c:pt idx="1188">
                  <c:v>41426</c:v>
                </c:pt>
                <c:pt idx="1189">
                  <c:v>41427</c:v>
                </c:pt>
                <c:pt idx="1190">
                  <c:v>41428</c:v>
                </c:pt>
                <c:pt idx="1191">
                  <c:v>41429</c:v>
                </c:pt>
                <c:pt idx="1192">
                  <c:v>41430</c:v>
                </c:pt>
                <c:pt idx="1193">
                  <c:v>41431</c:v>
                </c:pt>
                <c:pt idx="1194">
                  <c:v>41432</c:v>
                </c:pt>
                <c:pt idx="1195">
                  <c:v>41433</c:v>
                </c:pt>
                <c:pt idx="1196">
                  <c:v>41434</c:v>
                </c:pt>
                <c:pt idx="1197">
                  <c:v>41435</c:v>
                </c:pt>
                <c:pt idx="1198">
                  <c:v>41436</c:v>
                </c:pt>
                <c:pt idx="1199">
                  <c:v>41437</c:v>
                </c:pt>
                <c:pt idx="1200">
                  <c:v>41438</c:v>
                </c:pt>
                <c:pt idx="1201">
                  <c:v>41439</c:v>
                </c:pt>
                <c:pt idx="1202">
                  <c:v>41440</c:v>
                </c:pt>
                <c:pt idx="1203">
                  <c:v>41441</c:v>
                </c:pt>
                <c:pt idx="1204">
                  <c:v>41442</c:v>
                </c:pt>
                <c:pt idx="1205">
                  <c:v>41443</c:v>
                </c:pt>
                <c:pt idx="1206">
                  <c:v>41444</c:v>
                </c:pt>
                <c:pt idx="1207">
                  <c:v>41445</c:v>
                </c:pt>
                <c:pt idx="1208">
                  <c:v>41446</c:v>
                </c:pt>
                <c:pt idx="1209">
                  <c:v>41447</c:v>
                </c:pt>
                <c:pt idx="1210">
                  <c:v>41448</c:v>
                </c:pt>
                <c:pt idx="1211">
                  <c:v>41449</c:v>
                </c:pt>
                <c:pt idx="1212">
                  <c:v>41450</c:v>
                </c:pt>
                <c:pt idx="1213">
                  <c:v>41451</c:v>
                </c:pt>
                <c:pt idx="1214">
                  <c:v>41452</c:v>
                </c:pt>
                <c:pt idx="1215">
                  <c:v>41453</c:v>
                </c:pt>
                <c:pt idx="1216">
                  <c:v>41454</c:v>
                </c:pt>
                <c:pt idx="1217">
                  <c:v>41455</c:v>
                </c:pt>
                <c:pt idx="1218">
                  <c:v>41456</c:v>
                </c:pt>
                <c:pt idx="1219">
                  <c:v>41457</c:v>
                </c:pt>
                <c:pt idx="1220">
                  <c:v>41458</c:v>
                </c:pt>
                <c:pt idx="1221">
                  <c:v>41459</c:v>
                </c:pt>
                <c:pt idx="1222">
                  <c:v>41460</c:v>
                </c:pt>
                <c:pt idx="1223">
                  <c:v>41461</c:v>
                </c:pt>
                <c:pt idx="1224">
                  <c:v>41462</c:v>
                </c:pt>
                <c:pt idx="1225">
                  <c:v>41463</c:v>
                </c:pt>
                <c:pt idx="1226">
                  <c:v>41464</c:v>
                </c:pt>
                <c:pt idx="1227">
                  <c:v>41465</c:v>
                </c:pt>
                <c:pt idx="1228">
                  <c:v>41466</c:v>
                </c:pt>
                <c:pt idx="1229">
                  <c:v>41467</c:v>
                </c:pt>
                <c:pt idx="1230">
                  <c:v>41468</c:v>
                </c:pt>
                <c:pt idx="1231">
                  <c:v>41469</c:v>
                </c:pt>
                <c:pt idx="1232">
                  <c:v>41470</c:v>
                </c:pt>
                <c:pt idx="1233">
                  <c:v>41471</c:v>
                </c:pt>
                <c:pt idx="1234">
                  <c:v>41472</c:v>
                </c:pt>
                <c:pt idx="1235">
                  <c:v>41473</c:v>
                </c:pt>
                <c:pt idx="1236">
                  <c:v>41474</c:v>
                </c:pt>
                <c:pt idx="1237">
                  <c:v>41475</c:v>
                </c:pt>
                <c:pt idx="1238">
                  <c:v>41476</c:v>
                </c:pt>
                <c:pt idx="1239">
                  <c:v>41477</c:v>
                </c:pt>
                <c:pt idx="1240">
                  <c:v>41478</c:v>
                </c:pt>
                <c:pt idx="1241">
                  <c:v>41479</c:v>
                </c:pt>
                <c:pt idx="1242">
                  <c:v>41480</c:v>
                </c:pt>
                <c:pt idx="1243">
                  <c:v>41481</c:v>
                </c:pt>
                <c:pt idx="1244">
                  <c:v>41482</c:v>
                </c:pt>
                <c:pt idx="1245">
                  <c:v>41483</c:v>
                </c:pt>
                <c:pt idx="1246">
                  <c:v>41484</c:v>
                </c:pt>
                <c:pt idx="1247">
                  <c:v>41485</c:v>
                </c:pt>
                <c:pt idx="1248">
                  <c:v>41486</c:v>
                </c:pt>
                <c:pt idx="1249">
                  <c:v>41487</c:v>
                </c:pt>
                <c:pt idx="1250">
                  <c:v>41488</c:v>
                </c:pt>
                <c:pt idx="1251">
                  <c:v>41489</c:v>
                </c:pt>
                <c:pt idx="1252">
                  <c:v>41490</c:v>
                </c:pt>
                <c:pt idx="1253">
                  <c:v>41491</c:v>
                </c:pt>
                <c:pt idx="1254">
                  <c:v>41492</c:v>
                </c:pt>
                <c:pt idx="1255">
                  <c:v>41493</c:v>
                </c:pt>
                <c:pt idx="1256">
                  <c:v>41494</c:v>
                </c:pt>
                <c:pt idx="1257">
                  <c:v>41495</c:v>
                </c:pt>
                <c:pt idx="1258">
                  <c:v>41496</c:v>
                </c:pt>
                <c:pt idx="1259">
                  <c:v>41497</c:v>
                </c:pt>
                <c:pt idx="1260">
                  <c:v>41498</c:v>
                </c:pt>
                <c:pt idx="1261">
                  <c:v>41499</c:v>
                </c:pt>
                <c:pt idx="1262">
                  <c:v>41500</c:v>
                </c:pt>
                <c:pt idx="1263">
                  <c:v>41501</c:v>
                </c:pt>
                <c:pt idx="1264">
                  <c:v>41502</c:v>
                </c:pt>
                <c:pt idx="1265">
                  <c:v>41503</c:v>
                </c:pt>
                <c:pt idx="1266">
                  <c:v>41504</c:v>
                </c:pt>
                <c:pt idx="1267">
                  <c:v>41505</c:v>
                </c:pt>
                <c:pt idx="1268">
                  <c:v>41506</c:v>
                </c:pt>
                <c:pt idx="1269">
                  <c:v>41507</c:v>
                </c:pt>
                <c:pt idx="1270">
                  <c:v>41508</c:v>
                </c:pt>
                <c:pt idx="1271">
                  <c:v>41509</c:v>
                </c:pt>
                <c:pt idx="1272">
                  <c:v>41510</c:v>
                </c:pt>
                <c:pt idx="1273">
                  <c:v>41511</c:v>
                </c:pt>
                <c:pt idx="1274">
                  <c:v>41512</c:v>
                </c:pt>
                <c:pt idx="1275">
                  <c:v>41513</c:v>
                </c:pt>
                <c:pt idx="1276">
                  <c:v>41514</c:v>
                </c:pt>
                <c:pt idx="1277">
                  <c:v>41515</c:v>
                </c:pt>
                <c:pt idx="1278">
                  <c:v>41516</c:v>
                </c:pt>
                <c:pt idx="1279">
                  <c:v>41517</c:v>
                </c:pt>
                <c:pt idx="1280">
                  <c:v>41518</c:v>
                </c:pt>
                <c:pt idx="1281">
                  <c:v>41519</c:v>
                </c:pt>
                <c:pt idx="1282">
                  <c:v>41520</c:v>
                </c:pt>
                <c:pt idx="1283">
                  <c:v>41521</c:v>
                </c:pt>
                <c:pt idx="1284">
                  <c:v>41522</c:v>
                </c:pt>
                <c:pt idx="1285">
                  <c:v>41523</c:v>
                </c:pt>
                <c:pt idx="1286">
                  <c:v>41524</c:v>
                </c:pt>
                <c:pt idx="1287">
                  <c:v>41525</c:v>
                </c:pt>
                <c:pt idx="1288">
                  <c:v>41526</c:v>
                </c:pt>
                <c:pt idx="1289">
                  <c:v>41527</c:v>
                </c:pt>
                <c:pt idx="1290">
                  <c:v>41528</c:v>
                </c:pt>
                <c:pt idx="1291">
                  <c:v>41529</c:v>
                </c:pt>
                <c:pt idx="1292">
                  <c:v>41530</c:v>
                </c:pt>
                <c:pt idx="1293">
                  <c:v>41531</c:v>
                </c:pt>
                <c:pt idx="1294">
                  <c:v>41532</c:v>
                </c:pt>
                <c:pt idx="1295">
                  <c:v>41533</c:v>
                </c:pt>
                <c:pt idx="1296">
                  <c:v>41534</c:v>
                </c:pt>
                <c:pt idx="1297">
                  <c:v>41535</c:v>
                </c:pt>
                <c:pt idx="1298">
                  <c:v>41536</c:v>
                </c:pt>
                <c:pt idx="1299">
                  <c:v>41537</c:v>
                </c:pt>
                <c:pt idx="1300">
                  <c:v>41538</c:v>
                </c:pt>
                <c:pt idx="1301">
                  <c:v>41539</c:v>
                </c:pt>
                <c:pt idx="1302">
                  <c:v>41540</c:v>
                </c:pt>
                <c:pt idx="1303">
                  <c:v>41541</c:v>
                </c:pt>
                <c:pt idx="1304">
                  <c:v>41542</c:v>
                </c:pt>
                <c:pt idx="1305">
                  <c:v>41543</c:v>
                </c:pt>
                <c:pt idx="1306">
                  <c:v>41544</c:v>
                </c:pt>
                <c:pt idx="1307">
                  <c:v>41545</c:v>
                </c:pt>
                <c:pt idx="1308">
                  <c:v>41546</c:v>
                </c:pt>
                <c:pt idx="1309">
                  <c:v>41547</c:v>
                </c:pt>
                <c:pt idx="1310">
                  <c:v>41548</c:v>
                </c:pt>
                <c:pt idx="1311">
                  <c:v>41549</c:v>
                </c:pt>
                <c:pt idx="1312">
                  <c:v>41550</c:v>
                </c:pt>
                <c:pt idx="1313">
                  <c:v>41551</c:v>
                </c:pt>
                <c:pt idx="1314">
                  <c:v>41552</c:v>
                </c:pt>
                <c:pt idx="1315">
                  <c:v>41553</c:v>
                </c:pt>
                <c:pt idx="1316">
                  <c:v>41554</c:v>
                </c:pt>
                <c:pt idx="1317">
                  <c:v>41555</c:v>
                </c:pt>
                <c:pt idx="1318">
                  <c:v>41556</c:v>
                </c:pt>
                <c:pt idx="1319">
                  <c:v>41557</c:v>
                </c:pt>
                <c:pt idx="1320">
                  <c:v>41558</c:v>
                </c:pt>
                <c:pt idx="1321">
                  <c:v>41559</c:v>
                </c:pt>
                <c:pt idx="1322">
                  <c:v>41560</c:v>
                </c:pt>
                <c:pt idx="1323">
                  <c:v>41561</c:v>
                </c:pt>
                <c:pt idx="1324">
                  <c:v>41562</c:v>
                </c:pt>
                <c:pt idx="1325">
                  <c:v>41563</c:v>
                </c:pt>
                <c:pt idx="1326">
                  <c:v>41564</c:v>
                </c:pt>
                <c:pt idx="1327">
                  <c:v>41565</c:v>
                </c:pt>
                <c:pt idx="1328">
                  <c:v>41566</c:v>
                </c:pt>
                <c:pt idx="1329">
                  <c:v>41567</c:v>
                </c:pt>
                <c:pt idx="1330">
                  <c:v>41568</c:v>
                </c:pt>
                <c:pt idx="1331">
                  <c:v>41569</c:v>
                </c:pt>
                <c:pt idx="1332">
                  <c:v>41570</c:v>
                </c:pt>
                <c:pt idx="1333">
                  <c:v>41571</c:v>
                </c:pt>
                <c:pt idx="1334">
                  <c:v>41572</c:v>
                </c:pt>
                <c:pt idx="1335">
                  <c:v>41573</c:v>
                </c:pt>
                <c:pt idx="1336">
                  <c:v>41574</c:v>
                </c:pt>
                <c:pt idx="1337">
                  <c:v>41575</c:v>
                </c:pt>
                <c:pt idx="1338">
                  <c:v>41576</c:v>
                </c:pt>
                <c:pt idx="1339">
                  <c:v>41577</c:v>
                </c:pt>
                <c:pt idx="1340">
                  <c:v>41578</c:v>
                </c:pt>
                <c:pt idx="1341">
                  <c:v>41579</c:v>
                </c:pt>
                <c:pt idx="1342">
                  <c:v>41580</c:v>
                </c:pt>
                <c:pt idx="1343">
                  <c:v>41581</c:v>
                </c:pt>
                <c:pt idx="1344">
                  <c:v>41582</c:v>
                </c:pt>
                <c:pt idx="1345">
                  <c:v>41583</c:v>
                </c:pt>
                <c:pt idx="1346">
                  <c:v>41584</c:v>
                </c:pt>
                <c:pt idx="1347">
                  <c:v>41585</c:v>
                </c:pt>
                <c:pt idx="1348">
                  <c:v>41586</c:v>
                </c:pt>
                <c:pt idx="1349">
                  <c:v>41587</c:v>
                </c:pt>
                <c:pt idx="1350">
                  <c:v>41588</c:v>
                </c:pt>
                <c:pt idx="1351">
                  <c:v>41589</c:v>
                </c:pt>
                <c:pt idx="1352">
                  <c:v>41590</c:v>
                </c:pt>
                <c:pt idx="1353">
                  <c:v>41591</c:v>
                </c:pt>
                <c:pt idx="1354">
                  <c:v>41592</c:v>
                </c:pt>
                <c:pt idx="1355">
                  <c:v>41593</c:v>
                </c:pt>
                <c:pt idx="1356">
                  <c:v>41594</c:v>
                </c:pt>
                <c:pt idx="1357">
                  <c:v>41595</c:v>
                </c:pt>
                <c:pt idx="1358">
                  <c:v>41596</c:v>
                </c:pt>
                <c:pt idx="1359">
                  <c:v>41597</c:v>
                </c:pt>
                <c:pt idx="1360">
                  <c:v>41598</c:v>
                </c:pt>
                <c:pt idx="1361">
                  <c:v>41599</c:v>
                </c:pt>
                <c:pt idx="1362">
                  <c:v>41600</c:v>
                </c:pt>
                <c:pt idx="1363">
                  <c:v>41601</c:v>
                </c:pt>
                <c:pt idx="1364">
                  <c:v>41602</c:v>
                </c:pt>
                <c:pt idx="1365">
                  <c:v>41603</c:v>
                </c:pt>
                <c:pt idx="1366">
                  <c:v>41604</c:v>
                </c:pt>
                <c:pt idx="1367">
                  <c:v>41605</c:v>
                </c:pt>
                <c:pt idx="1368">
                  <c:v>41606</c:v>
                </c:pt>
                <c:pt idx="1369">
                  <c:v>41607</c:v>
                </c:pt>
                <c:pt idx="1370">
                  <c:v>41608</c:v>
                </c:pt>
                <c:pt idx="1371">
                  <c:v>41609</c:v>
                </c:pt>
                <c:pt idx="1372">
                  <c:v>41610</c:v>
                </c:pt>
                <c:pt idx="1373">
                  <c:v>41611</c:v>
                </c:pt>
                <c:pt idx="1374">
                  <c:v>41612</c:v>
                </c:pt>
                <c:pt idx="1375">
                  <c:v>41613</c:v>
                </c:pt>
                <c:pt idx="1376">
                  <c:v>41614</c:v>
                </c:pt>
                <c:pt idx="1377">
                  <c:v>41615</c:v>
                </c:pt>
                <c:pt idx="1378">
                  <c:v>41616</c:v>
                </c:pt>
                <c:pt idx="1379">
                  <c:v>41617</c:v>
                </c:pt>
                <c:pt idx="1380">
                  <c:v>41618</c:v>
                </c:pt>
                <c:pt idx="1381">
                  <c:v>41619</c:v>
                </c:pt>
                <c:pt idx="1382">
                  <c:v>41620</c:v>
                </c:pt>
                <c:pt idx="1383">
                  <c:v>41621</c:v>
                </c:pt>
                <c:pt idx="1384">
                  <c:v>41622</c:v>
                </c:pt>
                <c:pt idx="1385">
                  <c:v>41623</c:v>
                </c:pt>
                <c:pt idx="1386">
                  <c:v>41624</c:v>
                </c:pt>
                <c:pt idx="1387">
                  <c:v>41625</c:v>
                </c:pt>
                <c:pt idx="1388">
                  <c:v>41626</c:v>
                </c:pt>
                <c:pt idx="1389">
                  <c:v>41627</c:v>
                </c:pt>
                <c:pt idx="1390">
                  <c:v>41628</c:v>
                </c:pt>
                <c:pt idx="1391">
                  <c:v>41629</c:v>
                </c:pt>
                <c:pt idx="1392">
                  <c:v>41630</c:v>
                </c:pt>
                <c:pt idx="1393">
                  <c:v>41631</c:v>
                </c:pt>
                <c:pt idx="1394">
                  <c:v>41632</c:v>
                </c:pt>
                <c:pt idx="1395">
                  <c:v>41633</c:v>
                </c:pt>
                <c:pt idx="1396">
                  <c:v>41634</c:v>
                </c:pt>
                <c:pt idx="1397">
                  <c:v>41635</c:v>
                </c:pt>
                <c:pt idx="1398">
                  <c:v>41636</c:v>
                </c:pt>
                <c:pt idx="1399">
                  <c:v>41637</c:v>
                </c:pt>
                <c:pt idx="1400">
                  <c:v>41638</c:v>
                </c:pt>
                <c:pt idx="1401">
                  <c:v>41639</c:v>
                </c:pt>
                <c:pt idx="1402">
                  <c:v>41640</c:v>
                </c:pt>
                <c:pt idx="1403">
                  <c:v>41641</c:v>
                </c:pt>
                <c:pt idx="1404">
                  <c:v>41642</c:v>
                </c:pt>
                <c:pt idx="1405">
                  <c:v>41643</c:v>
                </c:pt>
                <c:pt idx="1406">
                  <c:v>41644</c:v>
                </c:pt>
                <c:pt idx="1407">
                  <c:v>41645</c:v>
                </c:pt>
                <c:pt idx="1408">
                  <c:v>41646</c:v>
                </c:pt>
                <c:pt idx="1409">
                  <c:v>41647</c:v>
                </c:pt>
                <c:pt idx="1410">
                  <c:v>41648</c:v>
                </c:pt>
                <c:pt idx="1411">
                  <c:v>41649</c:v>
                </c:pt>
                <c:pt idx="1412">
                  <c:v>41650</c:v>
                </c:pt>
                <c:pt idx="1413">
                  <c:v>41651</c:v>
                </c:pt>
                <c:pt idx="1414">
                  <c:v>41652</c:v>
                </c:pt>
                <c:pt idx="1415">
                  <c:v>41653</c:v>
                </c:pt>
                <c:pt idx="1416">
                  <c:v>41654</c:v>
                </c:pt>
                <c:pt idx="1417">
                  <c:v>41655</c:v>
                </c:pt>
                <c:pt idx="1418">
                  <c:v>41656</c:v>
                </c:pt>
                <c:pt idx="1419">
                  <c:v>41657</c:v>
                </c:pt>
                <c:pt idx="1420">
                  <c:v>41658</c:v>
                </c:pt>
                <c:pt idx="1421">
                  <c:v>41659</c:v>
                </c:pt>
                <c:pt idx="1422">
                  <c:v>41660</c:v>
                </c:pt>
                <c:pt idx="1423">
                  <c:v>41661</c:v>
                </c:pt>
                <c:pt idx="1424">
                  <c:v>41662</c:v>
                </c:pt>
                <c:pt idx="1425">
                  <c:v>41663</c:v>
                </c:pt>
                <c:pt idx="1426">
                  <c:v>41664</c:v>
                </c:pt>
                <c:pt idx="1427">
                  <c:v>41665</c:v>
                </c:pt>
                <c:pt idx="1428">
                  <c:v>41666</c:v>
                </c:pt>
                <c:pt idx="1429">
                  <c:v>41667</c:v>
                </c:pt>
                <c:pt idx="1430">
                  <c:v>41668</c:v>
                </c:pt>
                <c:pt idx="1431">
                  <c:v>41669</c:v>
                </c:pt>
                <c:pt idx="1432">
                  <c:v>41670</c:v>
                </c:pt>
                <c:pt idx="1433">
                  <c:v>41671</c:v>
                </c:pt>
                <c:pt idx="1434">
                  <c:v>41672</c:v>
                </c:pt>
                <c:pt idx="1435">
                  <c:v>41673</c:v>
                </c:pt>
                <c:pt idx="1436">
                  <c:v>41674</c:v>
                </c:pt>
                <c:pt idx="1437">
                  <c:v>41675</c:v>
                </c:pt>
                <c:pt idx="1438">
                  <c:v>41676</c:v>
                </c:pt>
                <c:pt idx="1439">
                  <c:v>41677</c:v>
                </c:pt>
                <c:pt idx="1440">
                  <c:v>41678</c:v>
                </c:pt>
                <c:pt idx="1441">
                  <c:v>41679</c:v>
                </c:pt>
                <c:pt idx="1442">
                  <c:v>41680</c:v>
                </c:pt>
                <c:pt idx="1443">
                  <c:v>41681</c:v>
                </c:pt>
                <c:pt idx="1444">
                  <c:v>41682</c:v>
                </c:pt>
                <c:pt idx="1445">
                  <c:v>41683</c:v>
                </c:pt>
                <c:pt idx="1446">
                  <c:v>41684</c:v>
                </c:pt>
                <c:pt idx="1447">
                  <c:v>41685</c:v>
                </c:pt>
                <c:pt idx="1448">
                  <c:v>41686</c:v>
                </c:pt>
                <c:pt idx="1449">
                  <c:v>41687</c:v>
                </c:pt>
                <c:pt idx="1450">
                  <c:v>41688</c:v>
                </c:pt>
                <c:pt idx="1451">
                  <c:v>41689</c:v>
                </c:pt>
                <c:pt idx="1452">
                  <c:v>41690</c:v>
                </c:pt>
                <c:pt idx="1453">
                  <c:v>41691</c:v>
                </c:pt>
                <c:pt idx="1454">
                  <c:v>41692</c:v>
                </c:pt>
                <c:pt idx="1455">
                  <c:v>41693</c:v>
                </c:pt>
                <c:pt idx="1456">
                  <c:v>41694</c:v>
                </c:pt>
                <c:pt idx="1457">
                  <c:v>41695</c:v>
                </c:pt>
                <c:pt idx="1458">
                  <c:v>41696</c:v>
                </c:pt>
                <c:pt idx="1459">
                  <c:v>41697</c:v>
                </c:pt>
                <c:pt idx="1460">
                  <c:v>41698</c:v>
                </c:pt>
                <c:pt idx="1461">
                  <c:v>41699</c:v>
                </c:pt>
                <c:pt idx="1462">
                  <c:v>41700</c:v>
                </c:pt>
                <c:pt idx="1463">
                  <c:v>41701</c:v>
                </c:pt>
                <c:pt idx="1464">
                  <c:v>41702</c:v>
                </c:pt>
                <c:pt idx="1465">
                  <c:v>41703</c:v>
                </c:pt>
                <c:pt idx="1466">
                  <c:v>41704</c:v>
                </c:pt>
                <c:pt idx="1467">
                  <c:v>41705</c:v>
                </c:pt>
                <c:pt idx="1468">
                  <c:v>41706</c:v>
                </c:pt>
                <c:pt idx="1469">
                  <c:v>41707</c:v>
                </c:pt>
                <c:pt idx="1470">
                  <c:v>41708</c:v>
                </c:pt>
                <c:pt idx="1471">
                  <c:v>41709</c:v>
                </c:pt>
                <c:pt idx="1472">
                  <c:v>41710</c:v>
                </c:pt>
                <c:pt idx="1473">
                  <c:v>41711</c:v>
                </c:pt>
                <c:pt idx="1474">
                  <c:v>41712</c:v>
                </c:pt>
                <c:pt idx="1475">
                  <c:v>41713</c:v>
                </c:pt>
                <c:pt idx="1476">
                  <c:v>41714</c:v>
                </c:pt>
                <c:pt idx="1477">
                  <c:v>41715</c:v>
                </c:pt>
                <c:pt idx="1478">
                  <c:v>41716</c:v>
                </c:pt>
                <c:pt idx="1479">
                  <c:v>41717</c:v>
                </c:pt>
                <c:pt idx="1480">
                  <c:v>41718</c:v>
                </c:pt>
                <c:pt idx="1481">
                  <c:v>41719</c:v>
                </c:pt>
                <c:pt idx="1482">
                  <c:v>41720</c:v>
                </c:pt>
                <c:pt idx="1483">
                  <c:v>41721</c:v>
                </c:pt>
                <c:pt idx="1484">
                  <c:v>41722</c:v>
                </c:pt>
                <c:pt idx="1485">
                  <c:v>41723</c:v>
                </c:pt>
                <c:pt idx="1486">
                  <c:v>41724</c:v>
                </c:pt>
                <c:pt idx="1487">
                  <c:v>41725</c:v>
                </c:pt>
                <c:pt idx="1488">
                  <c:v>41726</c:v>
                </c:pt>
                <c:pt idx="1489">
                  <c:v>41727</c:v>
                </c:pt>
                <c:pt idx="1490">
                  <c:v>41728</c:v>
                </c:pt>
                <c:pt idx="1491">
                  <c:v>41729</c:v>
                </c:pt>
                <c:pt idx="1492">
                  <c:v>41730</c:v>
                </c:pt>
                <c:pt idx="1493">
                  <c:v>41731</c:v>
                </c:pt>
                <c:pt idx="1494">
                  <c:v>41732</c:v>
                </c:pt>
                <c:pt idx="1495">
                  <c:v>41733</c:v>
                </c:pt>
                <c:pt idx="1496">
                  <c:v>41734</c:v>
                </c:pt>
                <c:pt idx="1497">
                  <c:v>41735</c:v>
                </c:pt>
                <c:pt idx="1498">
                  <c:v>41736</c:v>
                </c:pt>
                <c:pt idx="1499">
                  <c:v>41737</c:v>
                </c:pt>
                <c:pt idx="1500">
                  <c:v>41738</c:v>
                </c:pt>
                <c:pt idx="1501">
                  <c:v>41739</c:v>
                </c:pt>
                <c:pt idx="1502">
                  <c:v>41740</c:v>
                </c:pt>
                <c:pt idx="1503">
                  <c:v>41741</c:v>
                </c:pt>
                <c:pt idx="1504">
                  <c:v>41742</c:v>
                </c:pt>
                <c:pt idx="1505">
                  <c:v>41743</c:v>
                </c:pt>
                <c:pt idx="1506">
                  <c:v>41744</c:v>
                </c:pt>
                <c:pt idx="1507">
                  <c:v>41745</c:v>
                </c:pt>
                <c:pt idx="1508">
                  <c:v>41746</c:v>
                </c:pt>
                <c:pt idx="1509">
                  <c:v>41747</c:v>
                </c:pt>
                <c:pt idx="1510">
                  <c:v>41748</c:v>
                </c:pt>
                <c:pt idx="1511">
                  <c:v>41749</c:v>
                </c:pt>
                <c:pt idx="1512">
                  <c:v>41750</c:v>
                </c:pt>
                <c:pt idx="1513">
                  <c:v>41751</c:v>
                </c:pt>
                <c:pt idx="1514">
                  <c:v>41752</c:v>
                </c:pt>
                <c:pt idx="1515">
                  <c:v>41753</c:v>
                </c:pt>
                <c:pt idx="1516">
                  <c:v>41754</c:v>
                </c:pt>
                <c:pt idx="1517">
                  <c:v>41755</c:v>
                </c:pt>
                <c:pt idx="1518">
                  <c:v>41756</c:v>
                </c:pt>
                <c:pt idx="1519">
                  <c:v>41757</c:v>
                </c:pt>
                <c:pt idx="1520">
                  <c:v>41758</c:v>
                </c:pt>
                <c:pt idx="1521">
                  <c:v>41759</c:v>
                </c:pt>
                <c:pt idx="1522">
                  <c:v>41760</c:v>
                </c:pt>
                <c:pt idx="1523">
                  <c:v>41761</c:v>
                </c:pt>
                <c:pt idx="1524">
                  <c:v>41762</c:v>
                </c:pt>
                <c:pt idx="1525">
                  <c:v>41763</c:v>
                </c:pt>
                <c:pt idx="1526">
                  <c:v>41764</c:v>
                </c:pt>
                <c:pt idx="1527">
                  <c:v>41765</c:v>
                </c:pt>
                <c:pt idx="1528">
                  <c:v>41766</c:v>
                </c:pt>
                <c:pt idx="1529">
                  <c:v>41767</c:v>
                </c:pt>
                <c:pt idx="1530">
                  <c:v>41768</c:v>
                </c:pt>
                <c:pt idx="1531">
                  <c:v>41769</c:v>
                </c:pt>
                <c:pt idx="1532">
                  <c:v>41770</c:v>
                </c:pt>
                <c:pt idx="1533">
                  <c:v>41771</c:v>
                </c:pt>
                <c:pt idx="1534">
                  <c:v>41772</c:v>
                </c:pt>
                <c:pt idx="1535">
                  <c:v>41773</c:v>
                </c:pt>
                <c:pt idx="1536">
                  <c:v>41774</c:v>
                </c:pt>
                <c:pt idx="1537">
                  <c:v>41775</c:v>
                </c:pt>
                <c:pt idx="1538">
                  <c:v>41776</c:v>
                </c:pt>
                <c:pt idx="1539">
                  <c:v>41777</c:v>
                </c:pt>
                <c:pt idx="1540">
                  <c:v>41778</c:v>
                </c:pt>
                <c:pt idx="1541">
                  <c:v>41779</c:v>
                </c:pt>
                <c:pt idx="1542">
                  <c:v>41780</c:v>
                </c:pt>
                <c:pt idx="1543">
                  <c:v>41781</c:v>
                </c:pt>
                <c:pt idx="1544">
                  <c:v>41782</c:v>
                </c:pt>
                <c:pt idx="1545">
                  <c:v>41783</c:v>
                </c:pt>
                <c:pt idx="1546">
                  <c:v>41784</c:v>
                </c:pt>
                <c:pt idx="1547">
                  <c:v>41785</c:v>
                </c:pt>
                <c:pt idx="1548">
                  <c:v>41786</c:v>
                </c:pt>
                <c:pt idx="1549">
                  <c:v>41787</c:v>
                </c:pt>
                <c:pt idx="1550">
                  <c:v>41788</c:v>
                </c:pt>
                <c:pt idx="1551">
                  <c:v>41789</c:v>
                </c:pt>
                <c:pt idx="1552">
                  <c:v>41790</c:v>
                </c:pt>
                <c:pt idx="1553">
                  <c:v>41791</c:v>
                </c:pt>
                <c:pt idx="1554">
                  <c:v>41792</c:v>
                </c:pt>
                <c:pt idx="1555">
                  <c:v>41793</c:v>
                </c:pt>
                <c:pt idx="1556">
                  <c:v>41794</c:v>
                </c:pt>
                <c:pt idx="1557">
                  <c:v>41795</c:v>
                </c:pt>
                <c:pt idx="1558">
                  <c:v>41796</c:v>
                </c:pt>
                <c:pt idx="1559">
                  <c:v>41797</c:v>
                </c:pt>
                <c:pt idx="1560">
                  <c:v>41798</c:v>
                </c:pt>
                <c:pt idx="1561">
                  <c:v>41799</c:v>
                </c:pt>
                <c:pt idx="1562">
                  <c:v>41800</c:v>
                </c:pt>
                <c:pt idx="1563">
                  <c:v>41801</c:v>
                </c:pt>
                <c:pt idx="1564">
                  <c:v>41802</c:v>
                </c:pt>
                <c:pt idx="1565">
                  <c:v>41803</c:v>
                </c:pt>
                <c:pt idx="1566">
                  <c:v>41804</c:v>
                </c:pt>
                <c:pt idx="1567">
                  <c:v>41805</c:v>
                </c:pt>
                <c:pt idx="1568">
                  <c:v>41806</c:v>
                </c:pt>
                <c:pt idx="1569">
                  <c:v>41807</c:v>
                </c:pt>
                <c:pt idx="1570">
                  <c:v>41808</c:v>
                </c:pt>
                <c:pt idx="1571">
                  <c:v>41809</c:v>
                </c:pt>
                <c:pt idx="1572">
                  <c:v>41810</c:v>
                </c:pt>
                <c:pt idx="1573">
                  <c:v>41811</c:v>
                </c:pt>
                <c:pt idx="1574">
                  <c:v>41812</c:v>
                </c:pt>
                <c:pt idx="1575">
                  <c:v>41813</c:v>
                </c:pt>
                <c:pt idx="1576">
                  <c:v>41814</c:v>
                </c:pt>
                <c:pt idx="1577">
                  <c:v>41815</c:v>
                </c:pt>
                <c:pt idx="1578">
                  <c:v>41816</c:v>
                </c:pt>
                <c:pt idx="1579">
                  <c:v>41817</c:v>
                </c:pt>
                <c:pt idx="1580">
                  <c:v>41818</c:v>
                </c:pt>
                <c:pt idx="1581">
                  <c:v>41819</c:v>
                </c:pt>
                <c:pt idx="1582">
                  <c:v>41820</c:v>
                </c:pt>
                <c:pt idx="1583">
                  <c:v>41821</c:v>
                </c:pt>
                <c:pt idx="1584">
                  <c:v>41822</c:v>
                </c:pt>
                <c:pt idx="1585">
                  <c:v>41823</c:v>
                </c:pt>
                <c:pt idx="1586">
                  <c:v>41824</c:v>
                </c:pt>
                <c:pt idx="1587">
                  <c:v>41825</c:v>
                </c:pt>
                <c:pt idx="1588">
                  <c:v>41826</c:v>
                </c:pt>
                <c:pt idx="1589">
                  <c:v>41827</c:v>
                </c:pt>
                <c:pt idx="1590">
                  <c:v>41828</c:v>
                </c:pt>
                <c:pt idx="1591">
                  <c:v>41829</c:v>
                </c:pt>
                <c:pt idx="1592">
                  <c:v>41830</c:v>
                </c:pt>
                <c:pt idx="1593">
                  <c:v>41831</c:v>
                </c:pt>
                <c:pt idx="1594">
                  <c:v>41832</c:v>
                </c:pt>
                <c:pt idx="1595">
                  <c:v>41833</c:v>
                </c:pt>
                <c:pt idx="1596">
                  <c:v>41834</c:v>
                </c:pt>
                <c:pt idx="1597">
                  <c:v>41835</c:v>
                </c:pt>
                <c:pt idx="1598">
                  <c:v>41836</c:v>
                </c:pt>
                <c:pt idx="1599">
                  <c:v>41837</c:v>
                </c:pt>
                <c:pt idx="1600">
                  <c:v>41838</c:v>
                </c:pt>
                <c:pt idx="1601">
                  <c:v>41839</c:v>
                </c:pt>
                <c:pt idx="1602">
                  <c:v>41840</c:v>
                </c:pt>
                <c:pt idx="1603">
                  <c:v>41841</c:v>
                </c:pt>
                <c:pt idx="1604">
                  <c:v>41842</c:v>
                </c:pt>
                <c:pt idx="1605">
                  <c:v>41843</c:v>
                </c:pt>
                <c:pt idx="1606">
                  <c:v>41844</c:v>
                </c:pt>
                <c:pt idx="1607">
                  <c:v>41845</c:v>
                </c:pt>
                <c:pt idx="1608">
                  <c:v>41846</c:v>
                </c:pt>
                <c:pt idx="1609">
                  <c:v>41847</c:v>
                </c:pt>
                <c:pt idx="1610">
                  <c:v>41848</c:v>
                </c:pt>
                <c:pt idx="1611">
                  <c:v>41849</c:v>
                </c:pt>
                <c:pt idx="1612">
                  <c:v>41850</c:v>
                </c:pt>
                <c:pt idx="1613">
                  <c:v>41851</c:v>
                </c:pt>
                <c:pt idx="1614">
                  <c:v>41852</c:v>
                </c:pt>
                <c:pt idx="1615">
                  <c:v>41853</c:v>
                </c:pt>
                <c:pt idx="1616">
                  <c:v>41854</c:v>
                </c:pt>
                <c:pt idx="1617">
                  <c:v>41855</c:v>
                </c:pt>
                <c:pt idx="1618">
                  <c:v>41856</c:v>
                </c:pt>
                <c:pt idx="1619">
                  <c:v>41857</c:v>
                </c:pt>
                <c:pt idx="1620">
                  <c:v>41858</c:v>
                </c:pt>
                <c:pt idx="1621">
                  <c:v>41859</c:v>
                </c:pt>
                <c:pt idx="1622">
                  <c:v>41860</c:v>
                </c:pt>
                <c:pt idx="1623">
                  <c:v>41861</c:v>
                </c:pt>
                <c:pt idx="1624">
                  <c:v>41862</c:v>
                </c:pt>
                <c:pt idx="1625">
                  <c:v>41863</c:v>
                </c:pt>
                <c:pt idx="1626">
                  <c:v>41864</c:v>
                </c:pt>
                <c:pt idx="1627">
                  <c:v>41865</c:v>
                </c:pt>
                <c:pt idx="1628">
                  <c:v>41866</c:v>
                </c:pt>
                <c:pt idx="1629">
                  <c:v>41867</c:v>
                </c:pt>
                <c:pt idx="1630">
                  <c:v>41868</c:v>
                </c:pt>
                <c:pt idx="1631">
                  <c:v>41869</c:v>
                </c:pt>
                <c:pt idx="1632">
                  <c:v>41870</c:v>
                </c:pt>
                <c:pt idx="1633">
                  <c:v>41871</c:v>
                </c:pt>
                <c:pt idx="1634">
                  <c:v>41872</c:v>
                </c:pt>
                <c:pt idx="1635">
                  <c:v>41873</c:v>
                </c:pt>
                <c:pt idx="1636">
                  <c:v>41874</c:v>
                </c:pt>
                <c:pt idx="1637">
                  <c:v>41875</c:v>
                </c:pt>
                <c:pt idx="1638">
                  <c:v>41876</c:v>
                </c:pt>
                <c:pt idx="1639">
                  <c:v>41877</c:v>
                </c:pt>
                <c:pt idx="1640">
                  <c:v>41878</c:v>
                </c:pt>
                <c:pt idx="1641">
                  <c:v>41879</c:v>
                </c:pt>
                <c:pt idx="1642">
                  <c:v>41880</c:v>
                </c:pt>
                <c:pt idx="1643">
                  <c:v>41881</c:v>
                </c:pt>
                <c:pt idx="1644">
                  <c:v>41882</c:v>
                </c:pt>
                <c:pt idx="1645">
                  <c:v>41883</c:v>
                </c:pt>
                <c:pt idx="1646">
                  <c:v>41884</c:v>
                </c:pt>
                <c:pt idx="1647">
                  <c:v>41885</c:v>
                </c:pt>
                <c:pt idx="1648">
                  <c:v>41886</c:v>
                </c:pt>
                <c:pt idx="1649">
                  <c:v>41887</c:v>
                </c:pt>
                <c:pt idx="1650">
                  <c:v>41888</c:v>
                </c:pt>
                <c:pt idx="1651">
                  <c:v>41889</c:v>
                </c:pt>
                <c:pt idx="1652">
                  <c:v>41890</c:v>
                </c:pt>
                <c:pt idx="1653">
                  <c:v>41891</c:v>
                </c:pt>
                <c:pt idx="1654">
                  <c:v>41892</c:v>
                </c:pt>
                <c:pt idx="1655">
                  <c:v>41893</c:v>
                </c:pt>
                <c:pt idx="1656">
                  <c:v>41894</c:v>
                </c:pt>
                <c:pt idx="1657">
                  <c:v>41895</c:v>
                </c:pt>
                <c:pt idx="1658">
                  <c:v>41896</c:v>
                </c:pt>
                <c:pt idx="1659">
                  <c:v>41897</c:v>
                </c:pt>
                <c:pt idx="1660">
                  <c:v>41898</c:v>
                </c:pt>
                <c:pt idx="1661">
                  <c:v>41899</c:v>
                </c:pt>
                <c:pt idx="1662">
                  <c:v>41900</c:v>
                </c:pt>
                <c:pt idx="1663">
                  <c:v>41901</c:v>
                </c:pt>
                <c:pt idx="1664">
                  <c:v>41902</c:v>
                </c:pt>
                <c:pt idx="1665">
                  <c:v>41903</c:v>
                </c:pt>
                <c:pt idx="1666">
                  <c:v>41904</c:v>
                </c:pt>
                <c:pt idx="1667">
                  <c:v>41905</c:v>
                </c:pt>
                <c:pt idx="1668">
                  <c:v>41906</c:v>
                </c:pt>
                <c:pt idx="1669">
                  <c:v>41907</c:v>
                </c:pt>
                <c:pt idx="1670">
                  <c:v>41908</c:v>
                </c:pt>
                <c:pt idx="1671">
                  <c:v>41909</c:v>
                </c:pt>
                <c:pt idx="1672">
                  <c:v>41910</c:v>
                </c:pt>
                <c:pt idx="1673">
                  <c:v>41911</c:v>
                </c:pt>
                <c:pt idx="1674">
                  <c:v>41912</c:v>
                </c:pt>
                <c:pt idx="1675">
                  <c:v>41913</c:v>
                </c:pt>
                <c:pt idx="1676">
                  <c:v>41914</c:v>
                </c:pt>
                <c:pt idx="1677">
                  <c:v>41915</c:v>
                </c:pt>
                <c:pt idx="1678">
                  <c:v>41916</c:v>
                </c:pt>
                <c:pt idx="1679">
                  <c:v>41917</c:v>
                </c:pt>
                <c:pt idx="1680">
                  <c:v>41918</c:v>
                </c:pt>
                <c:pt idx="1681">
                  <c:v>41919</c:v>
                </c:pt>
                <c:pt idx="1682">
                  <c:v>41920</c:v>
                </c:pt>
                <c:pt idx="1683">
                  <c:v>41921</c:v>
                </c:pt>
                <c:pt idx="1684">
                  <c:v>41922</c:v>
                </c:pt>
                <c:pt idx="1685">
                  <c:v>41923</c:v>
                </c:pt>
                <c:pt idx="1686">
                  <c:v>41924</c:v>
                </c:pt>
                <c:pt idx="1687">
                  <c:v>41925</c:v>
                </c:pt>
                <c:pt idx="1688">
                  <c:v>41926</c:v>
                </c:pt>
                <c:pt idx="1689">
                  <c:v>41927</c:v>
                </c:pt>
                <c:pt idx="1690">
                  <c:v>41928</c:v>
                </c:pt>
                <c:pt idx="1691">
                  <c:v>41929</c:v>
                </c:pt>
                <c:pt idx="1692">
                  <c:v>41930</c:v>
                </c:pt>
                <c:pt idx="1693">
                  <c:v>41931</c:v>
                </c:pt>
                <c:pt idx="1694">
                  <c:v>41932</c:v>
                </c:pt>
                <c:pt idx="1695">
                  <c:v>41933</c:v>
                </c:pt>
                <c:pt idx="1696">
                  <c:v>41934</c:v>
                </c:pt>
                <c:pt idx="1697">
                  <c:v>41935</c:v>
                </c:pt>
                <c:pt idx="1698">
                  <c:v>41936</c:v>
                </c:pt>
                <c:pt idx="1699">
                  <c:v>41937</c:v>
                </c:pt>
                <c:pt idx="1700">
                  <c:v>41938</c:v>
                </c:pt>
                <c:pt idx="1701">
                  <c:v>41939</c:v>
                </c:pt>
                <c:pt idx="1702">
                  <c:v>41940</c:v>
                </c:pt>
                <c:pt idx="1703">
                  <c:v>41941</c:v>
                </c:pt>
                <c:pt idx="1704">
                  <c:v>41942</c:v>
                </c:pt>
                <c:pt idx="1705">
                  <c:v>41943</c:v>
                </c:pt>
                <c:pt idx="1706">
                  <c:v>41944</c:v>
                </c:pt>
                <c:pt idx="1707">
                  <c:v>41945</c:v>
                </c:pt>
                <c:pt idx="1708">
                  <c:v>41946</c:v>
                </c:pt>
                <c:pt idx="1709">
                  <c:v>41947</c:v>
                </c:pt>
                <c:pt idx="1710">
                  <c:v>41948</c:v>
                </c:pt>
                <c:pt idx="1711">
                  <c:v>41949</c:v>
                </c:pt>
                <c:pt idx="1712">
                  <c:v>41950</c:v>
                </c:pt>
                <c:pt idx="1713">
                  <c:v>41951</c:v>
                </c:pt>
                <c:pt idx="1714">
                  <c:v>41952</c:v>
                </c:pt>
                <c:pt idx="1715">
                  <c:v>41953</c:v>
                </c:pt>
                <c:pt idx="1716">
                  <c:v>41954</c:v>
                </c:pt>
                <c:pt idx="1717">
                  <c:v>41955</c:v>
                </c:pt>
                <c:pt idx="1718">
                  <c:v>41956</c:v>
                </c:pt>
                <c:pt idx="1719">
                  <c:v>41957</c:v>
                </c:pt>
                <c:pt idx="1720">
                  <c:v>41958</c:v>
                </c:pt>
                <c:pt idx="1721">
                  <c:v>41959</c:v>
                </c:pt>
                <c:pt idx="1722">
                  <c:v>41960</c:v>
                </c:pt>
                <c:pt idx="1723">
                  <c:v>41961</c:v>
                </c:pt>
                <c:pt idx="1724">
                  <c:v>41962</c:v>
                </c:pt>
                <c:pt idx="1725">
                  <c:v>41963</c:v>
                </c:pt>
                <c:pt idx="1726">
                  <c:v>41964</c:v>
                </c:pt>
                <c:pt idx="1727">
                  <c:v>41965</c:v>
                </c:pt>
                <c:pt idx="1728">
                  <c:v>41966</c:v>
                </c:pt>
                <c:pt idx="1729">
                  <c:v>41967</c:v>
                </c:pt>
                <c:pt idx="1730">
                  <c:v>41968</c:v>
                </c:pt>
                <c:pt idx="1731">
                  <c:v>41969</c:v>
                </c:pt>
                <c:pt idx="1732">
                  <c:v>41970</c:v>
                </c:pt>
                <c:pt idx="1733">
                  <c:v>41971</c:v>
                </c:pt>
                <c:pt idx="1734">
                  <c:v>41972</c:v>
                </c:pt>
                <c:pt idx="1735">
                  <c:v>41973</c:v>
                </c:pt>
                <c:pt idx="1736">
                  <c:v>41974</c:v>
                </c:pt>
                <c:pt idx="1737">
                  <c:v>41975</c:v>
                </c:pt>
                <c:pt idx="1738">
                  <c:v>41976</c:v>
                </c:pt>
                <c:pt idx="1739">
                  <c:v>41977</c:v>
                </c:pt>
                <c:pt idx="1740">
                  <c:v>41978</c:v>
                </c:pt>
                <c:pt idx="1741">
                  <c:v>41979</c:v>
                </c:pt>
                <c:pt idx="1742">
                  <c:v>41980</c:v>
                </c:pt>
                <c:pt idx="1743">
                  <c:v>41981</c:v>
                </c:pt>
                <c:pt idx="1744">
                  <c:v>41982</c:v>
                </c:pt>
                <c:pt idx="1745">
                  <c:v>41983</c:v>
                </c:pt>
                <c:pt idx="1746">
                  <c:v>41984</c:v>
                </c:pt>
                <c:pt idx="1747">
                  <c:v>41985</c:v>
                </c:pt>
                <c:pt idx="1748">
                  <c:v>41986</c:v>
                </c:pt>
                <c:pt idx="1749">
                  <c:v>41987</c:v>
                </c:pt>
                <c:pt idx="1750">
                  <c:v>41988</c:v>
                </c:pt>
                <c:pt idx="1751">
                  <c:v>41989</c:v>
                </c:pt>
                <c:pt idx="1752">
                  <c:v>41990</c:v>
                </c:pt>
                <c:pt idx="1753">
                  <c:v>41991</c:v>
                </c:pt>
                <c:pt idx="1754">
                  <c:v>41992</c:v>
                </c:pt>
                <c:pt idx="1755">
                  <c:v>41993</c:v>
                </c:pt>
                <c:pt idx="1756">
                  <c:v>41994</c:v>
                </c:pt>
                <c:pt idx="1757">
                  <c:v>41995</c:v>
                </c:pt>
                <c:pt idx="1758">
                  <c:v>41996</c:v>
                </c:pt>
                <c:pt idx="1759">
                  <c:v>41997</c:v>
                </c:pt>
                <c:pt idx="1760">
                  <c:v>41998</c:v>
                </c:pt>
                <c:pt idx="1761">
                  <c:v>41999</c:v>
                </c:pt>
                <c:pt idx="1762">
                  <c:v>42000</c:v>
                </c:pt>
                <c:pt idx="1763">
                  <c:v>42001</c:v>
                </c:pt>
                <c:pt idx="1764">
                  <c:v>42002</c:v>
                </c:pt>
                <c:pt idx="1765">
                  <c:v>42003</c:v>
                </c:pt>
                <c:pt idx="1766">
                  <c:v>42004</c:v>
                </c:pt>
                <c:pt idx="1767">
                  <c:v>42005</c:v>
                </c:pt>
                <c:pt idx="1768">
                  <c:v>42006</c:v>
                </c:pt>
                <c:pt idx="1769">
                  <c:v>42007</c:v>
                </c:pt>
                <c:pt idx="1770">
                  <c:v>42008</c:v>
                </c:pt>
                <c:pt idx="1771">
                  <c:v>42009</c:v>
                </c:pt>
                <c:pt idx="1772">
                  <c:v>42010</c:v>
                </c:pt>
                <c:pt idx="1773">
                  <c:v>42011</c:v>
                </c:pt>
                <c:pt idx="1774">
                  <c:v>42012</c:v>
                </c:pt>
                <c:pt idx="1775">
                  <c:v>42013</c:v>
                </c:pt>
                <c:pt idx="1776">
                  <c:v>42014</c:v>
                </c:pt>
                <c:pt idx="1777">
                  <c:v>42015</c:v>
                </c:pt>
                <c:pt idx="1778">
                  <c:v>42016</c:v>
                </c:pt>
                <c:pt idx="1779">
                  <c:v>42017</c:v>
                </c:pt>
                <c:pt idx="1780">
                  <c:v>42018</c:v>
                </c:pt>
                <c:pt idx="1781">
                  <c:v>42019</c:v>
                </c:pt>
                <c:pt idx="1782">
                  <c:v>42020</c:v>
                </c:pt>
                <c:pt idx="1783">
                  <c:v>42021</c:v>
                </c:pt>
                <c:pt idx="1784">
                  <c:v>42022</c:v>
                </c:pt>
                <c:pt idx="1785">
                  <c:v>42023</c:v>
                </c:pt>
                <c:pt idx="1786">
                  <c:v>42024</c:v>
                </c:pt>
                <c:pt idx="1787">
                  <c:v>42025</c:v>
                </c:pt>
                <c:pt idx="1788">
                  <c:v>42026</c:v>
                </c:pt>
                <c:pt idx="1789">
                  <c:v>42027</c:v>
                </c:pt>
                <c:pt idx="1790">
                  <c:v>42028</c:v>
                </c:pt>
                <c:pt idx="1791">
                  <c:v>42029</c:v>
                </c:pt>
                <c:pt idx="1792">
                  <c:v>42030</c:v>
                </c:pt>
                <c:pt idx="1793">
                  <c:v>42031</c:v>
                </c:pt>
                <c:pt idx="1794">
                  <c:v>42032</c:v>
                </c:pt>
                <c:pt idx="1795">
                  <c:v>42033</c:v>
                </c:pt>
                <c:pt idx="1796">
                  <c:v>42034</c:v>
                </c:pt>
                <c:pt idx="1797">
                  <c:v>42035</c:v>
                </c:pt>
                <c:pt idx="1798">
                  <c:v>42036</c:v>
                </c:pt>
                <c:pt idx="1799">
                  <c:v>42037</c:v>
                </c:pt>
                <c:pt idx="1800">
                  <c:v>42038</c:v>
                </c:pt>
                <c:pt idx="1801">
                  <c:v>42039</c:v>
                </c:pt>
                <c:pt idx="1802">
                  <c:v>42040</c:v>
                </c:pt>
                <c:pt idx="1803">
                  <c:v>42041</c:v>
                </c:pt>
                <c:pt idx="1804">
                  <c:v>42042</c:v>
                </c:pt>
                <c:pt idx="1805">
                  <c:v>42043</c:v>
                </c:pt>
                <c:pt idx="1806">
                  <c:v>42044</c:v>
                </c:pt>
                <c:pt idx="1807">
                  <c:v>42045</c:v>
                </c:pt>
                <c:pt idx="1808">
                  <c:v>42046</c:v>
                </c:pt>
                <c:pt idx="1809">
                  <c:v>42047</c:v>
                </c:pt>
                <c:pt idx="1810">
                  <c:v>42048</c:v>
                </c:pt>
                <c:pt idx="1811">
                  <c:v>42049</c:v>
                </c:pt>
                <c:pt idx="1812">
                  <c:v>42050</c:v>
                </c:pt>
                <c:pt idx="1813">
                  <c:v>42051</c:v>
                </c:pt>
                <c:pt idx="1814">
                  <c:v>42052</c:v>
                </c:pt>
                <c:pt idx="1815">
                  <c:v>42053</c:v>
                </c:pt>
                <c:pt idx="1816">
                  <c:v>42054</c:v>
                </c:pt>
                <c:pt idx="1817">
                  <c:v>42055</c:v>
                </c:pt>
                <c:pt idx="1818">
                  <c:v>42056</c:v>
                </c:pt>
                <c:pt idx="1819">
                  <c:v>42057</c:v>
                </c:pt>
                <c:pt idx="1820">
                  <c:v>42058</c:v>
                </c:pt>
                <c:pt idx="1821">
                  <c:v>42059</c:v>
                </c:pt>
                <c:pt idx="1822">
                  <c:v>42060</c:v>
                </c:pt>
                <c:pt idx="1823">
                  <c:v>42061</c:v>
                </c:pt>
                <c:pt idx="1824">
                  <c:v>42062</c:v>
                </c:pt>
                <c:pt idx="1825">
                  <c:v>42063</c:v>
                </c:pt>
                <c:pt idx="1826">
                  <c:v>42064</c:v>
                </c:pt>
                <c:pt idx="1827">
                  <c:v>42065</c:v>
                </c:pt>
                <c:pt idx="1828">
                  <c:v>42066</c:v>
                </c:pt>
                <c:pt idx="1829">
                  <c:v>42067</c:v>
                </c:pt>
                <c:pt idx="1830">
                  <c:v>42068</c:v>
                </c:pt>
                <c:pt idx="1831">
                  <c:v>42069</c:v>
                </c:pt>
                <c:pt idx="1832">
                  <c:v>42070</c:v>
                </c:pt>
                <c:pt idx="1833">
                  <c:v>42071</c:v>
                </c:pt>
                <c:pt idx="1834">
                  <c:v>42072</c:v>
                </c:pt>
                <c:pt idx="1835">
                  <c:v>42073</c:v>
                </c:pt>
                <c:pt idx="1836">
                  <c:v>42074</c:v>
                </c:pt>
                <c:pt idx="1837">
                  <c:v>42075</c:v>
                </c:pt>
                <c:pt idx="1838">
                  <c:v>42076</c:v>
                </c:pt>
                <c:pt idx="1839">
                  <c:v>42077</c:v>
                </c:pt>
                <c:pt idx="1840">
                  <c:v>42078</c:v>
                </c:pt>
                <c:pt idx="1841">
                  <c:v>42079</c:v>
                </c:pt>
                <c:pt idx="1842">
                  <c:v>42080</c:v>
                </c:pt>
                <c:pt idx="1843">
                  <c:v>42081</c:v>
                </c:pt>
                <c:pt idx="1844">
                  <c:v>42082</c:v>
                </c:pt>
                <c:pt idx="1845">
                  <c:v>42083</c:v>
                </c:pt>
                <c:pt idx="1846">
                  <c:v>42084</c:v>
                </c:pt>
                <c:pt idx="1847">
                  <c:v>42085</c:v>
                </c:pt>
                <c:pt idx="1848">
                  <c:v>42086</c:v>
                </c:pt>
                <c:pt idx="1849">
                  <c:v>42087</c:v>
                </c:pt>
                <c:pt idx="1850">
                  <c:v>42088</c:v>
                </c:pt>
                <c:pt idx="1851">
                  <c:v>42089</c:v>
                </c:pt>
                <c:pt idx="1852">
                  <c:v>42090</c:v>
                </c:pt>
                <c:pt idx="1853">
                  <c:v>42091</c:v>
                </c:pt>
                <c:pt idx="1854">
                  <c:v>42092</c:v>
                </c:pt>
                <c:pt idx="1855">
                  <c:v>42093</c:v>
                </c:pt>
                <c:pt idx="1856">
                  <c:v>42094</c:v>
                </c:pt>
                <c:pt idx="1857">
                  <c:v>42095</c:v>
                </c:pt>
                <c:pt idx="1858">
                  <c:v>42096</c:v>
                </c:pt>
                <c:pt idx="1859">
                  <c:v>42097</c:v>
                </c:pt>
                <c:pt idx="1860">
                  <c:v>42098</c:v>
                </c:pt>
                <c:pt idx="1861">
                  <c:v>42099</c:v>
                </c:pt>
                <c:pt idx="1862">
                  <c:v>42100</c:v>
                </c:pt>
                <c:pt idx="1863">
                  <c:v>42101</c:v>
                </c:pt>
                <c:pt idx="1864">
                  <c:v>42102</c:v>
                </c:pt>
                <c:pt idx="1865">
                  <c:v>42103</c:v>
                </c:pt>
                <c:pt idx="1866">
                  <c:v>42104</c:v>
                </c:pt>
                <c:pt idx="1867">
                  <c:v>42105</c:v>
                </c:pt>
                <c:pt idx="1868">
                  <c:v>42106</c:v>
                </c:pt>
                <c:pt idx="1869">
                  <c:v>42107</c:v>
                </c:pt>
                <c:pt idx="1870">
                  <c:v>42108</c:v>
                </c:pt>
                <c:pt idx="1871">
                  <c:v>42109</c:v>
                </c:pt>
                <c:pt idx="1872">
                  <c:v>42110</c:v>
                </c:pt>
                <c:pt idx="1873">
                  <c:v>42111</c:v>
                </c:pt>
                <c:pt idx="1874">
                  <c:v>42112</c:v>
                </c:pt>
                <c:pt idx="1875">
                  <c:v>42113</c:v>
                </c:pt>
                <c:pt idx="1876">
                  <c:v>42114</c:v>
                </c:pt>
                <c:pt idx="1877">
                  <c:v>42115</c:v>
                </c:pt>
                <c:pt idx="1878">
                  <c:v>42116</c:v>
                </c:pt>
                <c:pt idx="1879">
                  <c:v>42117</c:v>
                </c:pt>
                <c:pt idx="1880">
                  <c:v>42118</c:v>
                </c:pt>
                <c:pt idx="1881">
                  <c:v>42119</c:v>
                </c:pt>
                <c:pt idx="1882">
                  <c:v>42120</c:v>
                </c:pt>
                <c:pt idx="1883">
                  <c:v>42121</c:v>
                </c:pt>
                <c:pt idx="1884">
                  <c:v>42122</c:v>
                </c:pt>
                <c:pt idx="1885">
                  <c:v>42123</c:v>
                </c:pt>
                <c:pt idx="1886">
                  <c:v>42124</c:v>
                </c:pt>
                <c:pt idx="1887">
                  <c:v>42125</c:v>
                </c:pt>
                <c:pt idx="1888">
                  <c:v>42126</c:v>
                </c:pt>
                <c:pt idx="1889">
                  <c:v>42127</c:v>
                </c:pt>
                <c:pt idx="1890">
                  <c:v>42128</c:v>
                </c:pt>
                <c:pt idx="1891">
                  <c:v>42129</c:v>
                </c:pt>
                <c:pt idx="1892">
                  <c:v>42130</c:v>
                </c:pt>
                <c:pt idx="1893">
                  <c:v>42131</c:v>
                </c:pt>
                <c:pt idx="1894">
                  <c:v>42132</c:v>
                </c:pt>
                <c:pt idx="1895">
                  <c:v>42133</c:v>
                </c:pt>
                <c:pt idx="1896">
                  <c:v>42134</c:v>
                </c:pt>
                <c:pt idx="1897">
                  <c:v>42135</c:v>
                </c:pt>
                <c:pt idx="1898">
                  <c:v>42136</c:v>
                </c:pt>
                <c:pt idx="1899">
                  <c:v>42137</c:v>
                </c:pt>
                <c:pt idx="1900">
                  <c:v>42138</c:v>
                </c:pt>
                <c:pt idx="1901">
                  <c:v>42139</c:v>
                </c:pt>
                <c:pt idx="1902">
                  <c:v>42140</c:v>
                </c:pt>
                <c:pt idx="1903">
                  <c:v>42141</c:v>
                </c:pt>
                <c:pt idx="1904">
                  <c:v>42142</c:v>
                </c:pt>
                <c:pt idx="1905">
                  <c:v>42143</c:v>
                </c:pt>
                <c:pt idx="1906">
                  <c:v>42144</c:v>
                </c:pt>
                <c:pt idx="1907">
                  <c:v>42145</c:v>
                </c:pt>
                <c:pt idx="1908">
                  <c:v>42146</c:v>
                </c:pt>
                <c:pt idx="1909">
                  <c:v>42147</c:v>
                </c:pt>
                <c:pt idx="1910">
                  <c:v>42148</c:v>
                </c:pt>
                <c:pt idx="1911">
                  <c:v>42149</c:v>
                </c:pt>
                <c:pt idx="1912">
                  <c:v>42150</c:v>
                </c:pt>
                <c:pt idx="1913">
                  <c:v>42151</c:v>
                </c:pt>
                <c:pt idx="1914">
                  <c:v>42152</c:v>
                </c:pt>
                <c:pt idx="1915">
                  <c:v>42153</c:v>
                </c:pt>
                <c:pt idx="1916">
                  <c:v>42154</c:v>
                </c:pt>
                <c:pt idx="1917">
                  <c:v>42155</c:v>
                </c:pt>
                <c:pt idx="1918">
                  <c:v>42156</c:v>
                </c:pt>
                <c:pt idx="1919">
                  <c:v>42157</c:v>
                </c:pt>
                <c:pt idx="1920">
                  <c:v>42158</c:v>
                </c:pt>
                <c:pt idx="1921">
                  <c:v>42159</c:v>
                </c:pt>
                <c:pt idx="1922">
                  <c:v>42160</c:v>
                </c:pt>
                <c:pt idx="1923">
                  <c:v>42161</c:v>
                </c:pt>
                <c:pt idx="1924">
                  <c:v>42162</c:v>
                </c:pt>
                <c:pt idx="1925">
                  <c:v>42163</c:v>
                </c:pt>
                <c:pt idx="1926">
                  <c:v>42164</c:v>
                </c:pt>
                <c:pt idx="1927">
                  <c:v>42165</c:v>
                </c:pt>
                <c:pt idx="1928">
                  <c:v>42166</c:v>
                </c:pt>
                <c:pt idx="1929">
                  <c:v>42167</c:v>
                </c:pt>
                <c:pt idx="1930">
                  <c:v>42168</c:v>
                </c:pt>
                <c:pt idx="1931">
                  <c:v>42169</c:v>
                </c:pt>
                <c:pt idx="1932">
                  <c:v>42170</c:v>
                </c:pt>
                <c:pt idx="1933">
                  <c:v>42171</c:v>
                </c:pt>
                <c:pt idx="1934">
                  <c:v>42172</c:v>
                </c:pt>
                <c:pt idx="1935">
                  <c:v>42173</c:v>
                </c:pt>
                <c:pt idx="1936">
                  <c:v>42174</c:v>
                </c:pt>
                <c:pt idx="1937">
                  <c:v>42175</c:v>
                </c:pt>
                <c:pt idx="1938">
                  <c:v>42176</c:v>
                </c:pt>
                <c:pt idx="1939">
                  <c:v>42177</c:v>
                </c:pt>
                <c:pt idx="1940">
                  <c:v>42178</c:v>
                </c:pt>
                <c:pt idx="1941">
                  <c:v>42179</c:v>
                </c:pt>
                <c:pt idx="1942">
                  <c:v>42180</c:v>
                </c:pt>
                <c:pt idx="1943">
                  <c:v>42181</c:v>
                </c:pt>
                <c:pt idx="1944">
                  <c:v>42182</c:v>
                </c:pt>
                <c:pt idx="1945">
                  <c:v>42183</c:v>
                </c:pt>
                <c:pt idx="1946">
                  <c:v>42184</c:v>
                </c:pt>
                <c:pt idx="1947">
                  <c:v>42185</c:v>
                </c:pt>
                <c:pt idx="1948">
                  <c:v>42186</c:v>
                </c:pt>
                <c:pt idx="1949">
                  <c:v>42187</c:v>
                </c:pt>
                <c:pt idx="1950">
                  <c:v>42188</c:v>
                </c:pt>
                <c:pt idx="1951">
                  <c:v>42189</c:v>
                </c:pt>
                <c:pt idx="1952">
                  <c:v>42190</c:v>
                </c:pt>
                <c:pt idx="1953">
                  <c:v>42191</c:v>
                </c:pt>
                <c:pt idx="1954">
                  <c:v>42192</c:v>
                </c:pt>
                <c:pt idx="1955">
                  <c:v>42193</c:v>
                </c:pt>
                <c:pt idx="1956">
                  <c:v>42194</c:v>
                </c:pt>
                <c:pt idx="1957">
                  <c:v>42195</c:v>
                </c:pt>
                <c:pt idx="1958">
                  <c:v>42196</c:v>
                </c:pt>
                <c:pt idx="1959">
                  <c:v>42197</c:v>
                </c:pt>
                <c:pt idx="1960">
                  <c:v>42198</c:v>
                </c:pt>
                <c:pt idx="1961">
                  <c:v>42199</c:v>
                </c:pt>
                <c:pt idx="1962">
                  <c:v>42200</c:v>
                </c:pt>
                <c:pt idx="1963">
                  <c:v>42201</c:v>
                </c:pt>
                <c:pt idx="1964">
                  <c:v>42202</c:v>
                </c:pt>
                <c:pt idx="1965">
                  <c:v>42203</c:v>
                </c:pt>
                <c:pt idx="1966">
                  <c:v>42204</c:v>
                </c:pt>
                <c:pt idx="1967">
                  <c:v>42205</c:v>
                </c:pt>
                <c:pt idx="1968">
                  <c:v>42206</c:v>
                </c:pt>
                <c:pt idx="1969">
                  <c:v>42207</c:v>
                </c:pt>
                <c:pt idx="1970">
                  <c:v>42208</c:v>
                </c:pt>
                <c:pt idx="1971">
                  <c:v>42209</c:v>
                </c:pt>
                <c:pt idx="1972">
                  <c:v>42210</c:v>
                </c:pt>
                <c:pt idx="1973">
                  <c:v>42211</c:v>
                </c:pt>
                <c:pt idx="1974">
                  <c:v>42212</c:v>
                </c:pt>
                <c:pt idx="1975">
                  <c:v>42213</c:v>
                </c:pt>
                <c:pt idx="1976">
                  <c:v>42214</c:v>
                </c:pt>
                <c:pt idx="1977">
                  <c:v>42215</c:v>
                </c:pt>
                <c:pt idx="1978">
                  <c:v>42216</c:v>
                </c:pt>
                <c:pt idx="1979">
                  <c:v>42217</c:v>
                </c:pt>
              </c:numCache>
            </c:numRef>
          </c:cat>
          <c:val>
            <c:numRef>
              <c:f>Sheet1!$G$2:$G$1981</c:f>
              <c:numCache>
                <c:formatCode>0.0</c:formatCode>
                <c:ptCount val="1980"/>
                <c:pt idx="0">
                  <c:v>0.77667998999999999</c:v>
                </c:pt>
                <c:pt idx="1">
                  <c:v>0.77667998999999999</c:v>
                </c:pt>
                <c:pt idx="2">
                  <c:v>0.77667998999999999</c:v>
                </c:pt>
                <c:pt idx="3">
                  <c:v>0.77667998999999999</c:v>
                </c:pt>
                <c:pt idx="4">
                  <c:v>0.77667998999999999</c:v>
                </c:pt>
                <c:pt idx="5">
                  <c:v>0.77667998999999999</c:v>
                </c:pt>
                <c:pt idx="6">
                  <c:v>0.77667998999999999</c:v>
                </c:pt>
                <c:pt idx="7">
                  <c:v>0.77667998999999999</c:v>
                </c:pt>
                <c:pt idx="8">
                  <c:v>0.77667998999999999</c:v>
                </c:pt>
                <c:pt idx="9">
                  <c:v>0.77667998999999999</c:v>
                </c:pt>
                <c:pt idx="10">
                  <c:v>0.77667998999999999</c:v>
                </c:pt>
                <c:pt idx="11">
                  <c:v>0.77667998999999999</c:v>
                </c:pt>
                <c:pt idx="12">
                  <c:v>0.77667998999999999</c:v>
                </c:pt>
                <c:pt idx="13">
                  <c:v>0.77667998999999999</c:v>
                </c:pt>
                <c:pt idx="14">
                  <c:v>0.77667998999999999</c:v>
                </c:pt>
                <c:pt idx="15">
                  <c:v>0.77667998999999999</c:v>
                </c:pt>
                <c:pt idx="16">
                  <c:v>0.77667998999999999</c:v>
                </c:pt>
                <c:pt idx="17">
                  <c:v>0.77667998999999999</c:v>
                </c:pt>
                <c:pt idx="18">
                  <c:v>0.77667998999999999</c:v>
                </c:pt>
                <c:pt idx="19">
                  <c:v>0.77667998999999999</c:v>
                </c:pt>
                <c:pt idx="20">
                  <c:v>0.77667998999999999</c:v>
                </c:pt>
                <c:pt idx="21">
                  <c:v>0.77667998999999999</c:v>
                </c:pt>
                <c:pt idx="22">
                  <c:v>0.77667998999999999</c:v>
                </c:pt>
                <c:pt idx="23">
                  <c:v>0.77667998999999999</c:v>
                </c:pt>
                <c:pt idx="24">
                  <c:v>0.77667998999999999</c:v>
                </c:pt>
                <c:pt idx="25">
                  <c:v>0.77667998999999999</c:v>
                </c:pt>
                <c:pt idx="26">
                  <c:v>0.77667998999999999</c:v>
                </c:pt>
                <c:pt idx="27">
                  <c:v>0.77667998999999999</c:v>
                </c:pt>
                <c:pt idx="28">
                  <c:v>0.77667998999999999</c:v>
                </c:pt>
                <c:pt idx="29">
                  <c:v>0.77667998999999999</c:v>
                </c:pt>
                <c:pt idx="30">
                  <c:v>0.77667998999999999</c:v>
                </c:pt>
                <c:pt idx="31">
                  <c:v>1.2667581000000001</c:v>
                </c:pt>
                <c:pt idx="32">
                  <c:v>1.2667581000000001</c:v>
                </c:pt>
                <c:pt idx="33">
                  <c:v>1.2667581000000001</c:v>
                </c:pt>
                <c:pt idx="34">
                  <c:v>1.2667581000000001</c:v>
                </c:pt>
                <c:pt idx="35">
                  <c:v>1.2667581000000001</c:v>
                </c:pt>
                <c:pt idx="36">
                  <c:v>1.2667581000000001</c:v>
                </c:pt>
                <c:pt idx="37">
                  <c:v>1.2667581000000001</c:v>
                </c:pt>
                <c:pt idx="38">
                  <c:v>1.2667581000000001</c:v>
                </c:pt>
                <c:pt idx="39">
                  <c:v>1.2667581000000001</c:v>
                </c:pt>
                <c:pt idx="40">
                  <c:v>1.2667581000000001</c:v>
                </c:pt>
                <c:pt idx="41">
                  <c:v>1.2667581000000001</c:v>
                </c:pt>
                <c:pt idx="42">
                  <c:v>1.2667581000000001</c:v>
                </c:pt>
                <c:pt idx="43">
                  <c:v>1.2667581000000001</c:v>
                </c:pt>
                <c:pt idx="44">
                  <c:v>1.2667581000000001</c:v>
                </c:pt>
                <c:pt idx="45">
                  <c:v>1.2667581000000001</c:v>
                </c:pt>
                <c:pt idx="46">
                  <c:v>1.2667581000000001</c:v>
                </c:pt>
                <c:pt idx="47">
                  <c:v>1.2667581000000001</c:v>
                </c:pt>
                <c:pt idx="48">
                  <c:v>1.2667581000000001</c:v>
                </c:pt>
                <c:pt idx="49">
                  <c:v>1.2667581000000001</c:v>
                </c:pt>
                <c:pt idx="50">
                  <c:v>1.2667581000000001</c:v>
                </c:pt>
                <c:pt idx="51">
                  <c:v>1.2667581000000001</c:v>
                </c:pt>
                <c:pt idx="52">
                  <c:v>1.2667581000000001</c:v>
                </c:pt>
                <c:pt idx="53">
                  <c:v>1.2667581000000001</c:v>
                </c:pt>
                <c:pt idx="54">
                  <c:v>1.2667581000000001</c:v>
                </c:pt>
                <c:pt idx="55">
                  <c:v>1.2667581000000001</c:v>
                </c:pt>
                <c:pt idx="56">
                  <c:v>1.2667581000000001</c:v>
                </c:pt>
                <c:pt idx="57">
                  <c:v>1.2667581000000001</c:v>
                </c:pt>
                <c:pt idx="58">
                  <c:v>1.2667581000000001</c:v>
                </c:pt>
                <c:pt idx="59">
                  <c:v>1.2667581000000001</c:v>
                </c:pt>
                <c:pt idx="60">
                  <c:v>1.2667581000000001</c:v>
                </c:pt>
                <c:pt idx="61">
                  <c:v>1.3019105</c:v>
                </c:pt>
                <c:pt idx="62">
                  <c:v>1.3019105</c:v>
                </c:pt>
                <c:pt idx="63">
                  <c:v>1.3019105</c:v>
                </c:pt>
                <c:pt idx="64">
                  <c:v>1.3019105</c:v>
                </c:pt>
                <c:pt idx="65">
                  <c:v>1.3019105</c:v>
                </c:pt>
                <c:pt idx="66">
                  <c:v>1.3019105</c:v>
                </c:pt>
                <c:pt idx="67">
                  <c:v>1.3019105</c:v>
                </c:pt>
                <c:pt idx="68">
                  <c:v>1.3019105</c:v>
                </c:pt>
                <c:pt idx="69">
                  <c:v>1.3019105</c:v>
                </c:pt>
                <c:pt idx="70">
                  <c:v>1.3019105</c:v>
                </c:pt>
                <c:pt idx="71">
                  <c:v>1.3019105</c:v>
                </c:pt>
                <c:pt idx="72">
                  <c:v>1.3019105</c:v>
                </c:pt>
                <c:pt idx="73">
                  <c:v>1.3019105</c:v>
                </c:pt>
                <c:pt idx="74">
                  <c:v>1.3019105</c:v>
                </c:pt>
                <c:pt idx="75">
                  <c:v>1.3019105</c:v>
                </c:pt>
                <c:pt idx="76">
                  <c:v>1.3019105</c:v>
                </c:pt>
                <c:pt idx="77">
                  <c:v>1.3019105</c:v>
                </c:pt>
                <c:pt idx="78">
                  <c:v>1.3019105</c:v>
                </c:pt>
                <c:pt idx="79">
                  <c:v>1.3019105</c:v>
                </c:pt>
                <c:pt idx="80">
                  <c:v>1.3019105</c:v>
                </c:pt>
                <c:pt idx="81">
                  <c:v>1.3019105</c:v>
                </c:pt>
                <c:pt idx="82">
                  <c:v>1.3019105</c:v>
                </c:pt>
                <c:pt idx="83">
                  <c:v>1.3019105</c:v>
                </c:pt>
                <c:pt idx="84">
                  <c:v>1.3019105</c:v>
                </c:pt>
                <c:pt idx="85">
                  <c:v>1.3019105</c:v>
                </c:pt>
                <c:pt idx="86">
                  <c:v>1.3019105</c:v>
                </c:pt>
                <c:pt idx="87">
                  <c:v>1.3019105</c:v>
                </c:pt>
                <c:pt idx="88">
                  <c:v>1.3019105</c:v>
                </c:pt>
                <c:pt idx="89">
                  <c:v>1.3019105</c:v>
                </c:pt>
                <c:pt idx="90">
                  <c:v>1.3019105</c:v>
                </c:pt>
                <c:pt idx="91">
                  <c:v>1.3019105</c:v>
                </c:pt>
                <c:pt idx="92">
                  <c:v>1.4450523</c:v>
                </c:pt>
                <c:pt idx="93">
                  <c:v>1.4450523</c:v>
                </c:pt>
                <c:pt idx="94">
                  <c:v>1.4450523</c:v>
                </c:pt>
                <c:pt idx="95">
                  <c:v>1.4450523</c:v>
                </c:pt>
                <c:pt idx="96">
                  <c:v>1.4450523</c:v>
                </c:pt>
                <c:pt idx="97">
                  <c:v>1.4450523</c:v>
                </c:pt>
                <c:pt idx="98">
                  <c:v>1.4450523</c:v>
                </c:pt>
                <c:pt idx="99">
                  <c:v>1.4450523</c:v>
                </c:pt>
                <c:pt idx="100">
                  <c:v>1.4450523</c:v>
                </c:pt>
                <c:pt idx="101">
                  <c:v>1.4450523</c:v>
                </c:pt>
                <c:pt idx="102">
                  <c:v>1.4450523</c:v>
                </c:pt>
                <c:pt idx="103">
                  <c:v>1.4450523</c:v>
                </c:pt>
                <c:pt idx="104">
                  <c:v>1.4450523</c:v>
                </c:pt>
                <c:pt idx="105">
                  <c:v>1.4450523</c:v>
                </c:pt>
                <c:pt idx="106">
                  <c:v>1.4450523</c:v>
                </c:pt>
                <c:pt idx="107">
                  <c:v>1.4450523</c:v>
                </c:pt>
                <c:pt idx="108">
                  <c:v>1.4450523</c:v>
                </c:pt>
                <c:pt idx="109">
                  <c:v>1.4450523</c:v>
                </c:pt>
                <c:pt idx="110">
                  <c:v>1.4450523</c:v>
                </c:pt>
                <c:pt idx="111">
                  <c:v>1.4450523</c:v>
                </c:pt>
                <c:pt idx="112">
                  <c:v>1.4450523</c:v>
                </c:pt>
                <c:pt idx="113">
                  <c:v>1.4450523</c:v>
                </c:pt>
                <c:pt idx="114">
                  <c:v>1.4450523</c:v>
                </c:pt>
                <c:pt idx="115">
                  <c:v>1.4450523</c:v>
                </c:pt>
                <c:pt idx="116">
                  <c:v>1.4450523</c:v>
                </c:pt>
                <c:pt idx="117">
                  <c:v>1.4450523</c:v>
                </c:pt>
                <c:pt idx="118">
                  <c:v>1.4450523</c:v>
                </c:pt>
                <c:pt idx="119">
                  <c:v>1.4450523</c:v>
                </c:pt>
                <c:pt idx="120">
                  <c:v>1.4450523</c:v>
                </c:pt>
                <c:pt idx="121">
                  <c:v>1.4450523</c:v>
                </c:pt>
                <c:pt idx="122">
                  <c:v>1.1799797000000001</c:v>
                </c:pt>
                <c:pt idx="123">
                  <c:v>1.1799797000000001</c:v>
                </c:pt>
                <c:pt idx="124">
                  <c:v>1.1799797000000001</c:v>
                </c:pt>
                <c:pt idx="125">
                  <c:v>1.1799797000000001</c:v>
                </c:pt>
                <c:pt idx="126">
                  <c:v>1.1799797000000001</c:v>
                </c:pt>
                <c:pt idx="127">
                  <c:v>1.1799797000000001</c:v>
                </c:pt>
                <c:pt idx="128">
                  <c:v>1.1799797000000001</c:v>
                </c:pt>
                <c:pt idx="129">
                  <c:v>1.1799797000000001</c:v>
                </c:pt>
                <c:pt idx="130">
                  <c:v>1.1799797000000001</c:v>
                </c:pt>
                <c:pt idx="131">
                  <c:v>1.1799797000000001</c:v>
                </c:pt>
                <c:pt idx="132">
                  <c:v>1.1799797000000001</c:v>
                </c:pt>
                <c:pt idx="133">
                  <c:v>1.1799797000000001</c:v>
                </c:pt>
                <c:pt idx="134">
                  <c:v>1.1799797000000001</c:v>
                </c:pt>
                <c:pt idx="135">
                  <c:v>1.1799797000000001</c:v>
                </c:pt>
                <c:pt idx="136">
                  <c:v>1.1799797000000001</c:v>
                </c:pt>
                <c:pt idx="137">
                  <c:v>1.1799797000000001</c:v>
                </c:pt>
                <c:pt idx="138">
                  <c:v>1.1799797000000001</c:v>
                </c:pt>
                <c:pt idx="139">
                  <c:v>1.1799797000000001</c:v>
                </c:pt>
                <c:pt idx="140">
                  <c:v>1.1799797000000001</c:v>
                </c:pt>
                <c:pt idx="141">
                  <c:v>1.1799797000000001</c:v>
                </c:pt>
                <c:pt idx="142">
                  <c:v>1.1799797000000001</c:v>
                </c:pt>
                <c:pt idx="143">
                  <c:v>1.1799797000000001</c:v>
                </c:pt>
                <c:pt idx="144">
                  <c:v>1.1799797000000001</c:v>
                </c:pt>
                <c:pt idx="145">
                  <c:v>1.1799797000000001</c:v>
                </c:pt>
                <c:pt idx="146">
                  <c:v>1.1799797000000001</c:v>
                </c:pt>
                <c:pt idx="147">
                  <c:v>1.1799797000000001</c:v>
                </c:pt>
                <c:pt idx="148">
                  <c:v>1.1799797000000001</c:v>
                </c:pt>
                <c:pt idx="149">
                  <c:v>1.1799797000000001</c:v>
                </c:pt>
                <c:pt idx="150">
                  <c:v>1.1799797000000001</c:v>
                </c:pt>
                <c:pt idx="151">
                  <c:v>1.1799797000000001</c:v>
                </c:pt>
                <c:pt idx="152">
                  <c:v>1.1799797000000001</c:v>
                </c:pt>
                <c:pt idx="153">
                  <c:v>1.5886992</c:v>
                </c:pt>
                <c:pt idx="154">
                  <c:v>1.5886992</c:v>
                </c:pt>
                <c:pt idx="155">
                  <c:v>1.5886992</c:v>
                </c:pt>
                <c:pt idx="156">
                  <c:v>1.5886992</c:v>
                </c:pt>
                <c:pt idx="157">
                  <c:v>1.5886992</c:v>
                </c:pt>
                <c:pt idx="158">
                  <c:v>1.5886992</c:v>
                </c:pt>
                <c:pt idx="159">
                  <c:v>1.5886992</c:v>
                </c:pt>
                <c:pt idx="160">
                  <c:v>1.5886992</c:v>
                </c:pt>
                <c:pt idx="161">
                  <c:v>1.5886992</c:v>
                </c:pt>
                <c:pt idx="162">
                  <c:v>1.5886992</c:v>
                </c:pt>
                <c:pt idx="163">
                  <c:v>1.5886992</c:v>
                </c:pt>
                <c:pt idx="164">
                  <c:v>1.5886992</c:v>
                </c:pt>
                <c:pt idx="165">
                  <c:v>1.5886992</c:v>
                </c:pt>
                <c:pt idx="166">
                  <c:v>1.5886992</c:v>
                </c:pt>
                <c:pt idx="167">
                  <c:v>1.5886992</c:v>
                </c:pt>
                <c:pt idx="168">
                  <c:v>1.5886992</c:v>
                </c:pt>
                <c:pt idx="169">
                  <c:v>1.5886992</c:v>
                </c:pt>
                <c:pt idx="170">
                  <c:v>1.5886992</c:v>
                </c:pt>
                <c:pt idx="171">
                  <c:v>1.5886992</c:v>
                </c:pt>
                <c:pt idx="172">
                  <c:v>1.5886992</c:v>
                </c:pt>
                <c:pt idx="173">
                  <c:v>1.5886992</c:v>
                </c:pt>
                <c:pt idx="174">
                  <c:v>1.5886992</c:v>
                </c:pt>
                <c:pt idx="175">
                  <c:v>1.5886992</c:v>
                </c:pt>
                <c:pt idx="176">
                  <c:v>1.5886992</c:v>
                </c:pt>
                <c:pt idx="177">
                  <c:v>1.5886992</c:v>
                </c:pt>
                <c:pt idx="178">
                  <c:v>1.5886992</c:v>
                </c:pt>
                <c:pt idx="179">
                  <c:v>1.5886992</c:v>
                </c:pt>
                <c:pt idx="180">
                  <c:v>1.5886992</c:v>
                </c:pt>
                <c:pt idx="181">
                  <c:v>1.5886992</c:v>
                </c:pt>
                <c:pt idx="182">
                  <c:v>1.5886992</c:v>
                </c:pt>
                <c:pt idx="183">
                  <c:v>1.5886992</c:v>
                </c:pt>
                <c:pt idx="184">
                  <c:v>1.3921888</c:v>
                </c:pt>
                <c:pt idx="185">
                  <c:v>1.3921888</c:v>
                </c:pt>
                <c:pt idx="186">
                  <c:v>1.3921888</c:v>
                </c:pt>
                <c:pt idx="187">
                  <c:v>1.3921888</c:v>
                </c:pt>
                <c:pt idx="188">
                  <c:v>1.3921888</c:v>
                </c:pt>
                <c:pt idx="189">
                  <c:v>1.3921888</c:v>
                </c:pt>
                <c:pt idx="190">
                  <c:v>1.3921888</c:v>
                </c:pt>
                <c:pt idx="191">
                  <c:v>1.3921888</c:v>
                </c:pt>
                <c:pt idx="192">
                  <c:v>1.3921888</c:v>
                </c:pt>
                <c:pt idx="193">
                  <c:v>1.3921888</c:v>
                </c:pt>
                <c:pt idx="194">
                  <c:v>1.3921888</c:v>
                </c:pt>
                <c:pt idx="195">
                  <c:v>1.3921888</c:v>
                </c:pt>
                <c:pt idx="196">
                  <c:v>1.3921888</c:v>
                </c:pt>
                <c:pt idx="197">
                  <c:v>1.3921888</c:v>
                </c:pt>
                <c:pt idx="198">
                  <c:v>1.3921888</c:v>
                </c:pt>
                <c:pt idx="199">
                  <c:v>1.3921888</c:v>
                </c:pt>
                <c:pt idx="200">
                  <c:v>1.3921888</c:v>
                </c:pt>
                <c:pt idx="201">
                  <c:v>1.3921888</c:v>
                </c:pt>
                <c:pt idx="202">
                  <c:v>1.3921888</c:v>
                </c:pt>
                <c:pt idx="203">
                  <c:v>1.3921888</c:v>
                </c:pt>
                <c:pt idx="204">
                  <c:v>1.3921888</c:v>
                </c:pt>
                <c:pt idx="205">
                  <c:v>1.3921888</c:v>
                </c:pt>
                <c:pt idx="206">
                  <c:v>1.3921888</c:v>
                </c:pt>
                <c:pt idx="207">
                  <c:v>1.3921888</c:v>
                </c:pt>
                <c:pt idx="208">
                  <c:v>1.3921888</c:v>
                </c:pt>
                <c:pt idx="209">
                  <c:v>1.3921888</c:v>
                </c:pt>
                <c:pt idx="210">
                  <c:v>1.3921888</c:v>
                </c:pt>
                <c:pt idx="211">
                  <c:v>1.3921888</c:v>
                </c:pt>
                <c:pt idx="212">
                  <c:v>1.3921888</c:v>
                </c:pt>
                <c:pt idx="213">
                  <c:v>1.3921888</c:v>
                </c:pt>
                <c:pt idx="214">
                  <c:v>1.6657512999999999</c:v>
                </c:pt>
                <c:pt idx="215">
                  <c:v>1.6657512999999999</c:v>
                </c:pt>
                <c:pt idx="216">
                  <c:v>1.6657512999999999</c:v>
                </c:pt>
                <c:pt idx="217">
                  <c:v>1.6657512999999999</c:v>
                </c:pt>
                <c:pt idx="218">
                  <c:v>1.6657512999999999</c:v>
                </c:pt>
                <c:pt idx="219">
                  <c:v>1.6657512999999999</c:v>
                </c:pt>
                <c:pt idx="220">
                  <c:v>1.6657512999999999</c:v>
                </c:pt>
                <c:pt idx="221">
                  <c:v>1.6657512999999999</c:v>
                </c:pt>
                <c:pt idx="222">
                  <c:v>1.6657512999999999</c:v>
                </c:pt>
                <c:pt idx="223">
                  <c:v>1.6657512999999999</c:v>
                </c:pt>
                <c:pt idx="224">
                  <c:v>1.6657512999999999</c:v>
                </c:pt>
                <c:pt idx="225">
                  <c:v>1.6657512999999999</c:v>
                </c:pt>
                <c:pt idx="226">
                  <c:v>1.6657512999999999</c:v>
                </c:pt>
                <c:pt idx="227">
                  <c:v>1.6657512999999999</c:v>
                </c:pt>
                <c:pt idx="228">
                  <c:v>1.6657512999999999</c:v>
                </c:pt>
                <c:pt idx="229">
                  <c:v>1.6657512999999999</c:v>
                </c:pt>
                <c:pt idx="230">
                  <c:v>1.6657512999999999</c:v>
                </c:pt>
                <c:pt idx="231">
                  <c:v>1.6657512999999999</c:v>
                </c:pt>
                <c:pt idx="232">
                  <c:v>1.6657512999999999</c:v>
                </c:pt>
                <c:pt idx="233">
                  <c:v>1.6657512999999999</c:v>
                </c:pt>
                <c:pt idx="234">
                  <c:v>1.6657512999999999</c:v>
                </c:pt>
                <c:pt idx="235">
                  <c:v>1.6657512999999999</c:v>
                </c:pt>
                <c:pt idx="236">
                  <c:v>1.6657512999999999</c:v>
                </c:pt>
                <c:pt idx="237">
                  <c:v>1.6657512999999999</c:v>
                </c:pt>
                <c:pt idx="238">
                  <c:v>1.6657512999999999</c:v>
                </c:pt>
                <c:pt idx="239">
                  <c:v>1.6657512999999999</c:v>
                </c:pt>
                <c:pt idx="240">
                  <c:v>1.6657512999999999</c:v>
                </c:pt>
                <c:pt idx="241">
                  <c:v>1.6657512999999999</c:v>
                </c:pt>
                <c:pt idx="242">
                  <c:v>1.6657512999999999</c:v>
                </c:pt>
                <c:pt idx="243">
                  <c:v>1.6657512999999999</c:v>
                </c:pt>
                <c:pt idx="244">
                  <c:v>1.6657512999999999</c:v>
                </c:pt>
                <c:pt idx="245">
                  <c:v>1.6998196000000001</c:v>
                </c:pt>
                <c:pt idx="246">
                  <c:v>1.6998196000000001</c:v>
                </c:pt>
                <c:pt idx="247">
                  <c:v>1.6998196000000001</c:v>
                </c:pt>
                <c:pt idx="248">
                  <c:v>1.6998196000000001</c:v>
                </c:pt>
                <c:pt idx="249">
                  <c:v>1.6998196000000001</c:v>
                </c:pt>
                <c:pt idx="250">
                  <c:v>1.6998196000000001</c:v>
                </c:pt>
                <c:pt idx="251">
                  <c:v>1.6998196000000001</c:v>
                </c:pt>
                <c:pt idx="252">
                  <c:v>1.6998196000000001</c:v>
                </c:pt>
                <c:pt idx="253">
                  <c:v>1.6998196000000001</c:v>
                </c:pt>
                <c:pt idx="254">
                  <c:v>1.6998196000000001</c:v>
                </c:pt>
                <c:pt idx="255">
                  <c:v>1.6998196000000001</c:v>
                </c:pt>
                <c:pt idx="256">
                  <c:v>1.6998196000000001</c:v>
                </c:pt>
                <c:pt idx="257">
                  <c:v>1.6998196000000001</c:v>
                </c:pt>
                <c:pt idx="258">
                  <c:v>1.6998196000000001</c:v>
                </c:pt>
                <c:pt idx="259">
                  <c:v>1.6998196000000001</c:v>
                </c:pt>
                <c:pt idx="260">
                  <c:v>1.6998196000000001</c:v>
                </c:pt>
                <c:pt idx="261">
                  <c:v>1.6998196000000001</c:v>
                </c:pt>
                <c:pt idx="262">
                  <c:v>1.6998196000000001</c:v>
                </c:pt>
                <c:pt idx="263">
                  <c:v>1.6998196000000001</c:v>
                </c:pt>
                <c:pt idx="264">
                  <c:v>1.6998196000000001</c:v>
                </c:pt>
                <c:pt idx="265">
                  <c:v>1.6998196000000001</c:v>
                </c:pt>
                <c:pt idx="266">
                  <c:v>1.6998196000000001</c:v>
                </c:pt>
                <c:pt idx="267">
                  <c:v>1.6998196000000001</c:v>
                </c:pt>
                <c:pt idx="268">
                  <c:v>1.6998196000000001</c:v>
                </c:pt>
                <c:pt idx="269">
                  <c:v>1.6998196000000001</c:v>
                </c:pt>
                <c:pt idx="270">
                  <c:v>1.6998196000000001</c:v>
                </c:pt>
                <c:pt idx="271">
                  <c:v>1.6998196000000001</c:v>
                </c:pt>
                <c:pt idx="272">
                  <c:v>1.6998196000000001</c:v>
                </c:pt>
                <c:pt idx="273">
                  <c:v>1.6998196000000001</c:v>
                </c:pt>
                <c:pt idx="274">
                  <c:v>1.6998196000000001</c:v>
                </c:pt>
                <c:pt idx="275">
                  <c:v>1.7700692</c:v>
                </c:pt>
                <c:pt idx="276">
                  <c:v>1.7700692</c:v>
                </c:pt>
                <c:pt idx="277">
                  <c:v>1.7700692</c:v>
                </c:pt>
                <c:pt idx="278">
                  <c:v>1.7700692</c:v>
                </c:pt>
                <c:pt idx="279">
                  <c:v>1.7700692</c:v>
                </c:pt>
                <c:pt idx="280">
                  <c:v>1.7700692</c:v>
                </c:pt>
                <c:pt idx="281">
                  <c:v>1.7700692</c:v>
                </c:pt>
                <c:pt idx="282">
                  <c:v>1.7700692</c:v>
                </c:pt>
                <c:pt idx="283">
                  <c:v>1.7700692</c:v>
                </c:pt>
                <c:pt idx="284">
                  <c:v>1.7700692</c:v>
                </c:pt>
                <c:pt idx="285">
                  <c:v>1.7700692</c:v>
                </c:pt>
                <c:pt idx="286">
                  <c:v>1.7700692</c:v>
                </c:pt>
                <c:pt idx="287">
                  <c:v>1.7700692</c:v>
                </c:pt>
                <c:pt idx="288">
                  <c:v>1.7700692</c:v>
                </c:pt>
                <c:pt idx="289">
                  <c:v>1.7700692</c:v>
                </c:pt>
                <c:pt idx="290">
                  <c:v>1.7700692</c:v>
                </c:pt>
                <c:pt idx="291">
                  <c:v>1.7700692</c:v>
                </c:pt>
                <c:pt idx="292">
                  <c:v>1.7700692</c:v>
                </c:pt>
                <c:pt idx="293">
                  <c:v>1.7700692</c:v>
                </c:pt>
                <c:pt idx="294">
                  <c:v>1.7700692</c:v>
                </c:pt>
                <c:pt idx="295">
                  <c:v>1.7700692</c:v>
                </c:pt>
                <c:pt idx="296">
                  <c:v>1.7700692</c:v>
                </c:pt>
                <c:pt idx="297">
                  <c:v>1.7700692</c:v>
                </c:pt>
                <c:pt idx="298">
                  <c:v>1.7700692</c:v>
                </c:pt>
                <c:pt idx="299">
                  <c:v>1.7700692</c:v>
                </c:pt>
                <c:pt idx="300">
                  <c:v>1.7700692</c:v>
                </c:pt>
                <c:pt idx="301">
                  <c:v>1.7700692</c:v>
                </c:pt>
                <c:pt idx="302">
                  <c:v>1.7700692</c:v>
                </c:pt>
                <c:pt idx="303">
                  <c:v>1.7700692</c:v>
                </c:pt>
                <c:pt idx="304">
                  <c:v>1.7700692</c:v>
                </c:pt>
                <c:pt idx="305">
                  <c:v>1.7700692</c:v>
                </c:pt>
                <c:pt idx="306">
                  <c:v>1.9976423000000001</c:v>
                </c:pt>
                <c:pt idx="307">
                  <c:v>1.9976423000000001</c:v>
                </c:pt>
                <c:pt idx="308">
                  <c:v>1.9976423000000001</c:v>
                </c:pt>
                <c:pt idx="309">
                  <c:v>1.9976423000000001</c:v>
                </c:pt>
                <c:pt idx="310">
                  <c:v>1.9976423000000001</c:v>
                </c:pt>
                <c:pt idx="311">
                  <c:v>1.9976423000000001</c:v>
                </c:pt>
                <c:pt idx="312">
                  <c:v>1.9976423000000001</c:v>
                </c:pt>
                <c:pt idx="313">
                  <c:v>1.9976423000000001</c:v>
                </c:pt>
                <c:pt idx="314">
                  <c:v>1.9976423000000001</c:v>
                </c:pt>
                <c:pt idx="315">
                  <c:v>1.9976423000000001</c:v>
                </c:pt>
                <c:pt idx="316">
                  <c:v>1.9976423000000001</c:v>
                </c:pt>
                <c:pt idx="317">
                  <c:v>1.9976423000000001</c:v>
                </c:pt>
                <c:pt idx="318">
                  <c:v>1.9976423000000001</c:v>
                </c:pt>
                <c:pt idx="319">
                  <c:v>1.9976423000000001</c:v>
                </c:pt>
                <c:pt idx="320">
                  <c:v>1.9976423000000001</c:v>
                </c:pt>
                <c:pt idx="321">
                  <c:v>1.9976423000000001</c:v>
                </c:pt>
                <c:pt idx="322">
                  <c:v>1.9976423000000001</c:v>
                </c:pt>
                <c:pt idx="323">
                  <c:v>1.9976423000000001</c:v>
                </c:pt>
                <c:pt idx="324">
                  <c:v>1.9976423000000001</c:v>
                </c:pt>
                <c:pt idx="325">
                  <c:v>1.9976423000000001</c:v>
                </c:pt>
                <c:pt idx="326">
                  <c:v>1.9976423000000001</c:v>
                </c:pt>
                <c:pt idx="327">
                  <c:v>1.9976423000000001</c:v>
                </c:pt>
                <c:pt idx="328">
                  <c:v>1.9976423000000001</c:v>
                </c:pt>
                <c:pt idx="329">
                  <c:v>1.9976423000000001</c:v>
                </c:pt>
                <c:pt idx="330">
                  <c:v>1.9976423000000001</c:v>
                </c:pt>
                <c:pt idx="331">
                  <c:v>1.9976423000000001</c:v>
                </c:pt>
                <c:pt idx="332">
                  <c:v>1.9976423000000001</c:v>
                </c:pt>
                <c:pt idx="333">
                  <c:v>1.9976423000000001</c:v>
                </c:pt>
                <c:pt idx="334">
                  <c:v>1.9976423000000001</c:v>
                </c:pt>
                <c:pt idx="335">
                  <c:v>1.9976423000000001</c:v>
                </c:pt>
                <c:pt idx="336">
                  <c:v>1.9976423000000001</c:v>
                </c:pt>
                <c:pt idx="337">
                  <c:v>2.1403791999999999</c:v>
                </c:pt>
                <c:pt idx="338">
                  <c:v>2.1403791999999999</c:v>
                </c:pt>
                <c:pt idx="339">
                  <c:v>2.1403791999999999</c:v>
                </c:pt>
                <c:pt idx="340">
                  <c:v>2.1403791999999999</c:v>
                </c:pt>
                <c:pt idx="341">
                  <c:v>2.1403791999999999</c:v>
                </c:pt>
                <c:pt idx="342">
                  <c:v>2.1403791999999999</c:v>
                </c:pt>
                <c:pt idx="343">
                  <c:v>2.1403791999999999</c:v>
                </c:pt>
                <c:pt idx="344">
                  <c:v>2.1403791999999999</c:v>
                </c:pt>
                <c:pt idx="345">
                  <c:v>2.1403791999999999</c:v>
                </c:pt>
                <c:pt idx="346">
                  <c:v>2.1403791999999999</c:v>
                </c:pt>
                <c:pt idx="347">
                  <c:v>2.1403791999999999</c:v>
                </c:pt>
                <c:pt idx="348">
                  <c:v>2.1403791999999999</c:v>
                </c:pt>
                <c:pt idx="349">
                  <c:v>2.1403791999999999</c:v>
                </c:pt>
                <c:pt idx="350">
                  <c:v>2.1403791999999999</c:v>
                </c:pt>
                <c:pt idx="351">
                  <c:v>2.1403791999999999</c:v>
                </c:pt>
                <c:pt idx="352">
                  <c:v>2.1403791999999999</c:v>
                </c:pt>
                <c:pt idx="353">
                  <c:v>2.1403791999999999</c:v>
                </c:pt>
                <c:pt idx="354">
                  <c:v>2.1403791999999999</c:v>
                </c:pt>
                <c:pt idx="355">
                  <c:v>2.1403791999999999</c:v>
                </c:pt>
                <c:pt idx="356">
                  <c:v>2.1403791999999999</c:v>
                </c:pt>
                <c:pt idx="357">
                  <c:v>2.1403791999999999</c:v>
                </c:pt>
                <c:pt idx="358">
                  <c:v>2.1403791999999999</c:v>
                </c:pt>
                <c:pt idx="359">
                  <c:v>2.1403791999999999</c:v>
                </c:pt>
                <c:pt idx="360">
                  <c:v>2.1403791999999999</c:v>
                </c:pt>
                <c:pt idx="361">
                  <c:v>2.1403791999999999</c:v>
                </c:pt>
                <c:pt idx="362">
                  <c:v>2.1403791999999999</c:v>
                </c:pt>
                <c:pt idx="363">
                  <c:v>2.1403791999999999</c:v>
                </c:pt>
                <c:pt idx="364">
                  <c:v>2.1403791999999999</c:v>
                </c:pt>
                <c:pt idx="365">
                  <c:v>2.3364598999999999</c:v>
                </c:pt>
                <c:pt idx="366">
                  <c:v>2.3364598999999999</c:v>
                </c:pt>
                <c:pt idx="367">
                  <c:v>2.3364598999999999</c:v>
                </c:pt>
                <c:pt idx="368">
                  <c:v>2.3364598999999999</c:v>
                </c:pt>
                <c:pt idx="369">
                  <c:v>2.3364598999999999</c:v>
                </c:pt>
                <c:pt idx="370">
                  <c:v>2.3364598999999999</c:v>
                </c:pt>
                <c:pt idx="371">
                  <c:v>2.3364598999999999</c:v>
                </c:pt>
                <c:pt idx="372">
                  <c:v>2.3364598999999999</c:v>
                </c:pt>
                <c:pt idx="373">
                  <c:v>2.3364598999999999</c:v>
                </c:pt>
                <c:pt idx="374">
                  <c:v>2.3364598999999999</c:v>
                </c:pt>
                <c:pt idx="375">
                  <c:v>2.3364598999999999</c:v>
                </c:pt>
                <c:pt idx="376">
                  <c:v>2.3364598999999999</c:v>
                </c:pt>
                <c:pt idx="377">
                  <c:v>2.3364598999999999</c:v>
                </c:pt>
                <c:pt idx="378">
                  <c:v>2.3364598999999999</c:v>
                </c:pt>
                <c:pt idx="379">
                  <c:v>2.3364598999999999</c:v>
                </c:pt>
                <c:pt idx="380">
                  <c:v>2.3364598999999999</c:v>
                </c:pt>
                <c:pt idx="381">
                  <c:v>2.3364598999999999</c:v>
                </c:pt>
                <c:pt idx="382">
                  <c:v>2.3364598999999999</c:v>
                </c:pt>
                <c:pt idx="383">
                  <c:v>2.3364598999999999</c:v>
                </c:pt>
                <c:pt idx="384">
                  <c:v>2.3364598999999999</c:v>
                </c:pt>
                <c:pt idx="385">
                  <c:v>2.3364598999999999</c:v>
                </c:pt>
                <c:pt idx="386">
                  <c:v>2.3364598999999999</c:v>
                </c:pt>
                <c:pt idx="387">
                  <c:v>2.3364598999999999</c:v>
                </c:pt>
                <c:pt idx="388">
                  <c:v>2.3364598999999999</c:v>
                </c:pt>
                <c:pt idx="389">
                  <c:v>2.3364598999999999</c:v>
                </c:pt>
                <c:pt idx="390">
                  <c:v>2.3364598999999999</c:v>
                </c:pt>
                <c:pt idx="391">
                  <c:v>2.3364598999999999</c:v>
                </c:pt>
                <c:pt idx="392">
                  <c:v>2.3364598999999999</c:v>
                </c:pt>
                <c:pt idx="393">
                  <c:v>2.3364598999999999</c:v>
                </c:pt>
                <c:pt idx="394">
                  <c:v>2.3364598999999999</c:v>
                </c:pt>
                <c:pt idx="395">
                  <c:v>2.3364598999999999</c:v>
                </c:pt>
                <c:pt idx="396">
                  <c:v>2.5213554</c:v>
                </c:pt>
                <c:pt idx="397">
                  <c:v>2.5213554</c:v>
                </c:pt>
                <c:pt idx="398">
                  <c:v>2.5213554</c:v>
                </c:pt>
                <c:pt idx="399">
                  <c:v>2.5213554</c:v>
                </c:pt>
                <c:pt idx="400">
                  <c:v>2.5213554</c:v>
                </c:pt>
                <c:pt idx="401">
                  <c:v>2.5213554</c:v>
                </c:pt>
                <c:pt idx="402">
                  <c:v>2.5213554</c:v>
                </c:pt>
                <c:pt idx="403">
                  <c:v>2.5213554</c:v>
                </c:pt>
                <c:pt idx="404">
                  <c:v>2.5213554</c:v>
                </c:pt>
                <c:pt idx="405">
                  <c:v>2.5213554</c:v>
                </c:pt>
                <c:pt idx="406">
                  <c:v>2.5213554</c:v>
                </c:pt>
                <c:pt idx="407">
                  <c:v>2.5213554</c:v>
                </c:pt>
                <c:pt idx="408">
                  <c:v>2.5213554</c:v>
                </c:pt>
                <c:pt idx="409">
                  <c:v>2.5213554</c:v>
                </c:pt>
                <c:pt idx="410">
                  <c:v>2.5213554</c:v>
                </c:pt>
                <c:pt idx="411">
                  <c:v>2.5213554</c:v>
                </c:pt>
                <c:pt idx="412">
                  <c:v>2.5213554</c:v>
                </c:pt>
                <c:pt idx="413">
                  <c:v>2.5213554</c:v>
                </c:pt>
                <c:pt idx="414">
                  <c:v>2.5213554</c:v>
                </c:pt>
                <c:pt idx="415">
                  <c:v>2.5213554</c:v>
                </c:pt>
                <c:pt idx="416">
                  <c:v>2.5213554</c:v>
                </c:pt>
                <c:pt idx="417">
                  <c:v>2.5213554</c:v>
                </c:pt>
                <c:pt idx="418">
                  <c:v>2.5213554</c:v>
                </c:pt>
                <c:pt idx="419">
                  <c:v>2.5213554</c:v>
                </c:pt>
                <c:pt idx="420">
                  <c:v>2.5213554</c:v>
                </c:pt>
                <c:pt idx="421">
                  <c:v>2.5213554</c:v>
                </c:pt>
                <c:pt idx="422">
                  <c:v>2.5213554</c:v>
                </c:pt>
                <c:pt idx="423">
                  <c:v>2.5213554</c:v>
                </c:pt>
                <c:pt idx="424">
                  <c:v>2.5213554</c:v>
                </c:pt>
                <c:pt idx="425">
                  <c:v>2.5213554</c:v>
                </c:pt>
                <c:pt idx="426">
                  <c:v>2.7249710999999999</c:v>
                </c:pt>
                <c:pt idx="427">
                  <c:v>2.7249710999999999</c:v>
                </c:pt>
                <c:pt idx="428">
                  <c:v>2.7249710999999999</c:v>
                </c:pt>
                <c:pt idx="429">
                  <c:v>2.7249710999999999</c:v>
                </c:pt>
                <c:pt idx="430">
                  <c:v>2.7249710999999999</c:v>
                </c:pt>
                <c:pt idx="431">
                  <c:v>2.7249710999999999</c:v>
                </c:pt>
                <c:pt idx="432">
                  <c:v>2.7249710999999999</c:v>
                </c:pt>
                <c:pt idx="433">
                  <c:v>2.7249710999999999</c:v>
                </c:pt>
                <c:pt idx="434">
                  <c:v>2.7249710999999999</c:v>
                </c:pt>
                <c:pt idx="435">
                  <c:v>2.7249710999999999</c:v>
                </c:pt>
                <c:pt idx="436">
                  <c:v>2.7249710999999999</c:v>
                </c:pt>
                <c:pt idx="437">
                  <c:v>2.7249710999999999</c:v>
                </c:pt>
                <c:pt idx="438">
                  <c:v>2.7249710999999999</c:v>
                </c:pt>
                <c:pt idx="439">
                  <c:v>2.7249710999999999</c:v>
                </c:pt>
                <c:pt idx="440">
                  <c:v>2.7249710999999999</c:v>
                </c:pt>
                <c:pt idx="441">
                  <c:v>2.7249710999999999</c:v>
                </c:pt>
                <c:pt idx="442">
                  <c:v>2.7249710999999999</c:v>
                </c:pt>
                <c:pt idx="443">
                  <c:v>2.7249710999999999</c:v>
                </c:pt>
                <c:pt idx="444">
                  <c:v>2.7249710999999999</c:v>
                </c:pt>
                <c:pt idx="445">
                  <c:v>2.7249710999999999</c:v>
                </c:pt>
                <c:pt idx="446">
                  <c:v>2.7249710999999999</c:v>
                </c:pt>
                <c:pt idx="447">
                  <c:v>2.7249710999999999</c:v>
                </c:pt>
                <c:pt idx="448">
                  <c:v>2.7249710999999999</c:v>
                </c:pt>
                <c:pt idx="449">
                  <c:v>2.7249710999999999</c:v>
                </c:pt>
                <c:pt idx="450">
                  <c:v>2.7249710999999999</c:v>
                </c:pt>
                <c:pt idx="451">
                  <c:v>2.7249710999999999</c:v>
                </c:pt>
                <c:pt idx="452">
                  <c:v>2.7249710999999999</c:v>
                </c:pt>
                <c:pt idx="453">
                  <c:v>2.7249710999999999</c:v>
                </c:pt>
                <c:pt idx="454">
                  <c:v>2.7249710999999999</c:v>
                </c:pt>
                <c:pt idx="455">
                  <c:v>2.7249710999999999</c:v>
                </c:pt>
                <c:pt idx="456">
                  <c:v>2.7249710999999999</c:v>
                </c:pt>
                <c:pt idx="457">
                  <c:v>2.5882057999999999</c:v>
                </c:pt>
                <c:pt idx="458">
                  <c:v>2.5882057999999999</c:v>
                </c:pt>
                <c:pt idx="459">
                  <c:v>2.5882057999999999</c:v>
                </c:pt>
                <c:pt idx="460">
                  <c:v>2.5882057999999999</c:v>
                </c:pt>
                <c:pt idx="461">
                  <c:v>2.5882057999999999</c:v>
                </c:pt>
                <c:pt idx="462">
                  <c:v>2.5882057999999999</c:v>
                </c:pt>
                <c:pt idx="463">
                  <c:v>2.5882057999999999</c:v>
                </c:pt>
                <c:pt idx="464">
                  <c:v>2.5882057999999999</c:v>
                </c:pt>
                <c:pt idx="465">
                  <c:v>2.5882057999999999</c:v>
                </c:pt>
                <c:pt idx="466">
                  <c:v>2.5882057999999999</c:v>
                </c:pt>
                <c:pt idx="467">
                  <c:v>2.5882057999999999</c:v>
                </c:pt>
                <c:pt idx="468">
                  <c:v>2.5882057999999999</c:v>
                </c:pt>
                <c:pt idx="469">
                  <c:v>2.5882057999999999</c:v>
                </c:pt>
                <c:pt idx="470">
                  <c:v>2.5882057999999999</c:v>
                </c:pt>
                <c:pt idx="471">
                  <c:v>2.5882057999999999</c:v>
                </c:pt>
                <c:pt idx="472">
                  <c:v>2.5882057999999999</c:v>
                </c:pt>
                <c:pt idx="473">
                  <c:v>2.5882057999999999</c:v>
                </c:pt>
                <c:pt idx="474">
                  <c:v>2.5882057999999999</c:v>
                </c:pt>
                <c:pt idx="475">
                  <c:v>2.5882057999999999</c:v>
                </c:pt>
                <c:pt idx="476">
                  <c:v>2.5882057999999999</c:v>
                </c:pt>
                <c:pt idx="477">
                  <c:v>2.5882057999999999</c:v>
                </c:pt>
                <c:pt idx="478">
                  <c:v>2.5882057999999999</c:v>
                </c:pt>
                <c:pt idx="479">
                  <c:v>2.5882057999999999</c:v>
                </c:pt>
                <c:pt idx="480">
                  <c:v>2.5882057999999999</c:v>
                </c:pt>
                <c:pt idx="481">
                  <c:v>2.5882057999999999</c:v>
                </c:pt>
                <c:pt idx="482">
                  <c:v>2.5882057999999999</c:v>
                </c:pt>
                <c:pt idx="483">
                  <c:v>2.5882057999999999</c:v>
                </c:pt>
                <c:pt idx="484">
                  <c:v>2.5882057999999999</c:v>
                </c:pt>
                <c:pt idx="485">
                  <c:v>2.5882057999999999</c:v>
                </c:pt>
                <c:pt idx="486">
                  <c:v>2.5882057999999999</c:v>
                </c:pt>
                <c:pt idx="487">
                  <c:v>2.5458693999999999</c:v>
                </c:pt>
                <c:pt idx="488">
                  <c:v>2.5458693999999999</c:v>
                </c:pt>
                <c:pt idx="489">
                  <c:v>2.5458693999999999</c:v>
                </c:pt>
                <c:pt idx="490">
                  <c:v>2.5458693999999999</c:v>
                </c:pt>
                <c:pt idx="491">
                  <c:v>2.5458693999999999</c:v>
                </c:pt>
                <c:pt idx="492">
                  <c:v>2.5458693999999999</c:v>
                </c:pt>
                <c:pt idx="493">
                  <c:v>2.5458693999999999</c:v>
                </c:pt>
                <c:pt idx="494">
                  <c:v>2.5458693999999999</c:v>
                </c:pt>
                <c:pt idx="495">
                  <c:v>2.5458693999999999</c:v>
                </c:pt>
                <c:pt idx="496">
                  <c:v>2.5458693999999999</c:v>
                </c:pt>
                <c:pt idx="497">
                  <c:v>2.5458693999999999</c:v>
                </c:pt>
                <c:pt idx="498">
                  <c:v>2.5458693999999999</c:v>
                </c:pt>
                <c:pt idx="499">
                  <c:v>2.5458693999999999</c:v>
                </c:pt>
                <c:pt idx="500">
                  <c:v>2.5458693999999999</c:v>
                </c:pt>
                <c:pt idx="501">
                  <c:v>2.5458693999999999</c:v>
                </c:pt>
                <c:pt idx="502">
                  <c:v>2.5458693999999999</c:v>
                </c:pt>
                <c:pt idx="503">
                  <c:v>2.5458693999999999</c:v>
                </c:pt>
                <c:pt idx="504">
                  <c:v>2.5458693999999999</c:v>
                </c:pt>
                <c:pt idx="505">
                  <c:v>2.5458693999999999</c:v>
                </c:pt>
                <c:pt idx="506">
                  <c:v>2.5458693999999999</c:v>
                </c:pt>
                <c:pt idx="507">
                  <c:v>2.5458693999999999</c:v>
                </c:pt>
                <c:pt idx="508">
                  <c:v>2.5458693999999999</c:v>
                </c:pt>
                <c:pt idx="509">
                  <c:v>2.5458693999999999</c:v>
                </c:pt>
                <c:pt idx="510">
                  <c:v>2.5458693999999999</c:v>
                </c:pt>
                <c:pt idx="511">
                  <c:v>2.5458693999999999</c:v>
                </c:pt>
                <c:pt idx="512">
                  <c:v>2.5458693999999999</c:v>
                </c:pt>
                <c:pt idx="513">
                  <c:v>2.5458693999999999</c:v>
                </c:pt>
                <c:pt idx="514">
                  <c:v>2.5458693999999999</c:v>
                </c:pt>
                <c:pt idx="515">
                  <c:v>2.5458693999999999</c:v>
                </c:pt>
                <c:pt idx="516">
                  <c:v>2.5458693999999999</c:v>
                </c:pt>
                <c:pt idx="517">
                  <c:v>2.5458693999999999</c:v>
                </c:pt>
                <c:pt idx="518">
                  <c:v>2.5506693999999999</c:v>
                </c:pt>
                <c:pt idx="519">
                  <c:v>2.5506693999999999</c:v>
                </c:pt>
                <c:pt idx="520">
                  <c:v>2.5506693999999999</c:v>
                </c:pt>
                <c:pt idx="521">
                  <c:v>2.5506693999999999</c:v>
                </c:pt>
                <c:pt idx="522">
                  <c:v>2.5506693999999999</c:v>
                </c:pt>
                <c:pt idx="523">
                  <c:v>2.5506693999999999</c:v>
                </c:pt>
                <c:pt idx="524">
                  <c:v>2.5506693999999999</c:v>
                </c:pt>
                <c:pt idx="525">
                  <c:v>2.5506693999999999</c:v>
                </c:pt>
                <c:pt idx="526">
                  <c:v>2.5506693999999999</c:v>
                </c:pt>
                <c:pt idx="527">
                  <c:v>2.5506693999999999</c:v>
                </c:pt>
                <c:pt idx="528">
                  <c:v>2.5506693999999999</c:v>
                </c:pt>
                <c:pt idx="529">
                  <c:v>2.5506693999999999</c:v>
                </c:pt>
                <c:pt idx="530">
                  <c:v>2.5506693999999999</c:v>
                </c:pt>
                <c:pt idx="531">
                  <c:v>2.5506693999999999</c:v>
                </c:pt>
                <c:pt idx="532">
                  <c:v>2.5506693999999999</c:v>
                </c:pt>
                <c:pt idx="533">
                  <c:v>2.5506693999999999</c:v>
                </c:pt>
                <c:pt idx="534">
                  <c:v>2.5506693999999999</c:v>
                </c:pt>
                <c:pt idx="535">
                  <c:v>2.5506693999999999</c:v>
                </c:pt>
                <c:pt idx="536">
                  <c:v>2.5506693999999999</c:v>
                </c:pt>
                <c:pt idx="537">
                  <c:v>2.5506693999999999</c:v>
                </c:pt>
                <c:pt idx="538">
                  <c:v>2.5506693999999999</c:v>
                </c:pt>
                <c:pt idx="539">
                  <c:v>2.5506693999999999</c:v>
                </c:pt>
                <c:pt idx="540">
                  <c:v>2.5506693999999999</c:v>
                </c:pt>
                <c:pt idx="541">
                  <c:v>2.5506693999999999</c:v>
                </c:pt>
                <c:pt idx="542">
                  <c:v>2.5506693999999999</c:v>
                </c:pt>
                <c:pt idx="543">
                  <c:v>2.5506693999999999</c:v>
                </c:pt>
                <c:pt idx="544">
                  <c:v>2.5506693999999999</c:v>
                </c:pt>
                <c:pt idx="545">
                  <c:v>2.5506693999999999</c:v>
                </c:pt>
                <c:pt idx="546">
                  <c:v>2.5506693999999999</c:v>
                </c:pt>
                <c:pt idx="547">
                  <c:v>2.5506693999999999</c:v>
                </c:pt>
                <c:pt idx="548">
                  <c:v>2.5506693999999999</c:v>
                </c:pt>
                <c:pt idx="549">
                  <c:v>2.5793146999999998</c:v>
                </c:pt>
                <c:pt idx="550">
                  <c:v>2.5793146999999998</c:v>
                </c:pt>
                <c:pt idx="551">
                  <c:v>2.5793146999999998</c:v>
                </c:pt>
                <c:pt idx="552">
                  <c:v>2.5793146999999998</c:v>
                </c:pt>
                <c:pt idx="553">
                  <c:v>2.5793146999999998</c:v>
                </c:pt>
                <c:pt idx="554">
                  <c:v>2.5793146999999998</c:v>
                </c:pt>
                <c:pt idx="555">
                  <c:v>2.5793146999999998</c:v>
                </c:pt>
                <c:pt idx="556">
                  <c:v>2.5793146999999998</c:v>
                </c:pt>
                <c:pt idx="557">
                  <c:v>2.5793146999999998</c:v>
                </c:pt>
                <c:pt idx="558">
                  <c:v>2.5793146999999998</c:v>
                </c:pt>
                <c:pt idx="559">
                  <c:v>2.5793146999999998</c:v>
                </c:pt>
                <c:pt idx="560">
                  <c:v>2.5793146999999998</c:v>
                </c:pt>
                <c:pt idx="561">
                  <c:v>2.5793146999999998</c:v>
                </c:pt>
                <c:pt idx="562">
                  <c:v>2.5793146999999998</c:v>
                </c:pt>
                <c:pt idx="563">
                  <c:v>2.5793146999999998</c:v>
                </c:pt>
                <c:pt idx="564">
                  <c:v>2.5793146999999998</c:v>
                </c:pt>
                <c:pt idx="565">
                  <c:v>2.5793146999999998</c:v>
                </c:pt>
                <c:pt idx="566">
                  <c:v>2.5793146999999998</c:v>
                </c:pt>
                <c:pt idx="567">
                  <c:v>2.5793146999999998</c:v>
                </c:pt>
                <c:pt idx="568">
                  <c:v>2.5793146999999998</c:v>
                </c:pt>
                <c:pt idx="569">
                  <c:v>2.5793146999999998</c:v>
                </c:pt>
                <c:pt idx="570">
                  <c:v>2.5793146999999998</c:v>
                </c:pt>
                <c:pt idx="571">
                  <c:v>2.5793146999999998</c:v>
                </c:pt>
                <c:pt idx="572">
                  <c:v>2.5793146999999998</c:v>
                </c:pt>
                <c:pt idx="573">
                  <c:v>2.5793146999999998</c:v>
                </c:pt>
                <c:pt idx="574">
                  <c:v>2.5793146999999998</c:v>
                </c:pt>
                <c:pt idx="575">
                  <c:v>2.5793146999999998</c:v>
                </c:pt>
                <c:pt idx="576">
                  <c:v>2.5793146999999998</c:v>
                </c:pt>
                <c:pt idx="577">
                  <c:v>2.5793146999999998</c:v>
                </c:pt>
                <c:pt idx="578">
                  <c:v>2.5793146999999998</c:v>
                </c:pt>
                <c:pt idx="579">
                  <c:v>2.7861400000000001</c:v>
                </c:pt>
                <c:pt idx="580">
                  <c:v>2.7861400000000001</c:v>
                </c:pt>
                <c:pt idx="581">
                  <c:v>2.7861400000000001</c:v>
                </c:pt>
                <c:pt idx="582">
                  <c:v>2.7861400000000001</c:v>
                </c:pt>
                <c:pt idx="583">
                  <c:v>2.7861400000000001</c:v>
                </c:pt>
                <c:pt idx="584">
                  <c:v>2.7861400000000001</c:v>
                </c:pt>
                <c:pt idx="585">
                  <c:v>2.7861400000000001</c:v>
                </c:pt>
                <c:pt idx="586">
                  <c:v>2.7861400000000001</c:v>
                </c:pt>
                <c:pt idx="587">
                  <c:v>2.7861400000000001</c:v>
                </c:pt>
                <c:pt idx="588">
                  <c:v>2.7861400000000001</c:v>
                </c:pt>
                <c:pt idx="589">
                  <c:v>2.7861400000000001</c:v>
                </c:pt>
                <c:pt idx="590">
                  <c:v>2.7861400000000001</c:v>
                </c:pt>
                <c:pt idx="591">
                  <c:v>2.7861400000000001</c:v>
                </c:pt>
                <c:pt idx="592">
                  <c:v>2.7861400000000001</c:v>
                </c:pt>
                <c:pt idx="593">
                  <c:v>2.7861400000000001</c:v>
                </c:pt>
                <c:pt idx="594">
                  <c:v>2.7861400000000001</c:v>
                </c:pt>
                <c:pt idx="595">
                  <c:v>2.7861400000000001</c:v>
                </c:pt>
                <c:pt idx="596">
                  <c:v>2.7861400000000001</c:v>
                </c:pt>
                <c:pt idx="597">
                  <c:v>2.7861400000000001</c:v>
                </c:pt>
                <c:pt idx="598">
                  <c:v>2.7861400000000001</c:v>
                </c:pt>
                <c:pt idx="599">
                  <c:v>2.7861400000000001</c:v>
                </c:pt>
                <c:pt idx="600">
                  <c:v>2.7861400000000001</c:v>
                </c:pt>
                <c:pt idx="601">
                  <c:v>2.7861400000000001</c:v>
                </c:pt>
                <c:pt idx="602">
                  <c:v>2.7861400000000001</c:v>
                </c:pt>
                <c:pt idx="603">
                  <c:v>2.7861400000000001</c:v>
                </c:pt>
                <c:pt idx="604">
                  <c:v>2.7861400000000001</c:v>
                </c:pt>
                <c:pt idx="605">
                  <c:v>2.7861400000000001</c:v>
                </c:pt>
                <c:pt idx="606">
                  <c:v>2.7861400000000001</c:v>
                </c:pt>
                <c:pt idx="607">
                  <c:v>2.7861400000000001</c:v>
                </c:pt>
                <c:pt idx="608">
                  <c:v>2.7861400000000001</c:v>
                </c:pt>
                <c:pt idx="609">
                  <c:v>2.7861400000000001</c:v>
                </c:pt>
                <c:pt idx="610">
                  <c:v>2.8874477999999999</c:v>
                </c:pt>
                <c:pt idx="611">
                  <c:v>2.8874477999999999</c:v>
                </c:pt>
                <c:pt idx="612">
                  <c:v>2.8874477999999999</c:v>
                </c:pt>
                <c:pt idx="613">
                  <c:v>2.8874477999999999</c:v>
                </c:pt>
                <c:pt idx="614">
                  <c:v>2.8874477999999999</c:v>
                </c:pt>
                <c:pt idx="615">
                  <c:v>2.8874477999999999</c:v>
                </c:pt>
                <c:pt idx="616">
                  <c:v>2.8874477999999999</c:v>
                </c:pt>
                <c:pt idx="617">
                  <c:v>2.8874477999999999</c:v>
                </c:pt>
                <c:pt idx="618">
                  <c:v>2.8874477999999999</c:v>
                </c:pt>
                <c:pt idx="619">
                  <c:v>2.8874477999999999</c:v>
                </c:pt>
                <c:pt idx="620">
                  <c:v>2.8874477999999999</c:v>
                </c:pt>
                <c:pt idx="621">
                  <c:v>2.8874477999999999</c:v>
                </c:pt>
                <c:pt idx="622">
                  <c:v>2.8874477999999999</c:v>
                </c:pt>
                <c:pt idx="623">
                  <c:v>2.8874477999999999</c:v>
                </c:pt>
                <c:pt idx="624">
                  <c:v>2.8874477999999999</c:v>
                </c:pt>
                <c:pt idx="625">
                  <c:v>2.8874477999999999</c:v>
                </c:pt>
                <c:pt idx="626">
                  <c:v>2.8874477999999999</c:v>
                </c:pt>
                <c:pt idx="627">
                  <c:v>2.8874477999999999</c:v>
                </c:pt>
                <c:pt idx="628">
                  <c:v>2.8874477999999999</c:v>
                </c:pt>
                <c:pt idx="629">
                  <c:v>2.8874477999999999</c:v>
                </c:pt>
                <c:pt idx="630">
                  <c:v>2.8874477999999999</c:v>
                </c:pt>
                <c:pt idx="631">
                  <c:v>2.8874477999999999</c:v>
                </c:pt>
                <c:pt idx="632">
                  <c:v>2.8874477999999999</c:v>
                </c:pt>
                <c:pt idx="633">
                  <c:v>2.8874477999999999</c:v>
                </c:pt>
                <c:pt idx="634">
                  <c:v>2.8874477999999999</c:v>
                </c:pt>
                <c:pt idx="635">
                  <c:v>2.8874477999999999</c:v>
                </c:pt>
                <c:pt idx="636">
                  <c:v>2.8874477999999999</c:v>
                </c:pt>
                <c:pt idx="637">
                  <c:v>2.8874477999999999</c:v>
                </c:pt>
                <c:pt idx="638">
                  <c:v>2.8874477999999999</c:v>
                </c:pt>
                <c:pt idx="639">
                  <c:v>2.8874477999999999</c:v>
                </c:pt>
                <c:pt idx="640">
                  <c:v>2.8524799000000001</c:v>
                </c:pt>
                <c:pt idx="641">
                  <c:v>2.8524799000000001</c:v>
                </c:pt>
                <c:pt idx="642">
                  <c:v>2.8524799000000001</c:v>
                </c:pt>
                <c:pt idx="643">
                  <c:v>2.8524799000000001</c:v>
                </c:pt>
                <c:pt idx="644">
                  <c:v>2.8524799000000001</c:v>
                </c:pt>
                <c:pt idx="645">
                  <c:v>2.8524799000000001</c:v>
                </c:pt>
                <c:pt idx="646">
                  <c:v>2.8524799000000001</c:v>
                </c:pt>
                <c:pt idx="647">
                  <c:v>2.8524799000000001</c:v>
                </c:pt>
                <c:pt idx="648">
                  <c:v>2.8524799000000001</c:v>
                </c:pt>
                <c:pt idx="649">
                  <c:v>2.8524799000000001</c:v>
                </c:pt>
                <c:pt idx="650">
                  <c:v>2.8524799000000001</c:v>
                </c:pt>
                <c:pt idx="651">
                  <c:v>2.8524799000000001</c:v>
                </c:pt>
                <c:pt idx="652">
                  <c:v>2.8524799000000001</c:v>
                </c:pt>
                <c:pt idx="653">
                  <c:v>2.8524799000000001</c:v>
                </c:pt>
                <c:pt idx="654">
                  <c:v>2.8524799000000001</c:v>
                </c:pt>
                <c:pt idx="655">
                  <c:v>2.8524799000000001</c:v>
                </c:pt>
                <c:pt idx="656">
                  <c:v>2.8524799000000001</c:v>
                </c:pt>
                <c:pt idx="657">
                  <c:v>2.8524799000000001</c:v>
                </c:pt>
                <c:pt idx="658">
                  <c:v>2.8524799000000001</c:v>
                </c:pt>
                <c:pt idx="659">
                  <c:v>2.8524799000000001</c:v>
                </c:pt>
                <c:pt idx="660">
                  <c:v>2.8524799000000001</c:v>
                </c:pt>
                <c:pt idx="661">
                  <c:v>2.8524799000000001</c:v>
                </c:pt>
                <c:pt idx="662">
                  <c:v>2.8524799000000001</c:v>
                </c:pt>
                <c:pt idx="663">
                  <c:v>2.8524799000000001</c:v>
                </c:pt>
                <c:pt idx="664">
                  <c:v>2.8524799000000001</c:v>
                </c:pt>
                <c:pt idx="665">
                  <c:v>2.8524799000000001</c:v>
                </c:pt>
                <c:pt idx="666">
                  <c:v>2.8524799000000001</c:v>
                </c:pt>
                <c:pt idx="667">
                  <c:v>2.8524799000000001</c:v>
                </c:pt>
                <c:pt idx="668">
                  <c:v>2.8524799000000001</c:v>
                </c:pt>
                <c:pt idx="669">
                  <c:v>2.8524799000000001</c:v>
                </c:pt>
                <c:pt idx="670">
                  <c:v>2.8524799000000001</c:v>
                </c:pt>
                <c:pt idx="671">
                  <c:v>2.6087012000000001</c:v>
                </c:pt>
                <c:pt idx="672">
                  <c:v>2.6087012000000001</c:v>
                </c:pt>
                <c:pt idx="673">
                  <c:v>2.6087012000000001</c:v>
                </c:pt>
                <c:pt idx="674">
                  <c:v>2.6087012000000001</c:v>
                </c:pt>
                <c:pt idx="675">
                  <c:v>2.6087012000000001</c:v>
                </c:pt>
                <c:pt idx="676">
                  <c:v>2.6087012000000001</c:v>
                </c:pt>
                <c:pt idx="677">
                  <c:v>2.6087012000000001</c:v>
                </c:pt>
                <c:pt idx="678">
                  <c:v>2.6087012000000001</c:v>
                </c:pt>
                <c:pt idx="679">
                  <c:v>2.6087012000000001</c:v>
                </c:pt>
                <c:pt idx="680">
                  <c:v>2.6087012000000001</c:v>
                </c:pt>
                <c:pt idx="681">
                  <c:v>2.6087012000000001</c:v>
                </c:pt>
                <c:pt idx="682">
                  <c:v>2.6087012000000001</c:v>
                </c:pt>
                <c:pt idx="683">
                  <c:v>2.6087012000000001</c:v>
                </c:pt>
                <c:pt idx="684">
                  <c:v>2.6087012000000001</c:v>
                </c:pt>
                <c:pt idx="685">
                  <c:v>2.6087012000000001</c:v>
                </c:pt>
                <c:pt idx="686">
                  <c:v>2.6087012000000001</c:v>
                </c:pt>
                <c:pt idx="687">
                  <c:v>2.6087012000000001</c:v>
                </c:pt>
                <c:pt idx="688">
                  <c:v>2.6087012000000001</c:v>
                </c:pt>
                <c:pt idx="689">
                  <c:v>2.6087012000000001</c:v>
                </c:pt>
                <c:pt idx="690">
                  <c:v>2.6087012000000001</c:v>
                </c:pt>
                <c:pt idx="691">
                  <c:v>2.6087012000000001</c:v>
                </c:pt>
                <c:pt idx="692">
                  <c:v>2.6087012000000001</c:v>
                </c:pt>
                <c:pt idx="693">
                  <c:v>2.6087012000000001</c:v>
                </c:pt>
                <c:pt idx="694">
                  <c:v>2.6087012000000001</c:v>
                </c:pt>
                <c:pt idx="695">
                  <c:v>2.6087012000000001</c:v>
                </c:pt>
                <c:pt idx="696">
                  <c:v>2.6087012000000001</c:v>
                </c:pt>
                <c:pt idx="697">
                  <c:v>2.6087012000000001</c:v>
                </c:pt>
                <c:pt idx="698">
                  <c:v>2.6087012000000001</c:v>
                </c:pt>
                <c:pt idx="699">
                  <c:v>2.6087012000000001</c:v>
                </c:pt>
                <c:pt idx="700">
                  <c:v>2.6087012000000001</c:v>
                </c:pt>
                <c:pt idx="701">
                  <c:v>2.6087012000000001</c:v>
                </c:pt>
                <c:pt idx="702">
                  <c:v>2.5013390000000002</c:v>
                </c:pt>
                <c:pt idx="703">
                  <c:v>2.5013390000000002</c:v>
                </c:pt>
                <c:pt idx="704">
                  <c:v>2.5013390000000002</c:v>
                </c:pt>
                <c:pt idx="705">
                  <c:v>2.5013390000000002</c:v>
                </c:pt>
                <c:pt idx="706">
                  <c:v>2.5013390000000002</c:v>
                </c:pt>
                <c:pt idx="707">
                  <c:v>2.5013390000000002</c:v>
                </c:pt>
                <c:pt idx="708">
                  <c:v>2.5013390000000002</c:v>
                </c:pt>
                <c:pt idx="709">
                  <c:v>2.5013390000000002</c:v>
                </c:pt>
                <c:pt idx="710">
                  <c:v>2.5013390000000002</c:v>
                </c:pt>
                <c:pt idx="711">
                  <c:v>2.5013390000000002</c:v>
                </c:pt>
                <c:pt idx="712">
                  <c:v>2.5013390000000002</c:v>
                </c:pt>
                <c:pt idx="713">
                  <c:v>2.5013390000000002</c:v>
                </c:pt>
                <c:pt idx="714">
                  <c:v>2.5013390000000002</c:v>
                </c:pt>
                <c:pt idx="715">
                  <c:v>2.5013390000000002</c:v>
                </c:pt>
                <c:pt idx="716">
                  <c:v>2.5013390000000002</c:v>
                </c:pt>
                <c:pt idx="717">
                  <c:v>2.5013390000000002</c:v>
                </c:pt>
                <c:pt idx="718">
                  <c:v>2.5013390000000002</c:v>
                </c:pt>
                <c:pt idx="719">
                  <c:v>2.5013390000000002</c:v>
                </c:pt>
                <c:pt idx="720">
                  <c:v>2.5013390000000002</c:v>
                </c:pt>
                <c:pt idx="721">
                  <c:v>2.5013390000000002</c:v>
                </c:pt>
                <c:pt idx="722">
                  <c:v>2.5013390000000002</c:v>
                </c:pt>
                <c:pt idx="723">
                  <c:v>2.5013390000000002</c:v>
                </c:pt>
                <c:pt idx="724">
                  <c:v>2.5013390000000002</c:v>
                </c:pt>
                <c:pt idx="725">
                  <c:v>2.5013390000000002</c:v>
                </c:pt>
                <c:pt idx="726">
                  <c:v>2.5013390000000002</c:v>
                </c:pt>
                <c:pt idx="727">
                  <c:v>2.5013390000000002</c:v>
                </c:pt>
                <c:pt idx="728">
                  <c:v>2.5013390000000002</c:v>
                </c:pt>
                <c:pt idx="729">
                  <c:v>2.5013390000000002</c:v>
                </c:pt>
                <c:pt idx="730">
                  <c:v>2.5013390000000002</c:v>
                </c:pt>
                <c:pt idx="731">
                  <c:v>2.5954486999999999</c:v>
                </c:pt>
                <c:pt idx="732">
                  <c:v>2.5954486999999999</c:v>
                </c:pt>
                <c:pt idx="733">
                  <c:v>2.5954486999999999</c:v>
                </c:pt>
                <c:pt idx="734">
                  <c:v>2.5954486999999999</c:v>
                </c:pt>
                <c:pt idx="735">
                  <c:v>2.5954486999999999</c:v>
                </c:pt>
                <c:pt idx="736">
                  <c:v>2.5954486999999999</c:v>
                </c:pt>
                <c:pt idx="737">
                  <c:v>2.5954486999999999</c:v>
                </c:pt>
                <c:pt idx="738">
                  <c:v>2.5954486999999999</c:v>
                </c:pt>
                <c:pt idx="739">
                  <c:v>2.5954486999999999</c:v>
                </c:pt>
                <c:pt idx="740">
                  <c:v>2.5954486999999999</c:v>
                </c:pt>
                <c:pt idx="741">
                  <c:v>2.5954486999999999</c:v>
                </c:pt>
                <c:pt idx="742">
                  <c:v>2.5954486999999999</c:v>
                </c:pt>
                <c:pt idx="743">
                  <c:v>2.5954486999999999</c:v>
                </c:pt>
                <c:pt idx="744">
                  <c:v>2.5954486999999999</c:v>
                </c:pt>
                <c:pt idx="745">
                  <c:v>2.5954486999999999</c:v>
                </c:pt>
                <c:pt idx="746">
                  <c:v>2.5954486999999999</c:v>
                </c:pt>
                <c:pt idx="747">
                  <c:v>2.5954486999999999</c:v>
                </c:pt>
                <c:pt idx="748">
                  <c:v>2.5954486999999999</c:v>
                </c:pt>
                <c:pt idx="749">
                  <c:v>2.5954486999999999</c:v>
                </c:pt>
                <c:pt idx="750">
                  <c:v>2.5954486999999999</c:v>
                </c:pt>
                <c:pt idx="751">
                  <c:v>2.5954486999999999</c:v>
                </c:pt>
                <c:pt idx="752">
                  <c:v>2.5954486999999999</c:v>
                </c:pt>
                <c:pt idx="753">
                  <c:v>2.5954486999999999</c:v>
                </c:pt>
                <c:pt idx="754">
                  <c:v>2.5954486999999999</c:v>
                </c:pt>
                <c:pt idx="755">
                  <c:v>2.5954486999999999</c:v>
                </c:pt>
                <c:pt idx="756">
                  <c:v>2.5954486999999999</c:v>
                </c:pt>
                <c:pt idx="757">
                  <c:v>2.5954486999999999</c:v>
                </c:pt>
                <c:pt idx="758">
                  <c:v>2.5954486999999999</c:v>
                </c:pt>
                <c:pt idx="759">
                  <c:v>2.5954486999999999</c:v>
                </c:pt>
                <c:pt idx="760">
                  <c:v>2.5954486999999999</c:v>
                </c:pt>
                <c:pt idx="761">
                  <c:v>2.5954486999999999</c:v>
                </c:pt>
                <c:pt idx="762">
                  <c:v>2.5605376</c:v>
                </c:pt>
                <c:pt idx="763">
                  <c:v>2.5605376</c:v>
                </c:pt>
                <c:pt idx="764">
                  <c:v>2.5605376</c:v>
                </c:pt>
                <c:pt idx="765">
                  <c:v>2.5605376</c:v>
                </c:pt>
                <c:pt idx="766">
                  <c:v>2.5605376</c:v>
                </c:pt>
                <c:pt idx="767">
                  <c:v>2.5605376</c:v>
                </c:pt>
                <c:pt idx="768">
                  <c:v>2.5605376</c:v>
                </c:pt>
                <c:pt idx="769">
                  <c:v>2.5605376</c:v>
                </c:pt>
                <c:pt idx="770">
                  <c:v>2.5605376</c:v>
                </c:pt>
                <c:pt idx="771">
                  <c:v>2.5605376</c:v>
                </c:pt>
                <c:pt idx="772">
                  <c:v>2.5605376</c:v>
                </c:pt>
                <c:pt idx="773">
                  <c:v>2.5605376</c:v>
                </c:pt>
                <c:pt idx="774">
                  <c:v>2.5605376</c:v>
                </c:pt>
                <c:pt idx="775">
                  <c:v>2.5605376</c:v>
                </c:pt>
                <c:pt idx="776">
                  <c:v>2.5605376</c:v>
                </c:pt>
                <c:pt idx="777">
                  <c:v>2.5605376</c:v>
                </c:pt>
                <c:pt idx="778">
                  <c:v>2.5605376</c:v>
                </c:pt>
                <c:pt idx="779">
                  <c:v>2.5605376</c:v>
                </c:pt>
                <c:pt idx="780">
                  <c:v>2.5605376</c:v>
                </c:pt>
                <c:pt idx="781">
                  <c:v>2.5605376</c:v>
                </c:pt>
                <c:pt idx="782">
                  <c:v>2.5605376</c:v>
                </c:pt>
                <c:pt idx="783">
                  <c:v>2.5605376</c:v>
                </c:pt>
                <c:pt idx="784">
                  <c:v>2.5605376</c:v>
                </c:pt>
                <c:pt idx="785">
                  <c:v>2.5605376</c:v>
                </c:pt>
                <c:pt idx="786">
                  <c:v>2.5605376</c:v>
                </c:pt>
                <c:pt idx="787">
                  <c:v>2.5605376</c:v>
                </c:pt>
                <c:pt idx="788">
                  <c:v>2.5605376</c:v>
                </c:pt>
                <c:pt idx="789">
                  <c:v>2.5605376</c:v>
                </c:pt>
                <c:pt idx="790">
                  <c:v>2.5605376</c:v>
                </c:pt>
                <c:pt idx="791">
                  <c:v>2.5605376</c:v>
                </c:pt>
                <c:pt idx="792">
                  <c:v>2.4614074000000001</c:v>
                </c:pt>
                <c:pt idx="793">
                  <c:v>2.4614074000000001</c:v>
                </c:pt>
                <c:pt idx="794">
                  <c:v>2.4614074000000001</c:v>
                </c:pt>
                <c:pt idx="795">
                  <c:v>2.4614074000000001</c:v>
                </c:pt>
                <c:pt idx="796">
                  <c:v>2.4614074000000001</c:v>
                </c:pt>
                <c:pt idx="797">
                  <c:v>2.4614074000000001</c:v>
                </c:pt>
                <c:pt idx="798">
                  <c:v>2.4614074000000001</c:v>
                </c:pt>
                <c:pt idx="799">
                  <c:v>2.4614074000000001</c:v>
                </c:pt>
                <c:pt idx="800">
                  <c:v>2.4614074000000001</c:v>
                </c:pt>
                <c:pt idx="801">
                  <c:v>2.4614074000000001</c:v>
                </c:pt>
                <c:pt idx="802">
                  <c:v>2.4614074000000001</c:v>
                </c:pt>
                <c:pt idx="803">
                  <c:v>2.4614074000000001</c:v>
                </c:pt>
                <c:pt idx="804">
                  <c:v>2.4614074000000001</c:v>
                </c:pt>
                <c:pt idx="805">
                  <c:v>2.4614074000000001</c:v>
                </c:pt>
                <c:pt idx="806">
                  <c:v>2.4614074000000001</c:v>
                </c:pt>
                <c:pt idx="807">
                  <c:v>2.4614074000000001</c:v>
                </c:pt>
                <c:pt idx="808">
                  <c:v>2.4614074000000001</c:v>
                </c:pt>
                <c:pt idx="809">
                  <c:v>2.4614074000000001</c:v>
                </c:pt>
                <c:pt idx="810">
                  <c:v>2.4614074000000001</c:v>
                </c:pt>
                <c:pt idx="811">
                  <c:v>2.4614074000000001</c:v>
                </c:pt>
                <c:pt idx="812">
                  <c:v>2.4614074000000001</c:v>
                </c:pt>
                <c:pt idx="813">
                  <c:v>2.4614074000000001</c:v>
                </c:pt>
                <c:pt idx="814">
                  <c:v>2.4614074000000001</c:v>
                </c:pt>
                <c:pt idx="815">
                  <c:v>2.4614074000000001</c:v>
                </c:pt>
                <c:pt idx="816">
                  <c:v>2.4614074000000001</c:v>
                </c:pt>
                <c:pt idx="817">
                  <c:v>2.4614074000000001</c:v>
                </c:pt>
                <c:pt idx="818">
                  <c:v>2.4614074000000001</c:v>
                </c:pt>
                <c:pt idx="819">
                  <c:v>2.4614074000000001</c:v>
                </c:pt>
                <c:pt idx="820">
                  <c:v>2.4614074000000001</c:v>
                </c:pt>
                <c:pt idx="821">
                  <c:v>2.4614074000000001</c:v>
                </c:pt>
                <c:pt idx="822">
                  <c:v>2.4614074000000001</c:v>
                </c:pt>
                <c:pt idx="823">
                  <c:v>2.3631723</c:v>
                </c:pt>
                <c:pt idx="824">
                  <c:v>2.3631723</c:v>
                </c:pt>
                <c:pt idx="825">
                  <c:v>2.3631723</c:v>
                </c:pt>
                <c:pt idx="826">
                  <c:v>2.3631723</c:v>
                </c:pt>
                <c:pt idx="827">
                  <c:v>2.3631723</c:v>
                </c:pt>
                <c:pt idx="828">
                  <c:v>2.3631723</c:v>
                </c:pt>
                <c:pt idx="829">
                  <c:v>2.3631723</c:v>
                </c:pt>
                <c:pt idx="830">
                  <c:v>2.3631723</c:v>
                </c:pt>
                <c:pt idx="831">
                  <c:v>2.3631723</c:v>
                </c:pt>
                <c:pt idx="832">
                  <c:v>2.3631723</c:v>
                </c:pt>
                <c:pt idx="833">
                  <c:v>2.3631723</c:v>
                </c:pt>
                <c:pt idx="834">
                  <c:v>2.3631723</c:v>
                </c:pt>
                <c:pt idx="835">
                  <c:v>2.3631723</c:v>
                </c:pt>
                <c:pt idx="836">
                  <c:v>2.3631723</c:v>
                </c:pt>
                <c:pt idx="837">
                  <c:v>2.3631723</c:v>
                </c:pt>
                <c:pt idx="838">
                  <c:v>2.3631723</c:v>
                </c:pt>
                <c:pt idx="839">
                  <c:v>2.3631723</c:v>
                </c:pt>
                <c:pt idx="840">
                  <c:v>2.3631723</c:v>
                </c:pt>
                <c:pt idx="841">
                  <c:v>2.3631723</c:v>
                </c:pt>
                <c:pt idx="842">
                  <c:v>2.3631723</c:v>
                </c:pt>
                <c:pt idx="843">
                  <c:v>2.3631723</c:v>
                </c:pt>
                <c:pt idx="844">
                  <c:v>2.3631723</c:v>
                </c:pt>
                <c:pt idx="845">
                  <c:v>2.3631723</c:v>
                </c:pt>
                <c:pt idx="846">
                  <c:v>2.3631723</c:v>
                </c:pt>
                <c:pt idx="847">
                  <c:v>2.3631723</c:v>
                </c:pt>
                <c:pt idx="848">
                  <c:v>2.3631723</c:v>
                </c:pt>
                <c:pt idx="849">
                  <c:v>2.3631723</c:v>
                </c:pt>
                <c:pt idx="850">
                  <c:v>2.3631723</c:v>
                </c:pt>
                <c:pt idx="851">
                  <c:v>2.3631723</c:v>
                </c:pt>
                <c:pt idx="852">
                  <c:v>2.3631723</c:v>
                </c:pt>
                <c:pt idx="853">
                  <c:v>2.3047309</c:v>
                </c:pt>
                <c:pt idx="854">
                  <c:v>2.3047309</c:v>
                </c:pt>
                <c:pt idx="855">
                  <c:v>2.3047309</c:v>
                </c:pt>
                <c:pt idx="856">
                  <c:v>2.3047309</c:v>
                </c:pt>
                <c:pt idx="857">
                  <c:v>2.3047309</c:v>
                </c:pt>
                <c:pt idx="858">
                  <c:v>2.3047309</c:v>
                </c:pt>
                <c:pt idx="859">
                  <c:v>2.3047309</c:v>
                </c:pt>
                <c:pt idx="860">
                  <c:v>2.3047309</c:v>
                </c:pt>
                <c:pt idx="861">
                  <c:v>2.3047309</c:v>
                </c:pt>
                <c:pt idx="862">
                  <c:v>2.3047309</c:v>
                </c:pt>
                <c:pt idx="863">
                  <c:v>2.3047309</c:v>
                </c:pt>
                <c:pt idx="864">
                  <c:v>2.3047309</c:v>
                </c:pt>
                <c:pt idx="865">
                  <c:v>2.3047309</c:v>
                </c:pt>
                <c:pt idx="866">
                  <c:v>2.3047309</c:v>
                </c:pt>
                <c:pt idx="867">
                  <c:v>2.3047309</c:v>
                </c:pt>
                <c:pt idx="868">
                  <c:v>2.3047309</c:v>
                </c:pt>
                <c:pt idx="869">
                  <c:v>2.3047309</c:v>
                </c:pt>
                <c:pt idx="870">
                  <c:v>2.3047309</c:v>
                </c:pt>
                <c:pt idx="871">
                  <c:v>2.3047309</c:v>
                </c:pt>
                <c:pt idx="872">
                  <c:v>2.3047309</c:v>
                </c:pt>
                <c:pt idx="873">
                  <c:v>2.3047309</c:v>
                </c:pt>
                <c:pt idx="874">
                  <c:v>2.3047309</c:v>
                </c:pt>
                <c:pt idx="875">
                  <c:v>2.3047309</c:v>
                </c:pt>
                <c:pt idx="876">
                  <c:v>2.3047309</c:v>
                </c:pt>
                <c:pt idx="877">
                  <c:v>2.3047309</c:v>
                </c:pt>
                <c:pt idx="878">
                  <c:v>2.3047309</c:v>
                </c:pt>
                <c:pt idx="879">
                  <c:v>2.3047309</c:v>
                </c:pt>
                <c:pt idx="880">
                  <c:v>2.3047309</c:v>
                </c:pt>
                <c:pt idx="881">
                  <c:v>2.3047309</c:v>
                </c:pt>
                <c:pt idx="882">
                  <c:v>2.3047309</c:v>
                </c:pt>
                <c:pt idx="883">
                  <c:v>2.3047309</c:v>
                </c:pt>
                <c:pt idx="884">
                  <c:v>2.3185970999999999</c:v>
                </c:pt>
                <c:pt idx="885">
                  <c:v>2.3185970999999999</c:v>
                </c:pt>
                <c:pt idx="886">
                  <c:v>2.3185970999999999</c:v>
                </c:pt>
                <c:pt idx="887">
                  <c:v>2.3185970999999999</c:v>
                </c:pt>
                <c:pt idx="888">
                  <c:v>2.3185970999999999</c:v>
                </c:pt>
                <c:pt idx="889">
                  <c:v>2.3185970999999999</c:v>
                </c:pt>
                <c:pt idx="890">
                  <c:v>2.3185970999999999</c:v>
                </c:pt>
                <c:pt idx="891">
                  <c:v>2.3185970999999999</c:v>
                </c:pt>
                <c:pt idx="892">
                  <c:v>2.3185970999999999</c:v>
                </c:pt>
                <c:pt idx="893">
                  <c:v>2.3185970999999999</c:v>
                </c:pt>
                <c:pt idx="894">
                  <c:v>2.3185970999999999</c:v>
                </c:pt>
                <c:pt idx="895">
                  <c:v>2.3185970999999999</c:v>
                </c:pt>
                <c:pt idx="896">
                  <c:v>2.3185970999999999</c:v>
                </c:pt>
                <c:pt idx="897">
                  <c:v>2.3185970999999999</c:v>
                </c:pt>
                <c:pt idx="898">
                  <c:v>2.3185970999999999</c:v>
                </c:pt>
                <c:pt idx="899">
                  <c:v>2.3185970999999999</c:v>
                </c:pt>
                <c:pt idx="900">
                  <c:v>2.3185970999999999</c:v>
                </c:pt>
                <c:pt idx="901">
                  <c:v>2.3185970999999999</c:v>
                </c:pt>
                <c:pt idx="902">
                  <c:v>2.3185970999999999</c:v>
                </c:pt>
                <c:pt idx="903">
                  <c:v>2.3185970999999999</c:v>
                </c:pt>
                <c:pt idx="904">
                  <c:v>2.3185970999999999</c:v>
                </c:pt>
                <c:pt idx="905">
                  <c:v>2.3185970999999999</c:v>
                </c:pt>
                <c:pt idx="906">
                  <c:v>2.3185970999999999</c:v>
                </c:pt>
                <c:pt idx="907">
                  <c:v>2.3185970999999999</c:v>
                </c:pt>
                <c:pt idx="908">
                  <c:v>2.3185970999999999</c:v>
                </c:pt>
                <c:pt idx="909">
                  <c:v>2.3185970999999999</c:v>
                </c:pt>
                <c:pt idx="910">
                  <c:v>2.3185970999999999</c:v>
                </c:pt>
                <c:pt idx="911">
                  <c:v>2.3185970999999999</c:v>
                </c:pt>
                <c:pt idx="912">
                  <c:v>2.3185970999999999</c:v>
                </c:pt>
                <c:pt idx="913">
                  <c:v>2.3185970999999999</c:v>
                </c:pt>
                <c:pt idx="914">
                  <c:v>2.3185970999999999</c:v>
                </c:pt>
                <c:pt idx="915">
                  <c:v>2.5577880999999998</c:v>
                </c:pt>
                <c:pt idx="916">
                  <c:v>2.5577880999999998</c:v>
                </c:pt>
                <c:pt idx="917">
                  <c:v>2.5577880999999998</c:v>
                </c:pt>
                <c:pt idx="918">
                  <c:v>2.5577880999999998</c:v>
                </c:pt>
                <c:pt idx="919">
                  <c:v>2.5577880999999998</c:v>
                </c:pt>
                <c:pt idx="920">
                  <c:v>2.5577880999999998</c:v>
                </c:pt>
                <c:pt idx="921">
                  <c:v>2.5577880999999998</c:v>
                </c:pt>
                <c:pt idx="922">
                  <c:v>2.5577880999999998</c:v>
                </c:pt>
                <c:pt idx="923">
                  <c:v>2.5577880999999998</c:v>
                </c:pt>
                <c:pt idx="924">
                  <c:v>2.5577880999999998</c:v>
                </c:pt>
                <c:pt idx="925">
                  <c:v>2.5577880999999998</c:v>
                </c:pt>
                <c:pt idx="926">
                  <c:v>2.5577880999999998</c:v>
                </c:pt>
                <c:pt idx="927">
                  <c:v>2.5577880999999998</c:v>
                </c:pt>
                <c:pt idx="928">
                  <c:v>2.5577880999999998</c:v>
                </c:pt>
                <c:pt idx="929">
                  <c:v>2.5577880999999998</c:v>
                </c:pt>
                <c:pt idx="930">
                  <c:v>2.5577880999999998</c:v>
                </c:pt>
                <c:pt idx="931">
                  <c:v>2.5577880999999998</c:v>
                </c:pt>
                <c:pt idx="932">
                  <c:v>2.5577880999999998</c:v>
                </c:pt>
                <c:pt idx="933">
                  <c:v>2.5577880999999998</c:v>
                </c:pt>
                <c:pt idx="934">
                  <c:v>2.5577880999999998</c:v>
                </c:pt>
                <c:pt idx="935">
                  <c:v>2.5577880999999998</c:v>
                </c:pt>
                <c:pt idx="936">
                  <c:v>2.5577880999999998</c:v>
                </c:pt>
                <c:pt idx="937">
                  <c:v>2.5577880999999998</c:v>
                </c:pt>
                <c:pt idx="938">
                  <c:v>2.5577880999999998</c:v>
                </c:pt>
                <c:pt idx="939">
                  <c:v>2.5577880999999998</c:v>
                </c:pt>
                <c:pt idx="940">
                  <c:v>2.5577880999999998</c:v>
                </c:pt>
                <c:pt idx="941">
                  <c:v>2.5577880999999998</c:v>
                </c:pt>
                <c:pt idx="942">
                  <c:v>2.5577880999999998</c:v>
                </c:pt>
                <c:pt idx="943">
                  <c:v>2.5577880999999998</c:v>
                </c:pt>
                <c:pt idx="944">
                  <c:v>2.5577880999999998</c:v>
                </c:pt>
                <c:pt idx="945">
                  <c:v>2.5205364000000001</c:v>
                </c:pt>
                <c:pt idx="946">
                  <c:v>2.5205364000000001</c:v>
                </c:pt>
                <c:pt idx="947">
                  <c:v>2.5205364000000001</c:v>
                </c:pt>
                <c:pt idx="948">
                  <c:v>2.5205364000000001</c:v>
                </c:pt>
                <c:pt idx="949">
                  <c:v>2.5205364000000001</c:v>
                </c:pt>
                <c:pt idx="950">
                  <c:v>2.5205364000000001</c:v>
                </c:pt>
                <c:pt idx="951">
                  <c:v>2.5205364000000001</c:v>
                </c:pt>
                <c:pt idx="952">
                  <c:v>2.5205364000000001</c:v>
                </c:pt>
                <c:pt idx="953">
                  <c:v>2.5205364000000001</c:v>
                </c:pt>
                <c:pt idx="954">
                  <c:v>2.5205364000000001</c:v>
                </c:pt>
                <c:pt idx="955">
                  <c:v>2.5205364000000001</c:v>
                </c:pt>
                <c:pt idx="956">
                  <c:v>2.5205364000000001</c:v>
                </c:pt>
                <c:pt idx="957">
                  <c:v>2.5205364000000001</c:v>
                </c:pt>
                <c:pt idx="958">
                  <c:v>2.5205364000000001</c:v>
                </c:pt>
                <c:pt idx="959">
                  <c:v>2.5205364000000001</c:v>
                </c:pt>
                <c:pt idx="960">
                  <c:v>2.5205364000000001</c:v>
                </c:pt>
                <c:pt idx="961">
                  <c:v>2.5205364000000001</c:v>
                </c:pt>
                <c:pt idx="962">
                  <c:v>2.5205364000000001</c:v>
                </c:pt>
                <c:pt idx="963">
                  <c:v>2.5205364000000001</c:v>
                </c:pt>
                <c:pt idx="964">
                  <c:v>2.5205364000000001</c:v>
                </c:pt>
                <c:pt idx="965">
                  <c:v>2.5205364000000001</c:v>
                </c:pt>
                <c:pt idx="966">
                  <c:v>2.5205364000000001</c:v>
                </c:pt>
                <c:pt idx="967">
                  <c:v>2.5205364000000001</c:v>
                </c:pt>
                <c:pt idx="968">
                  <c:v>2.5205364000000001</c:v>
                </c:pt>
                <c:pt idx="969">
                  <c:v>2.5205364000000001</c:v>
                </c:pt>
                <c:pt idx="970">
                  <c:v>2.5205364000000001</c:v>
                </c:pt>
                <c:pt idx="971">
                  <c:v>2.5205364000000001</c:v>
                </c:pt>
                <c:pt idx="972">
                  <c:v>2.5205364000000001</c:v>
                </c:pt>
                <c:pt idx="973">
                  <c:v>2.5205364000000001</c:v>
                </c:pt>
                <c:pt idx="974">
                  <c:v>2.5205364000000001</c:v>
                </c:pt>
                <c:pt idx="975">
                  <c:v>2.5205364000000001</c:v>
                </c:pt>
                <c:pt idx="976">
                  <c:v>2.4305884999999998</c:v>
                </c:pt>
                <c:pt idx="977">
                  <c:v>2.4305884999999998</c:v>
                </c:pt>
                <c:pt idx="978">
                  <c:v>2.4305884999999998</c:v>
                </c:pt>
                <c:pt idx="979">
                  <c:v>2.4305884999999998</c:v>
                </c:pt>
                <c:pt idx="980">
                  <c:v>2.4305884999999998</c:v>
                </c:pt>
                <c:pt idx="981">
                  <c:v>2.4305884999999998</c:v>
                </c:pt>
                <c:pt idx="982">
                  <c:v>2.4305884999999998</c:v>
                </c:pt>
                <c:pt idx="983">
                  <c:v>2.4305884999999998</c:v>
                </c:pt>
                <c:pt idx="984">
                  <c:v>2.4305884999999998</c:v>
                </c:pt>
                <c:pt idx="985">
                  <c:v>2.4305884999999998</c:v>
                </c:pt>
                <c:pt idx="986">
                  <c:v>2.4305884999999998</c:v>
                </c:pt>
                <c:pt idx="987">
                  <c:v>2.4305884999999998</c:v>
                </c:pt>
                <c:pt idx="988">
                  <c:v>2.4305884999999998</c:v>
                </c:pt>
                <c:pt idx="989">
                  <c:v>2.4305884999999998</c:v>
                </c:pt>
                <c:pt idx="990">
                  <c:v>2.4305884999999998</c:v>
                </c:pt>
                <c:pt idx="991">
                  <c:v>2.4305884999999998</c:v>
                </c:pt>
                <c:pt idx="992">
                  <c:v>2.4305884999999998</c:v>
                </c:pt>
                <c:pt idx="993">
                  <c:v>2.4305884999999998</c:v>
                </c:pt>
                <c:pt idx="994">
                  <c:v>2.4305884999999998</c:v>
                </c:pt>
                <c:pt idx="995">
                  <c:v>2.4305884999999998</c:v>
                </c:pt>
                <c:pt idx="996">
                  <c:v>2.4305884999999998</c:v>
                </c:pt>
                <c:pt idx="997">
                  <c:v>2.4305884999999998</c:v>
                </c:pt>
                <c:pt idx="998">
                  <c:v>2.4305884999999998</c:v>
                </c:pt>
                <c:pt idx="999">
                  <c:v>2.4305884999999998</c:v>
                </c:pt>
                <c:pt idx="1000">
                  <c:v>2.4305884999999998</c:v>
                </c:pt>
                <c:pt idx="1001">
                  <c:v>2.4305884999999998</c:v>
                </c:pt>
                <c:pt idx="1002">
                  <c:v>2.4305884999999998</c:v>
                </c:pt>
                <c:pt idx="1003">
                  <c:v>2.4305884999999998</c:v>
                </c:pt>
                <c:pt idx="1004">
                  <c:v>2.4305884999999998</c:v>
                </c:pt>
                <c:pt idx="1005">
                  <c:v>2.4305884999999998</c:v>
                </c:pt>
                <c:pt idx="1006">
                  <c:v>2.1381426000000001</c:v>
                </c:pt>
                <c:pt idx="1007">
                  <c:v>2.1381426000000001</c:v>
                </c:pt>
                <c:pt idx="1008">
                  <c:v>2.1381426000000001</c:v>
                </c:pt>
                <c:pt idx="1009">
                  <c:v>2.1381426000000001</c:v>
                </c:pt>
                <c:pt idx="1010">
                  <c:v>2.1381426000000001</c:v>
                </c:pt>
                <c:pt idx="1011">
                  <c:v>2.1381426000000001</c:v>
                </c:pt>
                <c:pt idx="1012">
                  <c:v>2.1381426000000001</c:v>
                </c:pt>
                <c:pt idx="1013">
                  <c:v>2.1381426000000001</c:v>
                </c:pt>
                <c:pt idx="1014">
                  <c:v>2.1381426000000001</c:v>
                </c:pt>
                <c:pt idx="1015">
                  <c:v>2.1381426000000001</c:v>
                </c:pt>
                <c:pt idx="1016">
                  <c:v>2.1381426000000001</c:v>
                </c:pt>
                <c:pt idx="1017">
                  <c:v>2.1381426000000001</c:v>
                </c:pt>
                <c:pt idx="1018">
                  <c:v>2.1381426000000001</c:v>
                </c:pt>
                <c:pt idx="1019">
                  <c:v>2.1381426000000001</c:v>
                </c:pt>
                <c:pt idx="1020">
                  <c:v>2.1381426000000001</c:v>
                </c:pt>
                <c:pt idx="1021">
                  <c:v>2.1381426000000001</c:v>
                </c:pt>
                <c:pt idx="1022">
                  <c:v>2.1381426000000001</c:v>
                </c:pt>
                <c:pt idx="1023">
                  <c:v>2.1381426000000001</c:v>
                </c:pt>
                <c:pt idx="1024">
                  <c:v>2.1381426000000001</c:v>
                </c:pt>
                <c:pt idx="1025">
                  <c:v>2.1381426000000001</c:v>
                </c:pt>
                <c:pt idx="1026">
                  <c:v>2.1381426000000001</c:v>
                </c:pt>
                <c:pt idx="1027">
                  <c:v>2.1381426000000001</c:v>
                </c:pt>
                <c:pt idx="1028">
                  <c:v>2.1381426000000001</c:v>
                </c:pt>
                <c:pt idx="1029">
                  <c:v>2.1381426000000001</c:v>
                </c:pt>
                <c:pt idx="1030">
                  <c:v>2.1381426000000001</c:v>
                </c:pt>
                <c:pt idx="1031">
                  <c:v>2.1381426000000001</c:v>
                </c:pt>
                <c:pt idx="1032">
                  <c:v>2.1381426000000001</c:v>
                </c:pt>
                <c:pt idx="1033">
                  <c:v>2.1381426000000001</c:v>
                </c:pt>
                <c:pt idx="1034">
                  <c:v>2.1381426000000001</c:v>
                </c:pt>
                <c:pt idx="1035">
                  <c:v>2.1381426000000001</c:v>
                </c:pt>
                <c:pt idx="1036">
                  <c:v>2.1381426000000001</c:v>
                </c:pt>
                <c:pt idx="1037">
                  <c:v>2.1039797999999998</c:v>
                </c:pt>
                <c:pt idx="1038">
                  <c:v>2.1039797999999998</c:v>
                </c:pt>
                <c:pt idx="1039">
                  <c:v>2.1039797999999998</c:v>
                </c:pt>
                <c:pt idx="1040">
                  <c:v>2.1039797999999998</c:v>
                </c:pt>
                <c:pt idx="1041">
                  <c:v>2.1039797999999998</c:v>
                </c:pt>
                <c:pt idx="1042">
                  <c:v>2.1039797999999998</c:v>
                </c:pt>
                <c:pt idx="1043">
                  <c:v>2.1039797999999998</c:v>
                </c:pt>
                <c:pt idx="1044">
                  <c:v>2.1039797999999998</c:v>
                </c:pt>
                <c:pt idx="1045">
                  <c:v>2.1039797999999998</c:v>
                </c:pt>
                <c:pt idx="1046">
                  <c:v>2.1039797999999998</c:v>
                </c:pt>
                <c:pt idx="1047">
                  <c:v>2.1039797999999998</c:v>
                </c:pt>
                <c:pt idx="1048">
                  <c:v>2.1039797999999998</c:v>
                </c:pt>
                <c:pt idx="1049">
                  <c:v>2.1039797999999998</c:v>
                </c:pt>
                <c:pt idx="1050">
                  <c:v>2.1039797999999998</c:v>
                </c:pt>
                <c:pt idx="1051">
                  <c:v>2.1039797999999998</c:v>
                </c:pt>
                <c:pt idx="1052">
                  <c:v>2.1039797999999998</c:v>
                </c:pt>
                <c:pt idx="1053">
                  <c:v>2.1039797999999998</c:v>
                </c:pt>
                <c:pt idx="1054">
                  <c:v>2.1039797999999998</c:v>
                </c:pt>
                <c:pt idx="1055">
                  <c:v>2.1039797999999998</c:v>
                </c:pt>
                <c:pt idx="1056">
                  <c:v>2.1039797999999998</c:v>
                </c:pt>
                <c:pt idx="1057">
                  <c:v>2.1039797999999998</c:v>
                </c:pt>
                <c:pt idx="1058">
                  <c:v>2.1039797999999998</c:v>
                </c:pt>
                <c:pt idx="1059">
                  <c:v>2.1039797999999998</c:v>
                </c:pt>
                <c:pt idx="1060">
                  <c:v>2.1039797999999998</c:v>
                </c:pt>
                <c:pt idx="1061">
                  <c:v>2.1039797999999998</c:v>
                </c:pt>
                <c:pt idx="1062">
                  <c:v>2.1039797999999998</c:v>
                </c:pt>
                <c:pt idx="1063">
                  <c:v>2.1039797999999998</c:v>
                </c:pt>
                <c:pt idx="1064">
                  <c:v>2.1039797999999998</c:v>
                </c:pt>
                <c:pt idx="1065">
                  <c:v>2.1039797999999998</c:v>
                </c:pt>
                <c:pt idx="1066">
                  <c:v>2.1039797999999998</c:v>
                </c:pt>
                <c:pt idx="1067">
                  <c:v>2.1039797999999998</c:v>
                </c:pt>
                <c:pt idx="1068">
                  <c:v>1.9354415</c:v>
                </c:pt>
                <c:pt idx="1069">
                  <c:v>1.9354415</c:v>
                </c:pt>
                <c:pt idx="1070">
                  <c:v>1.9354415</c:v>
                </c:pt>
                <c:pt idx="1071">
                  <c:v>1.9354415</c:v>
                </c:pt>
                <c:pt idx="1072">
                  <c:v>1.9354415</c:v>
                </c:pt>
                <c:pt idx="1073">
                  <c:v>1.9354415</c:v>
                </c:pt>
                <c:pt idx="1074">
                  <c:v>1.9354415</c:v>
                </c:pt>
                <c:pt idx="1075">
                  <c:v>1.9354415</c:v>
                </c:pt>
                <c:pt idx="1076">
                  <c:v>1.9354415</c:v>
                </c:pt>
                <c:pt idx="1077">
                  <c:v>1.9354415</c:v>
                </c:pt>
                <c:pt idx="1078">
                  <c:v>1.9354415</c:v>
                </c:pt>
                <c:pt idx="1079">
                  <c:v>1.9354415</c:v>
                </c:pt>
                <c:pt idx="1080">
                  <c:v>1.9354415</c:v>
                </c:pt>
                <c:pt idx="1081">
                  <c:v>1.9354415</c:v>
                </c:pt>
                <c:pt idx="1082">
                  <c:v>1.9354415</c:v>
                </c:pt>
                <c:pt idx="1083">
                  <c:v>1.9354415</c:v>
                </c:pt>
                <c:pt idx="1084">
                  <c:v>1.9354415</c:v>
                </c:pt>
                <c:pt idx="1085">
                  <c:v>1.9354415</c:v>
                </c:pt>
                <c:pt idx="1086">
                  <c:v>1.9354415</c:v>
                </c:pt>
                <c:pt idx="1087">
                  <c:v>1.9354415</c:v>
                </c:pt>
                <c:pt idx="1088">
                  <c:v>1.9354415</c:v>
                </c:pt>
                <c:pt idx="1089">
                  <c:v>1.9354415</c:v>
                </c:pt>
                <c:pt idx="1090">
                  <c:v>1.9354415</c:v>
                </c:pt>
                <c:pt idx="1091">
                  <c:v>1.9354415</c:v>
                </c:pt>
                <c:pt idx="1092">
                  <c:v>1.9354415</c:v>
                </c:pt>
                <c:pt idx="1093">
                  <c:v>1.9354415</c:v>
                </c:pt>
                <c:pt idx="1094">
                  <c:v>1.9354415</c:v>
                </c:pt>
                <c:pt idx="1095">
                  <c:v>1.9354415</c:v>
                </c:pt>
                <c:pt idx="1096">
                  <c:v>1.7317415</c:v>
                </c:pt>
                <c:pt idx="1097">
                  <c:v>1.7317415</c:v>
                </c:pt>
                <c:pt idx="1098">
                  <c:v>1.7317415</c:v>
                </c:pt>
                <c:pt idx="1099">
                  <c:v>1.7317415</c:v>
                </c:pt>
                <c:pt idx="1100">
                  <c:v>1.7317415</c:v>
                </c:pt>
                <c:pt idx="1101">
                  <c:v>1.7317415</c:v>
                </c:pt>
                <c:pt idx="1102">
                  <c:v>1.7317415</c:v>
                </c:pt>
                <c:pt idx="1103">
                  <c:v>1.7317415</c:v>
                </c:pt>
                <c:pt idx="1104">
                  <c:v>1.7317415</c:v>
                </c:pt>
                <c:pt idx="1105">
                  <c:v>1.7317415</c:v>
                </c:pt>
                <c:pt idx="1106">
                  <c:v>1.7317415</c:v>
                </c:pt>
                <c:pt idx="1107">
                  <c:v>1.7317415</c:v>
                </c:pt>
                <c:pt idx="1108">
                  <c:v>1.7317415</c:v>
                </c:pt>
                <c:pt idx="1109">
                  <c:v>1.7317415</c:v>
                </c:pt>
                <c:pt idx="1110">
                  <c:v>1.7317415</c:v>
                </c:pt>
                <c:pt idx="1111">
                  <c:v>1.7317415</c:v>
                </c:pt>
                <c:pt idx="1112">
                  <c:v>1.7317415</c:v>
                </c:pt>
                <c:pt idx="1113">
                  <c:v>1.7317415</c:v>
                </c:pt>
                <c:pt idx="1114">
                  <c:v>1.7317415</c:v>
                </c:pt>
                <c:pt idx="1115">
                  <c:v>1.7317415</c:v>
                </c:pt>
                <c:pt idx="1116">
                  <c:v>1.7317415</c:v>
                </c:pt>
                <c:pt idx="1117">
                  <c:v>1.7317415</c:v>
                </c:pt>
                <c:pt idx="1118">
                  <c:v>1.7317415</c:v>
                </c:pt>
                <c:pt idx="1119">
                  <c:v>1.7317415</c:v>
                </c:pt>
                <c:pt idx="1120">
                  <c:v>1.7317415</c:v>
                </c:pt>
                <c:pt idx="1121">
                  <c:v>1.7317415</c:v>
                </c:pt>
                <c:pt idx="1122">
                  <c:v>1.7317415</c:v>
                </c:pt>
                <c:pt idx="1123">
                  <c:v>1.7317415</c:v>
                </c:pt>
                <c:pt idx="1124">
                  <c:v>1.7317415</c:v>
                </c:pt>
                <c:pt idx="1125">
                  <c:v>1.7317415</c:v>
                </c:pt>
                <c:pt idx="1126">
                  <c:v>1.7317415</c:v>
                </c:pt>
                <c:pt idx="1127">
                  <c:v>1.6473911999999999</c:v>
                </c:pt>
                <c:pt idx="1128">
                  <c:v>1.6473911999999999</c:v>
                </c:pt>
                <c:pt idx="1129">
                  <c:v>1.6473911999999999</c:v>
                </c:pt>
                <c:pt idx="1130">
                  <c:v>1.6473911999999999</c:v>
                </c:pt>
                <c:pt idx="1131">
                  <c:v>1.6473911999999999</c:v>
                </c:pt>
                <c:pt idx="1132">
                  <c:v>1.6473911999999999</c:v>
                </c:pt>
                <c:pt idx="1133">
                  <c:v>1.6473911999999999</c:v>
                </c:pt>
                <c:pt idx="1134">
                  <c:v>1.6473911999999999</c:v>
                </c:pt>
                <c:pt idx="1135">
                  <c:v>1.6473911999999999</c:v>
                </c:pt>
                <c:pt idx="1136">
                  <c:v>1.6473911999999999</c:v>
                </c:pt>
                <c:pt idx="1137">
                  <c:v>1.6473911999999999</c:v>
                </c:pt>
                <c:pt idx="1138">
                  <c:v>1.6473911999999999</c:v>
                </c:pt>
                <c:pt idx="1139">
                  <c:v>1.6473911999999999</c:v>
                </c:pt>
                <c:pt idx="1140">
                  <c:v>1.6473911999999999</c:v>
                </c:pt>
                <c:pt idx="1141">
                  <c:v>1.6473911999999999</c:v>
                </c:pt>
                <c:pt idx="1142">
                  <c:v>1.6473911999999999</c:v>
                </c:pt>
                <c:pt idx="1143">
                  <c:v>1.6473911999999999</c:v>
                </c:pt>
                <c:pt idx="1144">
                  <c:v>1.6473911999999999</c:v>
                </c:pt>
                <c:pt idx="1145">
                  <c:v>1.6473911999999999</c:v>
                </c:pt>
                <c:pt idx="1146">
                  <c:v>1.6473911999999999</c:v>
                </c:pt>
                <c:pt idx="1147">
                  <c:v>1.6473911999999999</c:v>
                </c:pt>
                <c:pt idx="1148">
                  <c:v>1.6473911999999999</c:v>
                </c:pt>
                <c:pt idx="1149">
                  <c:v>1.6473911999999999</c:v>
                </c:pt>
                <c:pt idx="1150">
                  <c:v>1.6473911999999999</c:v>
                </c:pt>
                <c:pt idx="1151">
                  <c:v>1.6473911999999999</c:v>
                </c:pt>
                <c:pt idx="1152">
                  <c:v>1.6473911999999999</c:v>
                </c:pt>
                <c:pt idx="1153">
                  <c:v>1.6473911999999999</c:v>
                </c:pt>
                <c:pt idx="1154">
                  <c:v>1.6473911999999999</c:v>
                </c:pt>
                <c:pt idx="1155">
                  <c:v>1.6473911999999999</c:v>
                </c:pt>
                <c:pt idx="1156">
                  <c:v>1.6473911999999999</c:v>
                </c:pt>
                <c:pt idx="1157">
                  <c:v>1.1319253</c:v>
                </c:pt>
                <c:pt idx="1158">
                  <c:v>1.1319253</c:v>
                </c:pt>
                <c:pt idx="1159">
                  <c:v>1.1319253</c:v>
                </c:pt>
                <c:pt idx="1160">
                  <c:v>1.1319253</c:v>
                </c:pt>
                <c:pt idx="1161">
                  <c:v>1.1319253</c:v>
                </c:pt>
                <c:pt idx="1162">
                  <c:v>1.1319253</c:v>
                </c:pt>
                <c:pt idx="1163">
                  <c:v>1.1319253</c:v>
                </c:pt>
                <c:pt idx="1164">
                  <c:v>1.1319253</c:v>
                </c:pt>
                <c:pt idx="1165">
                  <c:v>1.1319253</c:v>
                </c:pt>
                <c:pt idx="1166">
                  <c:v>1.1319253</c:v>
                </c:pt>
                <c:pt idx="1167">
                  <c:v>1.1319253</c:v>
                </c:pt>
                <c:pt idx="1168">
                  <c:v>1.1319253</c:v>
                </c:pt>
                <c:pt idx="1169">
                  <c:v>1.1319253</c:v>
                </c:pt>
                <c:pt idx="1170">
                  <c:v>1.1319253</c:v>
                </c:pt>
                <c:pt idx="1171">
                  <c:v>1.1319253</c:v>
                </c:pt>
                <c:pt idx="1172">
                  <c:v>1.1319253</c:v>
                </c:pt>
                <c:pt idx="1173">
                  <c:v>1.1319253</c:v>
                </c:pt>
                <c:pt idx="1174">
                  <c:v>1.1319253</c:v>
                </c:pt>
                <c:pt idx="1175">
                  <c:v>1.1319253</c:v>
                </c:pt>
                <c:pt idx="1176">
                  <c:v>1.1319253</c:v>
                </c:pt>
                <c:pt idx="1177">
                  <c:v>1.1319253</c:v>
                </c:pt>
                <c:pt idx="1178">
                  <c:v>1.1319253</c:v>
                </c:pt>
                <c:pt idx="1179">
                  <c:v>1.1319253</c:v>
                </c:pt>
                <c:pt idx="1180">
                  <c:v>1.1319253</c:v>
                </c:pt>
                <c:pt idx="1181">
                  <c:v>1.1319253</c:v>
                </c:pt>
                <c:pt idx="1182">
                  <c:v>1.1319253</c:v>
                </c:pt>
                <c:pt idx="1183">
                  <c:v>1.1319253</c:v>
                </c:pt>
                <c:pt idx="1184">
                  <c:v>1.1319253</c:v>
                </c:pt>
                <c:pt idx="1185">
                  <c:v>1.1319253</c:v>
                </c:pt>
                <c:pt idx="1186">
                  <c:v>1.1319253</c:v>
                </c:pt>
                <c:pt idx="1187">
                  <c:v>1.1319253</c:v>
                </c:pt>
                <c:pt idx="1188">
                  <c:v>1.3424035000000001</c:v>
                </c:pt>
                <c:pt idx="1189">
                  <c:v>1.3424035000000001</c:v>
                </c:pt>
                <c:pt idx="1190">
                  <c:v>1.3424035000000001</c:v>
                </c:pt>
                <c:pt idx="1191">
                  <c:v>1.3424035000000001</c:v>
                </c:pt>
                <c:pt idx="1192">
                  <c:v>1.3424035000000001</c:v>
                </c:pt>
                <c:pt idx="1193">
                  <c:v>1.3424035000000001</c:v>
                </c:pt>
                <c:pt idx="1194">
                  <c:v>1.3424035000000001</c:v>
                </c:pt>
                <c:pt idx="1195">
                  <c:v>1.3424035000000001</c:v>
                </c:pt>
                <c:pt idx="1196">
                  <c:v>1.3424035000000001</c:v>
                </c:pt>
                <c:pt idx="1197">
                  <c:v>1.3424035000000001</c:v>
                </c:pt>
                <c:pt idx="1198">
                  <c:v>1.3424035000000001</c:v>
                </c:pt>
                <c:pt idx="1199">
                  <c:v>1.3424035000000001</c:v>
                </c:pt>
                <c:pt idx="1200">
                  <c:v>1.3424035000000001</c:v>
                </c:pt>
                <c:pt idx="1201">
                  <c:v>1.3424035000000001</c:v>
                </c:pt>
                <c:pt idx="1202">
                  <c:v>1.3424035000000001</c:v>
                </c:pt>
                <c:pt idx="1203">
                  <c:v>1.3424035000000001</c:v>
                </c:pt>
                <c:pt idx="1204">
                  <c:v>1.3424035000000001</c:v>
                </c:pt>
                <c:pt idx="1205">
                  <c:v>1.3424035000000001</c:v>
                </c:pt>
                <c:pt idx="1206">
                  <c:v>1.3424035000000001</c:v>
                </c:pt>
                <c:pt idx="1207">
                  <c:v>1.3424035000000001</c:v>
                </c:pt>
                <c:pt idx="1208">
                  <c:v>1.3424035000000001</c:v>
                </c:pt>
                <c:pt idx="1209">
                  <c:v>1.3424035000000001</c:v>
                </c:pt>
                <c:pt idx="1210">
                  <c:v>1.3424035000000001</c:v>
                </c:pt>
                <c:pt idx="1211">
                  <c:v>1.3424035000000001</c:v>
                </c:pt>
                <c:pt idx="1212">
                  <c:v>1.3424035000000001</c:v>
                </c:pt>
                <c:pt idx="1213">
                  <c:v>1.3424035000000001</c:v>
                </c:pt>
                <c:pt idx="1214">
                  <c:v>1.3424035000000001</c:v>
                </c:pt>
                <c:pt idx="1215">
                  <c:v>1.3424035000000001</c:v>
                </c:pt>
                <c:pt idx="1216">
                  <c:v>1.3424035000000001</c:v>
                </c:pt>
                <c:pt idx="1217">
                  <c:v>1.3424035000000001</c:v>
                </c:pt>
                <c:pt idx="1218">
                  <c:v>1.5465603999999999</c:v>
                </c:pt>
                <c:pt idx="1219">
                  <c:v>1.5465603999999999</c:v>
                </c:pt>
                <c:pt idx="1220">
                  <c:v>1.5465603999999999</c:v>
                </c:pt>
                <c:pt idx="1221">
                  <c:v>1.5465603999999999</c:v>
                </c:pt>
                <c:pt idx="1222">
                  <c:v>1.5465603999999999</c:v>
                </c:pt>
                <c:pt idx="1223">
                  <c:v>1.5465603999999999</c:v>
                </c:pt>
                <c:pt idx="1224">
                  <c:v>1.5465603999999999</c:v>
                </c:pt>
                <c:pt idx="1225">
                  <c:v>1.5465603999999999</c:v>
                </c:pt>
                <c:pt idx="1226">
                  <c:v>1.5465603999999999</c:v>
                </c:pt>
                <c:pt idx="1227">
                  <c:v>1.5465603999999999</c:v>
                </c:pt>
                <c:pt idx="1228">
                  <c:v>1.5465603999999999</c:v>
                </c:pt>
                <c:pt idx="1229">
                  <c:v>1.5465603999999999</c:v>
                </c:pt>
                <c:pt idx="1230">
                  <c:v>1.5465603999999999</c:v>
                </c:pt>
                <c:pt idx="1231">
                  <c:v>1.5465603999999999</c:v>
                </c:pt>
                <c:pt idx="1232">
                  <c:v>1.5465603999999999</c:v>
                </c:pt>
                <c:pt idx="1233">
                  <c:v>1.5465603999999999</c:v>
                </c:pt>
                <c:pt idx="1234">
                  <c:v>1.5465603999999999</c:v>
                </c:pt>
                <c:pt idx="1235">
                  <c:v>1.5465603999999999</c:v>
                </c:pt>
                <c:pt idx="1236">
                  <c:v>1.5465603999999999</c:v>
                </c:pt>
                <c:pt idx="1237">
                  <c:v>1.5465603999999999</c:v>
                </c:pt>
                <c:pt idx="1238">
                  <c:v>1.5465603999999999</c:v>
                </c:pt>
                <c:pt idx="1239">
                  <c:v>1.5465603999999999</c:v>
                </c:pt>
                <c:pt idx="1240">
                  <c:v>1.5465603999999999</c:v>
                </c:pt>
                <c:pt idx="1241">
                  <c:v>1.5465603999999999</c:v>
                </c:pt>
                <c:pt idx="1242">
                  <c:v>1.5465603999999999</c:v>
                </c:pt>
                <c:pt idx="1243">
                  <c:v>1.5465603999999999</c:v>
                </c:pt>
                <c:pt idx="1244">
                  <c:v>1.5465603999999999</c:v>
                </c:pt>
                <c:pt idx="1245">
                  <c:v>1.5465603999999999</c:v>
                </c:pt>
                <c:pt idx="1246">
                  <c:v>1.5465603999999999</c:v>
                </c:pt>
                <c:pt idx="1247">
                  <c:v>1.5465603999999999</c:v>
                </c:pt>
                <c:pt idx="1248">
                  <c:v>1.5465603999999999</c:v>
                </c:pt>
                <c:pt idx="1249">
                  <c:v>1.5059018</c:v>
                </c:pt>
                <c:pt idx="1250">
                  <c:v>1.5059018</c:v>
                </c:pt>
                <c:pt idx="1251">
                  <c:v>1.5059018</c:v>
                </c:pt>
                <c:pt idx="1252">
                  <c:v>1.5059018</c:v>
                </c:pt>
                <c:pt idx="1253">
                  <c:v>1.5059018</c:v>
                </c:pt>
                <c:pt idx="1254">
                  <c:v>1.5059018</c:v>
                </c:pt>
                <c:pt idx="1255">
                  <c:v>1.5059018</c:v>
                </c:pt>
                <c:pt idx="1256">
                  <c:v>1.5059018</c:v>
                </c:pt>
                <c:pt idx="1257">
                  <c:v>1.5059018</c:v>
                </c:pt>
                <c:pt idx="1258">
                  <c:v>1.5059018</c:v>
                </c:pt>
                <c:pt idx="1259">
                  <c:v>1.5059018</c:v>
                </c:pt>
                <c:pt idx="1260">
                  <c:v>1.5059018</c:v>
                </c:pt>
                <c:pt idx="1261">
                  <c:v>1.5059018</c:v>
                </c:pt>
                <c:pt idx="1262">
                  <c:v>1.5059018</c:v>
                </c:pt>
                <c:pt idx="1263">
                  <c:v>1.5059018</c:v>
                </c:pt>
                <c:pt idx="1264">
                  <c:v>1.5059018</c:v>
                </c:pt>
                <c:pt idx="1265">
                  <c:v>1.5059018</c:v>
                </c:pt>
                <c:pt idx="1266">
                  <c:v>1.5059018</c:v>
                </c:pt>
                <c:pt idx="1267">
                  <c:v>1.5059018</c:v>
                </c:pt>
                <c:pt idx="1268">
                  <c:v>1.5059018</c:v>
                </c:pt>
                <c:pt idx="1269">
                  <c:v>1.5059018</c:v>
                </c:pt>
                <c:pt idx="1270">
                  <c:v>1.5059018</c:v>
                </c:pt>
                <c:pt idx="1271">
                  <c:v>1.5059018</c:v>
                </c:pt>
                <c:pt idx="1272">
                  <c:v>1.5059018</c:v>
                </c:pt>
                <c:pt idx="1273">
                  <c:v>1.5059018</c:v>
                </c:pt>
                <c:pt idx="1274">
                  <c:v>1.5059018</c:v>
                </c:pt>
                <c:pt idx="1275">
                  <c:v>1.5059018</c:v>
                </c:pt>
                <c:pt idx="1276">
                  <c:v>1.5059018</c:v>
                </c:pt>
                <c:pt idx="1277">
                  <c:v>1.5059018</c:v>
                </c:pt>
                <c:pt idx="1278">
                  <c:v>1.5059018</c:v>
                </c:pt>
                <c:pt idx="1279">
                  <c:v>1.5059018</c:v>
                </c:pt>
                <c:pt idx="1280">
                  <c:v>1.2234554</c:v>
                </c:pt>
                <c:pt idx="1281">
                  <c:v>1.2234554</c:v>
                </c:pt>
                <c:pt idx="1282">
                  <c:v>1.2234554</c:v>
                </c:pt>
                <c:pt idx="1283">
                  <c:v>1.2234554</c:v>
                </c:pt>
                <c:pt idx="1284">
                  <c:v>1.2234554</c:v>
                </c:pt>
                <c:pt idx="1285">
                  <c:v>1.2234554</c:v>
                </c:pt>
                <c:pt idx="1286">
                  <c:v>1.2234554</c:v>
                </c:pt>
                <c:pt idx="1287">
                  <c:v>1.2234554</c:v>
                </c:pt>
                <c:pt idx="1288">
                  <c:v>1.2234554</c:v>
                </c:pt>
                <c:pt idx="1289">
                  <c:v>1.2234554</c:v>
                </c:pt>
                <c:pt idx="1290">
                  <c:v>1.2234554</c:v>
                </c:pt>
                <c:pt idx="1291">
                  <c:v>1.2234554</c:v>
                </c:pt>
                <c:pt idx="1292">
                  <c:v>1.2234554</c:v>
                </c:pt>
                <c:pt idx="1293">
                  <c:v>1.2234554</c:v>
                </c:pt>
                <c:pt idx="1294">
                  <c:v>1.2234554</c:v>
                </c:pt>
                <c:pt idx="1295">
                  <c:v>1.2234554</c:v>
                </c:pt>
                <c:pt idx="1296">
                  <c:v>1.2234554</c:v>
                </c:pt>
                <c:pt idx="1297">
                  <c:v>1.2234554</c:v>
                </c:pt>
                <c:pt idx="1298">
                  <c:v>1.2234554</c:v>
                </c:pt>
                <c:pt idx="1299">
                  <c:v>1.2234554</c:v>
                </c:pt>
                <c:pt idx="1300">
                  <c:v>1.2234554</c:v>
                </c:pt>
                <c:pt idx="1301">
                  <c:v>1.2234554</c:v>
                </c:pt>
                <c:pt idx="1302">
                  <c:v>1.2234554</c:v>
                </c:pt>
                <c:pt idx="1303">
                  <c:v>1.2234554</c:v>
                </c:pt>
                <c:pt idx="1304">
                  <c:v>1.2234554</c:v>
                </c:pt>
                <c:pt idx="1305">
                  <c:v>1.2234554</c:v>
                </c:pt>
                <c:pt idx="1306">
                  <c:v>1.2234554</c:v>
                </c:pt>
                <c:pt idx="1307">
                  <c:v>1.2234554</c:v>
                </c:pt>
                <c:pt idx="1308">
                  <c:v>1.2234554</c:v>
                </c:pt>
                <c:pt idx="1309">
                  <c:v>1.2234554</c:v>
                </c:pt>
                <c:pt idx="1310">
                  <c:v>1.0810185999999999</c:v>
                </c:pt>
                <c:pt idx="1311">
                  <c:v>1.0810185999999999</c:v>
                </c:pt>
                <c:pt idx="1312">
                  <c:v>1.0810185999999999</c:v>
                </c:pt>
                <c:pt idx="1313">
                  <c:v>1.0810185999999999</c:v>
                </c:pt>
                <c:pt idx="1314">
                  <c:v>1.0810185999999999</c:v>
                </c:pt>
                <c:pt idx="1315">
                  <c:v>1.0810185999999999</c:v>
                </c:pt>
                <c:pt idx="1316">
                  <c:v>1.0810185999999999</c:v>
                </c:pt>
                <c:pt idx="1317">
                  <c:v>1.0810185999999999</c:v>
                </c:pt>
                <c:pt idx="1318">
                  <c:v>1.0810185999999999</c:v>
                </c:pt>
                <c:pt idx="1319">
                  <c:v>1.0810185999999999</c:v>
                </c:pt>
                <c:pt idx="1320">
                  <c:v>1.0810185999999999</c:v>
                </c:pt>
                <c:pt idx="1321">
                  <c:v>1.0810185999999999</c:v>
                </c:pt>
                <c:pt idx="1322">
                  <c:v>1.0810185999999999</c:v>
                </c:pt>
                <c:pt idx="1323">
                  <c:v>1.0810185999999999</c:v>
                </c:pt>
                <c:pt idx="1324">
                  <c:v>1.0810185999999999</c:v>
                </c:pt>
                <c:pt idx="1325">
                  <c:v>1.0810185999999999</c:v>
                </c:pt>
                <c:pt idx="1326">
                  <c:v>1.0810185999999999</c:v>
                </c:pt>
                <c:pt idx="1327">
                  <c:v>1.0810185999999999</c:v>
                </c:pt>
                <c:pt idx="1328">
                  <c:v>1.0810185999999999</c:v>
                </c:pt>
                <c:pt idx="1329">
                  <c:v>1.0810185999999999</c:v>
                </c:pt>
                <c:pt idx="1330">
                  <c:v>1.0810185999999999</c:v>
                </c:pt>
                <c:pt idx="1331">
                  <c:v>1.0810185999999999</c:v>
                </c:pt>
                <c:pt idx="1332">
                  <c:v>1.0810185999999999</c:v>
                </c:pt>
                <c:pt idx="1333">
                  <c:v>1.0810185999999999</c:v>
                </c:pt>
                <c:pt idx="1334">
                  <c:v>1.0810185999999999</c:v>
                </c:pt>
                <c:pt idx="1335">
                  <c:v>1.0810185999999999</c:v>
                </c:pt>
                <c:pt idx="1336">
                  <c:v>1.0810185999999999</c:v>
                </c:pt>
                <c:pt idx="1337">
                  <c:v>1.0810185999999999</c:v>
                </c:pt>
                <c:pt idx="1338">
                  <c:v>1.0810185999999999</c:v>
                </c:pt>
                <c:pt idx="1339">
                  <c:v>1.0810185999999999</c:v>
                </c:pt>
                <c:pt idx="1340">
                  <c:v>1.0810185999999999</c:v>
                </c:pt>
                <c:pt idx="1341">
                  <c:v>0.71520757999999995</c:v>
                </c:pt>
                <c:pt idx="1342">
                  <c:v>0.71520757999999995</c:v>
                </c:pt>
                <c:pt idx="1343">
                  <c:v>0.71520757999999995</c:v>
                </c:pt>
                <c:pt idx="1344">
                  <c:v>0.71520757999999995</c:v>
                </c:pt>
                <c:pt idx="1345">
                  <c:v>0.71520757999999995</c:v>
                </c:pt>
                <c:pt idx="1346">
                  <c:v>0.71520757999999995</c:v>
                </c:pt>
                <c:pt idx="1347">
                  <c:v>0.71520757999999995</c:v>
                </c:pt>
                <c:pt idx="1348">
                  <c:v>0.71520757999999995</c:v>
                </c:pt>
                <c:pt idx="1349">
                  <c:v>0.71520757999999995</c:v>
                </c:pt>
                <c:pt idx="1350">
                  <c:v>0.71520757999999995</c:v>
                </c:pt>
                <c:pt idx="1351">
                  <c:v>0.71520757999999995</c:v>
                </c:pt>
                <c:pt idx="1352">
                  <c:v>0.71520757999999995</c:v>
                </c:pt>
                <c:pt idx="1353">
                  <c:v>0.71520757999999995</c:v>
                </c:pt>
                <c:pt idx="1354">
                  <c:v>0.71520757999999995</c:v>
                </c:pt>
                <c:pt idx="1355">
                  <c:v>0.71520757999999995</c:v>
                </c:pt>
                <c:pt idx="1356">
                  <c:v>0.71520757999999995</c:v>
                </c:pt>
                <c:pt idx="1357">
                  <c:v>0.71520757999999995</c:v>
                </c:pt>
                <c:pt idx="1358">
                  <c:v>0.71520757999999995</c:v>
                </c:pt>
                <c:pt idx="1359">
                  <c:v>0.71520757999999995</c:v>
                </c:pt>
                <c:pt idx="1360">
                  <c:v>0.71520757999999995</c:v>
                </c:pt>
                <c:pt idx="1361">
                  <c:v>0.71520757999999995</c:v>
                </c:pt>
                <c:pt idx="1362">
                  <c:v>0.71520757999999995</c:v>
                </c:pt>
                <c:pt idx="1363">
                  <c:v>0.71520757999999995</c:v>
                </c:pt>
                <c:pt idx="1364">
                  <c:v>0.71520757999999995</c:v>
                </c:pt>
                <c:pt idx="1365">
                  <c:v>0.71520757999999995</c:v>
                </c:pt>
                <c:pt idx="1366">
                  <c:v>0.71520757999999995</c:v>
                </c:pt>
                <c:pt idx="1367">
                  <c:v>0.71520757999999995</c:v>
                </c:pt>
                <c:pt idx="1368">
                  <c:v>0.71520757999999995</c:v>
                </c:pt>
                <c:pt idx="1369">
                  <c:v>0.71520757999999995</c:v>
                </c:pt>
                <c:pt idx="1370">
                  <c:v>0.71520757999999995</c:v>
                </c:pt>
                <c:pt idx="1371">
                  <c:v>0.82850115999999996</c:v>
                </c:pt>
                <c:pt idx="1372">
                  <c:v>0.82850115999999996</c:v>
                </c:pt>
                <c:pt idx="1373">
                  <c:v>0.82850115999999996</c:v>
                </c:pt>
                <c:pt idx="1374">
                  <c:v>0.82850115999999996</c:v>
                </c:pt>
                <c:pt idx="1375">
                  <c:v>0.82850115999999996</c:v>
                </c:pt>
                <c:pt idx="1376">
                  <c:v>0.82850115999999996</c:v>
                </c:pt>
                <c:pt idx="1377">
                  <c:v>0.82850115999999996</c:v>
                </c:pt>
                <c:pt idx="1378">
                  <c:v>0.82850115999999996</c:v>
                </c:pt>
                <c:pt idx="1379">
                  <c:v>0.82850115999999996</c:v>
                </c:pt>
                <c:pt idx="1380">
                  <c:v>0.82850115999999996</c:v>
                </c:pt>
                <c:pt idx="1381">
                  <c:v>0.82850115999999996</c:v>
                </c:pt>
                <c:pt idx="1382">
                  <c:v>0.82850115999999996</c:v>
                </c:pt>
                <c:pt idx="1383">
                  <c:v>0.82850115999999996</c:v>
                </c:pt>
                <c:pt idx="1384">
                  <c:v>0.82850115999999996</c:v>
                </c:pt>
                <c:pt idx="1385">
                  <c:v>0.82850115999999996</c:v>
                </c:pt>
                <c:pt idx="1386">
                  <c:v>0.82850115999999996</c:v>
                </c:pt>
                <c:pt idx="1387">
                  <c:v>0.82850115999999996</c:v>
                </c:pt>
                <c:pt idx="1388">
                  <c:v>0.82850115999999996</c:v>
                </c:pt>
                <c:pt idx="1389">
                  <c:v>0.82850115999999996</c:v>
                </c:pt>
                <c:pt idx="1390">
                  <c:v>0.82850115999999996</c:v>
                </c:pt>
                <c:pt idx="1391">
                  <c:v>0.82850115999999996</c:v>
                </c:pt>
                <c:pt idx="1392">
                  <c:v>0.82850115999999996</c:v>
                </c:pt>
                <c:pt idx="1393">
                  <c:v>0.82850115999999996</c:v>
                </c:pt>
                <c:pt idx="1394">
                  <c:v>0.82850115999999996</c:v>
                </c:pt>
                <c:pt idx="1395">
                  <c:v>0.82850115999999996</c:v>
                </c:pt>
                <c:pt idx="1396">
                  <c:v>0.82850115999999996</c:v>
                </c:pt>
                <c:pt idx="1397">
                  <c:v>0.82850115999999996</c:v>
                </c:pt>
                <c:pt idx="1398">
                  <c:v>0.82850115999999996</c:v>
                </c:pt>
                <c:pt idx="1399">
                  <c:v>0.82850115999999996</c:v>
                </c:pt>
                <c:pt idx="1400">
                  <c:v>0.82850115999999996</c:v>
                </c:pt>
                <c:pt idx="1401">
                  <c:v>0.82850115999999996</c:v>
                </c:pt>
                <c:pt idx="1402">
                  <c:v>0.78914368000000001</c:v>
                </c:pt>
                <c:pt idx="1403">
                  <c:v>0.78914368000000001</c:v>
                </c:pt>
                <c:pt idx="1404">
                  <c:v>0.78914368000000001</c:v>
                </c:pt>
                <c:pt idx="1405">
                  <c:v>0.78914368000000001</c:v>
                </c:pt>
                <c:pt idx="1406">
                  <c:v>0.78914368000000001</c:v>
                </c:pt>
                <c:pt idx="1407">
                  <c:v>0.78914368000000001</c:v>
                </c:pt>
                <c:pt idx="1408">
                  <c:v>0.78914368000000001</c:v>
                </c:pt>
                <c:pt idx="1409">
                  <c:v>0.78914368000000001</c:v>
                </c:pt>
                <c:pt idx="1410">
                  <c:v>0.78914368000000001</c:v>
                </c:pt>
                <c:pt idx="1411">
                  <c:v>0.78914368000000001</c:v>
                </c:pt>
                <c:pt idx="1412">
                  <c:v>0.78914368000000001</c:v>
                </c:pt>
                <c:pt idx="1413">
                  <c:v>0.78914368000000001</c:v>
                </c:pt>
                <c:pt idx="1414">
                  <c:v>0.78914368000000001</c:v>
                </c:pt>
                <c:pt idx="1415">
                  <c:v>0.78914368000000001</c:v>
                </c:pt>
                <c:pt idx="1416">
                  <c:v>0.78914368000000001</c:v>
                </c:pt>
                <c:pt idx="1417">
                  <c:v>0.78914368000000001</c:v>
                </c:pt>
                <c:pt idx="1418">
                  <c:v>0.78914368000000001</c:v>
                </c:pt>
                <c:pt idx="1419">
                  <c:v>0.78914368000000001</c:v>
                </c:pt>
                <c:pt idx="1420">
                  <c:v>0.78914368000000001</c:v>
                </c:pt>
                <c:pt idx="1421">
                  <c:v>0.78914368000000001</c:v>
                </c:pt>
                <c:pt idx="1422">
                  <c:v>0.78914368000000001</c:v>
                </c:pt>
                <c:pt idx="1423">
                  <c:v>0.78914368000000001</c:v>
                </c:pt>
                <c:pt idx="1424">
                  <c:v>0.78914368000000001</c:v>
                </c:pt>
                <c:pt idx="1425">
                  <c:v>0.78914368000000001</c:v>
                </c:pt>
                <c:pt idx="1426">
                  <c:v>0.78914368000000001</c:v>
                </c:pt>
                <c:pt idx="1427">
                  <c:v>0.78914368000000001</c:v>
                </c:pt>
                <c:pt idx="1428">
                  <c:v>0.78914368000000001</c:v>
                </c:pt>
                <c:pt idx="1429">
                  <c:v>0.78914368000000001</c:v>
                </c:pt>
                <c:pt idx="1430">
                  <c:v>0.78914368000000001</c:v>
                </c:pt>
                <c:pt idx="1431">
                  <c:v>0.78914368000000001</c:v>
                </c:pt>
                <c:pt idx="1432">
                  <c:v>0.78914368000000001</c:v>
                </c:pt>
                <c:pt idx="1433">
                  <c:v>0.76162434000000001</c:v>
                </c:pt>
                <c:pt idx="1434">
                  <c:v>0.76162434000000001</c:v>
                </c:pt>
                <c:pt idx="1435">
                  <c:v>0.76162434000000001</c:v>
                </c:pt>
                <c:pt idx="1436">
                  <c:v>0.76162434000000001</c:v>
                </c:pt>
                <c:pt idx="1437">
                  <c:v>0.76162434000000001</c:v>
                </c:pt>
                <c:pt idx="1438">
                  <c:v>0.76162434000000001</c:v>
                </c:pt>
                <c:pt idx="1439">
                  <c:v>0.76162434000000001</c:v>
                </c:pt>
                <c:pt idx="1440">
                  <c:v>0.76162434000000001</c:v>
                </c:pt>
                <c:pt idx="1441">
                  <c:v>0.76162434000000001</c:v>
                </c:pt>
                <c:pt idx="1442">
                  <c:v>0.76162434000000001</c:v>
                </c:pt>
                <c:pt idx="1443">
                  <c:v>0.76162434000000001</c:v>
                </c:pt>
                <c:pt idx="1444">
                  <c:v>0.76162434000000001</c:v>
                </c:pt>
                <c:pt idx="1445">
                  <c:v>0.76162434000000001</c:v>
                </c:pt>
                <c:pt idx="1446">
                  <c:v>0.76162434000000001</c:v>
                </c:pt>
                <c:pt idx="1447">
                  <c:v>0.76162434000000001</c:v>
                </c:pt>
                <c:pt idx="1448">
                  <c:v>0.76162434000000001</c:v>
                </c:pt>
                <c:pt idx="1449">
                  <c:v>0.76162434000000001</c:v>
                </c:pt>
                <c:pt idx="1450">
                  <c:v>0.76162434000000001</c:v>
                </c:pt>
                <c:pt idx="1451">
                  <c:v>0.76162434000000001</c:v>
                </c:pt>
                <c:pt idx="1452">
                  <c:v>0.76162434000000001</c:v>
                </c:pt>
                <c:pt idx="1453">
                  <c:v>0.76162434000000001</c:v>
                </c:pt>
                <c:pt idx="1454">
                  <c:v>0.76162434000000001</c:v>
                </c:pt>
                <c:pt idx="1455">
                  <c:v>0.76162434000000001</c:v>
                </c:pt>
                <c:pt idx="1456">
                  <c:v>0.76162434000000001</c:v>
                </c:pt>
                <c:pt idx="1457">
                  <c:v>0.76162434000000001</c:v>
                </c:pt>
                <c:pt idx="1458">
                  <c:v>0.76162434000000001</c:v>
                </c:pt>
                <c:pt idx="1459">
                  <c:v>0.76162434000000001</c:v>
                </c:pt>
                <c:pt idx="1460">
                  <c:v>0.76162434000000001</c:v>
                </c:pt>
                <c:pt idx="1461">
                  <c:v>0.66604607999999998</c:v>
                </c:pt>
                <c:pt idx="1462">
                  <c:v>0.66604607999999998</c:v>
                </c:pt>
                <c:pt idx="1463">
                  <c:v>0.66604607999999998</c:v>
                </c:pt>
                <c:pt idx="1464">
                  <c:v>0.66604607999999998</c:v>
                </c:pt>
                <c:pt idx="1465">
                  <c:v>0.66604607999999998</c:v>
                </c:pt>
                <c:pt idx="1466">
                  <c:v>0.66604607999999998</c:v>
                </c:pt>
                <c:pt idx="1467">
                  <c:v>0.66604607999999998</c:v>
                </c:pt>
                <c:pt idx="1468">
                  <c:v>0.66604607999999998</c:v>
                </c:pt>
                <c:pt idx="1469">
                  <c:v>0.66604607999999998</c:v>
                </c:pt>
                <c:pt idx="1470">
                  <c:v>0.66604607999999998</c:v>
                </c:pt>
                <c:pt idx="1471">
                  <c:v>0.66604607999999998</c:v>
                </c:pt>
                <c:pt idx="1472">
                  <c:v>0.66604607999999998</c:v>
                </c:pt>
                <c:pt idx="1473">
                  <c:v>0.66604607999999998</c:v>
                </c:pt>
                <c:pt idx="1474">
                  <c:v>0.66604607999999998</c:v>
                </c:pt>
                <c:pt idx="1475">
                  <c:v>0.66604607999999998</c:v>
                </c:pt>
                <c:pt idx="1476">
                  <c:v>0.66604607999999998</c:v>
                </c:pt>
                <c:pt idx="1477">
                  <c:v>0.66604607999999998</c:v>
                </c:pt>
                <c:pt idx="1478">
                  <c:v>0.66604607999999998</c:v>
                </c:pt>
                <c:pt idx="1479">
                  <c:v>0.66604607999999998</c:v>
                </c:pt>
                <c:pt idx="1480">
                  <c:v>0.66604607999999998</c:v>
                </c:pt>
                <c:pt idx="1481">
                  <c:v>0.66604607999999998</c:v>
                </c:pt>
                <c:pt idx="1482">
                  <c:v>0.66604607999999998</c:v>
                </c:pt>
                <c:pt idx="1483">
                  <c:v>0.66604607999999998</c:v>
                </c:pt>
                <c:pt idx="1484">
                  <c:v>0.66604607999999998</c:v>
                </c:pt>
                <c:pt idx="1485">
                  <c:v>0.66604607999999998</c:v>
                </c:pt>
                <c:pt idx="1486">
                  <c:v>0.66604607999999998</c:v>
                </c:pt>
                <c:pt idx="1487">
                  <c:v>0.66604607999999998</c:v>
                </c:pt>
                <c:pt idx="1488">
                  <c:v>0.66604607999999998</c:v>
                </c:pt>
                <c:pt idx="1489">
                  <c:v>0.66604607999999998</c:v>
                </c:pt>
                <c:pt idx="1490">
                  <c:v>0.66604607999999998</c:v>
                </c:pt>
                <c:pt idx="1491">
                  <c:v>0.66604607999999998</c:v>
                </c:pt>
                <c:pt idx="1492">
                  <c:v>0.51463877999999996</c:v>
                </c:pt>
                <c:pt idx="1493">
                  <c:v>0.51463877999999996</c:v>
                </c:pt>
                <c:pt idx="1494">
                  <c:v>0.51463877999999996</c:v>
                </c:pt>
                <c:pt idx="1495">
                  <c:v>0.51463877999999996</c:v>
                </c:pt>
                <c:pt idx="1496">
                  <c:v>0.51463877999999996</c:v>
                </c:pt>
                <c:pt idx="1497">
                  <c:v>0.51463877999999996</c:v>
                </c:pt>
                <c:pt idx="1498">
                  <c:v>0.51463877999999996</c:v>
                </c:pt>
                <c:pt idx="1499">
                  <c:v>0.51463877999999996</c:v>
                </c:pt>
                <c:pt idx="1500">
                  <c:v>0.51463877999999996</c:v>
                </c:pt>
                <c:pt idx="1501">
                  <c:v>0.51463877999999996</c:v>
                </c:pt>
                <c:pt idx="1502">
                  <c:v>0.51463877999999996</c:v>
                </c:pt>
                <c:pt idx="1503">
                  <c:v>0.51463877999999996</c:v>
                </c:pt>
                <c:pt idx="1504">
                  <c:v>0.51463877999999996</c:v>
                </c:pt>
                <c:pt idx="1505">
                  <c:v>0.51463877999999996</c:v>
                </c:pt>
                <c:pt idx="1506">
                  <c:v>0.51463877999999996</c:v>
                </c:pt>
                <c:pt idx="1507">
                  <c:v>0.51463877999999996</c:v>
                </c:pt>
                <c:pt idx="1508">
                  <c:v>0.51463877999999996</c:v>
                </c:pt>
                <c:pt idx="1509">
                  <c:v>0.51463877999999996</c:v>
                </c:pt>
                <c:pt idx="1510">
                  <c:v>0.51463877999999996</c:v>
                </c:pt>
                <c:pt idx="1511">
                  <c:v>0.51463877999999996</c:v>
                </c:pt>
                <c:pt idx="1512">
                  <c:v>0.51463877999999996</c:v>
                </c:pt>
                <c:pt idx="1513">
                  <c:v>0.51463877999999996</c:v>
                </c:pt>
                <c:pt idx="1514">
                  <c:v>0.51463877999999996</c:v>
                </c:pt>
                <c:pt idx="1515">
                  <c:v>0.51463877999999996</c:v>
                </c:pt>
                <c:pt idx="1516">
                  <c:v>0.51463877999999996</c:v>
                </c:pt>
                <c:pt idx="1517">
                  <c:v>0.51463877999999996</c:v>
                </c:pt>
                <c:pt idx="1518">
                  <c:v>0.51463877999999996</c:v>
                </c:pt>
                <c:pt idx="1519">
                  <c:v>0.51463877999999996</c:v>
                </c:pt>
                <c:pt idx="1520">
                  <c:v>0.51463877999999996</c:v>
                </c:pt>
                <c:pt idx="1521">
                  <c:v>0.51463877999999996</c:v>
                </c:pt>
                <c:pt idx="1522">
                  <c:v>0.75329219999999997</c:v>
                </c:pt>
                <c:pt idx="1523">
                  <c:v>0.75329219999999997</c:v>
                </c:pt>
                <c:pt idx="1524">
                  <c:v>0.75329219999999997</c:v>
                </c:pt>
                <c:pt idx="1525">
                  <c:v>0.75329219999999997</c:v>
                </c:pt>
                <c:pt idx="1526">
                  <c:v>0.75329219999999997</c:v>
                </c:pt>
                <c:pt idx="1527">
                  <c:v>0.75329219999999997</c:v>
                </c:pt>
                <c:pt idx="1528">
                  <c:v>0.75329219999999997</c:v>
                </c:pt>
                <c:pt idx="1529">
                  <c:v>0.75329219999999997</c:v>
                </c:pt>
                <c:pt idx="1530">
                  <c:v>0.75329219999999997</c:v>
                </c:pt>
                <c:pt idx="1531">
                  <c:v>0.75329219999999997</c:v>
                </c:pt>
                <c:pt idx="1532">
                  <c:v>0.75329219999999997</c:v>
                </c:pt>
                <c:pt idx="1533">
                  <c:v>0.75329219999999997</c:v>
                </c:pt>
                <c:pt idx="1534">
                  <c:v>0.75329219999999997</c:v>
                </c:pt>
                <c:pt idx="1535">
                  <c:v>0.75329219999999997</c:v>
                </c:pt>
                <c:pt idx="1536">
                  <c:v>0.75329219999999997</c:v>
                </c:pt>
                <c:pt idx="1537">
                  <c:v>0.75329219999999997</c:v>
                </c:pt>
                <c:pt idx="1538">
                  <c:v>0.75329219999999997</c:v>
                </c:pt>
                <c:pt idx="1539">
                  <c:v>0.75329219999999997</c:v>
                </c:pt>
                <c:pt idx="1540">
                  <c:v>0.75329219999999997</c:v>
                </c:pt>
                <c:pt idx="1541">
                  <c:v>0.75329219999999997</c:v>
                </c:pt>
                <c:pt idx="1542">
                  <c:v>0.75329219999999997</c:v>
                </c:pt>
                <c:pt idx="1543">
                  <c:v>0.75329219999999997</c:v>
                </c:pt>
                <c:pt idx="1544">
                  <c:v>0.75329219999999997</c:v>
                </c:pt>
                <c:pt idx="1545">
                  <c:v>0.75329219999999997</c:v>
                </c:pt>
                <c:pt idx="1546">
                  <c:v>0.75329219999999997</c:v>
                </c:pt>
                <c:pt idx="1547">
                  <c:v>0.75329219999999997</c:v>
                </c:pt>
                <c:pt idx="1548">
                  <c:v>0.75329219999999997</c:v>
                </c:pt>
                <c:pt idx="1549">
                  <c:v>0.75329219999999997</c:v>
                </c:pt>
                <c:pt idx="1550">
                  <c:v>0.75329219999999997</c:v>
                </c:pt>
                <c:pt idx="1551">
                  <c:v>0.75329219999999997</c:v>
                </c:pt>
                <c:pt idx="1552">
                  <c:v>0.75329219999999997</c:v>
                </c:pt>
                <c:pt idx="1553">
                  <c:v>0.49593323</c:v>
                </c:pt>
                <c:pt idx="1554">
                  <c:v>0.49593323</c:v>
                </c:pt>
                <c:pt idx="1555">
                  <c:v>0.49593323</c:v>
                </c:pt>
                <c:pt idx="1556">
                  <c:v>0.49593323</c:v>
                </c:pt>
                <c:pt idx="1557">
                  <c:v>0.49593323</c:v>
                </c:pt>
                <c:pt idx="1558">
                  <c:v>0.49593323</c:v>
                </c:pt>
                <c:pt idx="1559">
                  <c:v>0.49593323</c:v>
                </c:pt>
                <c:pt idx="1560">
                  <c:v>0.49593323</c:v>
                </c:pt>
                <c:pt idx="1561">
                  <c:v>0.49593323</c:v>
                </c:pt>
                <c:pt idx="1562">
                  <c:v>0.49593323</c:v>
                </c:pt>
                <c:pt idx="1563">
                  <c:v>0.49593323</c:v>
                </c:pt>
                <c:pt idx="1564">
                  <c:v>0.49593323</c:v>
                </c:pt>
                <c:pt idx="1565">
                  <c:v>0.49593323</c:v>
                </c:pt>
                <c:pt idx="1566">
                  <c:v>0.49593323</c:v>
                </c:pt>
                <c:pt idx="1567">
                  <c:v>0.49593323</c:v>
                </c:pt>
                <c:pt idx="1568">
                  <c:v>0.49593323</c:v>
                </c:pt>
                <c:pt idx="1569">
                  <c:v>0.49593323</c:v>
                </c:pt>
                <c:pt idx="1570">
                  <c:v>0.49593323</c:v>
                </c:pt>
                <c:pt idx="1571">
                  <c:v>0.49593323</c:v>
                </c:pt>
                <c:pt idx="1572">
                  <c:v>0.49593323</c:v>
                </c:pt>
                <c:pt idx="1573">
                  <c:v>0.49593323</c:v>
                </c:pt>
                <c:pt idx="1574">
                  <c:v>0.49593323</c:v>
                </c:pt>
                <c:pt idx="1575">
                  <c:v>0.49593323</c:v>
                </c:pt>
                <c:pt idx="1576">
                  <c:v>0.49593323</c:v>
                </c:pt>
                <c:pt idx="1577">
                  <c:v>0.49593323</c:v>
                </c:pt>
                <c:pt idx="1578">
                  <c:v>0.49593323</c:v>
                </c:pt>
                <c:pt idx="1579">
                  <c:v>0.49593323</c:v>
                </c:pt>
                <c:pt idx="1580">
                  <c:v>0.49593323</c:v>
                </c:pt>
                <c:pt idx="1581">
                  <c:v>0.49593323</c:v>
                </c:pt>
                <c:pt idx="1582">
                  <c:v>0.49593323</c:v>
                </c:pt>
                <c:pt idx="1583">
                  <c:v>0.52992552999999998</c:v>
                </c:pt>
                <c:pt idx="1584">
                  <c:v>0.52992552999999998</c:v>
                </c:pt>
                <c:pt idx="1585">
                  <c:v>0.52992552999999998</c:v>
                </c:pt>
                <c:pt idx="1586">
                  <c:v>0.52992552999999998</c:v>
                </c:pt>
                <c:pt idx="1587">
                  <c:v>0.52992552999999998</c:v>
                </c:pt>
                <c:pt idx="1588">
                  <c:v>0.52992552999999998</c:v>
                </c:pt>
                <c:pt idx="1589">
                  <c:v>0.52992552999999998</c:v>
                </c:pt>
                <c:pt idx="1590">
                  <c:v>0.52992552999999998</c:v>
                </c:pt>
                <c:pt idx="1591">
                  <c:v>0.52992552999999998</c:v>
                </c:pt>
                <c:pt idx="1592">
                  <c:v>0.52992552999999998</c:v>
                </c:pt>
                <c:pt idx="1593">
                  <c:v>0.52992552999999998</c:v>
                </c:pt>
                <c:pt idx="1594">
                  <c:v>0.52992552999999998</c:v>
                </c:pt>
                <c:pt idx="1595">
                  <c:v>0.52992552999999998</c:v>
                </c:pt>
                <c:pt idx="1596">
                  <c:v>0.52992552999999998</c:v>
                </c:pt>
                <c:pt idx="1597">
                  <c:v>0.52992552999999998</c:v>
                </c:pt>
                <c:pt idx="1598">
                  <c:v>0.52992552999999998</c:v>
                </c:pt>
                <c:pt idx="1599">
                  <c:v>0.52992552999999998</c:v>
                </c:pt>
                <c:pt idx="1600">
                  <c:v>0.52992552999999998</c:v>
                </c:pt>
                <c:pt idx="1601">
                  <c:v>0.52992552999999998</c:v>
                </c:pt>
                <c:pt idx="1602">
                  <c:v>0.52992552999999998</c:v>
                </c:pt>
                <c:pt idx="1603">
                  <c:v>0.52992552999999998</c:v>
                </c:pt>
                <c:pt idx="1604">
                  <c:v>0.52992552999999998</c:v>
                </c:pt>
                <c:pt idx="1605">
                  <c:v>0.52992552999999998</c:v>
                </c:pt>
                <c:pt idx="1606">
                  <c:v>0.52992552999999998</c:v>
                </c:pt>
                <c:pt idx="1607">
                  <c:v>0.52992552999999998</c:v>
                </c:pt>
                <c:pt idx="1608">
                  <c:v>0.52992552999999998</c:v>
                </c:pt>
                <c:pt idx="1609">
                  <c:v>0.52992552999999998</c:v>
                </c:pt>
                <c:pt idx="1610">
                  <c:v>0.52992552999999998</c:v>
                </c:pt>
                <c:pt idx="1611">
                  <c:v>0.52992552999999998</c:v>
                </c:pt>
                <c:pt idx="1612">
                  <c:v>0.52992552999999998</c:v>
                </c:pt>
                <c:pt idx="1613">
                  <c:v>0.52992552999999998</c:v>
                </c:pt>
                <c:pt idx="1614">
                  <c:v>0.37881416000000001</c:v>
                </c:pt>
                <c:pt idx="1615">
                  <c:v>0.37881416000000001</c:v>
                </c:pt>
                <c:pt idx="1616">
                  <c:v>0.37881416000000001</c:v>
                </c:pt>
                <c:pt idx="1617">
                  <c:v>0.37881416000000001</c:v>
                </c:pt>
                <c:pt idx="1618">
                  <c:v>0.37881416000000001</c:v>
                </c:pt>
                <c:pt idx="1619">
                  <c:v>0.37881416000000001</c:v>
                </c:pt>
                <c:pt idx="1620">
                  <c:v>0.37881416000000001</c:v>
                </c:pt>
                <c:pt idx="1621">
                  <c:v>0.37881416000000001</c:v>
                </c:pt>
                <c:pt idx="1622">
                  <c:v>0.37881416000000001</c:v>
                </c:pt>
                <c:pt idx="1623">
                  <c:v>0.37881416000000001</c:v>
                </c:pt>
                <c:pt idx="1624">
                  <c:v>0.37881416000000001</c:v>
                </c:pt>
                <c:pt idx="1625">
                  <c:v>0.37881416000000001</c:v>
                </c:pt>
                <c:pt idx="1626">
                  <c:v>0.37881416000000001</c:v>
                </c:pt>
                <c:pt idx="1627">
                  <c:v>0.37881416000000001</c:v>
                </c:pt>
                <c:pt idx="1628">
                  <c:v>0.37881416000000001</c:v>
                </c:pt>
                <c:pt idx="1629">
                  <c:v>0.37881416000000001</c:v>
                </c:pt>
                <c:pt idx="1630">
                  <c:v>0.37881416000000001</c:v>
                </c:pt>
                <c:pt idx="1631">
                  <c:v>0.37881416000000001</c:v>
                </c:pt>
                <c:pt idx="1632">
                  <c:v>0.37881416000000001</c:v>
                </c:pt>
                <c:pt idx="1633">
                  <c:v>0.37881416000000001</c:v>
                </c:pt>
                <c:pt idx="1634">
                  <c:v>0.37881416000000001</c:v>
                </c:pt>
                <c:pt idx="1635">
                  <c:v>0.37881416000000001</c:v>
                </c:pt>
                <c:pt idx="1636">
                  <c:v>0.37881416000000001</c:v>
                </c:pt>
                <c:pt idx="1637">
                  <c:v>0.37881416000000001</c:v>
                </c:pt>
                <c:pt idx="1638">
                  <c:v>0.37881416000000001</c:v>
                </c:pt>
                <c:pt idx="1639">
                  <c:v>0.37881416000000001</c:v>
                </c:pt>
                <c:pt idx="1640">
                  <c:v>0.37881416000000001</c:v>
                </c:pt>
                <c:pt idx="1641">
                  <c:v>0.37881416000000001</c:v>
                </c:pt>
                <c:pt idx="1642">
                  <c:v>0.37881416000000001</c:v>
                </c:pt>
                <c:pt idx="1643">
                  <c:v>0.37881416000000001</c:v>
                </c:pt>
                <c:pt idx="1644">
                  <c:v>0.37881416000000001</c:v>
                </c:pt>
                <c:pt idx="1645">
                  <c:v>0.33143773999999998</c:v>
                </c:pt>
                <c:pt idx="1646">
                  <c:v>0.33143773999999998</c:v>
                </c:pt>
                <c:pt idx="1647">
                  <c:v>0.33143773999999998</c:v>
                </c:pt>
                <c:pt idx="1648">
                  <c:v>0.33143773999999998</c:v>
                </c:pt>
                <c:pt idx="1649">
                  <c:v>0.33143773999999998</c:v>
                </c:pt>
                <c:pt idx="1650">
                  <c:v>0.33143773999999998</c:v>
                </c:pt>
                <c:pt idx="1651">
                  <c:v>0.33143773999999998</c:v>
                </c:pt>
                <c:pt idx="1652">
                  <c:v>0.33143773999999998</c:v>
                </c:pt>
                <c:pt idx="1653">
                  <c:v>0.33143773999999998</c:v>
                </c:pt>
                <c:pt idx="1654">
                  <c:v>0.33143773999999998</c:v>
                </c:pt>
                <c:pt idx="1655">
                  <c:v>0.33143773999999998</c:v>
                </c:pt>
                <c:pt idx="1656">
                  <c:v>0.33143773999999998</c:v>
                </c:pt>
                <c:pt idx="1657">
                  <c:v>0.33143773999999998</c:v>
                </c:pt>
                <c:pt idx="1658">
                  <c:v>0.33143773999999998</c:v>
                </c:pt>
                <c:pt idx="1659">
                  <c:v>0.33143773999999998</c:v>
                </c:pt>
                <c:pt idx="1660">
                  <c:v>0.33143773999999998</c:v>
                </c:pt>
                <c:pt idx="1661">
                  <c:v>0.33143773999999998</c:v>
                </c:pt>
                <c:pt idx="1662">
                  <c:v>0.33143773999999998</c:v>
                </c:pt>
                <c:pt idx="1663">
                  <c:v>0.33143773999999998</c:v>
                </c:pt>
                <c:pt idx="1664">
                  <c:v>0.33143773999999998</c:v>
                </c:pt>
                <c:pt idx="1665">
                  <c:v>0.33143773999999998</c:v>
                </c:pt>
                <c:pt idx="1666">
                  <c:v>0.33143773999999998</c:v>
                </c:pt>
                <c:pt idx="1667">
                  <c:v>0.33143773999999998</c:v>
                </c:pt>
                <c:pt idx="1668">
                  <c:v>0.33143773999999998</c:v>
                </c:pt>
                <c:pt idx="1669">
                  <c:v>0.33143773999999998</c:v>
                </c:pt>
                <c:pt idx="1670">
                  <c:v>0.33143773999999998</c:v>
                </c:pt>
                <c:pt idx="1671">
                  <c:v>0.33143773999999998</c:v>
                </c:pt>
                <c:pt idx="1672">
                  <c:v>0.33143773999999998</c:v>
                </c:pt>
                <c:pt idx="1673">
                  <c:v>0.33143773999999998</c:v>
                </c:pt>
                <c:pt idx="1674">
                  <c:v>0.33143773999999998</c:v>
                </c:pt>
                <c:pt idx="1675">
                  <c:v>0.30940311999999998</c:v>
                </c:pt>
                <c:pt idx="1676">
                  <c:v>0.30940311999999998</c:v>
                </c:pt>
                <c:pt idx="1677">
                  <c:v>0.30940311999999998</c:v>
                </c:pt>
                <c:pt idx="1678">
                  <c:v>0.30940311999999998</c:v>
                </c:pt>
                <c:pt idx="1679">
                  <c:v>0.30940311999999998</c:v>
                </c:pt>
                <c:pt idx="1680">
                  <c:v>0.30940311999999998</c:v>
                </c:pt>
                <c:pt idx="1681">
                  <c:v>0.30940311999999998</c:v>
                </c:pt>
                <c:pt idx="1682">
                  <c:v>0.30940311999999998</c:v>
                </c:pt>
                <c:pt idx="1683">
                  <c:v>0.30940311999999998</c:v>
                </c:pt>
                <c:pt idx="1684">
                  <c:v>0.30940311999999998</c:v>
                </c:pt>
                <c:pt idx="1685">
                  <c:v>0.30940311999999998</c:v>
                </c:pt>
                <c:pt idx="1686">
                  <c:v>0.30940311999999998</c:v>
                </c:pt>
                <c:pt idx="1687">
                  <c:v>0.30940311999999998</c:v>
                </c:pt>
                <c:pt idx="1688">
                  <c:v>0.30940311999999998</c:v>
                </c:pt>
                <c:pt idx="1689">
                  <c:v>0.30940311999999998</c:v>
                </c:pt>
                <c:pt idx="1690">
                  <c:v>0.30940311999999998</c:v>
                </c:pt>
                <c:pt idx="1691">
                  <c:v>0.30940311999999998</c:v>
                </c:pt>
                <c:pt idx="1692">
                  <c:v>0.30940311999999998</c:v>
                </c:pt>
                <c:pt idx="1693">
                  <c:v>0.30940311999999998</c:v>
                </c:pt>
                <c:pt idx="1694">
                  <c:v>0.30940311999999998</c:v>
                </c:pt>
                <c:pt idx="1695">
                  <c:v>0.30940311999999998</c:v>
                </c:pt>
                <c:pt idx="1696">
                  <c:v>0.30940311999999998</c:v>
                </c:pt>
                <c:pt idx="1697">
                  <c:v>0.30940311999999998</c:v>
                </c:pt>
                <c:pt idx="1698">
                  <c:v>0.30940311999999998</c:v>
                </c:pt>
                <c:pt idx="1699">
                  <c:v>0.30940311999999998</c:v>
                </c:pt>
                <c:pt idx="1700">
                  <c:v>0.30940311999999998</c:v>
                </c:pt>
                <c:pt idx="1701">
                  <c:v>0.30940311999999998</c:v>
                </c:pt>
                <c:pt idx="1702">
                  <c:v>0.30940311999999998</c:v>
                </c:pt>
                <c:pt idx="1703">
                  <c:v>0.30940311999999998</c:v>
                </c:pt>
                <c:pt idx="1704">
                  <c:v>0.30940311999999998</c:v>
                </c:pt>
                <c:pt idx="1705">
                  <c:v>0.30940311999999998</c:v>
                </c:pt>
                <c:pt idx="1706">
                  <c:v>0.34934574000000002</c:v>
                </c:pt>
                <c:pt idx="1707">
                  <c:v>0.34934574000000002</c:v>
                </c:pt>
                <c:pt idx="1708">
                  <c:v>0.34934574000000002</c:v>
                </c:pt>
                <c:pt idx="1709">
                  <c:v>0.34934574000000002</c:v>
                </c:pt>
                <c:pt idx="1710">
                  <c:v>0.34934574000000002</c:v>
                </c:pt>
                <c:pt idx="1711">
                  <c:v>0.34934574000000002</c:v>
                </c:pt>
                <c:pt idx="1712">
                  <c:v>0.34934574000000002</c:v>
                </c:pt>
                <c:pt idx="1713">
                  <c:v>0.34934574000000002</c:v>
                </c:pt>
                <c:pt idx="1714">
                  <c:v>0.34934574000000002</c:v>
                </c:pt>
                <c:pt idx="1715">
                  <c:v>0.34934574000000002</c:v>
                </c:pt>
                <c:pt idx="1716">
                  <c:v>0.34934574000000002</c:v>
                </c:pt>
                <c:pt idx="1717">
                  <c:v>0.34934574000000002</c:v>
                </c:pt>
                <c:pt idx="1718">
                  <c:v>0.34934574000000002</c:v>
                </c:pt>
                <c:pt idx="1719">
                  <c:v>0.34934574000000002</c:v>
                </c:pt>
                <c:pt idx="1720">
                  <c:v>0.34934574000000002</c:v>
                </c:pt>
                <c:pt idx="1721">
                  <c:v>0.34934574000000002</c:v>
                </c:pt>
                <c:pt idx="1722">
                  <c:v>0.34934574000000002</c:v>
                </c:pt>
                <c:pt idx="1723">
                  <c:v>0.34934574000000002</c:v>
                </c:pt>
                <c:pt idx="1724">
                  <c:v>0.34934574000000002</c:v>
                </c:pt>
                <c:pt idx="1725">
                  <c:v>0.34934574000000002</c:v>
                </c:pt>
                <c:pt idx="1726">
                  <c:v>0.34934574000000002</c:v>
                </c:pt>
                <c:pt idx="1727">
                  <c:v>0.34934574000000002</c:v>
                </c:pt>
                <c:pt idx="1728">
                  <c:v>0.34934574000000002</c:v>
                </c:pt>
                <c:pt idx="1729">
                  <c:v>0.34934574000000002</c:v>
                </c:pt>
                <c:pt idx="1730">
                  <c:v>0.34934574000000002</c:v>
                </c:pt>
                <c:pt idx="1731">
                  <c:v>0.34934574000000002</c:v>
                </c:pt>
                <c:pt idx="1732">
                  <c:v>0.34934574000000002</c:v>
                </c:pt>
                <c:pt idx="1733">
                  <c:v>0.34934574000000002</c:v>
                </c:pt>
                <c:pt idx="1734">
                  <c:v>0.34934574000000002</c:v>
                </c:pt>
                <c:pt idx="1735">
                  <c:v>0.34934574000000002</c:v>
                </c:pt>
                <c:pt idx="1736">
                  <c:v>0.26292133000000001</c:v>
                </c:pt>
                <c:pt idx="1737">
                  <c:v>0.26292133000000001</c:v>
                </c:pt>
                <c:pt idx="1738">
                  <c:v>0.26292133000000001</c:v>
                </c:pt>
                <c:pt idx="1739">
                  <c:v>0.26292133000000001</c:v>
                </c:pt>
                <c:pt idx="1740">
                  <c:v>0.26292133000000001</c:v>
                </c:pt>
                <c:pt idx="1741">
                  <c:v>0.26292133000000001</c:v>
                </c:pt>
                <c:pt idx="1742">
                  <c:v>0.26292133000000001</c:v>
                </c:pt>
                <c:pt idx="1743">
                  <c:v>0.26292133000000001</c:v>
                </c:pt>
                <c:pt idx="1744">
                  <c:v>0.26292133000000001</c:v>
                </c:pt>
                <c:pt idx="1745">
                  <c:v>0.26292133000000001</c:v>
                </c:pt>
                <c:pt idx="1746">
                  <c:v>0.26292133000000001</c:v>
                </c:pt>
                <c:pt idx="1747">
                  <c:v>0.26292133000000001</c:v>
                </c:pt>
                <c:pt idx="1748">
                  <c:v>0.26292133000000001</c:v>
                </c:pt>
                <c:pt idx="1749">
                  <c:v>0.26292133000000001</c:v>
                </c:pt>
                <c:pt idx="1750">
                  <c:v>0.26292133000000001</c:v>
                </c:pt>
                <c:pt idx="1751">
                  <c:v>0.26292133000000001</c:v>
                </c:pt>
                <c:pt idx="1752">
                  <c:v>0.26292133000000001</c:v>
                </c:pt>
                <c:pt idx="1753">
                  <c:v>0.26292133000000001</c:v>
                </c:pt>
                <c:pt idx="1754">
                  <c:v>0.26292133000000001</c:v>
                </c:pt>
                <c:pt idx="1755">
                  <c:v>0.26292133000000001</c:v>
                </c:pt>
                <c:pt idx="1756">
                  <c:v>0.26292133000000001</c:v>
                </c:pt>
                <c:pt idx="1757">
                  <c:v>0.26292133000000001</c:v>
                </c:pt>
                <c:pt idx="1758">
                  <c:v>0.26292133000000001</c:v>
                </c:pt>
                <c:pt idx="1759">
                  <c:v>0.26292133000000001</c:v>
                </c:pt>
                <c:pt idx="1760">
                  <c:v>0.26292133000000001</c:v>
                </c:pt>
                <c:pt idx="1761">
                  <c:v>0.26292133000000001</c:v>
                </c:pt>
                <c:pt idx="1762">
                  <c:v>0.26292133000000001</c:v>
                </c:pt>
                <c:pt idx="1763">
                  <c:v>0.26292133000000001</c:v>
                </c:pt>
                <c:pt idx="1764">
                  <c:v>0.26292133000000001</c:v>
                </c:pt>
                <c:pt idx="1765">
                  <c:v>0.26292133000000001</c:v>
                </c:pt>
                <c:pt idx="1766">
                  <c:v>0.26292133000000001</c:v>
                </c:pt>
                <c:pt idx="1767">
                  <c:v>-0.14980473999999999</c:v>
                </c:pt>
                <c:pt idx="1768">
                  <c:v>-0.14980473999999999</c:v>
                </c:pt>
                <c:pt idx="1769">
                  <c:v>-0.14980473999999999</c:v>
                </c:pt>
                <c:pt idx="1770">
                  <c:v>-0.14980473999999999</c:v>
                </c:pt>
                <c:pt idx="1771">
                  <c:v>-0.14980473999999999</c:v>
                </c:pt>
                <c:pt idx="1772">
                  <c:v>-0.14980473999999999</c:v>
                </c:pt>
                <c:pt idx="1773">
                  <c:v>-0.14980473999999999</c:v>
                </c:pt>
                <c:pt idx="1774">
                  <c:v>-0.14980473999999999</c:v>
                </c:pt>
                <c:pt idx="1775">
                  <c:v>-0.14980473999999999</c:v>
                </c:pt>
                <c:pt idx="1776">
                  <c:v>-0.14980473999999999</c:v>
                </c:pt>
                <c:pt idx="1777">
                  <c:v>-0.14980473999999999</c:v>
                </c:pt>
                <c:pt idx="1778">
                  <c:v>-0.14980473999999999</c:v>
                </c:pt>
                <c:pt idx="1779">
                  <c:v>-0.14980473999999999</c:v>
                </c:pt>
                <c:pt idx="1780">
                  <c:v>-0.14980473999999999</c:v>
                </c:pt>
                <c:pt idx="1781">
                  <c:v>-0.14980473999999999</c:v>
                </c:pt>
                <c:pt idx="1782">
                  <c:v>-0.14980473999999999</c:v>
                </c:pt>
                <c:pt idx="1783">
                  <c:v>-0.14980473999999999</c:v>
                </c:pt>
                <c:pt idx="1784">
                  <c:v>-0.14980473999999999</c:v>
                </c:pt>
                <c:pt idx="1785">
                  <c:v>-0.14980473999999999</c:v>
                </c:pt>
                <c:pt idx="1786">
                  <c:v>-0.14980473999999999</c:v>
                </c:pt>
                <c:pt idx="1787">
                  <c:v>-0.14980473999999999</c:v>
                </c:pt>
                <c:pt idx="1788">
                  <c:v>-0.14980473999999999</c:v>
                </c:pt>
                <c:pt idx="1789">
                  <c:v>-0.14980473999999999</c:v>
                </c:pt>
                <c:pt idx="1790">
                  <c:v>-0.14980473999999999</c:v>
                </c:pt>
                <c:pt idx="1791">
                  <c:v>-0.14980473999999999</c:v>
                </c:pt>
                <c:pt idx="1792">
                  <c:v>-0.14980473999999999</c:v>
                </c:pt>
                <c:pt idx="1793">
                  <c:v>-0.14980473999999999</c:v>
                </c:pt>
                <c:pt idx="1794">
                  <c:v>-0.14980473999999999</c:v>
                </c:pt>
                <c:pt idx="1795">
                  <c:v>-0.14980473999999999</c:v>
                </c:pt>
                <c:pt idx="1796">
                  <c:v>-0.14980473999999999</c:v>
                </c:pt>
                <c:pt idx="1797">
                  <c:v>-0.14980473999999999</c:v>
                </c:pt>
                <c:pt idx="1798">
                  <c:v>-0.65016985000000005</c:v>
                </c:pt>
                <c:pt idx="1799">
                  <c:v>-0.65016985000000005</c:v>
                </c:pt>
                <c:pt idx="1800">
                  <c:v>-0.65016985000000005</c:v>
                </c:pt>
                <c:pt idx="1801">
                  <c:v>-0.65016985000000005</c:v>
                </c:pt>
                <c:pt idx="1802">
                  <c:v>-0.65016985000000005</c:v>
                </c:pt>
                <c:pt idx="1803">
                  <c:v>-0.65016985000000005</c:v>
                </c:pt>
                <c:pt idx="1804">
                  <c:v>-0.65016985000000005</c:v>
                </c:pt>
                <c:pt idx="1805">
                  <c:v>-0.65016985000000005</c:v>
                </c:pt>
                <c:pt idx="1806">
                  <c:v>-0.65016985000000005</c:v>
                </c:pt>
                <c:pt idx="1807">
                  <c:v>-0.65016985000000005</c:v>
                </c:pt>
                <c:pt idx="1808">
                  <c:v>-0.65016985000000005</c:v>
                </c:pt>
                <c:pt idx="1809">
                  <c:v>-0.65016985000000005</c:v>
                </c:pt>
                <c:pt idx="1810">
                  <c:v>-0.65016985000000005</c:v>
                </c:pt>
                <c:pt idx="1811">
                  <c:v>-0.65016985000000005</c:v>
                </c:pt>
                <c:pt idx="1812">
                  <c:v>-0.65016985000000005</c:v>
                </c:pt>
                <c:pt idx="1813">
                  <c:v>-0.65016985000000005</c:v>
                </c:pt>
                <c:pt idx="1814">
                  <c:v>-0.65016985000000005</c:v>
                </c:pt>
                <c:pt idx="1815">
                  <c:v>-0.65016985000000005</c:v>
                </c:pt>
                <c:pt idx="1816">
                  <c:v>-0.65016985000000005</c:v>
                </c:pt>
                <c:pt idx="1817">
                  <c:v>-0.65016985000000005</c:v>
                </c:pt>
                <c:pt idx="1818">
                  <c:v>-0.65016985000000005</c:v>
                </c:pt>
                <c:pt idx="1819">
                  <c:v>-0.65016985000000005</c:v>
                </c:pt>
                <c:pt idx="1820">
                  <c:v>-0.65016985000000005</c:v>
                </c:pt>
                <c:pt idx="1821">
                  <c:v>-0.65016985000000005</c:v>
                </c:pt>
                <c:pt idx="1822">
                  <c:v>-0.65016985000000005</c:v>
                </c:pt>
                <c:pt idx="1823">
                  <c:v>-0.65016985000000005</c:v>
                </c:pt>
                <c:pt idx="1824">
                  <c:v>-0.65016985000000005</c:v>
                </c:pt>
                <c:pt idx="1825">
                  <c:v>-0.65016985000000005</c:v>
                </c:pt>
                <c:pt idx="1826">
                  <c:v>-0.31694895000000001</c:v>
                </c:pt>
                <c:pt idx="1827">
                  <c:v>-0.31694895000000001</c:v>
                </c:pt>
                <c:pt idx="1828">
                  <c:v>-0.31694895000000001</c:v>
                </c:pt>
                <c:pt idx="1829">
                  <c:v>-0.31694895000000001</c:v>
                </c:pt>
                <c:pt idx="1830">
                  <c:v>-0.31694895000000001</c:v>
                </c:pt>
                <c:pt idx="1831">
                  <c:v>-0.31694895000000001</c:v>
                </c:pt>
                <c:pt idx="1832">
                  <c:v>-0.31694895000000001</c:v>
                </c:pt>
                <c:pt idx="1833">
                  <c:v>-0.31694895000000001</c:v>
                </c:pt>
                <c:pt idx="1834">
                  <c:v>-0.31694895000000001</c:v>
                </c:pt>
                <c:pt idx="1835">
                  <c:v>-0.31694895000000001</c:v>
                </c:pt>
                <c:pt idx="1836">
                  <c:v>-0.31694895000000001</c:v>
                </c:pt>
                <c:pt idx="1837">
                  <c:v>-0.31694895000000001</c:v>
                </c:pt>
                <c:pt idx="1838">
                  <c:v>-0.31694895000000001</c:v>
                </c:pt>
                <c:pt idx="1839">
                  <c:v>-0.31694895000000001</c:v>
                </c:pt>
                <c:pt idx="1840">
                  <c:v>-0.31694895000000001</c:v>
                </c:pt>
                <c:pt idx="1841">
                  <c:v>-0.31694895000000001</c:v>
                </c:pt>
                <c:pt idx="1842">
                  <c:v>-0.31694895000000001</c:v>
                </c:pt>
                <c:pt idx="1843">
                  <c:v>-0.31694895000000001</c:v>
                </c:pt>
                <c:pt idx="1844">
                  <c:v>-0.31694895000000001</c:v>
                </c:pt>
                <c:pt idx="1845">
                  <c:v>-0.31694895000000001</c:v>
                </c:pt>
                <c:pt idx="1846">
                  <c:v>-0.31694895000000001</c:v>
                </c:pt>
                <c:pt idx="1847">
                  <c:v>-0.31694895000000001</c:v>
                </c:pt>
                <c:pt idx="1848">
                  <c:v>-0.31694895000000001</c:v>
                </c:pt>
                <c:pt idx="1849">
                  <c:v>-0.31694895000000001</c:v>
                </c:pt>
                <c:pt idx="1850">
                  <c:v>-0.31694895000000001</c:v>
                </c:pt>
                <c:pt idx="1851">
                  <c:v>-0.31694895000000001</c:v>
                </c:pt>
                <c:pt idx="1852">
                  <c:v>-0.31694895000000001</c:v>
                </c:pt>
                <c:pt idx="1853">
                  <c:v>-0.31694895000000001</c:v>
                </c:pt>
                <c:pt idx="1854">
                  <c:v>-0.31694895000000001</c:v>
                </c:pt>
                <c:pt idx="1855">
                  <c:v>-0.31694895000000001</c:v>
                </c:pt>
                <c:pt idx="1856">
                  <c:v>-0.31694895000000001</c:v>
                </c:pt>
                <c:pt idx="1857">
                  <c:v>-0.12392029</c:v>
                </c:pt>
                <c:pt idx="1858">
                  <c:v>-0.12392029</c:v>
                </c:pt>
                <c:pt idx="1859">
                  <c:v>-0.12392029</c:v>
                </c:pt>
                <c:pt idx="1860">
                  <c:v>-0.12392029</c:v>
                </c:pt>
                <c:pt idx="1861">
                  <c:v>-0.12392029</c:v>
                </c:pt>
                <c:pt idx="1862">
                  <c:v>-0.12392029</c:v>
                </c:pt>
                <c:pt idx="1863">
                  <c:v>-0.12392029</c:v>
                </c:pt>
                <c:pt idx="1864">
                  <c:v>-0.12392029</c:v>
                </c:pt>
                <c:pt idx="1865">
                  <c:v>-0.12392029</c:v>
                </c:pt>
                <c:pt idx="1866">
                  <c:v>-0.12392029</c:v>
                </c:pt>
                <c:pt idx="1867">
                  <c:v>-0.12392029</c:v>
                </c:pt>
                <c:pt idx="1868">
                  <c:v>-0.12392029</c:v>
                </c:pt>
                <c:pt idx="1869">
                  <c:v>-0.12392029</c:v>
                </c:pt>
                <c:pt idx="1870">
                  <c:v>-0.12392029</c:v>
                </c:pt>
                <c:pt idx="1871">
                  <c:v>-0.12392029</c:v>
                </c:pt>
                <c:pt idx="1872">
                  <c:v>-0.12392029</c:v>
                </c:pt>
                <c:pt idx="1873">
                  <c:v>-0.12392029</c:v>
                </c:pt>
                <c:pt idx="1874">
                  <c:v>-0.12392029</c:v>
                </c:pt>
                <c:pt idx="1875">
                  <c:v>-0.12392029</c:v>
                </c:pt>
                <c:pt idx="1876">
                  <c:v>-0.12392029</c:v>
                </c:pt>
                <c:pt idx="1877">
                  <c:v>-0.12392029</c:v>
                </c:pt>
                <c:pt idx="1878">
                  <c:v>-0.12392029</c:v>
                </c:pt>
                <c:pt idx="1879">
                  <c:v>-0.12392029</c:v>
                </c:pt>
                <c:pt idx="1880">
                  <c:v>-0.12392029</c:v>
                </c:pt>
                <c:pt idx="1881">
                  <c:v>-0.12392029</c:v>
                </c:pt>
                <c:pt idx="1882">
                  <c:v>-0.12392029</c:v>
                </c:pt>
                <c:pt idx="1883">
                  <c:v>-0.12392029</c:v>
                </c:pt>
                <c:pt idx="1884">
                  <c:v>-0.12392029</c:v>
                </c:pt>
                <c:pt idx="1885">
                  <c:v>-0.12392029</c:v>
                </c:pt>
                <c:pt idx="1886">
                  <c:v>-0.12392029</c:v>
                </c:pt>
                <c:pt idx="1887">
                  <c:v>-2.7892121999999998E-2</c:v>
                </c:pt>
                <c:pt idx="1888">
                  <c:v>-2.7892121999999998E-2</c:v>
                </c:pt>
                <c:pt idx="1889">
                  <c:v>-2.7892121999999998E-2</c:v>
                </c:pt>
                <c:pt idx="1890">
                  <c:v>-2.7892121999999998E-2</c:v>
                </c:pt>
                <c:pt idx="1891">
                  <c:v>-2.7892121999999998E-2</c:v>
                </c:pt>
                <c:pt idx="1892">
                  <c:v>-2.7892121999999998E-2</c:v>
                </c:pt>
                <c:pt idx="1893">
                  <c:v>-2.7892121999999998E-2</c:v>
                </c:pt>
                <c:pt idx="1894">
                  <c:v>-2.7892121999999998E-2</c:v>
                </c:pt>
                <c:pt idx="1895">
                  <c:v>-2.7892121999999998E-2</c:v>
                </c:pt>
                <c:pt idx="1896">
                  <c:v>-2.7892121999999998E-2</c:v>
                </c:pt>
                <c:pt idx="1897">
                  <c:v>-2.7892121999999998E-2</c:v>
                </c:pt>
                <c:pt idx="1898">
                  <c:v>-2.7892121999999998E-2</c:v>
                </c:pt>
                <c:pt idx="1899">
                  <c:v>-2.7892121999999998E-2</c:v>
                </c:pt>
                <c:pt idx="1900">
                  <c:v>-2.7892121999999998E-2</c:v>
                </c:pt>
                <c:pt idx="1901">
                  <c:v>-2.7892121999999998E-2</c:v>
                </c:pt>
                <c:pt idx="1902">
                  <c:v>-2.7892121999999998E-2</c:v>
                </c:pt>
                <c:pt idx="1903">
                  <c:v>-2.7892121999999998E-2</c:v>
                </c:pt>
                <c:pt idx="1904">
                  <c:v>-2.7892121999999998E-2</c:v>
                </c:pt>
                <c:pt idx="1905">
                  <c:v>-2.7892121999999998E-2</c:v>
                </c:pt>
                <c:pt idx="1906">
                  <c:v>-2.7892121999999998E-2</c:v>
                </c:pt>
                <c:pt idx="1907">
                  <c:v>-2.7892121999999998E-2</c:v>
                </c:pt>
                <c:pt idx="1908">
                  <c:v>-2.7892121999999998E-2</c:v>
                </c:pt>
                <c:pt idx="1909">
                  <c:v>-2.7892121999999998E-2</c:v>
                </c:pt>
                <c:pt idx="1910">
                  <c:v>-2.7892121999999998E-2</c:v>
                </c:pt>
                <c:pt idx="1911">
                  <c:v>-2.7892121999999998E-2</c:v>
                </c:pt>
                <c:pt idx="1912">
                  <c:v>-2.7892121999999998E-2</c:v>
                </c:pt>
                <c:pt idx="1913">
                  <c:v>-2.7892121999999998E-2</c:v>
                </c:pt>
                <c:pt idx="1914">
                  <c:v>-2.7892121999999998E-2</c:v>
                </c:pt>
                <c:pt idx="1915">
                  <c:v>-2.7892121999999998E-2</c:v>
                </c:pt>
                <c:pt idx="1916">
                  <c:v>-2.7892121999999998E-2</c:v>
                </c:pt>
                <c:pt idx="1917">
                  <c:v>-2.7892121999999998E-2</c:v>
                </c:pt>
                <c:pt idx="1918">
                  <c:v>0.28231654</c:v>
                </c:pt>
                <c:pt idx="1919">
                  <c:v>0.28231654</c:v>
                </c:pt>
                <c:pt idx="1920">
                  <c:v>0.28231654</c:v>
                </c:pt>
                <c:pt idx="1921">
                  <c:v>0.28231654</c:v>
                </c:pt>
                <c:pt idx="1922">
                  <c:v>0.28231654</c:v>
                </c:pt>
                <c:pt idx="1923">
                  <c:v>0.28231654</c:v>
                </c:pt>
                <c:pt idx="1924">
                  <c:v>0.28231654</c:v>
                </c:pt>
                <c:pt idx="1925">
                  <c:v>0.28231654</c:v>
                </c:pt>
                <c:pt idx="1926">
                  <c:v>0.28231654</c:v>
                </c:pt>
                <c:pt idx="1927">
                  <c:v>0.28231654</c:v>
                </c:pt>
                <c:pt idx="1928">
                  <c:v>0.28231654</c:v>
                </c:pt>
                <c:pt idx="1929">
                  <c:v>0.28231654</c:v>
                </c:pt>
                <c:pt idx="1930">
                  <c:v>0.28231654</c:v>
                </c:pt>
                <c:pt idx="1931">
                  <c:v>0.28231654</c:v>
                </c:pt>
                <c:pt idx="1932">
                  <c:v>0.28231654</c:v>
                </c:pt>
                <c:pt idx="1933">
                  <c:v>0.28231654</c:v>
                </c:pt>
                <c:pt idx="1934">
                  <c:v>0.28231654</c:v>
                </c:pt>
                <c:pt idx="1935">
                  <c:v>0.28231654</c:v>
                </c:pt>
                <c:pt idx="1936">
                  <c:v>0.28231654</c:v>
                </c:pt>
                <c:pt idx="1937">
                  <c:v>0.28231654</c:v>
                </c:pt>
                <c:pt idx="1938">
                  <c:v>0.28231654</c:v>
                </c:pt>
                <c:pt idx="1939">
                  <c:v>0.28231654</c:v>
                </c:pt>
                <c:pt idx="1940">
                  <c:v>0.28231654</c:v>
                </c:pt>
                <c:pt idx="1941">
                  <c:v>0.28231654</c:v>
                </c:pt>
                <c:pt idx="1942">
                  <c:v>0.28231654</c:v>
                </c:pt>
                <c:pt idx="1943">
                  <c:v>0.28231654</c:v>
                </c:pt>
                <c:pt idx="1944">
                  <c:v>0.28231654</c:v>
                </c:pt>
                <c:pt idx="1945">
                  <c:v>0.28231654</c:v>
                </c:pt>
                <c:pt idx="1946">
                  <c:v>0.28231654</c:v>
                </c:pt>
                <c:pt idx="1947">
                  <c:v>0.28231654</c:v>
                </c:pt>
                <c:pt idx="1948">
                  <c:v>0.13362098</c:v>
                </c:pt>
                <c:pt idx="1949">
                  <c:v>0.13362098</c:v>
                </c:pt>
                <c:pt idx="1950">
                  <c:v>0.13362098</c:v>
                </c:pt>
                <c:pt idx="1951">
                  <c:v>0.13362098</c:v>
                </c:pt>
                <c:pt idx="1952">
                  <c:v>0.13362098</c:v>
                </c:pt>
                <c:pt idx="1953">
                  <c:v>0.13362098</c:v>
                </c:pt>
                <c:pt idx="1954">
                  <c:v>0.13362098</c:v>
                </c:pt>
                <c:pt idx="1955">
                  <c:v>0.13362098</c:v>
                </c:pt>
                <c:pt idx="1956">
                  <c:v>0.13362098</c:v>
                </c:pt>
                <c:pt idx="1957">
                  <c:v>0.13362098</c:v>
                </c:pt>
                <c:pt idx="1958">
                  <c:v>0.13362098</c:v>
                </c:pt>
                <c:pt idx="1959">
                  <c:v>0.13362098</c:v>
                </c:pt>
                <c:pt idx="1960">
                  <c:v>0.13362098</c:v>
                </c:pt>
                <c:pt idx="1961">
                  <c:v>0.13362098</c:v>
                </c:pt>
                <c:pt idx="1962">
                  <c:v>0.13362098</c:v>
                </c:pt>
                <c:pt idx="1963">
                  <c:v>0.13362098</c:v>
                </c:pt>
                <c:pt idx="1964">
                  <c:v>0.13362098</c:v>
                </c:pt>
                <c:pt idx="1965">
                  <c:v>0.13362098</c:v>
                </c:pt>
                <c:pt idx="1966">
                  <c:v>0.13362098</c:v>
                </c:pt>
                <c:pt idx="1967">
                  <c:v>0.13362098</c:v>
                </c:pt>
                <c:pt idx="1968">
                  <c:v>0.13362098</c:v>
                </c:pt>
                <c:pt idx="1969">
                  <c:v>0.13362098</c:v>
                </c:pt>
                <c:pt idx="1970">
                  <c:v>0.13362098</c:v>
                </c:pt>
                <c:pt idx="1971">
                  <c:v>0.13362098</c:v>
                </c:pt>
                <c:pt idx="1972">
                  <c:v>0.13362098</c:v>
                </c:pt>
                <c:pt idx="1973">
                  <c:v>0.13362098</c:v>
                </c:pt>
                <c:pt idx="1974">
                  <c:v>0.13362098</c:v>
                </c:pt>
                <c:pt idx="1975">
                  <c:v>0.13362098</c:v>
                </c:pt>
                <c:pt idx="1976">
                  <c:v>0.13362098</c:v>
                </c:pt>
                <c:pt idx="1977">
                  <c:v>0.13362098</c:v>
                </c:pt>
                <c:pt idx="1978">
                  <c:v>0.13362098</c:v>
                </c:pt>
                <c:pt idx="1979">
                  <c:v>0.10935918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46-41C8-B04C-B0CFC0EB1A18}"/>
            </c:ext>
          </c:extLst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Online CPI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Sheet1!$F$2:$F$1981</c:f>
              <c:numCache>
                <c:formatCode>m/d/yyyy</c:formatCode>
                <c:ptCount val="1980"/>
                <c:pt idx="0">
                  <c:v>40238</c:v>
                </c:pt>
                <c:pt idx="1">
                  <c:v>40239</c:v>
                </c:pt>
                <c:pt idx="2">
                  <c:v>40240</c:v>
                </c:pt>
                <c:pt idx="3">
                  <c:v>40241</c:v>
                </c:pt>
                <c:pt idx="4">
                  <c:v>40242</c:v>
                </c:pt>
                <c:pt idx="5">
                  <c:v>40243</c:v>
                </c:pt>
                <c:pt idx="6">
                  <c:v>40244</c:v>
                </c:pt>
                <c:pt idx="7">
                  <c:v>40245</c:v>
                </c:pt>
                <c:pt idx="8">
                  <c:v>40246</c:v>
                </c:pt>
                <c:pt idx="9">
                  <c:v>40247</c:v>
                </c:pt>
                <c:pt idx="10">
                  <c:v>40248</c:v>
                </c:pt>
                <c:pt idx="11">
                  <c:v>40249</c:v>
                </c:pt>
                <c:pt idx="12">
                  <c:v>40250</c:v>
                </c:pt>
                <c:pt idx="13">
                  <c:v>40251</c:v>
                </c:pt>
                <c:pt idx="14">
                  <c:v>40252</c:v>
                </c:pt>
                <c:pt idx="15">
                  <c:v>40253</c:v>
                </c:pt>
                <c:pt idx="16">
                  <c:v>40254</c:v>
                </c:pt>
                <c:pt idx="17">
                  <c:v>40255</c:v>
                </c:pt>
                <c:pt idx="18">
                  <c:v>40256</c:v>
                </c:pt>
                <c:pt idx="19">
                  <c:v>40257</c:v>
                </c:pt>
                <c:pt idx="20">
                  <c:v>40258</c:v>
                </c:pt>
                <c:pt idx="21">
                  <c:v>40259</c:v>
                </c:pt>
                <c:pt idx="22">
                  <c:v>40260</c:v>
                </c:pt>
                <c:pt idx="23">
                  <c:v>40261</c:v>
                </c:pt>
                <c:pt idx="24">
                  <c:v>40262</c:v>
                </c:pt>
                <c:pt idx="25">
                  <c:v>40263</c:v>
                </c:pt>
                <c:pt idx="26">
                  <c:v>40264</c:v>
                </c:pt>
                <c:pt idx="27">
                  <c:v>40265</c:v>
                </c:pt>
                <c:pt idx="28">
                  <c:v>40266</c:v>
                </c:pt>
                <c:pt idx="29">
                  <c:v>40267</c:v>
                </c:pt>
                <c:pt idx="30">
                  <c:v>40268</c:v>
                </c:pt>
                <c:pt idx="31">
                  <c:v>40269</c:v>
                </c:pt>
                <c:pt idx="32">
                  <c:v>40270</c:v>
                </c:pt>
                <c:pt idx="33">
                  <c:v>40271</c:v>
                </c:pt>
                <c:pt idx="34">
                  <c:v>40272</c:v>
                </c:pt>
                <c:pt idx="35">
                  <c:v>40273</c:v>
                </c:pt>
                <c:pt idx="36">
                  <c:v>40274</c:v>
                </c:pt>
                <c:pt idx="37">
                  <c:v>40275</c:v>
                </c:pt>
                <c:pt idx="38">
                  <c:v>40276</c:v>
                </c:pt>
                <c:pt idx="39">
                  <c:v>40277</c:v>
                </c:pt>
                <c:pt idx="40">
                  <c:v>40278</c:v>
                </c:pt>
                <c:pt idx="41">
                  <c:v>40279</c:v>
                </c:pt>
                <c:pt idx="42">
                  <c:v>40280</c:v>
                </c:pt>
                <c:pt idx="43">
                  <c:v>40281</c:v>
                </c:pt>
                <c:pt idx="44">
                  <c:v>40282</c:v>
                </c:pt>
                <c:pt idx="45">
                  <c:v>40283</c:v>
                </c:pt>
                <c:pt idx="46">
                  <c:v>40284</c:v>
                </c:pt>
                <c:pt idx="47">
                  <c:v>40285</c:v>
                </c:pt>
                <c:pt idx="48">
                  <c:v>40286</c:v>
                </c:pt>
                <c:pt idx="49">
                  <c:v>40287</c:v>
                </c:pt>
                <c:pt idx="50">
                  <c:v>40288</c:v>
                </c:pt>
                <c:pt idx="51">
                  <c:v>40289</c:v>
                </c:pt>
                <c:pt idx="52">
                  <c:v>40290</c:v>
                </c:pt>
                <c:pt idx="53">
                  <c:v>40291</c:v>
                </c:pt>
                <c:pt idx="54">
                  <c:v>40292</c:v>
                </c:pt>
                <c:pt idx="55">
                  <c:v>40293</c:v>
                </c:pt>
                <c:pt idx="56">
                  <c:v>40294</c:v>
                </c:pt>
                <c:pt idx="57">
                  <c:v>40295</c:v>
                </c:pt>
                <c:pt idx="58">
                  <c:v>40296</c:v>
                </c:pt>
                <c:pt idx="59">
                  <c:v>40297</c:v>
                </c:pt>
                <c:pt idx="60">
                  <c:v>40298</c:v>
                </c:pt>
                <c:pt idx="61">
                  <c:v>40299</c:v>
                </c:pt>
                <c:pt idx="62">
                  <c:v>40300</c:v>
                </c:pt>
                <c:pt idx="63">
                  <c:v>40301</c:v>
                </c:pt>
                <c:pt idx="64">
                  <c:v>40302</c:v>
                </c:pt>
                <c:pt idx="65">
                  <c:v>40303</c:v>
                </c:pt>
                <c:pt idx="66">
                  <c:v>40304</c:v>
                </c:pt>
                <c:pt idx="67">
                  <c:v>40305</c:v>
                </c:pt>
                <c:pt idx="68">
                  <c:v>40306</c:v>
                </c:pt>
                <c:pt idx="69">
                  <c:v>40307</c:v>
                </c:pt>
                <c:pt idx="70">
                  <c:v>40308</c:v>
                </c:pt>
                <c:pt idx="71">
                  <c:v>40309</c:v>
                </c:pt>
                <c:pt idx="72">
                  <c:v>40310</c:v>
                </c:pt>
                <c:pt idx="73">
                  <c:v>40311</c:v>
                </c:pt>
                <c:pt idx="74">
                  <c:v>40312</c:v>
                </c:pt>
                <c:pt idx="75">
                  <c:v>40313</c:v>
                </c:pt>
                <c:pt idx="76">
                  <c:v>40314</c:v>
                </c:pt>
                <c:pt idx="77">
                  <c:v>40315</c:v>
                </c:pt>
                <c:pt idx="78">
                  <c:v>40316</c:v>
                </c:pt>
                <c:pt idx="79">
                  <c:v>40317</c:v>
                </c:pt>
                <c:pt idx="80">
                  <c:v>40318</c:v>
                </c:pt>
                <c:pt idx="81">
                  <c:v>40319</c:v>
                </c:pt>
                <c:pt idx="82">
                  <c:v>40320</c:v>
                </c:pt>
                <c:pt idx="83">
                  <c:v>40321</c:v>
                </c:pt>
                <c:pt idx="84">
                  <c:v>40322</c:v>
                </c:pt>
                <c:pt idx="85">
                  <c:v>40323</c:v>
                </c:pt>
                <c:pt idx="86">
                  <c:v>40324</c:v>
                </c:pt>
                <c:pt idx="87">
                  <c:v>40325</c:v>
                </c:pt>
                <c:pt idx="88">
                  <c:v>40326</c:v>
                </c:pt>
                <c:pt idx="89">
                  <c:v>40327</c:v>
                </c:pt>
                <c:pt idx="90">
                  <c:v>40328</c:v>
                </c:pt>
                <c:pt idx="91">
                  <c:v>40329</c:v>
                </c:pt>
                <c:pt idx="92">
                  <c:v>40330</c:v>
                </c:pt>
                <c:pt idx="93">
                  <c:v>40331</c:v>
                </c:pt>
                <c:pt idx="94">
                  <c:v>40332</c:v>
                </c:pt>
                <c:pt idx="95">
                  <c:v>40333</c:v>
                </c:pt>
                <c:pt idx="96">
                  <c:v>40334</c:v>
                </c:pt>
                <c:pt idx="97">
                  <c:v>40335</c:v>
                </c:pt>
                <c:pt idx="98">
                  <c:v>40336</c:v>
                </c:pt>
                <c:pt idx="99">
                  <c:v>40337</c:v>
                </c:pt>
                <c:pt idx="100">
                  <c:v>40338</c:v>
                </c:pt>
                <c:pt idx="101">
                  <c:v>40339</c:v>
                </c:pt>
                <c:pt idx="102">
                  <c:v>40340</c:v>
                </c:pt>
                <c:pt idx="103">
                  <c:v>40341</c:v>
                </c:pt>
                <c:pt idx="104">
                  <c:v>40342</c:v>
                </c:pt>
                <c:pt idx="105">
                  <c:v>40343</c:v>
                </c:pt>
                <c:pt idx="106">
                  <c:v>40344</c:v>
                </c:pt>
                <c:pt idx="107">
                  <c:v>40345</c:v>
                </c:pt>
                <c:pt idx="108">
                  <c:v>40346</c:v>
                </c:pt>
                <c:pt idx="109">
                  <c:v>40347</c:v>
                </c:pt>
                <c:pt idx="110">
                  <c:v>40348</c:v>
                </c:pt>
                <c:pt idx="111">
                  <c:v>40349</c:v>
                </c:pt>
                <c:pt idx="112">
                  <c:v>40350</c:v>
                </c:pt>
                <c:pt idx="113">
                  <c:v>40351</c:v>
                </c:pt>
                <c:pt idx="114">
                  <c:v>40352</c:v>
                </c:pt>
                <c:pt idx="115">
                  <c:v>40353</c:v>
                </c:pt>
                <c:pt idx="116">
                  <c:v>40354</c:v>
                </c:pt>
                <c:pt idx="117">
                  <c:v>40355</c:v>
                </c:pt>
                <c:pt idx="118">
                  <c:v>40356</c:v>
                </c:pt>
                <c:pt idx="119">
                  <c:v>40357</c:v>
                </c:pt>
                <c:pt idx="120">
                  <c:v>40358</c:v>
                </c:pt>
                <c:pt idx="121">
                  <c:v>40359</c:v>
                </c:pt>
                <c:pt idx="122">
                  <c:v>40360</c:v>
                </c:pt>
                <c:pt idx="123">
                  <c:v>40361</c:v>
                </c:pt>
                <c:pt idx="124">
                  <c:v>40362</c:v>
                </c:pt>
                <c:pt idx="125">
                  <c:v>40363</c:v>
                </c:pt>
                <c:pt idx="126">
                  <c:v>40364</c:v>
                </c:pt>
                <c:pt idx="127">
                  <c:v>40365</c:v>
                </c:pt>
                <c:pt idx="128">
                  <c:v>40366</c:v>
                </c:pt>
                <c:pt idx="129">
                  <c:v>40367</c:v>
                </c:pt>
                <c:pt idx="130">
                  <c:v>40368</c:v>
                </c:pt>
                <c:pt idx="131">
                  <c:v>40369</c:v>
                </c:pt>
                <c:pt idx="132">
                  <c:v>40370</c:v>
                </c:pt>
                <c:pt idx="133">
                  <c:v>40371</c:v>
                </c:pt>
                <c:pt idx="134">
                  <c:v>40372</c:v>
                </c:pt>
                <c:pt idx="135">
                  <c:v>40373</c:v>
                </c:pt>
                <c:pt idx="136">
                  <c:v>40374</c:v>
                </c:pt>
                <c:pt idx="137">
                  <c:v>40375</c:v>
                </c:pt>
                <c:pt idx="138">
                  <c:v>40376</c:v>
                </c:pt>
                <c:pt idx="139">
                  <c:v>40377</c:v>
                </c:pt>
                <c:pt idx="140">
                  <c:v>40378</c:v>
                </c:pt>
                <c:pt idx="141">
                  <c:v>40379</c:v>
                </c:pt>
                <c:pt idx="142">
                  <c:v>40380</c:v>
                </c:pt>
                <c:pt idx="143">
                  <c:v>40381</c:v>
                </c:pt>
                <c:pt idx="144">
                  <c:v>40382</c:v>
                </c:pt>
                <c:pt idx="145">
                  <c:v>40383</c:v>
                </c:pt>
                <c:pt idx="146">
                  <c:v>40384</c:v>
                </c:pt>
                <c:pt idx="147">
                  <c:v>40385</c:v>
                </c:pt>
                <c:pt idx="148">
                  <c:v>40386</c:v>
                </c:pt>
                <c:pt idx="149">
                  <c:v>40387</c:v>
                </c:pt>
                <c:pt idx="150">
                  <c:v>40388</c:v>
                </c:pt>
                <c:pt idx="151">
                  <c:v>40389</c:v>
                </c:pt>
                <c:pt idx="152">
                  <c:v>40390</c:v>
                </c:pt>
                <c:pt idx="153">
                  <c:v>40391</c:v>
                </c:pt>
                <c:pt idx="154">
                  <c:v>40392</c:v>
                </c:pt>
                <c:pt idx="155">
                  <c:v>40393</c:v>
                </c:pt>
                <c:pt idx="156">
                  <c:v>40394</c:v>
                </c:pt>
                <c:pt idx="157">
                  <c:v>40395</c:v>
                </c:pt>
                <c:pt idx="158">
                  <c:v>40396</c:v>
                </c:pt>
                <c:pt idx="159">
                  <c:v>40397</c:v>
                </c:pt>
                <c:pt idx="160">
                  <c:v>40398</c:v>
                </c:pt>
                <c:pt idx="161">
                  <c:v>40399</c:v>
                </c:pt>
                <c:pt idx="162">
                  <c:v>40400</c:v>
                </c:pt>
                <c:pt idx="163">
                  <c:v>40401</c:v>
                </c:pt>
                <c:pt idx="164">
                  <c:v>40402</c:v>
                </c:pt>
                <c:pt idx="165">
                  <c:v>40403</c:v>
                </c:pt>
                <c:pt idx="166">
                  <c:v>40404</c:v>
                </c:pt>
                <c:pt idx="167">
                  <c:v>40405</c:v>
                </c:pt>
                <c:pt idx="168">
                  <c:v>40406</c:v>
                </c:pt>
                <c:pt idx="169">
                  <c:v>40407</c:v>
                </c:pt>
                <c:pt idx="170">
                  <c:v>40408</c:v>
                </c:pt>
                <c:pt idx="171">
                  <c:v>40409</c:v>
                </c:pt>
                <c:pt idx="172">
                  <c:v>40410</c:v>
                </c:pt>
                <c:pt idx="173">
                  <c:v>40411</c:v>
                </c:pt>
                <c:pt idx="174">
                  <c:v>40412</c:v>
                </c:pt>
                <c:pt idx="175">
                  <c:v>40413</c:v>
                </c:pt>
                <c:pt idx="176">
                  <c:v>40414</c:v>
                </c:pt>
                <c:pt idx="177">
                  <c:v>40415</c:v>
                </c:pt>
                <c:pt idx="178">
                  <c:v>40416</c:v>
                </c:pt>
                <c:pt idx="179">
                  <c:v>40417</c:v>
                </c:pt>
                <c:pt idx="180">
                  <c:v>40418</c:v>
                </c:pt>
                <c:pt idx="181">
                  <c:v>40419</c:v>
                </c:pt>
                <c:pt idx="182">
                  <c:v>40420</c:v>
                </c:pt>
                <c:pt idx="183">
                  <c:v>40421</c:v>
                </c:pt>
                <c:pt idx="184">
                  <c:v>40422</c:v>
                </c:pt>
                <c:pt idx="185">
                  <c:v>40423</c:v>
                </c:pt>
                <c:pt idx="186">
                  <c:v>40424</c:v>
                </c:pt>
                <c:pt idx="187">
                  <c:v>40425</c:v>
                </c:pt>
                <c:pt idx="188">
                  <c:v>40426</c:v>
                </c:pt>
                <c:pt idx="189">
                  <c:v>40427</c:v>
                </c:pt>
                <c:pt idx="190">
                  <c:v>40428</c:v>
                </c:pt>
                <c:pt idx="191">
                  <c:v>40429</c:v>
                </c:pt>
                <c:pt idx="192">
                  <c:v>40430</c:v>
                </c:pt>
                <c:pt idx="193">
                  <c:v>40431</c:v>
                </c:pt>
                <c:pt idx="194">
                  <c:v>40432</c:v>
                </c:pt>
                <c:pt idx="195">
                  <c:v>40433</c:v>
                </c:pt>
                <c:pt idx="196">
                  <c:v>40434</c:v>
                </c:pt>
                <c:pt idx="197">
                  <c:v>40435</c:v>
                </c:pt>
                <c:pt idx="198">
                  <c:v>40436</c:v>
                </c:pt>
                <c:pt idx="199">
                  <c:v>40437</c:v>
                </c:pt>
                <c:pt idx="200">
                  <c:v>40438</c:v>
                </c:pt>
                <c:pt idx="201">
                  <c:v>40439</c:v>
                </c:pt>
                <c:pt idx="202">
                  <c:v>40440</c:v>
                </c:pt>
                <c:pt idx="203">
                  <c:v>40441</c:v>
                </c:pt>
                <c:pt idx="204">
                  <c:v>40442</c:v>
                </c:pt>
                <c:pt idx="205">
                  <c:v>40443</c:v>
                </c:pt>
                <c:pt idx="206">
                  <c:v>40444</c:v>
                </c:pt>
                <c:pt idx="207">
                  <c:v>40445</c:v>
                </c:pt>
                <c:pt idx="208">
                  <c:v>40446</c:v>
                </c:pt>
                <c:pt idx="209">
                  <c:v>40447</c:v>
                </c:pt>
                <c:pt idx="210">
                  <c:v>40448</c:v>
                </c:pt>
                <c:pt idx="211">
                  <c:v>40449</c:v>
                </c:pt>
                <c:pt idx="212">
                  <c:v>40450</c:v>
                </c:pt>
                <c:pt idx="213">
                  <c:v>40451</c:v>
                </c:pt>
                <c:pt idx="214">
                  <c:v>40452</c:v>
                </c:pt>
                <c:pt idx="215">
                  <c:v>40453</c:v>
                </c:pt>
                <c:pt idx="216">
                  <c:v>40454</c:v>
                </c:pt>
                <c:pt idx="217">
                  <c:v>40455</c:v>
                </c:pt>
                <c:pt idx="218">
                  <c:v>40456</c:v>
                </c:pt>
                <c:pt idx="219">
                  <c:v>40457</c:v>
                </c:pt>
                <c:pt idx="220">
                  <c:v>40458</c:v>
                </c:pt>
                <c:pt idx="221">
                  <c:v>40459</c:v>
                </c:pt>
                <c:pt idx="222">
                  <c:v>40460</c:v>
                </c:pt>
                <c:pt idx="223">
                  <c:v>40461</c:v>
                </c:pt>
                <c:pt idx="224">
                  <c:v>40462</c:v>
                </c:pt>
                <c:pt idx="225">
                  <c:v>40463</c:v>
                </c:pt>
                <c:pt idx="226">
                  <c:v>40464</c:v>
                </c:pt>
                <c:pt idx="227">
                  <c:v>40465</c:v>
                </c:pt>
                <c:pt idx="228">
                  <c:v>40466</c:v>
                </c:pt>
                <c:pt idx="229">
                  <c:v>40467</c:v>
                </c:pt>
                <c:pt idx="230">
                  <c:v>40468</c:v>
                </c:pt>
                <c:pt idx="231">
                  <c:v>40469</c:v>
                </c:pt>
                <c:pt idx="232">
                  <c:v>40470</c:v>
                </c:pt>
                <c:pt idx="233">
                  <c:v>40471</c:v>
                </c:pt>
                <c:pt idx="234">
                  <c:v>40472</c:v>
                </c:pt>
                <c:pt idx="235">
                  <c:v>40473</c:v>
                </c:pt>
                <c:pt idx="236">
                  <c:v>40474</c:v>
                </c:pt>
                <c:pt idx="237">
                  <c:v>40475</c:v>
                </c:pt>
                <c:pt idx="238">
                  <c:v>40476</c:v>
                </c:pt>
                <c:pt idx="239">
                  <c:v>40477</c:v>
                </c:pt>
                <c:pt idx="240">
                  <c:v>40478</c:v>
                </c:pt>
                <c:pt idx="241">
                  <c:v>40479</c:v>
                </c:pt>
                <c:pt idx="242">
                  <c:v>40480</c:v>
                </c:pt>
                <c:pt idx="243">
                  <c:v>40481</c:v>
                </c:pt>
                <c:pt idx="244">
                  <c:v>40482</c:v>
                </c:pt>
                <c:pt idx="245">
                  <c:v>40483</c:v>
                </c:pt>
                <c:pt idx="246">
                  <c:v>40484</c:v>
                </c:pt>
                <c:pt idx="247">
                  <c:v>40485</c:v>
                </c:pt>
                <c:pt idx="248">
                  <c:v>40486</c:v>
                </c:pt>
                <c:pt idx="249">
                  <c:v>40487</c:v>
                </c:pt>
                <c:pt idx="250">
                  <c:v>40488</c:v>
                </c:pt>
                <c:pt idx="251">
                  <c:v>40489</c:v>
                </c:pt>
                <c:pt idx="252">
                  <c:v>40490</c:v>
                </c:pt>
                <c:pt idx="253">
                  <c:v>40491</c:v>
                </c:pt>
                <c:pt idx="254">
                  <c:v>40492</c:v>
                </c:pt>
                <c:pt idx="255">
                  <c:v>40493</c:v>
                </c:pt>
                <c:pt idx="256">
                  <c:v>40494</c:v>
                </c:pt>
                <c:pt idx="257">
                  <c:v>40495</c:v>
                </c:pt>
                <c:pt idx="258">
                  <c:v>40496</c:v>
                </c:pt>
                <c:pt idx="259">
                  <c:v>40497</c:v>
                </c:pt>
                <c:pt idx="260">
                  <c:v>40498</c:v>
                </c:pt>
                <c:pt idx="261">
                  <c:v>40499</c:v>
                </c:pt>
                <c:pt idx="262">
                  <c:v>40500</c:v>
                </c:pt>
                <c:pt idx="263">
                  <c:v>40501</c:v>
                </c:pt>
                <c:pt idx="264">
                  <c:v>40502</c:v>
                </c:pt>
                <c:pt idx="265">
                  <c:v>40503</c:v>
                </c:pt>
                <c:pt idx="266">
                  <c:v>40504</c:v>
                </c:pt>
                <c:pt idx="267">
                  <c:v>40505</c:v>
                </c:pt>
                <c:pt idx="268">
                  <c:v>40506</c:v>
                </c:pt>
                <c:pt idx="269">
                  <c:v>40507</c:v>
                </c:pt>
                <c:pt idx="270">
                  <c:v>40508</c:v>
                </c:pt>
                <c:pt idx="271">
                  <c:v>40509</c:v>
                </c:pt>
                <c:pt idx="272">
                  <c:v>40510</c:v>
                </c:pt>
                <c:pt idx="273">
                  <c:v>40511</c:v>
                </c:pt>
                <c:pt idx="274">
                  <c:v>40512</c:v>
                </c:pt>
                <c:pt idx="275">
                  <c:v>40513</c:v>
                </c:pt>
                <c:pt idx="276">
                  <c:v>40514</c:v>
                </c:pt>
                <c:pt idx="277">
                  <c:v>40515</c:v>
                </c:pt>
                <c:pt idx="278">
                  <c:v>40516</c:v>
                </c:pt>
                <c:pt idx="279">
                  <c:v>40517</c:v>
                </c:pt>
                <c:pt idx="280">
                  <c:v>40518</c:v>
                </c:pt>
                <c:pt idx="281">
                  <c:v>40519</c:v>
                </c:pt>
                <c:pt idx="282">
                  <c:v>40520</c:v>
                </c:pt>
                <c:pt idx="283">
                  <c:v>40521</c:v>
                </c:pt>
                <c:pt idx="284">
                  <c:v>40522</c:v>
                </c:pt>
                <c:pt idx="285">
                  <c:v>40523</c:v>
                </c:pt>
                <c:pt idx="286">
                  <c:v>40524</c:v>
                </c:pt>
                <c:pt idx="287">
                  <c:v>40525</c:v>
                </c:pt>
                <c:pt idx="288">
                  <c:v>40526</c:v>
                </c:pt>
                <c:pt idx="289">
                  <c:v>40527</c:v>
                </c:pt>
                <c:pt idx="290">
                  <c:v>40528</c:v>
                </c:pt>
                <c:pt idx="291">
                  <c:v>40529</c:v>
                </c:pt>
                <c:pt idx="292">
                  <c:v>40530</c:v>
                </c:pt>
                <c:pt idx="293">
                  <c:v>40531</c:v>
                </c:pt>
                <c:pt idx="294">
                  <c:v>40532</c:v>
                </c:pt>
                <c:pt idx="295">
                  <c:v>40533</c:v>
                </c:pt>
                <c:pt idx="296">
                  <c:v>40534</c:v>
                </c:pt>
                <c:pt idx="297">
                  <c:v>40535</c:v>
                </c:pt>
                <c:pt idx="298">
                  <c:v>40536</c:v>
                </c:pt>
                <c:pt idx="299">
                  <c:v>40537</c:v>
                </c:pt>
                <c:pt idx="300">
                  <c:v>40538</c:v>
                </c:pt>
                <c:pt idx="301">
                  <c:v>40539</c:v>
                </c:pt>
                <c:pt idx="302">
                  <c:v>40540</c:v>
                </c:pt>
                <c:pt idx="303">
                  <c:v>40541</c:v>
                </c:pt>
                <c:pt idx="304">
                  <c:v>40542</c:v>
                </c:pt>
                <c:pt idx="305">
                  <c:v>40543</c:v>
                </c:pt>
                <c:pt idx="306">
                  <c:v>40544</c:v>
                </c:pt>
                <c:pt idx="307">
                  <c:v>40545</c:v>
                </c:pt>
                <c:pt idx="308">
                  <c:v>40546</c:v>
                </c:pt>
                <c:pt idx="309">
                  <c:v>40547</c:v>
                </c:pt>
                <c:pt idx="310">
                  <c:v>40548</c:v>
                </c:pt>
                <c:pt idx="311">
                  <c:v>40549</c:v>
                </c:pt>
                <c:pt idx="312">
                  <c:v>40550</c:v>
                </c:pt>
                <c:pt idx="313">
                  <c:v>40551</c:v>
                </c:pt>
                <c:pt idx="314">
                  <c:v>40552</c:v>
                </c:pt>
                <c:pt idx="315">
                  <c:v>40553</c:v>
                </c:pt>
                <c:pt idx="316">
                  <c:v>40554</c:v>
                </c:pt>
                <c:pt idx="317">
                  <c:v>40555</c:v>
                </c:pt>
                <c:pt idx="318">
                  <c:v>40556</c:v>
                </c:pt>
                <c:pt idx="319">
                  <c:v>40557</c:v>
                </c:pt>
                <c:pt idx="320">
                  <c:v>40558</c:v>
                </c:pt>
                <c:pt idx="321">
                  <c:v>40559</c:v>
                </c:pt>
                <c:pt idx="322">
                  <c:v>40560</c:v>
                </c:pt>
                <c:pt idx="323">
                  <c:v>40561</c:v>
                </c:pt>
                <c:pt idx="324">
                  <c:v>40562</c:v>
                </c:pt>
                <c:pt idx="325">
                  <c:v>40563</c:v>
                </c:pt>
                <c:pt idx="326">
                  <c:v>40564</c:v>
                </c:pt>
                <c:pt idx="327">
                  <c:v>40565</c:v>
                </c:pt>
                <c:pt idx="328">
                  <c:v>40566</c:v>
                </c:pt>
                <c:pt idx="329">
                  <c:v>40567</c:v>
                </c:pt>
                <c:pt idx="330">
                  <c:v>40568</c:v>
                </c:pt>
                <c:pt idx="331">
                  <c:v>40569</c:v>
                </c:pt>
                <c:pt idx="332">
                  <c:v>40570</c:v>
                </c:pt>
                <c:pt idx="333">
                  <c:v>40571</c:v>
                </c:pt>
                <c:pt idx="334">
                  <c:v>40572</c:v>
                </c:pt>
                <c:pt idx="335">
                  <c:v>40573</c:v>
                </c:pt>
                <c:pt idx="336">
                  <c:v>40574</c:v>
                </c:pt>
                <c:pt idx="337">
                  <c:v>40575</c:v>
                </c:pt>
                <c:pt idx="338">
                  <c:v>40576</c:v>
                </c:pt>
                <c:pt idx="339">
                  <c:v>40577</c:v>
                </c:pt>
                <c:pt idx="340">
                  <c:v>40578</c:v>
                </c:pt>
                <c:pt idx="341">
                  <c:v>40579</c:v>
                </c:pt>
                <c:pt idx="342">
                  <c:v>40580</c:v>
                </c:pt>
                <c:pt idx="343">
                  <c:v>40581</c:v>
                </c:pt>
                <c:pt idx="344">
                  <c:v>40582</c:v>
                </c:pt>
                <c:pt idx="345">
                  <c:v>40583</c:v>
                </c:pt>
                <c:pt idx="346">
                  <c:v>40584</c:v>
                </c:pt>
                <c:pt idx="347">
                  <c:v>40585</c:v>
                </c:pt>
                <c:pt idx="348">
                  <c:v>40586</c:v>
                </c:pt>
                <c:pt idx="349">
                  <c:v>40587</c:v>
                </c:pt>
                <c:pt idx="350">
                  <c:v>40588</c:v>
                </c:pt>
                <c:pt idx="351">
                  <c:v>40589</c:v>
                </c:pt>
                <c:pt idx="352">
                  <c:v>40590</c:v>
                </c:pt>
                <c:pt idx="353">
                  <c:v>40591</c:v>
                </c:pt>
                <c:pt idx="354">
                  <c:v>40592</c:v>
                </c:pt>
                <c:pt idx="355">
                  <c:v>40593</c:v>
                </c:pt>
                <c:pt idx="356">
                  <c:v>40594</c:v>
                </c:pt>
                <c:pt idx="357">
                  <c:v>40595</c:v>
                </c:pt>
                <c:pt idx="358">
                  <c:v>40596</c:v>
                </c:pt>
                <c:pt idx="359">
                  <c:v>40597</c:v>
                </c:pt>
                <c:pt idx="360">
                  <c:v>40598</c:v>
                </c:pt>
                <c:pt idx="361">
                  <c:v>40599</c:v>
                </c:pt>
                <c:pt idx="362">
                  <c:v>40600</c:v>
                </c:pt>
                <c:pt idx="363">
                  <c:v>40601</c:v>
                </c:pt>
                <c:pt idx="364">
                  <c:v>40602</c:v>
                </c:pt>
                <c:pt idx="365">
                  <c:v>40603</c:v>
                </c:pt>
                <c:pt idx="366">
                  <c:v>40604</c:v>
                </c:pt>
                <c:pt idx="367">
                  <c:v>40605</c:v>
                </c:pt>
                <c:pt idx="368">
                  <c:v>40606</c:v>
                </c:pt>
                <c:pt idx="369">
                  <c:v>40607</c:v>
                </c:pt>
                <c:pt idx="370">
                  <c:v>40608</c:v>
                </c:pt>
                <c:pt idx="371">
                  <c:v>40609</c:v>
                </c:pt>
                <c:pt idx="372">
                  <c:v>40610</c:v>
                </c:pt>
                <c:pt idx="373">
                  <c:v>40611</c:v>
                </c:pt>
                <c:pt idx="374">
                  <c:v>40612</c:v>
                </c:pt>
                <c:pt idx="375">
                  <c:v>40613</c:v>
                </c:pt>
                <c:pt idx="376">
                  <c:v>40614</c:v>
                </c:pt>
                <c:pt idx="377">
                  <c:v>40615</c:v>
                </c:pt>
                <c:pt idx="378">
                  <c:v>40616</c:v>
                </c:pt>
                <c:pt idx="379">
                  <c:v>40617</c:v>
                </c:pt>
                <c:pt idx="380">
                  <c:v>40618</c:v>
                </c:pt>
                <c:pt idx="381">
                  <c:v>40619</c:v>
                </c:pt>
                <c:pt idx="382">
                  <c:v>40620</c:v>
                </c:pt>
                <c:pt idx="383">
                  <c:v>40621</c:v>
                </c:pt>
                <c:pt idx="384">
                  <c:v>40622</c:v>
                </c:pt>
                <c:pt idx="385">
                  <c:v>40623</c:v>
                </c:pt>
                <c:pt idx="386">
                  <c:v>40624</c:v>
                </c:pt>
                <c:pt idx="387">
                  <c:v>40625</c:v>
                </c:pt>
                <c:pt idx="388">
                  <c:v>40626</c:v>
                </c:pt>
                <c:pt idx="389">
                  <c:v>40627</c:v>
                </c:pt>
                <c:pt idx="390">
                  <c:v>40628</c:v>
                </c:pt>
                <c:pt idx="391">
                  <c:v>40629</c:v>
                </c:pt>
                <c:pt idx="392">
                  <c:v>40630</c:v>
                </c:pt>
                <c:pt idx="393">
                  <c:v>40631</c:v>
                </c:pt>
                <c:pt idx="394">
                  <c:v>40632</c:v>
                </c:pt>
                <c:pt idx="395">
                  <c:v>40633</c:v>
                </c:pt>
                <c:pt idx="396">
                  <c:v>40634</c:v>
                </c:pt>
                <c:pt idx="397">
                  <c:v>40635</c:v>
                </c:pt>
                <c:pt idx="398">
                  <c:v>40636</c:v>
                </c:pt>
                <c:pt idx="399">
                  <c:v>40637</c:v>
                </c:pt>
                <c:pt idx="400">
                  <c:v>40638</c:v>
                </c:pt>
                <c:pt idx="401">
                  <c:v>40639</c:v>
                </c:pt>
                <c:pt idx="402">
                  <c:v>40640</c:v>
                </c:pt>
                <c:pt idx="403">
                  <c:v>40641</c:v>
                </c:pt>
                <c:pt idx="404">
                  <c:v>40642</c:v>
                </c:pt>
                <c:pt idx="405">
                  <c:v>40643</c:v>
                </c:pt>
                <c:pt idx="406">
                  <c:v>40644</c:v>
                </c:pt>
                <c:pt idx="407">
                  <c:v>40645</c:v>
                </c:pt>
                <c:pt idx="408">
                  <c:v>40646</c:v>
                </c:pt>
                <c:pt idx="409">
                  <c:v>40647</c:v>
                </c:pt>
                <c:pt idx="410">
                  <c:v>40648</c:v>
                </c:pt>
                <c:pt idx="411">
                  <c:v>40649</c:v>
                </c:pt>
                <c:pt idx="412">
                  <c:v>40650</c:v>
                </c:pt>
                <c:pt idx="413">
                  <c:v>40651</c:v>
                </c:pt>
                <c:pt idx="414">
                  <c:v>40652</c:v>
                </c:pt>
                <c:pt idx="415">
                  <c:v>40653</c:v>
                </c:pt>
                <c:pt idx="416">
                  <c:v>40654</c:v>
                </c:pt>
                <c:pt idx="417">
                  <c:v>40655</c:v>
                </c:pt>
                <c:pt idx="418">
                  <c:v>40656</c:v>
                </c:pt>
                <c:pt idx="419">
                  <c:v>40657</c:v>
                </c:pt>
                <c:pt idx="420">
                  <c:v>40658</c:v>
                </c:pt>
                <c:pt idx="421">
                  <c:v>40659</c:v>
                </c:pt>
                <c:pt idx="422">
                  <c:v>40660</c:v>
                </c:pt>
                <c:pt idx="423">
                  <c:v>40661</c:v>
                </c:pt>
                <c:pt idx="424">
                  <c:v>40662</c:v>
                </c:pt>
                <c:pt idx="425">
                  <c:v>40663</c:v>
                </c:pt>
                <c:pt idx="426">
                  <c:v>40664</c:v>
                </c:pt>
                <c:pt idx="427">
                  <c:v>40665</c:v>
                </c:pt>
                <c:pt idx="428">
                  <c:v>40666</c:v>
                </c:pt>
                <c:pt idx="429">
                  <c:v>40667</c:v>
                </c:pt>
                <c:pt idx="430">
                  <c:v>40668</c:v>
                </c:pt>
                <c:pt idx="431">
                  <c:v>40669</c:v>
                </c:pt>
                <c:pt idx="432">
                  <c:v>40670</c:v>
                </c:pt>
                <c:pt idx="433">
                  <c:v>40671</c:v>
                </c:pt>
                <c:pt idx="434">
                  <c:v>40672</c:v>
                </c:pt>
                <c:pt idx="435">
                  <c:v>40673</c:v>
                </c:pt>
                <c:pt idx="436">
                  <c:v>40674</c:v>
                </c:pt>
                <c:pt idx="437">
                  <c:v>40675</c:v>
                </c:pt>
                <c:pt idx="438">
                  <c:v>40676</c:v>
                </c:pt>
                <c:pt idx="439">
                  <c:v>40677</c:v>
                </c:pt>
                <c:pt idx="440">
                  <c:v>40678</c:v>
                </c:pt>
                <c:pt idx="441">
                  <c:v>40679</c:v>
                </c:pt>
                <c:pt idx="442">
                  <c:v>40680</c:v>
                </c:pt>
                <c:pt idx="443">
                  <c:v>40681</c:v>
                </c:pt>
                <c:pt idx="444">
                  <c:v>40682</c:v>
                </c:pt>
                <c:pt idx="445">
                  <c:v>40683</c:v>
                </c:pt>
                <c:pt idx="446">
                  <c:v>40684</c:v>
                </c:pt>
                <c:pt idx="447">
                  <c:v>40685</c:v>
                </c:pt>
                <c:pt idx="448">
                  <c:v>40686</c:v>
                </c:pt>
                <c:pt idx="449">
                  <c:v>40687</c:v>
                </c:pt>
                <c:pt idx="450">
                  <c:v>40688</c:v>
                </c:pt>
                <c:pt idx="451">
                  <c:v>40689</c:v>
                </c:pt>
                <c:pt idx="452">
                  <c:v>40690</c:v>
                </c:pt>
                <c:pt idx="453">
                  <c:v>40691</c:v>
                </c:pt>
                <c:pt idx="454">
                  <c:v>40692</c:v>
                </c:pt>
                <c:pt idx="455">
                  <c:v>40693</c:v>
                </c:pt>
                <c:pt idx="456">
                  <c:v>40694</c:v>
                </c:pt>
                <c:pt idx="457">
                  <c:v>40695</c:v>
                </c:pt>
                <c:pt idx="458">
                  <c:v>40696</c:v>
                </c:pt>
                <c:pt idx="459">
                  <c:v>40697</c:v>
                </c:pt>
                <c:pt idx="460">
                  <c:v>40698</c:v>
                </c:pt>
                <c:pt idx="461">
                  <c:v>40699</c:v>
                </c:pt>
                <c:pt idx="462">
                  <c:v>40700</c:v>
                </c:pt>
                <c:pt idx="463">
                  <c:v>40701</c:v>
                </c:pt>
                <c:pt idx="464">
                  <c:v>40702</c:v>
                </c:pt>
                <c:pt idx="465">
                  <c:v>40703</c:v>
                </c:pt>
                <c:pt idx="466">
                  <c:v>40704</c:v>
                </c:pt>
                <c:pt idx="467">
                  <c:v>40705</c:v>
                </c:pt>
                <c:pt idx="468">
                  <c:v>40706</c:v>
                </c:pt>
                <c:pt idx="469">
                  <c:v>40707</c:v>
                </c:pt>
                <c:pt idx="470">
                  <c:v>40708</c:v>
                </c:pt>
                <c:pt idx="471">
                  <c:v>40709</c:v>
                </c:pt>
                <c:pt idx="472">
                  <c:v>40710</c:v>
                </c:pt>
                <c:pt idx="473">
                  <c:v>40711</c:v>
                </c:pt>
                <c:pt idx="474">
                  <c:v>40712</c:v>
                </c:pt>
                <c:pt idx="475">
                  <c:v>40713</c:v>
                </c:pt>
                <c:pt idx="476">
                  <c:v>40714</c:v>
                </c:pt>
                <c:pt idx="477">
                  <c:v>40715</c:v>
                </c:pt>
                <c:pt idx="478">
                  <c:v>40716</c:v>
                </c:pt>
                <c:pt idx="479">
                  <c:v>40717</c:v>
                </c:pt>
                <c:pt idx="480">
                  <c:v>40718</c:v>
                </c:pt>
                <c:pt idx="481">
                  <c:v>40719</c:v>
                </c:pt>
                <c:pt idx="482">
                  <c:v>40720</c:v>
                </c:pt>
                <c:pt idx="483">
                  <c:v>40721</c:v>
                </c:pt>
                <c:pt idx="484">
                  <c:v>40722</c:v>
                </c:pt>
                <c:pt idx="485">
                  <c:v>40723</c:v>
                </c:pt>
                <c:pt idx="486">
                  <c:v>40724</c:v>
                </c:pt>
                <c:pt idx="487">
                  <c:v>40725</c:v>
                </c:pt>
                <c:pt idx="488">
                  <c:v>40726</c:v>
                </c:pt>
                <c:pt idx="489">
                  <c:v>40727</c:v>
                </c:pt>
                <c:pt idx="490">
                  <c:v>40728</c:v>
                </c:pt>
                <c:pt idx="491">
                  <c:v>40729</c:v>
                </c:pt>
                <c:pt idx="492">
                  <c:v>40730</c:v>
                </c:pt>
                <c:pt idx="493">
                  <c:v>40731</c:v>
                </c:pt>
                <c:pt idx="494">
                  <c:v>40732</c:v>
                </c:pt>
                <c:pt idx="495">
                  <c:v>40733</c:v>
                </c:pt>
                <c:pt idx="496">
                  <c:v>40734</c:v>
                </c:pt>
                <c:pt idx="497">
                  <c:v>40735</c:v>
                </c:pt>
                <c:pt idx="498">
                  <c:v>40736</c:v>
                </c:pt>
                <c:pt idx="499">
                  <c:v>40737</c:v>
                </c:pt>
                <c:pt idx="500">
                  <c:v>40738</c:v>
                </c:pt>
                <c:pt idx="501">
                  <c:v>40739</c:v>
                </c:pt>
                <c:pt idx="502">
                  <c:v>40740</c:v>
                </c:pt>
                <c:pt idx="503">
                  <c:v>40741</c:v>
                </c:pt>
                <c:pt idx="504">
                  <c:v>40742</c:v>
                </c:pt>
                <c:pt idx="505">
                  <c:v>40743</c:v>
                </c:pt>
                <c:pt idx="506">
                  <c:v>40744</c:v>
                </c:pt>
                <c:pt idx="507">
                  <c:v>40745</c:v>
                </c:pt>
                <c:pt idx="508">
                  <c:v>40746</c:v>
                </c:pt>
                <c:pt idx="509">
                  <c:v>40747</c:v>
                </c:pt>
                <c:pt idx="510">
                  <c:v>40748</c:v>
                </c:pt>
                <c:pt idx="511">
                  <c:v>40749</c:v>
                </c:pt>
                <c:pt idx="512">
                  <c:v>40750</c:v>
                </c:pt>
                <c:pt idx="513">
                  <c:v>40751</c:v>
                </c:pt>
                <c:pt idx="514">
                  <c:v>40752</c:v>
                </c:pt>
                <c:pt idx="515">
                  <c:v>40753</c:v>
                </c:pt>
                <c:pt idx="516">
                  <c:v>40754</c:v>
                </c:pt>
                <c:pt idx="517">
                  <c:v>40755</c:v>
                </c:pt>
                <c:pt idx="518">
                  <c:v>40756</c:v>
                </c:pt>
                <c:pt idx="519">
                  <c:v>40757</c:v>
                </c:pt>
                <c:pt idx="520">
                  <c:v>40758</c:v>
                </c:pt>
                <c:pt idx="521">
                  <c:v>40759</c:v>
                </c:pt>
                <c:pt idx="522">
                  <c:v>40760</c:v>
                </c:pt>
                <c:pt idx="523">
                  <c:v>40761</c:v>
                </c:pt>
                <c:pt idx="524">
                  <c:v>40762</c:v>
                </c:pt>
                <c:pt idx="525">
                  <c:v>40763</c:v>
                </c:pt>
                <c:pt idx="526">
                  <c:v>40764</c:v>
                </c:pt>
                <c:pt idx="527">
                  <c:v>40765</c:v>
                </c:pt>
                <c:pt idx="528">
                  <c:v>40766</c:v>
                </c:pt>
                <c:pt idx="529">
                  <c:v>40767</c:v>
                </c:pt>
                <c:pt idx="530">
                  <c:v>40768</c:v>
                </c:pt>
                <c:pt idx="531">
                  <c:v>40769</c:v>
                </c:pt>
                <c:pt idx="532">
                  <c:v>40770</c:v>
                </c:pt>
                <c:pt idx="533">
                  <c:v>40771</c:v>
                </c:pt>
                <c:pt idx="534">
                  <c:v>40772</c:v>
                </c:pt>
                <c:pt idx="535">
                  <c:v>40773</c:v>
                </c:pt>
                <c:pt idx="536">
                  <c:v>40774</c:v>
                </c:pt>
                <c:pt idx="537">
                  <c:v>40775</c:v>
                </c:pt>
                <c:pt idx="538">
                  <c:v>40776</c:v>
                </c:pt>
                <c:pt idx="539">
                  <c:v>40777</c:v>
                </c:pt>
                <c:pt idx="540">
                  <c:v>40778</c:v>
                </c:pt>
                <c:pt idx="541">
                  <c:v>40779</c:v>
                </c:pt>
                <c:pt idx="542">
                  <c:v>40780</c:v>
                </c:pt>
                <c:pt idx="543">
                  <c:v>40781</c:v>
                </c:pt>
                <c:pt idx="544">
                  <c:v>40782</c:v>
                </c:pt>
                <c:pt idx="545">
                  <c:v>40783</c:v>
                </c:pt>
                <c:pt idx="546">
                  <c:v>40784</c:v>
                </c:pt>
                <c:pt idx="547">
                  <c:v>40785</c:v>
                </c:pt>
                <c:pt idx="548">
                  <c:v>40786</c:v>
                </c:pt>
                <c:pt idx="549">
                  <c:v>40787</c:v>
                </c:pt>
                <c:pt idx="550">
                  <c:v>40788</c:v>
                </c:pt>
                <c:pt idx="551">
                  <c:v>40789</c:v>
                </c:pt>
                <c:pt idx="552">
                  <c:v>40790</c:v>
                </c:pt>
                <c:pt idx="553">
                  <c:v>40791</c:v>
                </c:pt>
                <c:pt idx="554">
                  <c:v>40792</c:v>
                </c:pt>
                <c:pt idx="555">
                  <c:v>40793</c:v>
                </c:pt>
                <c:pt idx="556">
                  <c:v>40794</c:v>
                </c:pt>
                <c:pt idx="557">
                  <c:v>40795</c:v>
                </c:pt>
                <c:pt idx="558">
                  <c:v>40796</c:v>
                </c:pt>
                <c:pt idx="559">
                  <c:v>40797</c:v>
                </c:pt>
                <c:pt idx="560">
                  <c:v>40798</c:v>
                </c:pt>
                <c:pt idx="561">
                  <c:v>40799</c:v>
                </c:pt>
                <c:pt idx="562">
                  <c:v>40800</c:v>
                </c:pt>
                <c:pt idx="563">
                  <c:v>40801</c:v>
                </c:pt>
                <c:pt idx="564">
                  <c:v>40802</c:v>
                </c:pt>
                <c:pt idx="565">
                  <c:v>40803</c:v>
                </c:pt>
                <c:pt idx="566">
                  <c:v>40804</c:v>
                </c:pt>
                <c:pt idx="567">
                  <c:v>40805</c:v>
                </c:pt>
                <c:pt idx="568">
                  <c:v>40806</c:v>
                </c:pt>
                <c:pt idx="569">
                  <c:v>40807</c:v>
                </c:pt>
                <c:pt idx="570">
                  <c:v>40808</c:v>
                </c:pt>
                <c:pt idx="571">
                  <c:v>40809</c:v>
                </c:pt>
                <c:pt idx="572">
                  <c:v>40810</c:v>
                </c:pt>
                <c:pt idx="573">
                  <c:v>40811</c:v>
                </c:pt>
                <c:pt idx="574">
                  <c:v>40812</c:v>
                </c:pt>
                <c:pt idx="575">
                  <c:v>40813</c:v>
                </c:pt>
                <c:pt idx="576">
                  <c:v>40814</c:v>
                </c:pt>
                <c:pt idx="577">
                  <c:v>40815</c:v>
                </c:pt>
                <c:pt idx="578">
                  <c:v>40816</c:v>
                </c:pt>
                <c:pt idx="579">
                  <c:v>40817</c:v>
                </c:pt>
                <c:pt idx="580">
                  <c:v>40818</c:v>
                </c:pt>
                <c:pt idx="581">
                  <c:v>40819</c:v>
                </c:pt>
                <c:pt idx="582">
                  <c:v>40820</c:v>
                </c:pt>
                <c:pt idx="583">
                  <c:v>40821</c:v>
                </c:pt>
                <c:pt idx="584">
                  <c:v>40822</c:v>
                </c:pt>
                <c:pt idx="585">
                  <c:v>40823</c:v>
                </c:pt>
                <c:pt idx="586">
                  <c:v>40824</c:v>
                </c:pt>
                <c:pt idx="587">
                  <c:v>40825</c:v>
                </c:pt>
                <c:pt idx="588">
                  <c:v>40826</c:v>
                </c:pt>
                <c:pt idx="589">
                  <c:v>40827</c:v>
                </c:pt>
                <c:pt idx="590">
                  <c:v>40828</c:v>
                </c:pt>
                <c:pt idx="591">
                  <c:v>40829</c:v>
                </c:pt>
                <c:pt idx="592">
                  <c:v>40830</c:v>
                </c:pt>
                <c:pt idx="593">
                  <c:v>40831</c:v>
                </c:pt>
                <c:pt idx="594">
                  <c:v>40832</c:v>
                </c:pt>
                <c:pt idx="595">
                  <c:v>40833</c:v>
                </c:pt>
                <c:pt idx="596">
                  <c:v>40834</c:v>
                </c:pt>
                <c:pt idx="597">
                  <c:v>40835</c:v>
                </c:pt>
                <c:pt idx="598">
                  <c:v>40836</c:v>
                </c:pt>
                <c:pt idx="599">
                  <c:v>40837</c:v>
                </c:pt>
                <c:pt idx="600">
                  <c:v>40838</c:v>
                </c:pt>
                <c:pt idx="601">
                  <c:v>40839</c:v>
                </c:pt>
                <c:pt idx="602">
                  <c:v>40840</c:v>
                </c:pt>
                <c:pt idx="603">
                  <c:v>40841</c:v>
                </c:pt>
                <c:pt idx="604">
                  <c:v>40842</c:v>
                </c:pt>
                <c:pt idx="605">
                  <c:v>40843</c:v>
                </c:pt>
                <c:pt idx="606">
                  <c:v>40844</c:v>
                </c:pt>
                <c:pt idx="607">
                  <c:v>40845</c:v>
                </c:pt>
                <c:pt idx="608">
                  <c:v>40846</c:v>
                </c:pt>
                <c:pt idx="609">
                  <c:v>40847</c:v>
                </c:pt>
                <c:pt idx="610">
                  <c:v>40848</c:v>
                </c:pt>
                <c:pt idx="611">
                  <c:v>40849</c:v>
                </c:pt>
                <c:pt idx="612">
                  <c:v>40850</c:v>
                </c:pt>
                <c:pt idx="613">
                  <c:v>40851</c:v>
                </c:pt>
                <c:pt idx="614">
                  <c:v>40852</c:v>
                </c:pt>
                <c:pt idx="615">
                  <c:v>40853</c:v>
                </c:pt>
                <c:pt idx="616">
                  <c:v>40854</c:v>
                </c:pt>
                <c:pt idx="617">
                  <c:v>40855</c:v>
                </c:pt>
                <c:pt idx="618">
                  <c:v>40856</c:v>
                </c:pt>
                <c:pt idx="619">
                  <c:v>40857</c:v>
                </c:pt>
                <c:pt idx="620">
                  <c:v>40858</c:v>
                </c:pt>
                <c:pt idx="621">
                  <c:v>40859</c:v>
                </c:pt>
                <c:pt idx="622">
                  <c:v>40860</c:v>
                </c:pt>
                <c:pt idx="623">
                  <c:v>40861</c:v>
                </c:pt>
                <c:pt idx="624">
                  <c:v>40862</c:v>
                </c:pt>
                <c:pt idx="625">
                  <c:v>40863</c:v>
                </c:pt>
                <c:pt idx="626">
                  <c:v>40864</c:v>
                </c:pt>
                <c:pt idx="627">
                  <c:v>40865</c:v>
                </c:pt>
                <c:pt idx="628">
                  <c:v>40866</c:v>
                </c:pt>
                <c:pt idx="629">
                  <c:v>40867</c:v>
                </c:pt>
                <c:pt idx="630">
                  <c:v>40868</c:v>
                </c:pt>
                <c:pt idx="631">
                  <c:v>40869</c:v>
                </c:pt>
                <c:pt idx="632">
                  <c:v>40870</c:v>
                </c:pt>
                <c:pt idx="633">
                  <c:v>40871</c:v>
                </c:pt>
                <c:pt idx="634">
                  <c:v>40872</c:v>
                </c:pt>
                <c:pt idx="635">
                  <c:v>40873</c:v>
                </c:pt>
                <c:pt idx="636">
                  <c:v>40874</c:v>
                </c:pt>
                <c:pt idx="637">
                  <c:v>40875</c:v>
                </c:pt>
                <c:pt idx="638">
                  <c:v>40876</c:v>
                </c:pt>
                <c:pt idx="639">
                  <c:v>40877</c:v>
                </c:pt>
                <c:pt idx="640">
                  <c:v>40878</c:v>
                </c:pt>
                <c:pt idx="641">
                  <c:v>40879</c:v>
                </c:pt>
                <c:pt idx="642">
                  <c:v>40880</c:v>
                </c:pt>
                <c:pt idx="643">
                  <c:v>40881</c:v>
                </c:pt>
                <c:pt idx="644">
                  <c:v>40882</c:v>
                </c:pt>
                <c:pt idx="645">
                  <c:v>40883</c:v>
                </c:pt>
                <c:pt idx="646">
                  <c:v>40884</c:v>
                </c:pt>
                <c:pt idx="647">
                  <c:v>40885</c:v>
                </c:pt>
                <c:pt idx="648">
                  <c:v>40886</c:v>
                </c:pt>
                <c:pt idx="649">
                  <c:v>40887</c:v>
                </c:pt>
                <c:pt idx="650">
                  <c:v>40888</c:v>
                </c:pt>
                <c:pt idx="651">
                  <c:v>40889</c:v>
                </c:pt>
                <c:pt idx="652">
                  <c:v>40890</c:v>
                </c:pt>
                <c:pt idx="653">
                  <c:v>40891</c:v>
                </c:pt>
                <c:pt idx="654">
                  <c:v>40892</c:v>
                </c:pt>
                <c:pt idx="655">
                  <c:v>40893</c:v>
                </c:pt>
                <c:pt idx="656">
                  <c:v>40894</c:v>
                </c:pt>
                <c:pt idx="657">
                  <c:v>40895</c:v>
                </c:pt>
                <c:pt idx="658">
                  <c:v>40896</c:v>
                </c:pt>
                <c:pt idx="659">
                  <c:v>40897</c:v>
                </c:pt>
                <c:pt idx="660">
                  <c:v>40898</c:v>
                </c:pt>
                <c:pt idx="661">
                  <c:v>40899</c:v>
                </c:pt>
                <c:pt idx="662">
                  <c:v>40900</c:v>
                </c:pt>
                <c:pt idx="663">
                  <c:v>40901</c:v>
                </c:pt>
                <c:pt idx="664">
                  <c:v>40902</c:v>
                </c:pt>
                <c:pt idx="665">
                  <c:v>40903</c:v>
                </c:pt>
                <c:pt idx="666">
                  <c:v>40904</c:v>
                </c:pt>
                <c:pt idx="667">
                  <c:v>40905</c:v>
                </c:pt>
                <c:pt idx="668">
                  <c:v>40906</c:v>
                </c:pt>
                <c:pt idx="669">
                  <c:v>40907</c:v>
                </c:pt>
                <c:pt idx="670">
                  <c:v>40908</c:v>
                </c:pt>
                <c:pt idx="671">
                  <c:v>40909</c:v>
                </c:pt>
                <c:pt idx="672">
                  <c:v>40910</c:v>
                </c:pt>
                <c:pt idx="673">
                  <c:v>40911</c:v>
                </c:pt>
                <c:pt idx="674">
                  <c:v>40912</c:v>
                </c:pt>
                <c:pt idx="675">
                  <c:v>40913</c:v>
                </c:pt>
                <c:pt idx="676">
                  <c:v>40914</c:v>
                </c:pt>
                <c:pt idx="677">
                  <c:v>40915</c:v>
                </c:pt>
                <c:pt idx="678">
                  <c:v>40916</c:v>
                </c:pt>
                <c:pt idx="679">
                  <c:v>40917</c:v>
                </c:pt>
                <c:pt idx="680">
                  <c:v>40918</c:v>
                </c:pt>
                <c:pt idx="681">
                  <c:v>40919</c:v>
                </c:pt>
                <c:pt idx="682">
                  <c:v>40920</c:v>
                </c:pt>
                <c:pt idx="683">
                  <c:v>40921</c:v>
                </c:pt>
                <c:pt idx="684">
                  <c:v>40922</c:v>
                </c:pt>
                <c:pt idx="685">
                  <c:v>40923</c:v>
                </c:pt>
                <c:pt idx="686">
                  <c:v>40924</c:v>
                </c:pt>
                <c:pt idx="687">
                  <c:v>40925</c:v>
                </c:pt>
                <c:pt idx="688">
                  <c:v>40926</c:v>
                </c:pt>
                <c:pt idx="689">
                  <c:v>40927</c:v>
                </c:pt>
                <c:pt idx="690">
                  <c:v>40928</c:v>
                </c:pt>
                <c:pt idx="691">
                  <c:v>40929</c:v>
                </c:pt>
                <c:pt idx="692">
                  <c:v>40930</c:v>
                </c:pt>
                <c:pt idx="693">
                  <c:v>40931</c:v>
                </c:pt>
                <c:pt idx="694">
                  <c:v>40932</c:v>
                </c:pt>
                <c:pt idx="695">
                  <c:v>40933</c:v>
                </c:pt>
                <c:pt idx="696">
                  <c:v>40934</c:v>
                </c:pt>
                <c:pt idx="697">
                  <c:v>40935</c:v>
                </c:pt>
                <c:pt idx="698">
                  <c:v>40936</c:v>
                </c:pt>
                <c:pt idx="699">
                  <c:v>40937</c:v>
                </c:pt>
                <c:pt idx="700">
                  <c:v>40938</c:v>
                </c:pt>
                <c:pt idx="701">
                  <c:v>40939</c:v>
                </c:pt>
                <c:pt idx="702">
                  <c:v>40940</c:v>
                </c:pt>
                <c:pt idx="703">
                  <c:v>40941</c:v>
                </c:pt>
                <c:pt idx="704">
                  <c:v>40942</c:v>
                </c:pt>
                <c:pt idx="705">
                  <c:v>40943</c:v>
                </c:pt>
                <c:pt idx="706">
                  <c:v>40944</c:v>
                </c:pt>
                <c:pt idx="707">
                  <c:v>40945</c:v>
                </c:pt>
                <c:pt idx="708">
                  <c:v>40946</c:v>
                </c:pt>
                <c:pt idx="709">
                  <c:v>40947</c:v>
                </c:pt>
                <c:pt idx="710">
                  <c:v>40948</c:v>
                </c:pt>
                <c:pt idx="711">
                  <c:v>40949</c:v>
                </c:pt>
                <c:pt idx="712">
                  <c:v>40950</c:v>
                </c:pt>
                <c:pt idx="713">
                  <c:v>40951</c:v>
                </c:pt>
                <c:pt idx="714">
                  <c:v>40952</c:v>
                </c:pt>
                <c:pt idx="715">
                  <c:v>40953</c:v>
                </c:pt>
                <c:pt idx="716">
                  <c:v>40954</c:v>
                </c:pt>
                <c:pt idx="717">
                  <c:v>40955</c:v>
                </c:pt>
                <c:pt idx="718">
                  <c:v>40956</c:v>
                </c:pt>
                <c:pt idx="719">
                  <c:v>40957</c:v>
                </c:pt>
                <c:pt idx="720">
                  <c:v>40958</c:v>
                </c:pt>
                <c:pt idx="721">
                  <c:v>40959</c:v>
                </c:pt>
                <c:pt idx="722">
                  <c:v>40960</c:v>
                </c:pt>
                <c:pt idx="723">
                  <c:v>40961</c:v>
                </c:pt>
                <c:pt idx="724">
                  <c:v>40962</c:v>
                </c:pt>
                <c:pt idx="725">
                  <c:v>40963</c:v>
                </c:pt>
                <c:pt idx="726">
                  <c:v>40964</c:v>
                </c:pt>
                <c:pt idx="727">
                  <c:v>40965</c:v>
                </c:pt>
                <c:pt idx="728">
                  <c:v>40966</c:v>
                </c:pt>
                <c:pt idx="729">
                  <c:v>40967</c:v>
                </c:pt>
                <c:pt idx="730">
                  <c:v>40968</c:v>
                </c:pt>
                <c:pt idx="731">
                  <c:v>40969</c:v>
                </c:pt>
                <c:pt idx="732">
                  <c:v>40970</c:v>
                </c:pt>
                <c:pt idx="733">
                  <c:v>40971</c:v>
                </c:pt>
                <c:pt idx="734">
                  <c:v>40972</c:v>
                </c:pt>
                <c:pt idx="735">
                  <c:v>40973</c:v>
                </c:pt>
                <c:pt idx="736">
                  <c:v>40974</c:v>
                </c:pt>
                <c:pt idx="737">
                  <c:v>40975</c:v>
                </c:pt>
                <c:pt idx="738">
                  <c:v>40976</c:v>
                </c:pt>
                <c:pt idx="739">
                  <c:v>40977</c:v>
                </c:pt>
                <c:pt idx="740">
                  <c:v>40978</c:v>
                </c:pt>
                <c:pt idx="741">
                  <c:v>40979</c:v>
                </c:pt>
                <c:pt idx="742">
                  <c:v>40980</c:v>
                </c:pt>
                <c:pt idx="743">
                  <c:v>40981</c:v>
                </c:pt>
                <c:pt idx="744">
                  <c:v>40982</c:v>
                </c:pt>
                <c:pt idx="745">
                  <c:v>40983</c:v>
                </c:pt>
                <c:pt idx="746">
                  <c:v>40984</c:v>
                </c:pt>
                <c:pt idx="747">
                  <c:v>40985</c:v>
                </c:pt>
                <c:pt idx="748">
                  <c:v>40986</c:v>
                </c:pt>
                <c:pt idx="749">
                  <c:v>40987</c:v>
                </c:pt>
                <c:pt idx="750">
                  <c:v>40988</c:v>
                </c:pt>
                <c:pt idx="751">
                  <c:v>40989</c:v>
                </c:pt>
                <c:pt idx="752">
                  <c:v>40990</c:v>
                </c:pt>
                <c:pt idx="753">
                  <c:v>40991</c:v>
                </c:pt>
                <c:pt idx="754">
                  <c:v>40992</c:v>
                </c:pt>
                <c:pt idx="755">
                  <c:v>40993</c:v>
                </c:pt>
                <c:pt idx="756">
                  <c:v>40994</c:v>
                </c:pt>
                <c:pt idx="757">
                  <c:v>40995</c:v>
                </c:pt>
                <c:pt idx="758">
                  <c:v>40996</c:v>
                </c:pt>
                <c:pt idx="759">
                  <c:v>40997</c:v>
                </c:pt>
                <c:pt idx="760">
                  <c:v>40998</c:v>
                </c:pt>
                <c:pt idx="761">
                  <c:v>40999</c:v>
                </c:pt>
                <c:pt idx="762">
                  <c:v>41000</c:v>
                </c:pt>
                <c:pt idx="763">
                  <c:v>41001</c:v>
                </c:pt>
                <c:pt idx="764">
                  <c:v>41002</c:v>
                </c:pt>
                <c:pt idx="765">
                  <c:v>41003</c:v>
                </c:pt>
                <c:pt idx="766">
                  <c:v>41004</c:v>
                </c:pt>
                <c:pt idx="767">
                  <c:v>41005</c:v>
                </c:pt>
                <c:pt idx="768">
                  <c:v>41006</c:v>
                </c:pt>
                <c:pt idx="769">
                  <c:v>41007</c:v>
                </c:pt>
                <c:pt idx="770">
                  <c:v>41008</c:v>
                </c:pt>
                <c:pt idx="771">
                  <c:v>41009</c:v>
                </c:pt>
                <c:pt idx="772">
                  <c:v>41010</c:v>
                </c:pt>
                <c:pt idx="773">
                  <c:v>41011</c:v>
                </c:pt>
                <c:pt idx="774">
                  <c:v>41012</c:v>
                </c:pt>
                <c:pt idx="775">
                  <c:v>41013</c:v>
                </c:pt>
                <c:pt idx="776">
                  <c:v>41014</c:v>
                </c:pt>
                <c:pt idx="777">
                  <c:v>41015</c:v>
                </c:pt>
                <c:pt idx="778">
                  <c:v>41016</c:v>
                </c:pt>
                <c:pt idx="779">
                  <c:v>41017</c:v>
                </c:pt>
                <c:pt idx="780">
                  <c:v>41018</c:v>
                </c:pt>
                <c:pt idx="781">
                  <c:v>41019</c:v>
                </c:pt>
                <c:pt idx="782">
                  <c:v>41020</c:v>
                </c:pt>
                <c:pt idx="783">
                  <c:v>41021</c:v>
                </c:pt>
                <c:pt idx="784">
                  <c:v>41022</c:v>
                </c:pt>
                <c:pt idx="785">
                  <c:v>41023</c:v>
                </c:pt>
                <c:pt idx="786">
                  <c:v>41024</c:v>
                </c:pt>
                <c:pt idx="787">
                  <c:v>41025</c:v>
                </c:pt>
                <c:pt idx="788">
                  <c:v>41026</c:v>
                </c:pt>
                <c:pt idx="789">
                  <c:v>41027</c:v>
                </c:pt>
                <c:pt idx="790">
                  <c:v>41028</c:v>
                </c:pt>
                <c:pt idx="791">
                  <c:v>41029</c:v>
                </c:pt>
                <c:pt idx="792">
                  <c:v>41030</c:v>
                </c:pt>
                <c:pt idx="793">
                  <c:v>41031</c:v>
                </c:pt>
                <c:pt idx="794">
                  <c:v>41032</c:v>
                </c:pt>
                <c:pt idx="795">
                  <c:v>41033</c:v>
                </c:pt>
                <c:pt idx="796">
                  <c:v>41034</c:v>
                </c:pt>
                <c:pt idx="797">
                  <c:v>41035</c:v>
                </c:pt>
                <c:pt idx="798">
                  <c:v>41036</c:v>
                </c:pt>
                <c:pt idx="799">
                  <c:v>41037</c:v>
                </c:pt>
                <c:pt idx="800">
                  <c:v>41038</c:v>
                </c:pt>
                <c:pt idx="801">
                  <c:v>41039</c:v>
                </c:pt>
                <c:pt idx="802">
                  <c:v>41040</c:v>
                </c:pt>
                <c:pt idx="803">
                  <c:v>41041</c:v>
                </c:pt>
                <c:pt idx="804">
                  <c:v>41042</c:v>
                </c:pt>
                <c:pt idx="805">
                  <c:v>41043</c:v>
                </c:pt>
                <c:pt idx="806">
                  <c:v>41044</c:v>
                </c:pt>
                <c:pt idx="807">
                  <c:v>41045</c:v>
                </c:pt>
                <c:pt idx="808">
                  <c:v>41046</c:v>
                </c:pt>
                <c:pt idx="809">
                  <c:v>41047</c:v>
                </c:pt>
                <c:pt idx="810">
                  <c:v>41048</c:v>
                </c:pt>
                <c:pt idx="811">
                  <c:v>41049</c:v>
                </c:pt>
                <c:pt idx="812">
                  <c:v>41050</c:v>
                </c:pt>
                <c:pt idx="813">
                  <c:v>41051</c:v>
                </c:pt>
                <c:pt idx="814">
                  <c:v>41052</c:v>
                </c:pt>
                <c:pt idx="815">
                  <c:v>41053</c:v>
                </c:pt>
                <c:pt idx="816">
                  <c:v>41054</c:v>
                </c:pt>
                <c:pt idx="817">
                  <c:v>41055</c:v>
                </c:pt>
                <c:pt idx="818">
                  <c:v>41056</c:v>
                </c:pt>
                <c:pt idx="819">
                  <c:v>41057</c:v>
                </c:pt>
                <c:pt idx="820">
                  <c:v>41058</c:v>
                </c:pt>
                <c:pt idx="821">
                  <c:v>41059</c:v>
                </c:pt>
                <c:pt idx="822">
                  <c:v>41060</c:v>
                </c:pt>
                <c:pt idx="823">
                  <c:v>41061</c:v>
                </c:pt>
                <c:pt idx="824">
                  <c:v>41062</c:v>
                </c:pt>
                <c:pt idx="825">
                  <c:v>41063</c:v>
                </c:pt>
                <c:pt idx="826">
                  <c:v>41064</c:v>
                </c:pt>
                <c:pt idx="827">
                  <c:v>41065</c:v>
                </c:pt>
                <c:pt idx="828">
                  <c:v>41066</c:v>
                </c:pt>
                <c:pt idx="829">
                  <c:v>41067</c:v>
                </c:pt>
                <c:pt idx="830">
                  <c:v>41068</c:v>
                </c:pt>
                <c:pt idx="831">
                  <c:v>41069</c:v>
                </c:pt>
                <c:pt idx="832">
                  <c:v>41070</c:v>
                </c:pt>
                <c:pt idx="833">
                  <c:v>41071</c:v>
                </c:pt>
                <c:pt idx="834">
                  <c:v>41072</c:v>
                </c:pt>
                <c:pt idx="835">
                  <c:v>41073</c:v>
                </c:pt>
                <c:pt idx="836">
                  <c:v>41074</c:v>
                </c:pt>
                <c:pt idx="837">
                  <c:v>41075</c:v>
                </c:pt>
                <c:pt idx="838">
                  <c:v>41076</c:v>
                </c:pt>
                <c:pt idx="839">
                  <c:v>41077</c:v>
                </c:pt>
                <c:pt idx="840">
                  <c:v>41078</c:v>
                </c:pt>
                <c:pt idx="841">
                  <c:v>41079</c:v>
                </c:pt>
                <c:pt idx="842">
                  <c:v>41080</c:v>
                </c:pt>
                <c:pt idx="843">
                  <c:v>41081</c:v>
                </c:pt>
                <c:pt idx="844">
                  <c:v>41082</c:v>
                </c:pt>
                <c:pt idx="845">
                  <c:v>41083</c:v>
                </c:pt>
                <c:pt idx="846">
                  <c:v>41084</c:v>
                </c:pt>
                <c:pt idx="847">
                  <c:v>41085</c:v>
                </c:pt>
                <c:pt idx="848">
                  <c:v>41086</c:v>
                </c:pt>
                <c:pt idx="849">
                  <c:v>41087</c:v>
                </c:pt>
                <c:pt idx="850">
                  <c:v>41088</c:v>
                </c:pt>
                <c:pt idx="851">
                  <c:v>41089</c:v>
                </c:pt>
                <c:pt idx="852">
                  <c:v>41090</c:v>
                </c:pt>
                <c:pt idx="853">
                  <c:v>41091</c:v>
                </c:pt>
                <c:pt idx="854">
                  <c:v>41092</c:v>
                </c:pt>
                <c:pt idx="855">
                  <c:v>41093</c:v>
                </c:pt>
                <c:pt idx="856">
                  <c:v>41094</c:v>
                </c:pt>
                <c:pt idx="857">
                  <c:v>41095</c:v>
                </c:pt>
                <c:pt idx="858">
                  <c:v>41096</c:v>
                </c:pt>
                <c:pt idx="859">
                  <c:v>41097</c:v>
                </c:pt>
                <c:pt idx="860">
                  <c:v>41098</c:v>
                </c:pt>
                <c:pt idx="861">
                  <c:v>41099</c:v>
                </c:pt>
                <c:pt idx="862">
                  <c:v>41100</c:v>
                </c:pt>
                <c:pt idx="863">
                  <c:v>41101</c:v>
                </c:pt>
                <c:pt idx="864">
                  <c:v>41102</c:v>
                </c:pt>
                <c:pt idx="865">
                  <c:v>41103</c:v>
                </c:pt>
                <c:pt idx="866">
                  <c:v>41104</c:v>
                </c:pt>
                <c:pt idx="867">
                  <c:v>41105</c:v>
                </c:pt>
                <c:pt idx="868">
                  <c:v>41106</c:v>
                </c:pt>
                <c:pt idx="869">
                  <c:v>41107</c:v>
                </c:pt>
                <c:pt idx="870">
                  <c:v>41108</c:v>
                </c:pt>
                <c:pt idx="871">
                  <c:v>41109</c:v>
                </c:pt>
                <c:pt idx="872">
                  <c:v>41110</c:v>
                </c:pt>
                <c:pt idx="873">
                  <c:v>41111</c:v>
                </c:pt>
                <c:pt idx="874">
                  <c:v>41112</c:v>
                </c:pt>
                <c:pt idx="875">
                  <c:v>41113</c:v>
                </c:pt>
                <c:pt idx="876">
                  <c:v>41114</c:v>
                </c:pt>
                <c:pt idx="877">
                  <c:v>41115</c:v>
                </c:pt>
                <c:pt idx="878">
                  <c:v>41116</c:v>
                </c:pt>
                <c:pt idx="879">
                  <c:v>41117</c:v>
                </c:pt>
                <c:pt idx="880">
                  <c:v>41118</c:v>
                </c:pt>
                <c:pt idx="881">
                  <c:v>41119</c:v>
                </c:pt>
                <c:pt idx="882">
                  <c:v>41120</c:v>
                </c:pt>
                <c:pt idx="883">
                  <c:v>41121</c:v>
                </c:pt>
                <c:pt idx="884">
                  <c:v>41122</c:v>
                </c:pt>
                <c:pt idx="885">
                  <c:v>41123</c:v>
                </c:pt>
                <c:pt idx="886">
                  <c:v>41124</c:v>
                </c:pt>
                <c:pt idx="887">
                  <c:v>41125</c:v>
                </c:pt>
                <c:pt idx="888">
                  <c:v>41126</c:v>
                </c:pt>
                <c:pt idx="889">
                  <c:v>41127</c:v>
                </c:pt>
                <c:pt idx="890">
                  <c:v>41128</c:v>
                </c:pt>
                <c:pt idx="891">
                  <c:v>41129</c:v>
                </c:pt>
                <c:pt idx="892">
                  <c:v>41130</c:v>
                </c:pt>
                <c:pt idx="893">
                  <c:v>41131</c:v>
                </c:pt>
                <c:pt idx="894">
                  <c:v>41132</c:v>
                </c:pt>
                <c:pt idx="895">
                  <c:v>41133</c:v>
                </c:pt>
                <c:pt idx="896">
                  <c:v>41134</c:v>
                </c:pt>
                <c:pt idx="897">
                  <c:v>41135</c:v>
                </c:pt>
                <c:pt idx="898">
                  <c:v>41136</c:v>
                </c:pt>
                <c:pt idx="899">
                  <c:v>41137</c:v>
                </c:pt>
                <c:pt idx="900">
                  <c:v>41138</c:v>
                </c:pt>
                <c:pt idx="901">
                  <c:v>41139</c:v>
                </c:pt>
                <c:pt idx="902">
                  <c:v>41140</c:v>
                </c:pt>
                <c:pt idx="903">
                  <c:v>41141</c:v>
                </c:pt>
                <c:pt idx="904">
                  <c:v>41142</c:v>
                </c:pt>
                <c:pt idx="905">
                  <c:v>41143</c:v>
                </c:pt>
                <c:pt idx="906">
                  <c:v>41144</c:v>
                </c:pt>
                <c:pt idx="907">
                  <c:v>41145</c:v>
                </c:pt>
                <c:pt idx="908">
                  <c:v>41146</c:v>
                </c:pt>
                <c:pt idx="909">
                  <c:v>41147</c:v>
                </c:pt>
                <c:pt idx="910">
                  <c:v>41148</c:v>
                </c:pt>
                <c:pt idx="911">
                  <c:v>41149</c:v>
                </c:pt>
                <c:pt idx="912">
                  <c:v>41150</c:v>
                </c:pt>
                <c:pt idx="913">
                  <c:v>41151</c:v>
                </c:pt>
                <c:pt idx="914">
                  <c:v>41152</c:v>
                </c:pt>
                <c:pt idx="915">
                  <c:v>41153</c:v>
                </c:pt>
                <c:pt idx="916">
                  <c:v>41154</c:v>
                </c:pt>
                <c:pt idx="917">
                  <c:v>41155</c:v>
                </c:pt>
                <c:pt idx="918">
                  <c:v>41156</c:v>
                </c:pt>
                <c:pt idx="919">
                  <c:v>41157</c:v>
                </c:pt>
                <c:pt idx="920">
                  <c:v>41158</c:v>
                </c:pt>
                <c:pt idx="921">
                  <c:v>41159</c:v>
                </c:pt>
                <c:pt idx="922">
                  <c:v>41160</c:v>
                </c:pt>
                <c:pt idx="923">
                  <c:v>41161</c:v>
                </c:pt>
                <c:pt idx="924">
                  <c:v>41162</c:v>
                </c:pt>
                <c:pt idx="925">
                  <c:v>41163</c:v>
                </c:pt>
                <c:pt idx="926">
                  <c:v>41164</c:v>
                </c:pt>
                <c:pt idx="927">
                  <c:v>41165</c:v>
                </c:pt>
                <c:pt idx="928">
                  <c:v>41166</c:v>
                </c:pt>
                <c:pt idx="929">
                  <c:v>41167</c:v>
                </c:pt>
                <c:pt idx="930">
                  <c:v>41168</c:v>
                </c:pt>
                <c:pt idx="931">
                  <c:v>41169</c:v>
                </c:pt>
                <c:pt idx="932">
                  <c:v>41170</c:v>
                </c:pt>
                <c:pt idx="933">
                  <c:v>41171</c:v>
                </c:pt>
                <c:pt idx="934">
                  <c:v>41172</c:v>
                </c:pt>
                <c:pt idx="935">
                  <c:v>41173</c:v>
                </c:pt>
                <c:pt idx="936">
                  <c:v>41174</c:v>
                </c:pt>
                <c:pt idx="937">
                  <c:v>41175</c:v>
                </c:pt>
                <c:pt idx="938">
                  <c:v>41176</c:v>
                </c:pt>
                <c:pt idx="939">
                  <c:v>41177</c:v>
                </c:pt>
                <c:pt idx="940">
                  <c:v>41178</c:v>
                </c:pt>
                <c:pt idx="941">
                  <c:v>41179</c:v>
                </c:pt>
                <c:pt idx="942">
                  <c:v>41180</c:v>
                </c:pt>
                <c:pt idx="943">
                  <c:v>41181</c:v>
                </c:pt>
                <c:pt idx="944">
                  <c:v>41182</c:v>
                </c:pt>
                <c:pt idx="945">
                  <c:v>41183</c:v>
                </c:pt>
                <c:pt idx="946">
                  <c:v>41184</c:v>
                </c:pt>
                <c:pt idx="947">
                  <c:v>41185</c:v>
                </c:pt>
                <c:pt idx="948">
                  <c:v>41186</c:v>
                </c:pt>
                <c:pt idx="949">
                  <c:v>41187</c:v>
                </c:pt>
                <c:pt idx="950">
                  <c:v>41188</c:v>
                </c:pt>
                <c:pt idx="951">
                  <c:v>41189</c:v>
                </c:pt>
                <c:pt idx="952">
                  <c:v>41190</c:v>
                </c:pt>
                <c:pt idx="953">
                  <c:v>41191</c:v>
                </c:pt>
                <c:pt idx="954">
                  <c:v>41192</c:v>
                </c:pt>
                <c:pt idx="955">
                  <c:v>41193</c:v>
                </c:pt>
                <c:pt idx="956">
                  <c:v>41194</c:v>
                </c:pt>
                <c:pt idx="957">
                  <c:v>41195</c:v>
                </c:pt>
                <c:pt idx="958">
                  <c:v>41196</c:v>
                </c:pt>
                <c:pt idx="959">
                  <c:v>41197</c:v>
                </c:pt>
                <c:pt idx="960">
                  <c:v>41198</c:v>
                </c:pt>
                <c:pt idx="961">
                  <c:v>41199</c:v>
                </c:pt>
                <c:pt idx="962">
                  <c:v>41200</c:v>
                </c:pt>
                <c:pt idx="963">
                  <c:v>41201</c:v>
                </c:pt>
                <c:pt idx="964">
                  <c:v>41202</c:v>
                </c:pt>
                <c:pt idx="965">
                  <c:v>41203</c:v>
                </c:pt>
                <c:pt idx="966">
                  <c:v>41204</c:v>
                </c:pt>
                <c:pt idx="967">
                  <c:v>41205</c:v>
                </c:pt>
                <c:pt idx="968">
                  <c:v>41206</c:v>
                </c:pt>
                <c:pt idx="969">
                  <c:v>41207</c:v>
                </c:pt>
                <c:pt idx="970">
                  <c:v>41208</c:v>
                </c:pt>
                <c:pt idx="971">
                  <c:v>41209</c:v>
                </c:pt>
                <c:pt idx="972">
                  <c:v>41210</c:v>
                </c:pt>
                <c:pt idx="973">
                  <c:v>41211</c:v>
                </c:pt>
                <c:pt idx="974">
                  <c:v>41212</c:v>
                </c:pt>
                <c:pt idx="975">
                  <c:v>41213</c:v>
                </c:pt>
                <c:pt idx="976">
                  <c:v>41214</c:v>
                </c:pt>
                <c:pt idx="977">
                  <c:v>41215</c:v>
                </c:pt>
                <c:pt idx="978">
                  <c:v>41216</c:v>
                </c:pt>
                <c:pt idx="979">
                  <c:v>41217</c:v>
                </c:pt>
                <c:pt idx="980">
                  <c:v>41218</c:v>
                </c:pt>
                <c:pt idx="981">
                  <c:v>41219</c:v>
                </c:pt>
                <c:pt idx="982">
                  <c:v>41220</c:v>
                </c:pt>
                <c:pt idx="983">
                  <c:v>41221</c:v>
                </c:pt>
                <c:pt idx="984">
                  <c:v>41222</c:v>
                </c:pt>
                <c:pt idx="985">
                  <c:v>41223</c:v>
                </c:pt>
                <c:pt idx="986">
                  <c:v>41224</c:v>
                </c:pt>
                <c:pt idx="987">
                  <c:v>41225</c:v>
                </c:pt>
                <c:pt idx="988">
                  <c:v>41226</c:v>
                </c:pt>
                <c:pt idx="989">
                  <c:v>41227</c:v>
                </c:pt>
                <c:pt idx="990">
                  <c:v>41228</c:v>
                </c:pt>
                <c:pt idx="991">
                  <c:v>41229</c:v>
                </c:pt>
                <c:pt idx="992">
                  <c:v>41230</c:v>
                </c:pt>
                <c:pt idx="993">
                  <c:v>41231</c:v>
                </c:pt>
                <c:pt idx="994">
                  <c:v>41232</c:v>
                </c:pt>
                <c:pt idx="995">
                  <c:v>41233</c:v>
                </c:pt>
                <c:pt idx="996">
                  <c:v>41234</c:v>
                </c:pt>
                <c:pt idx="997">
                  <c:v>41235</c:v>
                </c:pt>
                <c:pt idx="998">
                  <c:v>41236</c:v>
                </c:pt>
                <c:pt idx="999">
                  <c:v>41237</c:v>
                </c:pt>
                <c:pt idx="1000">
                  <c:v>41238</c:v>
                </c:pt>
                <c:pt idx="1001">
                  <c:v>41239</c:v>
                </c:pt>
                <c:pt idx="1002">
                  <c:v>41240</c:v>
                </c:pt>
                <c:pt idx="1003">
                  <c:v>41241</c:v>
                </c:pt>
                <c:pt idx="1004">
                  <c:v>41242</c:v>
                </c:pt>
                <c:pt idx="1005">
                  <c:v>41243</c:v>
                </c:pt>
                <c:pt idx="1006">
                  <c:v>41244</c:v>
                </c:pt>
                <c:pt idx="1007">
                  <c:v>41245</c:v>
                </c:pt>
                <c:pt idx="1008">
                  <c:v>41246</c:v>
                </c:pt>
                <c:pt idx="1009">
                  <c:v>41247</c:v>
                </c:pt>
                <c:pt idx="1010">
                  <c:v>41248</c:v>
                </c:pt>
                <c:pt idx="1011">
                  <c:v>41249</c:v>
                </c:pt>
                <c:pt idx="1012">
                  <c:v>41250</c:v>
                </c:pt>
                <c:pt idx="1013">
                  <c:v>41251</c:v>
                </c:pt>
                <c:pt idx="1014">
                  <c:v>41252</c:v>
                </c:pt>
                <c:pt idx="1015">
                  <c:v>41253</c:v>
                </c:pt>
                <c:pt idx="1016">
                  <c:v>41254</c:v>
                </c:pt>
                <c:pt idx="1017">
                  <c:v>41255</c:v>
                </c:pt>
                <c:pt idx="1018">
                  <c:v>41256</c:v>
                </c:pt>
                <c:pt idx="1019">
                  <c:v>41257</c:v>
                </c:pt>
                <c:pt idx="1020">
                  <c:v>41258</c:v>
                </c:pt>
                <c:pt idx="1021">
                  <c:v>41259</c:v>
                </c:pt>
                <c:pt idx="1022">
                  <c:v>41260</c:v>
                </c:pt>
                <c:pt idx="1023">
                  <c:v>41261</c:v>
                </c:pt>
                <c:pt idx="1024">
                  <c:v>41262</c:v>
                </c:pt>
                <c:pt idx="1025">
                  <c:v>41263</c:v>
                </c:pt>
                <c:pt idx="1026">
                  <c:v>41264</c:v>
                </c:pt>
                <c:pt idx="1027">
                  <c:v>41265</c:v>
                </c:pt>
                <c:pt idx="1028">
                  <c:v>41266</c:v>
                </c:pt>
                <c:pt idx="1029">
                  <c:v>41267</c:v>
                </c:pt>
                <c:pt idx="1030">
                  <c:v>41268</c:v>
                </c:pt>
                <c:pt idx="1031">
                  <c:v>41269</c:v>
                </c:pt>
                <c:pt idx="1032">
                  <c:v>41270</c:v>
                </c:pt>
                <c:pt idx="1033">
                  <c:v>41271</c:v>
                </c:pt>
                <c:pt idx="1034">
                  <c:v>41272</c:v>
                </c:pt>
                <c:pt idx="1035">
                  <c:v>41273</c:v>
                </c:pt>
                <c:pt idx="1036">
                  <c:v>41274</c:v>
                </c:pt>
                <c:pt idx="1037">
                  <c:v>41275</c:v>
                </c:pt>
                <c:pt idx="1038">
                  <c:v>41276</c:v>
                </c:pt>
                <c:pt idx="1039">
                  <c:v>41277</c:v>
                </c:pt>
                <c:pt idx="1040">
                  <c:v>41278</c:v>
                </c:pt>
                <c:pt idx="1041">
                  <c:v>41279</c:v>
                </c:pt>
                <c:pt idx="1042">
                  <c:v>41280</c:v>
                </c:pt>
                <c:pt idx="1043">
                  <c:v>41281</c:v>
                </c:pt>
                <c:pt idx="1044">
                  <c:v>41282</c:v>
                </c:pt>
                <c:pt idx="1045">
                  <c:v>41283</c:v>
                </c:pt>
                <c:pt idx="1046">
                  <c:v>41284</c:v>
                </c:pt>
                <c:pt idx="1047">
                  <c:v>41285</c:v>
                </c:pt>
                <c:pt idx="1048">
                  <c:v>41286</c:v>
                </c:pt>
                <c:pt idx="1049">
                  <c:v>41287</c:v>
                </c:pt>
                <c:pt idx="1050">
                  <c:v>41288</c:v>
                </c:pt>
                <c:pt idx="1051">
                  <c:v>41289</c:v>
                </c:pt>
                <c:pt idx="1052">
                  <c:v>41290</c:v>
                </c:pt>
                <c:pt idx="1053">
                  <c:v>41291</c:v>
                </c:pt>
                <c:pt idx="1054">
                  <c:v>41292</c:v>
                </c:pt>
                <c:pt idx="1055">
                  <c:v>41293</c:v>
                </c:pt>
                <c:pt idx="1056">
                  <c:v>41294</c:v>
                </c:pt>
                <c:pt idx="1057">
                  <c:v>41295</c:v>
                </c:pt>
                <c:pt idx="1058">
                  <c:v>41296</c:v>
                </c:pt>
                <c:pt idx="1059">
                  <c:v>41297</c:v>
                </c:pt>
                <c:pt idx="1060">
                  <c:v>41298</c:v>
                </c:pt>
                <c:pt idx="1061">
                  <c:v>41299</c:v>
                </c:pt>
                <c:pt idx="1062">
                  <c:v>41300</c:v>
                </c:pt>
                <c:pt idx="1063">
                  <c:v>41301</c:v>
                </c:pt>
                <c:pt idx="1064">
                  <c:v>41302</c:v>
                </c:pt>
                <c:pt idx="1065">
                  <c:v>41303</c:v>
                </c:pt>
                <c:pt idx="1066">
                  <c:v>41304</c:v>
                </c:pt>
                <c:pt idx="1067">
                  <c:v>41305</c:v>
                </c:pt>
                <c:pt idx="1068">
                  <c:v>41306</c:v>
                </c:pt>
                <c:pt idx="1069">
                  <c:v>41307</c:v>
                </c:pt>
                <c:pt idx="1070">
                  <c:v>41308</c:v>
                </c:pt>
                <c:pt idx="1071">
                  <c:v>41309</c:v>
                </c:pt>
                <c:pt idx="1072">
                  <c:v>41310</c:v>
                </c:pt>
                <c:pt idx="1073">
                  <c:v>41311</c:v>
                </c:pt>
                <c:pt idx="1074">
                  <c:v>41312</c:v>
                </c:pt>
                <c:pt idx="1075">
                  <c:v>41313</c:v>
                </c:pt>
                <c:pt idx="1076">
                  <c:v>41314</c:v>
                </c:pt>
                <c:pt idx="1077">
                  <c:v>41315</c:v>
                </c:pt>
                <c:pt idx="1078">
                  <c:v>41316</c:v>
                </c:pt>
                <c:pt idx="1079">
                  <c:v>41317</c:v>
                </c:pt>
                <c:pt idx="1080">
                  <c:v>41318</c:v>
                </c:pt>
                <c:pt idx="1081">
                  <c:v>41319</c:v>
                </c:pt>
                <c:pt idx="1082">
                  <c:v>41320</c:v>
                </c:pt>
                <c:pt idx="1083">
                  <c:v>41321</c:v>
                </c:pt>
                <c:pt idx="1084">
                  <c:v>41322</c:v>
                </c:pt>
                <c:pt idx="1085">
                  <c:v>41323</c:v>
                </c:pt>
                <c:pt idx="1086">
                  <c:v>41324</c:v>
                </c:pt>
                <c:pt idx="1087">
                  <c:v>41325</c:v>
                </c:pt>
                <c:pt idx="1088">
                  <c:v>41326</c:v>
                </c:pt>
                <c:pt idx="1089">
                  <c:v>41327</c:v>
                </c:pt>
                <c:pt idx="1090">
                  <c:v>41328</c:v>
                </c:pt>
                <c:pt idx="1091">
                  <c:v>41329</c:v>
                </c:pt>
                <c:pt idx="1092">
                  <c:v>41330</c:v>
                </c:pt>
                <c:pt idx="1093">
                  <c:v>41331</c:v>
                </c:pt>
                <c:pt idx="1094">
                  <c:v>41332</c:v>
                </c:pt>
                <c:pt idx="1095">
                  <c:v>41333</c:v>
                </c:pt>
                <c:pt idx="1096">
                  <c:v>41334</c:v>
                </c:pt>
                <c:pt idx="1097">
                  <c:v>41335</c:v>
                </c:pt>
                <c:pt idx="1098">
                  <c:v>41336</c:v>
                </c:pt>
                <c:pt idx="1099">
                  <c:v>41337</c:v>
                </c:pt>
                <c:pt idx="1100">
                  <c:v>41338</c:v>
                </c:pt>
                <c:pt idx="1101">
                  <c:v>41339</c:v>
                </c:pt>
                <c:pt idx="1102">
                  <c:v>41340</c:v>
                </c:pt>
                <c:pt idx="1103">
                  <c:v>41341</c:v>
                </c:pt>
                <c:pt idx="1104">
                  <c:v>41342</c:v>
                </c:pt>
                <c:pt idx="1105">
                  <c:v>41343</c:v>
                </c:pt>
                <c:pt idx="1106">
                  <c:v>41344</c:v>
                </c:pt>
                <c:pt idx="1107">
                  <c:v>41345</c:v>
                </c:pt>
                <c:pt idx="1108">
                  <c:v>41346</c:v>
                </c:pt>
                <c:pt idx="1109">
                  <c:v>41347</c:v>
                </c:pt>
                <c:pt idx="1110">
                  <c:v>41348</c:v>
                </c:pt>
                <c:pt idx="1111">
                  <c:v>41349</c:v>
                </c:pt>
                <c:pt idx="1112">
                  <c:v>41350</c:v>
                </c:pt>
                <c:pt idx="1113">
                  <c:v>41351</c:v>
                </c:pt>
                <c:pt idx="1114">
                  <c:v>41352</c:v>
                </c:pt>
                <c:pt idx="1115">
                  <c:v>41353</c:v>
                </c:pt>
                <c:pt idx="1116">
                  <c:v>41354</c:v>
                </c:pt>
                <c:pt idx="1117">
                  <c:v>41355</c:v>
                </c:pt>
                <c:pt idx="1118">
                  <c:v>41356</c:v>
                </c:pt>
                <c:pt idx="1119">
                  <c:v>41357</c:v>
                </c:pt>
                <c:pt idx="1120">
                  <c:v>41358</c:v>
                </c:pt>
                <c:pt idx="1121">
                  <c:v>41359</c:v>
                </c:pt>
                <c:pt idx="1122">
                  <c:v>41360</c:v>
                </c:pt>
                <c:pt idx="1123">
                  <c:v>41361</c:v>
                </c:pt>
                <c:pt idx="1124">
                  <c:v>41362</c:v>
                </c:pt>
                <c:pt idx="1125">
                  <c:v>41363</c:v>
                </c:pt>
                <c:pt idx="1126">
                  <c:v>41364</c:v>
                </c:pt>
                <c:pt idx="1127">
                  <c:v>41365</c:v>
                </c:pt>
                <c:pt idx="1128">
                  <c:v>41366</c:v>
                </c:pt>
                <c:pt idx="1129">
                  <c:v>41367</c:v>
                </c:pt>
                <c:pt idx="1130">
                  <c:v>41368</c:v>
                </c:pt>
                <c:pt idx="1131">
                  <c:v>41369</c:v>
                </c:pt>
                <c:pt idx="1132">
                  <c:v>41370</c:v>
                </c:pt>
                <c:pt idx="1133">
                  <c:v>41371</c:v>
                </c:pt>
                <c:pt idx="1134">
                  <c:v>41372</c:v>
                </c:pt>
                <c:pt idx="1135">
                  <c:v>41373</c:v>
                </c:pt>
                <c:pt idx="1136">
                  <c:v>41374</c:v>
                </c:pt>
                <c:pt idx="1137">
                  <c:v>41375</c:v>
                </c:pt>
                <c:pt idx="1138">
                  <c:v>41376</c:v>
                </c:pt>
                <c:pt idx="1139">
                  <c:v>41377</c:v>
                </c:pt>
                <c:pt idx="1140">
                  <c:v>41378</c:v>
                </c:pt>
                <c:pt idx="1141">
                  <c:v>41379</c:v>
                </c:pt>
                <c:pt idx="1142">
                  <c:v>41380</c:v>
                </c:pt>
                <c:pt idx="1143">
                  <c:v>41381</c:v>
                </c:pt>
                <c:pt idx="1144">
                  <c:v>41382</c:v>
                </c:pt>
                <c:pt idx="1145">
                  <c:v>41383</c:v>
                </c:pt>
                <c:pt idx="1146">
                  <c:v>41384</c:v>
                </c:pt>
                <c:pt idx="1147">
                  <c:v>41385</c:v>
                </c:pt>
                <c:pt idx="1148">
                  <c:v>41386</c:v>
                </c:pt>
                <c:pt idx="1149">
                  <c:v>41387</c:v>
                </c:pt>
                <c:pt idx="1150">
                  <c:v>41388</c:v>
                </c:pt>
                <c:pt idx="1151">
                  <c:v>41389</c:v>
                </c:pt>
                <c:pt idx="1152">
                  <c:v>41390</c:v>
                </c:pt>
                <c:pt idx="1153">
                  <c:v>41391</c:v>
                </c:pt>
                <c:pt idx="1154">
                  <c:v>41392</c:v>
                </c:pt>
                <c:pt idx="1155">
                  <c:v>41393</c:v>
                </c:pt>
                <c:pt idx="1156">
                  <c:v>41394</c:v>
                </c:pt>
                <c:pt idx="1157">
                  <c:v>41395</c:v>
                </c:pt>
                <c:pt idx="1158">
                  <c:v>41396</c:v>
                </c:pt>
                <c:pt idx="1159">
                  <c:v>41397</c:v>
                </c:pt>
                <c:pt idx="1160">
                  <c:v>41398</c:v>
                </c:pt>
                <c:pt idx="1161">
                  <c:v>41399</c:v>
                </c:pt>
                <c:pt idx="1162">
                  <c:v>41400</c:v>
                </c:pt>
                <c:pt idx="1163">
                  <c:v>41401</c:v>
                </c:pt>
                <c:pt idx="1164">
                  <c:v>41402</c:v>
                </c:pt>
                <c:pt idx="1165">
                  <c:v>41403</c:v>
                </c:pt>
                <c:pt idx="1166">
                  <c:v>41404</c:v>
                </c:pt>
                <c:pt idx="1167">
                  <c:v>41405</c:v>
                </c:pt>
                <c:pt idx="1168">
                  <c:v>41406</c:v>
                </c:pt>
                <c:pt idx="1169">
                  <c:v>41407</c:v>
                </c:pt>
                <c:pt idx="1170">
                  <c:v>41408</c:v>
                </c:pt>
                <c:pt idx="1171">
                  <c:v>41409</c:v>
                </c:pt>
                <c:pt idx="1172">
                  <c:v>41410</c:v>
                </c:pt>
                <c:pt idx="1173">
                  <c:v>41411</c:v>
                </c:pt>
                <c:pt idx="1174">
                  <c:v>41412</c:v>
                </c:pt>
                <c:pt idx="1175">
                  <c:v>41413</c:v>
                </c:pt>
                <c:pt idx="1176">
                  <c:v>41414</c:v>
                </c:pt>
                <c:pt idx="1177">
                  <c:v>41415</c:v>
                </c:pt>
                <c:pt idx="1178">
                  <c:v>41416</c:v>
                </c:pt>
                <c:pt idx="1179">
                  <c:v>41417</c:v>
                </c:pt>
                <c:pt idx="1180">
                  <c:v>41418</c:v>
                </c:pt>
                <c:pt idx="1181">
                  <c:v>41419</c:v>
                </c:pt>
                <c:pt idx="1182">
                  <c:v>41420</c:v>
                </c:pt>
                <c:pt idx="1183">
                  <c:v>41421</c:v>
                </c:pt>
                <c:pt idx="1184">
                  <c:v>41422</c:v>
                </c:pt>
                <c:pt idx="1185">
                  <c:v>41423</c:v>
                </c:pt>
                <c:pt idx="1186">
                  <c:v>41424</c:v>
                </c:pt>
                <c:pt idx="1187">
                  <c:v>41425</c:v>
                </c:pt>
                <c:pt idx="1188">
                  <c:v>41426</c:v>
                </c:pt>
                <c:pt idx="1189">
                  <c:v>41427</c:v>
                </c:pt>
                <c:pt idx="1190">
                  <c:v>41428</c:v>
                </c:pt>
                <c:pt idx="1191">
                  <c:v>41429</c:v>
                </c:pt>
                <c:pt idx="1192">
                  <c:v>41430</c:v>
                </c:pt>
                <c:pt idx="1193">
                  <c:v>41431</c:v>
                </c:pt>
                <c:pt idx="1194">
                  <c:v>41432</c:v>
                </c:pt>
                <c:pt idx="1195">
                  <c:v>41433</c:v>
                </c:pt>
                <c:pt idx="1196">
                  <c:v>41434</c:v>
                </c:pt>
                <c:pt idx="1197">
                  <c:v>41435</c:v>
                </c:pt>
                <c:pt idx="1198">
                  <c:v>41436</c:v>
                </c:pt>
                <c:pt idx="1199">
                  <c:v>41437</c:v>
                </c:pt>
                <c:pt idx="1200">
                  <c:v>41438</c:v>
                </c:pt>
                <c:pt idx="1201">
                  <c:v>41439</c:v>
                </c:pt>
                <c:pt idx="1202">
                  <c:v>41440</c:v>
                </c:pt>
                <c:pt idx="1203">
                  <c:v>41441</c:v>
                </c:pt>
                <c:pt idx="1204">
                  <c:v>41442</c:v>
                </c:pt>
                <c:pt idx="1205">
                  <c:v>41443</c:v>
                </c:pt>
                <c:pt idx="1206">
                  <c:v>41444</c:v>
                </c:pt>
                <c:pt idx="1207">
                  <c:v>41445</c:v>
                </c:pt>
                <c:pt idx="1208">
                  <c:v>41446</c:v>
                </c:pt>
                <c:pt idx="1209">
                  <c:v>41447</c:v>
                </c:pt>
                <c:pt idx="1210">
                  <c:v>41448</c:v>
                </c:pt>
                <c:pt idx="1211">
                  <c:v>41449</c:v>
                </c:pt>
                <c:pt idx="1212">
                  <c:v>41450</c:v>
                </c:pt>
                <c:pt idx="1213">
                  <c:v>41451</c:v>
                </c:pt>
                <c:pt idx="1214">
                  <c:v>41452</c:v>
                </c:pt>
                <c:pt idx="1215">
                  <c:v>41453</c:v>
                </c:pt>
                <c:pt idx="1216">
                  <c:v>41454</c:v>
                </c:pt>
                <c:pt idx="1217">
                  <c:v>41455</c:v>
                </c:pt>
                <c:pt idx="1218">
                  <c:v>41456</c:v>
                </c:pt>
                <c:pt idx="1219">
                  <c:v>41457</c:v>
                </c:pt>
                <c:pt idx="1220">
                  <c:v>41458</c:v>
                </c:pt>
                <c:pt idx="1221">
                  <c:v>41459</c:v>
                </c:pt>
                <c:pt idx="1222">
                  <c:v>41460</c:v>
                </c:pt>
                <c:pt idx="1223">
                  <c:v>41461</c:v>
                </c:pt>
                <c:pt idx="1224">
                  <c:v>41462</c:v>
                </c:pt>
                <c:pt idx="1225">
                  <c:v>41463</c:v>
                </c:pt>
                <c:pt idx="1226">
                  <c:v>41464</c:v>
                </c:pt>
                <c:pt idx="1227">
                  <c:v>41465</c:v>
                </c:pt>
                <c:pt idx="1228">
                  <c:v>41466</c:v>
                </c:pt>
                <c:pt idx="1229">
                  <c:v>41467</c:v>
                </c:pt>
                <c:pt idx="1230">
                  <c:v>41468</c:v>
                </c:pt>
                <c:pt idx="1231">
                  <c:v>41469</c:v>
                </c:pt>
                <c:pt idx="1232">
                  <c:v>41470</c:v>
                </c:pt>
                <c:pt idx="1233">
                  <c:v>41471</c:v>
                </c:pt>
                <c:pt idx="1234">
                  <c:v>41472</c:v>
                </c:pt>
                <c:pt idx="1235">
                  <c:v>41473</c:v>
                </c:pt>
                <c:pt idx="1236">
                  <c:v>41474</c:v>
                </c:pt>
                <c:pt idx="1237">
                  <c:v>41475</c:v>
                </c:pt>
                <c:pt idx="1238">
                  <c:v>41476</c:v>
                </c:pt>
                <c:pt idx="1239">
                  <c:v>41477</c:v>
                </c:pt>
                <c:pt idx="1240">
                  <c:v>41478</c:v>
                </c:pt>
                <c:pt idx="1241">
                  <c:v>41479</c:v>
                </c:pt>
                <c:pt idx="1242">
                  <c:v>41480</c:v>
                </c:pt>
                <c:pt idx="1243">
                  <c:v>41481</c:v>
                </c:pt>
                <c:pt idx="1244">
                  <c:v>41482</c:v>
                </c:pt>
                <c:pt idx="1245">
                  <c:v>41483</c:v>
                </c:pt>
                <c:pt idx="1246">
                  <c:v>41484</c:v>
                </c:pt>
                <c:pt idx="1247">
                  <c:v>41485</c:v>
                </c:pt>
                <c:pt idx="1248">
                  <c:v>41486</c:v>
                </c:pt>
                <c:pt idx="1249">
                  <c:v>41487</c:v>
                </c:pt>
                <c:pt idx="1250">
                  <c:v>41488</c:v>
                </c:pt>
                <c:pt idx="1251">
                  <c:v>41489</c:v>
                </c:pt>
                <c:pt idx="1252">
                  <c:v>41490</c:v>
                </c:pt>
                <c:pt idx="1253">
                  <c:v>41491</c:v>
                </c:pt>
                <c:pt idx="1254">
                  <c:v>41492</c:v>
                </c:pt>
                <c:pt idx="1255">
                  <c:v>41493</c:v>
                </c:pt>
                <c:pt idx="1256">
                  <c:v>41494</c:v>
                </c:pt>
                <c:pt idx="1257">
                  <c:v>41495</c:v>
                </c:pt>
                <c:pt idx="1258">
                  <c:v>41496</c:v>
                </c:pt>
                <c:pt idx="1259">
                  <c:v>41497</c:v>
                </c:pt>
                <c:pt idx="1260">
                  <c:v>41498</c:v>
                </c:pt>
                <c:pt idx="1261">
                  <c:v>41499</c:v>
                </c:pt>
                <c:pt idx="1262">
                  <c:v>41500</c:v>
                </c:pt>
                <c:pt idx="1263">
                  <c:v>41501</c:v>
                </c:pt>
                <c:pt idx="1264">
                  <c:v>41502</c:v>
                </c:pt>
                <c:pt idx="1265">
                  <c:v>41503</c:v>
                </c:pt>
                <c:pt idx="1266">
                  <c:v>41504</c:v>
                </c:pt>
                <c:pt idx="1267">
                  <c:v>41505</c:v>
                </c:pt>
                <c:pt idx="1268">
                  <c:v>41506</c:v>
                </c:pt>
                <c:pt idx="1269">
                  <c:v>41507</c:v>
                </c:pt>
                <c:pt idx="1270">
                  <c:v>41508</c:v>
                </c:pt>
                <c:pt idx="1271">
                  <c:v>41509</c:v>
                </c:pt>
                <c:pt idx="1272">
                  <c:v>41510</c:v>
                </c:pt>
                <c:pt idx="1273">
                  <c:v>41511</c:v>
                </c:pt>
                <c:pt idx="1274">
                  <c:v>41512</c:v>
                </c:pt>
                <c:pt idx="1275">
                  <c:v>41513</c:v>
                </c:pt>
                <c:pt idx="1276">
                  <c:v>41514</c:v>
                </c:pt>
                <c:pt idx="1277">
                  <c:v>41515</c:v>
                </c:pt>
                <c:pt idx="1278">
                  <c:v>41516</c:v>
                </c:pt>
                <c:pt idx="1279">
                  <c:v>41517</c:v>
                </c:pt>
                <c:pt idx="1280">
                  <c:v>41518</c:v>
                </c:pt>
                <c:pt idx="1281">
                  <c:v>41519</c:v>
                </c:pt>
                <c:pt idx="1282">
                  <c:v>41520</c:v>
                </c:pt>
                <c:pt idx="1283">
                  <c:v>41521</c:v>
                </c:pt>
                <c:pt idx="1284">
                  <c:v>41522</c:v>
                </c:pt>
                <c:pt idx="1285">
                  <c:v>41523</c:v>
                </c:pt>
                <c:pt idx="1286">
                  <c:v>41524</c:v>
                </c:pt>
                <c:pt idx="1287">
                  <c:v>41525</c:v>
                </c:pt>
                <c:pt idx="1288">
                  <c:v>41526</c:v>
                </c:pt>
                <c:pt idx="1289">
                  <c:v>41527</c:v>
                </c:pt>
                <c:pt idx="1290">
                  <c:v>41528</c:v>
                </c:pt>
                <c:pt idx="1291">
                  <c:v>41529</c:v>
                </c:pt>
                <c:pt idx="1292">
                  <c:v>41530</c:v>
                </c:pt>
                <c:pt idx="1293">
                  <c:v>41531</c:v>
                </c:pt>
                <c:pt idx="1294">
                  <c:v>41532</c:v>
                </c:pt>
                <c:pt idx="1295">
                  <c:v>41533</c:v>
                </c:pt>
                <c:pt idx="1296">
                  <c:v>41534</c:v>
                </c:pt>
                <c:pt idx="1297">
                  <c:v>41535</c:v>
                </c:pt>
                <c:pt idx="1298">
                  <c:v>41536</c:v>
                </c:pt>
                <c:pt idx="1299">
                  <c:v>41537</c:v>
                </c:pt>
                <c:pt idx="1300">
                  <c:v>41538</c:v>
                </c:pt>
                <c:pt idx="1301">
                  <c:v>41539</c:v>
                </c:pt>
                <c:pt idx="1302">
                  <c:v>41540</c:v>
                </c:pt>
                <c:pt idx="1303">
                  <c:v>41541</c:v>
                </c:pt>
                <c:pt idx="1304">
                  <c:v>41542</c:v>
                </c:pt>
                <c:pt idx="1305">
                  <c:v>41543</c:v>
                </c:pt>
                <c:pt idx="1306">
                  <c:v>41544</c:v>
                </c:pt>
                <c:pt idx="1307">
                  <c:v>41545</c:v>
                </c:pt>
                <c:pt idx="1308">
                  <c:v>41546</c:v>
                </c:pt>
                <c:pt idx="1309">
                  <c:v>41547</c:v>
                </c:pt>
                <c:pt idx="1310">
                  <c:v>41548</c:v>
                </c:pt>
                <c:pt idx="1311">
                  <c:v>41549</c:v>
                </c:pt>
                <c:pt idx="1312">
                  <c:v>41550</c:v>
                </c:pt>
                <c:pt idx="1313">
                  <c:v>41551</c:v>
                </c:pt>
                <c:pt idx="1314">
                  <c:v>41552</c:v>
                </c:pt>
                <c:pt idx="1315">
                  <c:v>41553</c:v>
                </c:pt>
                <c:pt idx="1316">
                  <c:v>41554</c:v>
                </c:pt>
                <c:pt idx="1317">
                  <c:v>41555</c:v>
                </c:pt>
                <c:pt idx="1318">
                  <c:v>41556</c:v>
                </c:pt>
                <c:pt idx="1319">
                  <c:v>41557</c:v>
                </c:pt>
                <c:pt idx="1320">
                  <c:v>41558</c:v>
                </c:pt>
                <c:pt idx="1321">
                  <c:v>41559</c:v>
                </c:pt>
                <c:pt idx="1322">
                  <c:v>41560</c:v>
                </c:pt>
                <c:pt idx="1323">
                  <c:v>41561</c:v>
                </c:pt>
                <c:pt idx="1324">
                  <c:v>41562</c:v>
                </c:pt>
                <c:pt idx="1325">
                  <c:v>41563</c:v>
                </c:pt>
                <c:pt idx="1326">
                  <c:v>41564</c:v>
                </c:pt>
                <c:pt idx="1327">
                  <c:v>41565</c:v>
                </c:pt>
                <c:pt idx="1328">
                  <c:v>41566</c:v>
                </c:pt>
                <c:pt idx="1329">
                  <c:v>41567</c:v>
                </c:pt>
                <c:pt idx="1330">
                  <c:v>41568</c:v>
                </c:pt>
                <c:pt idx="1331">
                  <c:v>41569</c:v>
                </c:pt>
                <c:pt idx="1332">
                  <c:v>41570</c:v>
                </c:pt>
                <c:pt idx="1333">
                  <c:v>41571</c:v>
                </c:pt>
                <c:pt idx="1334">
                  <c:v>41572</c:v>
                </c:pt>
                <c:pt idx="1335">
                  <c:v>41573</c:v>
                </c:pt>
                <c:pt idx="1336">
                  <c:v>41574</c:v>
                </c:pt>
                <c:pt idx="1337">
                  <c:v>41575</c:v>
                </c:pt>
                <c:pt idx="1338">
                  <c:v>41576</c:v>
                </c:pt>
                <c:pt idx="1339">
                  <c:v>41577</c:v>
                </c:pt>
                <c:pt idx="1340">
                  <c:v>41578</c:v>
                </c:pt>
                <c:pt idx="1341">
                  <c:v>41579</c:v>
                </c:pt>
                <c:pt idx="1342">
                  <c:v>41580</c:v>
                </c:pt>
                <c:pt idx="1343">
                  <c:v>41581</c:v>
                </c:pt>
                <c:pt idx="1344">
                  <c:v>41582</c:v>
                </c:pt>
                <c:pt idx="1345">
                  <c:v>41583</c:v>
                </c:pt>
                <c:pt idx="1346">
                  <c:v>41584</c:v>
                </c:pt>
                <c:pt idx="1347">
                  <c:v>41585</c:v>
                </c:pt>
                <c:pt idx="1348">
                  <c:v>41586</c:v>
                </c:pt>
                <c:pt idx="1349">
                  <c:v>41587</c:v>
                </c:pt>
                <c:pt idx="1350">
                  <c:v>41588</c:v>
                </c:pt>
                <c:pt idx="1351">
                  <c:v>41589</c:v>
                </c:pt>
                <c:pt idx="1352">
                  <c:v>41590</c:v>
                </c:pt>
                <c:pt idx="1353">
                  <c:v>41591</c:v>
                </c:pt>
                <c:pt idx="1354">
                  <c:v>41592</c:v>
                </c:pt>
                <c:pt idx="1355">
                  <c:v>41593</c:v>
                </c:pt>
                <c:pt idx="1356">
                  <c:v>41594</c:v>
                </c:pt>
                <c:pt idx="1357">
                  <c:v>41595</c:v>
                </c:pt>
                <c:pt idx="1358">
                  <c:v>41596</c:v>
                </c:pt>
                <c:pt idx="1359">
                  <c:v>41597</c:v>
                </c:pt>
                <c:pt idx="1360">
                  <c:v>41598</c:v>
                </c:pt>
                <c:pt idx="1361">
                  <c:v>41599</c:v>
                </c:pt>
                <c:pt idx="1362">
                  <c:v>41600</c:v>
                </c:pt>
                <c:pt idx="1363">
                  <c:v>41601</c:v>
                </c:pt>
                <c:pt idx="1364">
                  <c:v>41602</c:v>
                </c:pt>
                <c:pt idx="1365">
                  <c:v>41603</c:v>
                </c:pt>
                <c:pt idx="1366">
                  <c:v>41604</c:v>
                </c:pt>
                <c:pt idx="1367">
                  <c:v>41605</c:v>
                </c:pt>
                <c:pt idx="1368">
                  <c:v>41606</c:v>
                </c:pt>
                <c:pt idx="1369">
                  <c:v>41607</c:v>
                </c:pt>
                <c:pt idx="1370">
                  <c:v>41608</c:v>
                </c:pt>
                <c:pt idx="1371">
                  <c:v>41609</c:v>
                </c:pt>
                <c:pt idx="1372">
                  <c:v>41610</c:v>
                </c:pt>
                <c:pt idx="1373">
                  <c:v>41611</c:v>
                </c:pt>
                <c:pt idx="1374">
                  <c:v>41612</c:v>
                </c:pt>
                <c:pt idx="1375">
                  <c:v>41613</c:v>
                </c:pt>
                <c:pt idx="1376">
                  <c:v>41614</c:v>
                </c:pt>
                <c:pt idx="1377">
                  <c:v>41615</c:v>
                </c:pt>
                <c:pt idx="1378">
                  <c:v>41616</c:v>
                </c:pt>
                <c:pt idx="1379">
                  <c:v>41617</c:v>
                </c:pt>
                <c:pt idx="1380">
                  <c:v>41618</c:v>
                </c:pt>
                <c:pt idx="1381">
                  <c:v>41619</c:v>
                </c:pt>
                <c:pt idx="1382">
                  <c:v>41620</c:v>
                </c:pt>
                <c:pt idx="1383">
                  <c:v>41621</c:v>
                </c:pt>
                <c:pt idx="1384">
                  <c:v>41622</c:v>
                </c:pt>
                <c:pt idx="1385">
                  <c:v>41623</c:v>
                </c:pt>
                <c:pt idx="1386">
                  <c:v>41624</c:v>
                </c:pt>
                <c:pt idx="1387">
                  <c:v>41625</c:v>
                </c:pt>
                <c:pt idx="1388">
                  <c:v>41626</c:v>
                </c:pt>
                <c:pt idx="1389">
                  <c:v>41627</c:v>
                </c:pt>
                <c:pt idx="1390">
                  <c:v>41628</c:v>
                </c:pt>
                <c:pt idx="1391">
                  <c:v>41629</c:v>
                </c:pt>
                <c:pt idx="1392">
                  <c:v>41630</c:v>
                </c:pt>
                <c:pt idx="1393">
                  <c:v>41631</c:v>
                </c:pt>
                <c:pt idx="1394">
                  <c:v>41632</c:v>
                </c:pt>
                <c:pt idx="1395">
                  <c:v>41633</c:v>
                </c:pt>
                <c:pt idx="1396">
                  <c:v>41634</c:v>
                </c:pt>
                <c:pt idx="1397">
                  <c:v>41635</c:v>
                </c:pt>
                <c:pt idx="1398">
                  <c:v>41636</c:v>
                </c:pt>
                <c:pt idx="1399">
                  <c:v>41637</c:v>
                </c:pt>
                <c:pt idx="1400">
                  <c:v>41638</c:v>
                </c:pt>
                <c:pt idx="1401">
                  <c:v>41639</c:v>
                </c:pt>
                <c:pt idx="1402">
                  <c:v>41640</c:v>
                </c:pt>
                <c:pt idx="1403">
                  <c:v>41641</c:v>
                </c:pt>
                <c:pt idx="1404">
                  <c:v>41642</c:v>
                </c:pt>
                <c:pt idx="1405">
                  <c:v>41643</c:v>
                </c:pt>
                <c:pt idx="1406">
                  <c:v>41644</c:v>
                </c:pt>
                <c:pt idx="1407">
                  <c:v>41645</c:v>
                </c:pt>
                <c:pt idx="1408">
                  <c:v>41646</c:v>
                </c:pt>
                <c:pt idx="1409">
                  <c:v>41647</c:v>
                </c:pt>
                <c:pt idx="1410">
                  <c:v>41648</c:v>
                </c:pt>
                <c:pt idx="1411">
                  <c:v>41649</c:v>
                </c:pt>
                <c:pt idx="1412">
                  <c:v>41650</c:v>
                </c:pt>
                <c:pt idx="1413">
                  <c:v>41651</c:v>
                </c:pt>
                <c:pt idx="1414">
                  <c:v>41652</c:v>
                </c:pt>
                <c:pt idx="1415">
                  <c:v>41653</c:v>
                </c:pt>
                <c:pt idx="1416">
                  <c:v>41654</c:v>
                </c:pt>
                <c:pt idx="1417">
                  <c:v>41655</c:v>
                </c:pt>
                <c:pt idx="1418">
                  <c:v>41656</c:v>
                </c:pt>
                <c:pt idx="1419">
                  <c:v>41657</c:v>
                </c:pt>
                <c:pt idx="1420">
                  <c:v>41658</c:v>
                </c:pt>
                <c:pt idx="1421">
                  <c:v>41659</c:v>
                </c:pt>
                <c:pt idx="1422">
                  <c:v>41660</c:v>
                </c:pt>
                <c:pt idx="1423">
                  <c:v>41661</c:v>
                </c:pt>
                <c:pt idx="1424">
                  <c:v>41662</c:v>
                </c:pt>
                <c:pt idx="1425">
                  <c:v>41663</c:v>
                </c:pt>
                <c:pt idx="1426">
                  <c:v>41664</c:v>
                </c:pt>
                <c:pt idx="1427">
                  <c:v>41665</c:v>
                </c:pt>
                <c:pt idx="1428">
                  <c:v>41666</c:v>
                </c:pt>
                <c:pt idx="1429">
                  <c:v>41667</c:v>
                </c:pt>
                <c:pt idx="1430">
                  <c:v>41668</c:v>
                </c:pt>
                <c:pt idx="1431">
                  <c:v>41669</c:v>
                </c:pt>
                <c:pt idx="1432">
                  <c:v>41670</c:v>
                </c:pt>
                <c:pt idx="1433">
                  <c:v>41671</c:v>
                </c:pt>
                <c:pt idx="1434">
                  <c:v>41672</c:v>
                </c:pt>
                <c:pt idx="1435">
                  <c:v>41673</c:v>
                </c:pt>
                <c:pt idx="1436">
                  <c:v>41674</c:v>
                </c:pt>
                <c:pt idx="1437">
                  <c:v>41675</c:v>
                </c:pt>
                <c:pt idx="1438">
                  <c:v>41676</c:v>
                </c:pt>
                <c:pt idx="1439">
                  <c:v>41677</c:v>
                </c:pt>
                <c:pt idx="1440">
                  <c:v>41678</c:v>
                </c:pt>
                <c:pt idx="1441">
                  <c:v>41679</c:v>
                </c:pt>
                <c:pt idx="1442">
                  <c:v>41680</c:v>
                </c:pt>
                <c:pt idx="1443">
                  <c:v>41681</c:v>
                </c:pt>
                <c:pt idx="1444">
                  <c:v>41682</c:v>
                </c:pt>
                <c:pt idx="1445">
                  <c:v>41683</c:v>
                </c:pt>
                <c:pt idx="1446">
                  <c:v>41684</c:v>
                </c:pt>
                <c:pt idx="1447">
                  <c:v>41685</c:v>
                </c:pt>
                <c:pt idx="1448">
                  <c:v>41686</c:v>
                </c:pt>
                <c:pt idx="1449">
                  <c:v>41687</c:v>
                </c:pt>
                <c:pt idx="1450">
                  <c:v>41688</c:v>
                </c:pt>
                <c:pt idx="1451">
                  <c:v>41689</c:v>
                </c:pt>
                <c:pt idx="1452">
                  <c:v>41690</c:v>
                </c:pt>
                <c:pt idx="1453">
                  <c:v>41691</c:v>
                </c:pt>
                <c:pt idx="1454">
                  <c:v>41692</c:v>
                </c:pt>
                <c:pt idx="1455">
                  <c:v>41693</c:v>
                </c:pt>
                <c:pt idx="1456">
                  <c:v>41694</c:v>
                </c:pt>
                <c:pt idx="1457">
                  <c:v>41695</c:v>
                </c:pt>
                <c:pt idx="1458">
                  <c:v>41696</c:v>
                </c:pt>
                <c:pt idx="1459">
                  <c:v>41697</c:v>
                </c:pt>
                <c:pt idx="1460">
                  <c:v>41698</c:v>
                </c:pt>
                <c:pt idx="1461">
                  <c:v>41699</c:v>
                </c:pt>
                <c:pt idx="1462">
                  <c:v>41700</c:v>
                </c:pt>
                <c:pt idx="1463">
                  <c:v>41701</c:v>
                </c:pt>
                <c:pt idx="1464">
                  <c:v>41702</c:v>
                </c:pt>
                <c:pt idx="1465">
                  <c:v>41703</c:v>
                </c:pt>
                <c:pt idx="1466">
                  <c:v>41704</c:v>
                </c:pt>
                <c:pt idx="1467">
                  <c:v>41705</c:v>
                </c:pt>
                <c:pt idx="1468">
                  <c:v>41706</c:v>
                </c:pt>
                <c:pt idx="1469">
                  <c:v>41707</c:v>
                </c:pt>
                <c:pt idx="1470">
                  <c:v>41708</c:v>
                </c:pt>
                <c:pt idx="1471">
                  <c:v>41709</c:v>
                </c:pt>
                <c:pt idx="1472">
                  <c:v>41710</c:v>
                </c:pt>
                <c:pt idx="1473">
                  <c:v>41711</c:v>
                </c:pt>
                <c:pt idx="1474">
                  <c:v>41712</c:v>
                </c:pt>
                <c:pt idx="1475">
                  <c:v>41713</c:v>
                </c:pt>
                <c:pt idx="1476">
                  <c:v>41714</c:v>
                </c:pt>
                <c:pt idx="1477">
                  <c:v>41715</c:v>
                </c:pt>
                <c:pt idx="1478">
                  <c:v>41716</c:v>
                </c:pt>
                <c:pt idx="1479">
                  <c:v>41717</c:v>
                </c:pt>
                <c:pt idx="1480">
                  <c:v>41718</c:v>
                </c:pt>
                <c:pt idx="1481">
                  <c:v>41719</c:v>
                </c:pt>
                <c:pt idx="1482">
                  <c:v>41720</c:v>
                </c:pt>
                <c:pt idx="1483">
                  <c:v>41721</c:v>
                </c:pt>
                <c:pt idx="1484">
                  <c:v>41722</c:v>
                </c:pt>
                <c:pt idx="1485">
                  <c:v>41723</c:v>
                </c:pt>
                <c:pt idx="1486">
                  <c:v>41724</c:v>
                </c:pt>
                <c:pt idx="1487">
                  <c:v>41725</c:v>
                </c:pt>
                <c:pt idx="1488">
                  <c:v>41726</c:v>
                </c:pt>
                <c:pt idx="1489">
                  <c:v>41727</c:v>
                </c:pt>
                <c:pt idx="1490">
                  <c:v>41728</c:v>
                </c:pt>
                <c:pt idx="1491">
                  <c:v>41729</c:v>
                </c:pt>
                <c:pt idx="1492">
                  <c:v>41730</c:v>
                </c:pt>
                <c:pt idx="1493">
                  <c:v>41731</c:v>
                </c:pt>
                <c:pt idx="1494">
                  <c:v>41732</c:v>
                </c:pt>
                <c:pt idx="1495">
                  <c:v>41733</c:v>
                </c:pt>
                <c:pt idx="1496">
                  <c:v>41734</c:v>
                </c:pt>
                <c:pt idx="1497">
                  <c:v>41735</c:v>
                </c:pt>
                <c:pt idx="1498">
                  <c:v>41736</c:v>
                </c:pt>
                <c:pt idx="1499">
                  <c:v>41737</c:v>
                </c:pt>
                <c:pt idx="1500">
                  <c:v>41738</c:v>
                </c:pt>
                <c:pt idx="1501">
                  <c:v>41739</c:v>
                </c:pt>
                <c:pt idx="1502">
                  <c:v>41740</c:v>
                </c:pt>
                <c:pt idx="1503">
                  <c:v>41741</c:v>
                </c:pt>
                <c:pt idx="1504">
                  <c:v>41742</c:v>
                </c:pt>
                <c:pt idx="1505">
                  <c:v>41743</c:v>
                </c:pt>
                <c:pt idx="1506">
                  <c:v>41744</c:v>
                </c:pt>
                <c:pt idx="1507">
                  <c:v>41745</c:v>
                </c:pt>
                <c:pt idx="1508">
                  <c:v>41746</c:v>
                </c:pt>
                <c:pt idx="1509">
                  <c:v>41747</c:v>
                </c:pt>
                <c:pt idx="1510">
                  <c:v>41748</c:v>
                </c:pt>
                <c:pt idx="1511">
                  <c:v>41749</c:v>
                </c:pt>
                <c:pt idx="1512">
                  <c:v>41750</c:v>
                </c:pt>
                <c:pt idx="1513">
                  <c:v>41751</c:v>
                </c:pt>
                <c:pt idx="1514">
                  <c:v>41752</c:v>
                </c:pt>
                <c:pt idx="1515">
                  <c:v>41753</c:v>
                </c:pt>
                <c:pt idx="1516">
                  <c:v>41754</c:v>
                </c:pt>
                <c:pt idx="1517">
                  <c:v>41755</c:v>
                </c:pt>
                <c:pt idx="1518">
                  <c:v>41756</c:v>
                </c:pt>
                <c:pt idx="1519">
                  <c:v>41757</c:v>
                </c:pt>
                <c:pt idx="1520">
                  <c:v>41758</c:v>
                </c:pt>
                <c:pt idx="1521">
                  <c:v>41759</c:v>
                </c:pt>
                <c:pt idx="1522">
                  <c:v>41760</c:v>
                </c:pt>
                <c:pt idx="1523">
                  <c:v>41761</c:v>
                </c:pt>
                <c:pt idx="1524">
                  <c:v>41762</c:v>
                </c:pt>
                <c:pt idx="1525">
                  <c:v>41763</c:v>
                </c:pt>
                <c:pt idx="1526">
                  <c:v>41764</c:v>
                </c:pt>
                <c:pt idx="1527">
                  <c:v>41765</c:v>
                </c:pt>
                <c:pt idx="1528">
                  <c:v>41766</c:v>
                </c:pt>
                <c:pt idx="1529">
                  <c:v>41767</c:v>
                </c:pt>
                <c:pt idx="1530">
                  <c:v>41768</c:v>
                </c:pt>
                <c:pt idx="1531">
                  <c:v>41769</c:v>
                </c:pt>
                <c:pt idx="1532">
                  <c:v>41770</c:v>
                </c:pt>
                <c:pt idx="1533">
                  <c:v>41771</c:v>
                </c:pt>
                <c:pt idx="1534">
                  <c:v>41772</c:v>
                </c:pt>
                <c:pt idx="1535">
                  <c:v>41773</c:v>
                </c:pt>
                <c:pt idx="1536">
                  <c:v>41774</c:v>
                </c:pt>
                <c:pt idx="1537">
                  <c:v>41775</c:v>
                </c:pt>
                <c:pt idx="1538">
                  <c:v>41776</c:v>
                </c:pt>
                <c:pt idx="1539">
                  <c:v>41777</c:v>
                </c:pt>
                <c:pt idx="1540">
                  <c:v>41778</c:v>
                </c:pt>
                <c:pt idx="1541">
                  <c:v>41779</c:v>
                </c:pt>
                <c:pt idx="1542">
                  <c:v>41780</c:v>
                </c:pt>
                <c:pt idx="1543">
                  <c:v>41781</c:v>
                </c:pt>
                <c:pt idx="1544">
                  <c:v>41782</c:v>
                </c:pt>
                <c:pt idx="1545">
                  <c:v>41783</c:v>
                </c:pt>
                <c:pt idx="1546">
                  <c:v>41784</c:v>
                </c:pt>
                <c:pt idx="1547">
                  <c:v>41785</c:v>
                </c:pt>
                <c:pt idx="1548">
                  <c:v>41786</c:v>
                </c:pt>
                <c:pt idx="1549">
                  <c:v>41787</c:v>
                </c:pt>
                <c:pt idx="1550">
                  <c:v>41788</c:v>
                </c:pt>
                <c:pt idx="1551">
                  <c:v>41789</c:v>
                </c:pt>
                <c:pt idx="1552">
                  <c:v>41790</c:v>
                </c:pt>
                <c:pt idx="1553">
                  <c:v>41791</c:v>
                </c:pt>
                <c:pt idx="1554">
                  <c:v>41792</c:v>
                </c:pt>
                <c:pt idx="1555">
                  <c:v>41793</c:v>
                </c:pt>
                <c:pt idx="1556">
                  <c:v>41794</c:v>
                </c:pt>
                <c:pt idx="1557">
                  <c:v>41795</c:v>
                </c:pt>
                <c:pt idx="1558">
                  <c:v>41796</c:v>
                </c:pt>
                <c:pt idx="1559">
                  <c:v>41797</c:v>
                </c:pt>
                <c:pt idx="1560">
                  <c:v>41798</c:v>
                </c:pt>
                <c:pt idx="1561">
                  <c:v>41799</c:v>
                </c:pt>
                <c:pt idx="1562">
                  <c:v>41800</c:v>
                </c:pt>
                <c:pt idx="1563">
                  <c:v>41801</c:v>
                </c:pt>
                <c:pt idx="1564">
                  <c:v>41802</c:v>
                </c:pt>
                <c:pt idx="1565">
                  <c:v>41803</c:v>
                </c:pt>
                <c:pt idx="1566">
                  <c:v>41804</c:v>
                </c:pt>
                <c:pt idx="1567">
                  <c:v>41805</c:v>
                </c:pt>
                <c:pt idx="1568">
                  <c:v>41806</c:v>
                </c:pt>
                <c:pt idx="1569">
                  <c:v>41807</c:v>
                </c:pt>
                <c:pt idx="1570">
                  <c:v>41808</c:v>
                </c:pt>
                <c:pt idx="1571">
                  <c:v>41809</c:v>
                </c:pt>
                <c:pt idx="1572">
                  <c:v>41810</c:v>
                </c:pt>
                <c:pt idx="1573">
                  <c:v>41811</c:v>
                </c:pt>
                <c:pt idx="1574">
                  <c:v>41812</c:v>
                </c:pt>
                <c:pt idx="1575">
                  <c:v>41813</c:v>
                </c:pt>
                <c:pt idx="1576">
                  <c:v>41814</c:v>
                </c:pt>
                <c:pt idx="1577">
                  <c:v>41815</c:v>
                </c:pt>
                <c:pt idx="1578">
                  <c:v>41816</c:v>
                </c:pt>
                <c:pt idx="1579">
                  <c:v>41817</c:v>
                </c:pt>
                <c:pt idx="1580">
                  <c:v>41818</c:v>
                </c:pt>
                <c:pt idx="1581">
                  <c:v>41819</c:v>
                </c:pt>
                <c:pt idx="1582">
                  <c:v>41820</c:v>
                </c:pt>
                <c:pt idx="1583">
                  <c:v>41821</c:v>
                </c:pt>
                <c:pt idx="1584">
                  <c:v>41822</c:v>
                </c:pt>
                <c:pt idx="1585">
                  <c:v>41823</c:v>
                </c:pt>
                <c:pt idx="1586">
                  <c:v>41824</c:v>
                </c:pt>
                <c:pt idx="1587">
                  <c:v>41825</c:v>
                </c:pt>
                <c:pt idx="1588">
                  <c:v>41826</c:v>
                </c:pt>
                <c:pt idx="1589">
                  <c:v>41827</c:v>
                </c:pt>
                <c:pt idx="1590">
                  <c:v>41828</c:v>
                </c:pt>
                <c:pt idx="1591">
                  <c:v>41829</c:v>
                </c:pt>
                <c:pt idx="1592">
                  <c:v>41830</c:v>
                </c:pt>
                <c:pt idx="1593">
                  <c:v>41831</c:v>
                </c:pt>
                <c:pt idx="1594">
                  <c:v>41832</c:v>
                </c:pt>
                <c:pt idx="1595">
                  <c:v>41833</c:v>
                </c:pt>
                <c:pt idx="1596">
                  <c:v>41834</c:v>
                </c:pt>
                <c:pt idx="1597">
                  <c:v>41835</c:v>
                </c:pt>
                <c:pt idx="1598">
                  <c:v>41836</c:v>
                </c:pt>
                <c:pt idx="1599">
                  <c:v>41837</c:v>
                </c:pt>
                <c:pt idx="1600">
                  <c:v>41838</c:v>
                </c:pt>
                <c:pt idx="1601">
                  <c:v>41839</c:v>
                </c:pt>
                <c:pt idx="1602">
                  <c:v>41840</c:v>
                </c:pt>
                <c:pt idx="1603">
                  <c:v>41841</c:v>
                </c:pt>
                <c:pt idx="1604">
                  <c:v>41842</c:v>
                </c:pt>
                <c:pt idx="1605">
                  <c:v>41843</c:v>
                </c:pt>
                <c:pt idx="1606">
                  <c:v>41844</c:v>
                </c:pt>
                <c:pt idx="1607">
                  <c:v>41845</c:v>
                </c:pt>
                <c:pt idx="1608">
                  <c:v>41846</c:v>
                </c:pt>
                <c:pt idx="1609">
                  <c:v>41847</c:v>
                </c:pt>
                <c:pt idx="1610">
                  <c:v>41848</c:v>
                </c:pt>
                <c:pt idx="1611">
                  <c:v>41849</c:v>
                </c:pt>
                <c:pt idx="1612">
                  <c:v>41850</c:v>
                </c:pt>
                <c:pt idx="1613">
                  <c:v>41851</c:v>
                </c:pt>
                <c:pt idx="1614">
                  <c:v>41852</c:v>
                </c:pt>
                <c:pt idx="1615">
                  <c:v>41853</c:v>
                </c:pt>
                <c:pt idx="1616">
                  <c:v>41854</c:v>
                </c:pt>
                <c:pt idx="1617">
                  <c:v>41855</c:v>
                </c:pt>
                <c:pt idx="1618">
                  <c:v>41856</c:v>
                </c:pt>
                <c:pt idx="1619">
                  <c:v>41857</c:v>
                </c:pt>
                <c:pt idx="1620">
                  <c:v>41858</c:v>
                </c:pt>
                <c:pt idx="1621">
                  <c:v>41859</c:v>
                </c:pt>
                <c:pt idx="1622">
                  <c:v>41860</c:v>
                </c:pt>
                <c:pt idx="1623">
                  <c:v>41861</c:v>
                </c:pt>
                <c:pt idx="1624">
                  <c:v>41862</c:v>
                </c:pt>
                <c:pt idx="1625">
                  <c:v>41863</c:v>
                </c:pt>
                <c:pt idx="1626">
                  <c:v>41864</c:v>
                </c:pt>
                <c:pt idx="1627">
                  <c:v>41865</c:v>
                </c:pt>
                <c:pt idx="1628">
                  <c:v>41866</c:v>
                </c:pt>
                <c:pt idx="1629">
                  <c:v>41867</c:v>
                </c:pt>
                <c:pt idx="1630">
                  <c:v>41868</c:v>
                </c:pt>
                <c:pt idx="1631">
                  <c:v>41869</c:v>
                </c:pt>
                <c:pt idx="1632">
                  <c:v>41870</c:v>
                </c:pt>
                <c:pt idx="1633">
                  <c:v>41871</c:v>
                </c:pt>
                <c:pt idx="1634">
                  <c:v>41872</c:v>
                </c:pt>
                <c:pt idx="1635">
                  <c:v>41873</c:v>
                </c:pt>
                <c:pt idx="1636">
                  <c:v>41874</c:v>
                </c:pt>
                <c:pt idx="1637">
                  <c:v>41875</c:v>
                </c:pt>
                <c:pt idx="1638">
                  <c:v>41876</c:v>
                </c:pt>
                <c:pt idx="1639">
                  <c:v>41877</c:v>
                </c:pt>
                <c:pt idx="1640">
                  <c:v>41878</c:v>
                </c:pt>
                <c:pt idx="1641">
                  <c:v>41879</c:v>
                </c:pt>
                <c:pt idx="1642">
                  <c:v>41880</c:v>
                </c:pt>
                <c:pt idx="1643">
                  <c:v>41881</c:v>
                </c:pt>
                <c:pt idx="1644">
                  <c:v>41882</c:v>
                </c:pt>
                <c:pt idx="1645">
                  <c:v>41883</c:v>
                </c:pt>
                <c:pt idx="1646">
                  <c:v>41884</c:v>
                </c:pt>
                <c:pt idx="1647">
                  <c:v>41885</c:v>
                </c:pt>
                <c:pt idx="1648">
                  <c:v>41886</c:v>
                </c:pt>
                <c:pt idx="1649">
                  <c:v>41887</c:v>
                </c:pt>
                <c:pt idx="1650">
                  <c:v>41888</c:v>
                </c:pt>
                <c:pt idx="1651">
                  <c:v>41889</c:v>
                </c:pt>
                <c:pt idx="1652">
                  <c:v>41890</c:v>
                </c:pt>
                <c:pt idx="1653">
                  <c:v>41891</c:v>
                </c:pt>
                <c:pt idx="1654">
                  <c:v>41892</c:v>
                </c:pt>
                <c:pt idx="1655">
                  <c:v>41893</c:v>
                </c:pt>
                <c:pt idx="1656">
                  <c:v>41894</c:v>
                </c:pt>
                <c:pt idx="1657">
                  <c:v>41895</c:v>
                </c:pt>
                <c:pt idx="1658">
                  <c:v>41896</c:v>
                </c:pt>
                <c:pt idx="1659">
                  <c:v>41897</c:v>
                </c:pt>
                <c:pt idx="1660">
                  <c:v>41898</c:v>
                </c:pt>
                <c:pt idx="1661">
                  <c:v>41899</c:v>
                </c:pt>
                <c:pt idx="1662">
                  <c:v>41900</c:v>
                </c:pt>
                <c:pt idx="1663">
                  <c:v>41901</c:v>
                </c:pt>
                <c:pt idx="1664">
                  <c:v>41902</c:v>
                </c:pt>
                <c:pt idx="1665">
                  <c:v>41903</c:v>
                </c:pt>
                <c:pt idx="1666">
                  <c:v>41904</c:v>
                </c:pt>
                <c:pt idx="1667">
                  <c:v>41905</c:v>
                </c:pt>
                <c:pt idx="1668">
                  <c:v>41906</c:v>
                </c:pt>
                <c:pt idx="1669">
                  <c:v>41907</c:v>
                </c:pt>
                <c:pt idx="1670">
                  <c:v>41908</c:v>
                </c:pt>
                <c:pt idx="1671">
                  <c:v>41909</c:v>
                </c:pt>
                <c:pt idx="1672">
                  <c:v>41910</c:v>
                </c:pt>
                <c:pt idx="1673">
                  <c:v>41911</c:v>
                </c:pt>
                <c:pt idx="1674">
                  <c:v>41912</c:v>
                </c:pt>
                <c:pt idx="1675">
                  <c:v>41913</c:v>
                </c:pt>
                <c:pt idx="1676">
                  <c:v>41914</c:v>
                </c:pt>
                <c:pt idx="1677">
                  <c:v>41915</c:v>
                </c:pt>
                <c:pt idx="1678">
                  <c:v>41916</c:v>
                </c:pt>
                <c:pt idx="1679">
                  <c:v>41917</c:v>
                </c:pt>
                <c:pt idx="1680">
                  <c:v>41918</c:v>
                </c:pt>
                <c:pt idx="1681">
                  <c:v>41919</c:v>
                </c:pt>
                <c:pt idx="1682">
                  <c:v>41920</c:v>
                </c:pt>
                <c:pt idx="1683">
                  <c:v>41921</c:v>
                </c:pt>
                <c:pt idx="1684">
                  <c:v>41922</c:v>
                </c:pt>
                <c:pt idx="1685">
                  <c:v>41923</c:v>
                </c:pt>
                <c:pt idx="1686">
                  <c:v>41924</c:v>
                </c:pt>
                <c:pt idx="1687">
                  <c:v>41925</c:v>
                </c:pt>
                <c:pt idx="1688">
                  <c:v>41926</c:v>
                </c:pt>
                <c:pt idx="1689">
                  <c:v>41927</c:v>
                </c:pt>
                <c:pt idx="1690">
                  <c:v>41928</c:v>
                </c:pt>
                <c:pt idx="1691">
                  <c:v>41929</c:v>
                </c:pt>
                <c:pt idx="1692">
                  <c:v>41930</c:v>
                </c:pt>
                <c:pt idx="1693">
                  <c:v>41931</c:v>
                </c:pt>
                <c:pt idx="1694">
                  <c:v>41932</c:v>
                </c:pt>
                <c:pt idx="1695">
                  <c:v>41933</c:v>
                </c:pt>
                <c:pt idx="1696">
                  <c:v>41934</c:v>
                </c:pt>
                <c:pt idx="1697">
                  <c:v>41935</c:v>
                </c:pt>
                <c:pt idx="1698">
                  <c:v>41936</c:v>
                </c:pt>
                <c:pt idx="1699">
                  <c:v>41937</c:v>
                </c:pt>
                <c:pt idx="1700">
                  <c:v>41938</c:v>
                </c:pt>
                <c:pt idx="1701">
                  <c:v>41939</c:v>
                </c:pt>
                <c:pt idx="1702">
                  <c:v>41940</c:v>
                </c:pt>
                <c:pt idx="1703">
                  <c:v>41941</c:v>
                </c:pt>
                <c:pt idx="1704">
                  <c:v>41942</c:v>
                </c:pt>
                <c:pt idx="1705">
                  <c:v>41943</c:v>
                </c:pt>
                <c:pt idx="1706">
                  <c:v>41944</c:v>
                </c:pt>
                <c:pt idx="1707">
                  <c:v>41945</c:v>
                </c:pt>
                <c:pt idx="1708">
                  <c:v>41946</c:v>
                </c:pt>
                <c:pt idx="1709">
                  <c:v>41947</c:v>
                </c:pt>
                <c:pt idx="1710">
                  <c:v>41948</c:v>
                </c:pt>
                <c:pt idx="1711">
                  <c:v>41949</c:v>
                </c:pt>
                <c:pt idx="1712">
                  <c:v>41950</c:v>
                </c:pt>
                <c:pt idx="1713">
                  <c:v>41951</c:v>
                </c:pt>
                <c:pt idx="1714">
                  <c:v>41952</c:v>
                </c:pt>
                <c:pt idx="1715">
                  <c:v>41953</c:v>
                </c:pt>
                <c:pt idx="1716">
                  <c:v>41954</c:v>
                </c:pt>
                <c:pt idx="1717">
                  <c:v>41955</c:v>
                </c:pt>
                <c:pt idx="1718">
                  <c:v>41956</c:v>
                </c:pt>
                <c:pt idx="1719">
                  <c:v>41957</c:v>
                </c:pt>
                <c:pt idx="1720">
                  <c:v>41958</c:v>
                </c:pt>
                <c:pt idx="1721">
                  <c:v>41959</c:v>
                </c:pt>
                <c:pt idx="1722">
                  <c:v>41960</c:v>
                </c:pt>
                <c:pt idx="1723">
                  <c:v>41961</c:v>
                </c:pt>
                <c:pt idx="1724">
                  <c:v>41962</c:v>
                </c:pt>
                <c:pt idx="1725">
                  <c:v>41963</c:v>
                </c:pt>
                <c:pt idx="1726">
                  <c:v>41964</c:v>
                </c:pt>
                <c:pt idx="1727">
                  <c:v>41965</c:v>
                </c:pt>
                <c:pt idx="1728">
                  <c:v>41966</c:v>
                </c:pt>
                <c:pt idx="1729">
                  <c:v>41967</c:v>
                </c:pt>
                <c:pt idx="1730">
                  <c:v>41968</c:v>
                </c:pt>
                <c:pt idx="1731">
                  <c:v>41969</c:v>
                </c:pt>
                <c:pt idx="1732">
                  <c:v>41970</c:v>
                </c:pt>
                <c:pt idx="1733">
                  <c:v>41971</c:v>
                </c:pt>
                <c:pt idx="1734">
                  <c:v>41972</c:v>
                </c:pt>
                <c:pt idx="1735">
                  <c:v>41973</c:v>
                </c:pt>
                <c:pt idx="1736">
                  <c:v>41974</c:v>
                </c:pt>
                <c:pt idx="1737">
                  <c:v>41975</c:v>
                </c:pt>
                <c:pt idx="1738">
                  <c:v>41976</c:v>
                </c:pt>
                <c:pt idx="1739">
                  <c:v>41977</c:v>
                </c:pt>
                <c:pt idx="1740">
                  <c:v>41978</c:v>
                </c:pt>
                <c:pt idx="1741">
                  <c:v>41979</c:v>
                </c:pt>
                <c:pt idx="1742">
                  <c:v>41980</c:v>
                </c:pt>
                <c:pt idx="1743">
                  <c:v>41981</c:v>
                </c:pt>
                <c:pt idx="1744">
                  <c:v>41982</c:v>
                </c:pt>
                <c:pt idx="1745">
                  <c:v>41983</c:v>
                </c:pt>
                <c:pt idx="1746">
                  <c:v>41984</c:v>
                </c:pt>
                <c:pt idx="1747">
                  <c:v>41985</c:v>
                </c:pt>
                <c:pt idx="1748">
                  <c:v>41986</c:v>
                </c:pt>
                <c:pt idx="1749">
                  <c:v>41987</c:v>
                </c:pt>
                <c:pt idx="1750">
                  <c:v>41988</c:v>
                </c:pt>
                <c:pt idx="1751">
                  <c:v>41989</c:v>
                </c:pt>
                <c:pt idx="1752">
                  <c:v>41990</c:v>
                </c:pt>
                <c:pt idx="1753">
                  <c:v>41991</c:v>
                </c:pt>
                <c:pt idx="1754">
                  <c:v>41992</c:v>
                </c:pt>
                <c:pt idx="1755">
                  <c:v>41993</c:v>
                </c:pt>
                <c:pt idx="1756">
                  <c:v>41994</c:v>
                </c:pt>
                <c:pt idx="1757">
                  <c:v>41995</c:v>
                </c:pt>
                <c:pt idx="1758">
                  <c:v>41996</c:v>
                </c:pt>
                <c:pt idx="1759">
                  <c:v>41997</c:v>
                </c:pt>
                <c:pt idx="1760">
                  <c:v>41998</c:v>
                </c:pt>
                <c:pt idx="1761">
                  <c:v>41999</c:v>
                </c:pt>
                <c:pt idx="1762">
                  <c:v>42000</c:v>
                </c:pt>
                <c:pt idx="1763">
                  <c:v>42001</c:v>
                </c:pt>
                <c:pt idx="1764">
                  <c:v>42002</c:v>
                </c:pt>
                <c:pt idx="1765">
                  <c:v>42003</c:v>
                </c:pt>
                <c:pt idx="1766">
                  <c:v>42004</c:v>
                </c:pt>
                <c:pt idx="1767">
                  <c:v>42005</c:v>
                </c:pt>
                <c:pt idx="1768">
                  <c:v>42006</c:v>
                </c:pt>
                <c:pt idx="1769">
                  <c:v>42007</c:v>
                </c:pt>
                <c:pt idx="1770">
                  <c:v>42008</c:v>
                </c:pt>
                <c:pt idx="1771">
                  <c:v>42009</c:v>
                </c:pt>
                <c:pt idx="1772">
                  <c:v>42010</c:v>
                </c:pt>
                <c:pt idx="1773">
                  <c:v>42011</c:v>
                </c:pt>
                <c:pt idx="1774">
                  <c:v>42012</c:v>
                </c:pt>
                <c:pt idx="1775">
                  <c:v>42013</c:v>
                </c:pt>
                <c:pt idx="1776">
                  <c:v>42014</c:v>
                </c:pt>
                <c:pt idx="1777">
                  <c:v>42015</c:v>
                </c:pt>
                <c:pt idx="1778">
                  <c:v>42016</c:v>
                </c:pt>
                <c:pt idx="1779">
                  <c:v>42017</c:v>
                </c:pt>
                <c:pt idx="1780">
                  <c:v>42018</c:v>
                </c:pt>
                <c:pt idx="1781">
                  <c:v>42019</c:v>
                </c:pt>
                <c:pt idx="1782">
                  <c:v>42020</c:v>
                </c:pt>
                <c:pt idx="1783">
                  <c:v>42021</c:v>
                </c:pt>
                <c:pt idx="1784">
                  <c:v>42022</c:v>
                </c:pt>
                <c:pt idx="1785">
                  <c:v>42023</c:v>
                </c:pt>
                <c:pt idx="1786">
                  <c:v>42024</c:v>
                </c:pt>
                <c:pt idx="1787">
                  <c:v>42025</c:v>
                </c:pt>
                <c:pt idx="1788">
                  <c:v>42026</c:v>
                </c:pt>
                <c:pt idx="1789">
                  <c:v>42027</c:v>
                </c:pt>
                <c:pt idx="1790">
                  <c:v>42028</c:v>
                </c:pt>
                <c:pt idx="1791">
                  <c:v>42029</c:v>
                </c:pt>
                <c:pt idx="1792">
                  <c:v>42030</c:v>
                </c:pt>
                <c:pt idx="1793">
                  <c:v>42031</c:v>
                </c:pt>
                <c:pt idx="1794">
                  <c:v>42032</c:v>
                </c:pt>
                <c:pt idx="1795">
                  <c:v>42033</c:v>
                </c:pt>
                <c:pt idx="1796">
                  <c:v>42034</c:v>
                </c:pt>
                <c:pt idx="1797">
                  <c:v>42035</c:v>
                </c:pt>
                <c:pt idx="1798">
                  <c:v>42036</c:v>
                </c:pt>
                <c:pt idx="1799">
                  <c:v>42037</c:v>
                </c:pt>
                <c:pt idx="1800">
                  <c:v>42038</c:v>
                </c:pt>
                <c:pt idx="1801">
                  <c:v>42039</c:v>
                </c:pt>
                <c:pt idx="1802">
                  <c:v>42040</c:v>
                </c:pt>
                <c:pt idx="1803">
                  <c:v>42041</c:v>
                </c:pt>
                <c:pt idx="1804">
                  <c:v>42042</c:v>
                </c:pt>
                <c:pt idx="1805">
                  <c:v>42043</c:v>
                </c:pt>
                <c:pt idx="1806">
                  <c:v>42044</c:v>
                </c:pt>
                <c:pt idx="1807">
                  <c:v>42045</c:v>
                </c:pt>
                <c:pt idx="1808">
                  <c:v>42046</c:v>
                </c:pt>
                <c:pt idx="1809">
                  <c:v>42047</c:v>
                </c:pt>
                <c:pt idx="1810">
                  <c:v>42048</c:v>
                </c:pt>
                <c:pt idx="1811">
                  <c:v>42049</c:v>
                </c:pt>
                <c:pt idx="1812">
                  <c:v>42050</c:v>
                </c:pt>
                <c:pt idx="1813">
                  <c:v>42051</c:v>
                </c:pt>
                <c:pt idx="1814">
                  <c:v>42052</c:v>
                </c:pt>
                <c:pt idx="1815">
                  <c:v>42053</c:v>
                </c:pt>
                <c:pt idx="1816">
                  <c:v>42054</c:v>
                </c:pt>
                <c:pt idx="1817">
                  <c:v>42055</c:v>
                </c:pt>
                <c:pt idx="1818">
                  <c:v>42056</c:v>
                </c:pt>
                <c:pt idx="1819">
                  <c:v>42057</c:v>
                </c:pt>
                <c:pt idx="1820">
                  <c:v>42058</c:v>
                </c:pt>
                <c:pt idx="1821">
                  <c:v>42059</c:v>
                </c:pt>
                <c:pt idx="1822">
                  <c:v>42060</c:v>
                </c:pt>
                <c:pt idx="1823">
                  <c:v>42061</c:v>
                </c:pt>
                <c:pt idx="1824">
                  <c:v>42062</c:v>
                </c:pt>
                <c:pt idx="1825">
                  <c:v>42063</c:v>
                </c:pt>
                <c:pt idx="1826">
                  <c:v>42064</c:v>
                </c:pt>
                <c:pt idx="1827">
                  <c:v>42065</c:v>
                </c:pt>
                <c:pt idx="1828">
                  <c:v>42066</c:v>
                </c:pt>
                <c:pt idx="1829">
                  <c:v>42067</c:v>
                </c:pt>
                <c:pt idx="1830">
                  <c:v>42068</c:v>
                </c:pt>
                <c:pt idx="1831">
                  <c:v>42069</c:v>
                </c:pt>
                <c:pt idx="1832">
                  <c:v>42070</c:v>
                </c:pt>
                <c:pt idx="1833">
                  <c:v>42071</c:v>
                </c:pt>
                <c:pt idx="1834">
                  <c:v>42072</c:v>
                </c:pt>
                <c:pt idx="1835">
                  <c:v>42073</c:v>
                </c:pt>
                <c:pt idx="1836">
                  <c:v>42074</c:v>
                </c:pt>
                <c:pt idx="1837">
                  <c:v>42075</c:v>
                </c:pt>
                <c:pt idx="1838">
                  <c:v>42076</c:v>
                </c:pt>
                <c:pt idx="1839">
                  <c:v>42077</c:v>
                </c:pt>
                <c:pt idx="1840">
                  <c:v>42078</c:v>
                </c:pt>
                <c:pt idx="1841">
                  <c:v>42079</c:v>
                </c:pt>
                <c:pt idx="1842">
                  <c:v>42080</c:v>
                </c:pt>
                <c:pt idx="1843">
                  <c:v>42081</c:v>
                </c:pt>
                <c:pt idx="1844">
                  <c:v>42082</c:v>
                </c:pt>
                <c:pt idx="1845">
                  <c:v>42083</c:v>
                </c:pt>
                <c:pt idx="1846">
                  <c:v>42084</c:v>
                </c:pt>
                <c:pt idx="1847">
                  <c:v>42085</c:v>
                </c:pt>
                <c:pt idx="1848">
                  <c:v>42086</c:v>
                </c:pt>
                <c:pt idx="1849">
                  <c:v>42087</c:v>
                </c:pt>
                <c:pt idx="1850">
                  <c:v>42088</c:v>
                </c:pt>
                <c:pt idx="1851">
                  <c:v>42089</c:v>
                </c:pt>
                <c:pt idx="1852">
                  <c:v>42090</c:v>
                </c:pt>
                <c:pt idx="1853">
                  <c:v>42091</c:v>
                </c:pt>
                <c:pt idx="1854">
                  <c:v>42092</c:v>
                </c:pt>
                <c:pt idx="1855">
                  <c:v>42093</c:v>
                </c:pt>
                <c:pt idx="1856">
                  <c:v>42094</c:v>
                </c:pt>
                <c:pt idx="1857">
                  <c:v>42095</c:v>
                </c:pt>
                <c:pt idx="1858">
                  <c:v>42096</c:v>
                </c:pt>
                <c:pt idx="1859">
                  <c:v>42097</c:v>
                </c:pt>
                <c:pt idx="1860">
                  <c:v>42098</c:v>
                </c:pt>
                <c:pt idx="1861">
                  <c:v>42099</c:v>
                </c:pt>
                <c:pt idx="1862">
                  <c:v>42100</c:v>
                </c:pt>
                <c:pt idx="1863">
                  <c:v>42101</c:v>
                </c:pt>
                <c:pt idx="1864">
                  <c:v>42102</c:v>
                </c:pt>
                <c:pt idx="1865">
                  <c:v>42103</c:v>
                </c:pt>
                <c:pt idx="1866">
                  <c:v>42104</c:v>
                </c:pt>
                <c:pt idx="1867">
                  <c:v>42105</c:v>
                </c:pt>
                <c:pt idx="1868">
                  <c:v>42106</c:v>
                </c:pt>
                <c:pt idx="1869">
                  <c:v>42107</c:v>
                </c:pt>
                <c:pt idx="1870">
                  <c:v>42108</c:v>
                </c:pt>
                <c:pt idx="1871">
                  <c:v>42109</c:v>
                </c:pt>
                <c:pt idx="1872">
                  <c:v>42110</c:v>
                </c:pt>
                <c:pt idx="1873">
                  <c:v>42111</c:v>
                </c:pt>
                <c:pt idx="1874">
                  <c:v>42112</c:v>
                </c:pt>
                <c:pt idx="1875">
                  <c:v>42113</c:v>
                </c:pt>
                <c:pt idx="1876">
                  <c:v>42114</c:v>
                </c:pt>
                <c:pt idx="1877">
                  <c:v>42115</c:v>
                </c:pt>
                <c:pt idx="1878">
                  <c:v>42116</c:v>
                </c:pt>
                <c:pt idx="1879">
                  <c:v>42117</c:v>
                </c:pt>
                <c:pt idx="1880">
                  <c:v>42118</c:v>
                </c:pt>
                <c:pt idx="1881">
                  <c:v>42119</c:v>
                </c:pt>
                <c:pt idx="1882">
                  <c:v>42120</c:v>
                </c:pt>
                <c:pt idx="1883">
                  <c:v>42121</c:v>
                </c:pt>
                <c:pt idx="1884">
                  <c:v>42122</c:v>
                </c:pt>
                <c:pt idx="1885">
                  <c:v>42123</c:v>
                </c:pt>
                <c:pt idx="1886">
                  <c:v>42124</c:v>
                </c:pt>
                <c:pt idx="1887">
                  <c:v>42125</c:v>
                </c:pt>
                <c:pt idx="1888">
                  <c:v>42126</c:v>
                </c:pt>
                <c:pt idx="1889">
                  <c:v>42127</c:v>
                </c:pt>
                <c:pt idx="1890">
                  <c:v>42128</c:v>
                </c:pt>
                <c:pt idx="1891">
                  <c:v>42129</c:v>
                </c:pt>
                <c:pt idx="1892">
                  <c:v>42130</c:v>
                </c:pt>
                <c:pt idx="1893">
                  <c:v>42131</c:v>
                </c:pt>
                <c:pt idx="1894">
                  <c:v>42132</c:v>
                </c:pt>
                <c:pt idx="1895">
                  <c:v>42133</c:v>
                </c:pt>
                <c:pt idx="1896">
                  <c:v>42134</c:v>
                </c:pt>
                <c:pt idx="1897">
                  <c:v>42135</c:v>
                </c:pt>
                <c:pt idx="1898">
                  <c:v>42136</c:v>
                </c:pt>
                <c:pt idx="1899">
                  <c:v>42137</c:v>
                </c:pt>
                <c:pt idx="1900">
                  <c:v>42138</c:v>
                </c:pt>
                <c:pt idx="1901">
                  <c:v>42139</c:v>
                </c:pt>
                <c:pt idx="1902">
                  <c:v>42140</c:v>
                </c:pt>
                <c:pt idx="1903">
                  <c:v>42141</c:v>
                </c:pt>
                <c:pt idx="1904">
                  <c:v>42142</c:v>
                </c:pt>
                <c:pt idx="1905">
                  <c:v>42143</c:v>
                </c:pt>
                <c:pt idx="1906">
                  <c:v>42144</c:v>
                </c:pt>
                <c:pt idx="1907">
                  <c:v>42145</c:v>
                </c:pt>
                <c:pt idx="1908">
                  <c:v>42146</c:v>
                </c:pt>
                <c:pt idx="1909">
                  <c:v>42147</c:v>
                </c:pt>
                <c:pt idx="1910">
                  <c:v>42148</c:v>
                </c:pt>
                <c:pt idx="1911">
                  <c:v>42149</c:v>
                </c:pt>
                <c:pt idx="1912">
                  <c:v>42150</c:v>
                </c:pt>
                <c:pt idx="1913">
                  <c:v>42151</c:v>
                </c:pt>
                <c:pt idx="1914">
                  <c:v>42152</c:v>
                </c:pt>
                <c:pt idx="1915">
                  <c:v>42153</c:v>
                </c:pt>
                <c:pt idx="1916">
                  <c:v>42154</c:v>
                </c:pt>
                <c:pt idx="1917">
                  <c:v>42155</c:v>
                </c:pt>
                <c:pt idx="1918">
                  <c:v>42156</c:v>
                </c:pt>
                <c:pt idx="1919">
                  <c:v>42157</c:v>
                </c:pt>
                <c:pt idx="1920">
                  <c:v>42158</c:v>
                </c:pt>
                <c:pt idx="1921">
                  <c:v>42159</c:v>
                </c:pt>
                <c:pt idx="1922">
                  <c:v>42160</c:v>
                </c:pt>
                <c:pt idx="1923">
                  <c:v>42161</c:v>
                </c:pt>
                <c:pt idx="1924">
                  <c:v>42162</c:v>
                </c:pt>
                <c:pt idx="1925">
                  <c:v>42163</c:v>
                </c:pt>
                <c:pt idx="1926">
                  <c:v>42164</c:v>
                </c:pt>
                <c:pt idx="1927">
                  <c:v>42165</c:v>
                </c:pt>
                <c:pt idx="1928">
                  <c:v>42166</c:v>
                </c:pt>
                <c:pt idx="1929">
                  <c:v>42167</c:v>
                </c:pt>
                <c:pt idx="1930">
                  <c:v>42168</c:v>
                </c:pt>
                <c:pt idx="1931">
                  <c:v>42169</c:v>
                </c:pt>
                <c:pt idx="1932">
                  <c:v>42170</c:v>
                </c:pt>
                <c:pt idx="1933">
                  <c:v>42171</c:v>
                </c:pt>
                <c:pt idx="1934">
                  <c:v>42172</c:v>
                </c:pt>
                <c:pt idx="1935">
                  <c:v>42173</c:v>
                </c:pt>
                <c:pt idx="1936">
                  <c:v>42174</c:v>
                </c:pt>
                <c:pt idx="1937">
                  <c:v>42175</c:v>
                </c:pt>
                <c:pt idx="1938">
                  <c:v>42176</c:v>
                </c:pt>
                <c:pt idx="1939">
                  <c:v>42177</c:v>
                </c:pt>
                <c:pt idx="1940">
                  <c:v>42178</c:v>
                </c:pt>
                <c:pt idx="1941">
                  <c:v>42179</c:v>
                </c:pt>
                <c:pt idx="1942">
                  <c:v>42180</c:v>
                </c:pt>
                <c:pt idx="1943">
                  <c:v>42181</c:v>
                </c:pt>
                <c:pt idx="1944">
                  <c:v>42182</c:v>
                </c:pt>
                <c:pt idx="1945">
                  <c:v>42183</c:v>
                </c:pt>
                <c:pt idx="1946">
                  <c:v>42184</c:v>
                </c:pt>
                <c:pt idx="1947">
                  <c:v>42185</c:v>
                </c:pt>
                <c:pt idx="1948">
                  <c:v>42186</c:v>
                </c:pt>
                <c:pt idx="1949">
                  <c:v>42187</c:v>
                </c:pt>
                <c:pt idx="1950">
                  <c:v>42188</c:v>
                </c:pt>
                <c:pt idx="1951">
                  <c:v>42189</c:v>
                </c:pt>
                <c:pt idx="1952">
                  <c:v>42190</c:v>
                </c:pt>
                <c:pt idx="1953">
                  <c:v>42191</c:v>
                </c:pt>
                <c:pt idx="1954">
                  <c:v>42192</c:v>
                </c:pt>
                <c:pt idx="1955">
                  <c:v>42193</c:v>
                </c:pt>
                <c:pt idx="1956">
                  <c:v>42194</c:v>
                </c:pt>
                <c:pt idx="1957">
                  <c:v>42195</c:v>
                </c:pt>
                <c:pt idx="1958">
                  <c:v>42196</c:v>
                </c:pt>
                <c:pt idx="1959">
                  <c:v>42197</c:v>
                </c:pt>
                <c:pt idx="1960">
                  <c:v>42198</c:v>
                </c:pt>
                <c:pt idx="1961">
                  <c:v>42199</c:v>
                </c:pt>
                <c:pt idx="1962">
                  <c:v>42200</c:v>
                </c:pt>
                <c:pt idx="1963">
                  <c:v>42201</c:v>
                </c:pt>
                <c:pt idx="1964">
                  <c:v>42202</c:v>
                </c:pt>
                <c:pt idx="1965">
                  <c:v>42203</c:v>
                </c:pt>
                <c:pt idx="1966">
                  <c:v>42204</c:v>
                </c:pt>
                <c:pt idx="1967">
                  <c:v>42205</c:v>
                </c:pt>
                <c:pt idx="1968">
                  <c:v>42206</c:v>
                </c:pt>
                <c:pt idx="1969">
                  <c:v>42207</c:v>
                </c:pt>
                <c:pt idx="1970">
                  <c:v>42208</c:v>
                </c:pt>
                <c:pt idx="1971">
                  <c:v>42209</c:v>
                </c:pt>
                <c:pt idx="1972">
                  <c:v>42210</c:v>
                </c:pt>
                <c:pt idx="1973">
                  <c:v>42211</c:v>
                </c:pt>
                <c:pt idx="1974">
                  <c:v>42212</c:v>
                </c:pt>
                <c:pt idx="1975">
                  <c:v>42213</c:v>
                </c:pt>
                <c:pt idx="1976">
                  <c:v>42214</c:v>
                </c:pt>
                <c:pt idx="1977">
                  <c:v>42215</c:v>
                </c:pt>
                <c:pt idx="1978">
                  <c:v>42216</c:v>
                </c:pt>
                <c:pt idx="1979">
                  <c:v>42217</c:v>
                </c:pt>
              </c:numCache>
            </c:numRef>
          </c:cat>
          <c:val>
            <c:numRef>
              <c:f>Sheet1!$H$2:$H$1981</c:f>
              <c:numCache>
                <c:formatCode>0.0</c:formatCode>
                <c:ptCount val="1980"/>
                <c:pt idx="0">
                  <c:v>0.81105804000000004</c:v>
                </c:pt>
                <c:pt idx="1">
                  <c:v>0.82451123000000004</c:v>
                </c:pt>
                <c:pt idx="2">
                  <c:v>0.83228296000000002</c:v>
                </c:pt>
                <c:pt idx="3">
                  <c:v>0.83905010999999996</c:v>
                </c:pt>
                <c:pt idx="4">
                  <c:v>0.84495138999999997</c:v>
                </c:pt>
                <c:pt idx="5">
                  <c:v>0.85227847000000001</c:v>
                </c:pt>
                <c:pt idx="6">
                  <c:v>0.86369412999999995</c:v>
                </c:pt>
                <c:pt idx="7">
                  <c:v>0.87415706999999998</c:v>
                </c:pt>
                <c:pt idx="8">
                  <c:v>0.88470541999999996</c:v>
                </c:pt>
                <c:pt idx="9">
                  <c:v>0.89472646</c:v>
                </c:pt>
                <c:pt idx="10">
                  <c:v>0.90348779999999995</c:v>
                </c:pt>
                <c:pt idx="11">
                  <c:v>0.91541892000000002</c:v>
                </c:pt>
                <c:pt idx="12">
                  <c:v>0.92709832999999997</c:v>
                </c:pt>
                <c:pt idx="13">
                  <c:v>0.94025987</c:v>
                </c:pt>
                <c:pt idx="14">
                  <c:v>0.95283072999999996</c:v>
                </c:pt>
                <c:pt idx="15">
                  <c:v>0.96454905999999996</c:v>
                </c:pt>
                <c:pt idx="16">
                  <c:v>0.97544914000000005</c:v>
                </c:pt>
                <c:pt idx="17">
                  <c:v>0.98492508999999995</c:v>
                </c:pt>
                <c:pt idx="18">
                  <c:v>0.99500579</c:v>
                </c:pt>
                <c:pt idx="19">
                  <c:v>1.0047504</c:v>
                </c:pt>
                <c:pt idx="20">
                  <c:v>1.0124891</c:v>
                </c:pt>
                <c:pt idx="21">
                  <c:v>1.0187021000000001</c:v>
                </c:pt>
                <c:pt idx="22">
                  <c:v>1.0262643</c:v>
                </c:pt>
                <c:pt idx="23">
                  <c:v>1.0344218000000001</c:v>
                </c:pt>
                <c:pt idx="24">
                  <c:v>1.0418347999999999</c:v>
                </c:pt>
                <c:pt idx="25">
                  <c:v>1.0491090999999999</c:v>
                </c:pt>
                <c:pt idx="26">
                  <c:v>1.0567719</c:v>
                </c:pt>
                <c:pt idx="27">
                  <c:v>1.0626078000000001</c:v>
                </c:pt>
                <c:pt idx="28">
                  <c:v>1.0688169000000001</c:v>
                </c:pt>
                <c:pt idx="29">
                  <c:v>1.0741067</c:v>
                </c:pt>
                <c:pt idx="30">
                  <c:v>1.0795543000000001</c:v>
                </c:pt>
                <c:pt idx="31">
                  <c:v>1.0835294</c:v>
                </c:pt>
                <c:pt idx="32">
                  <c:v>1.0872377</c:v>
                </c:pt>
                <c:pt idx="33">
                  <c:v>1.091494</c:v>
                </c:pt>
                <c:pt idx="34">
                  <c:v>1.0967346</c:v>
                </c:pt>
                <c:pt idx="35">
                  <c:v>1.1007830999999999</c:v>
                </c:pt>
                <c:pt idx="36">
                  <c:v>1.1062000000000001</c:v>
                </c:pt>
                <c:pt idx="37">
                  <c:v>1.1112279</c:v>
                </c:pt>
                <c:pt idx="38">
                  <c:v>1.1165904</c:v>
                </c:pt>
                <c:pt idx="39">
                  <c:v>1.1211327</c:v>
                </c:pt>
                <c:pt idx="40">
                  <c:v>1.1266438999999999</c:v>
                </c:pt>
                <c:pt idx="41">
                  <c:v>1.1306331000000001</c:v>
                </c:pt>
                <c:pt idx="42">
                  <c:v>1.1326997000000001</c:v>
                </c:pt>
                <c:pt idx="43">
                  <c:v>1.1338865</c:v>
                </c:pt>
                <c:pt idx="44">
                  <c:v>1.1351332999999999</c:v>
                </c:pt>
                <c:pt idx="45">
                  <c:v>1.1352424999999999</c:v>
                </c:pt>
                <c:pt idx="46">
                  <c:v>1.1338717</c:v>
                </c:pt>
                <c:pt idx="47">
                  <c:v>1.133237</c:v>
                </c:pt>
                <c:pt idx="48">
                  <c:v>1.1273705999999999</c:v>
                </c:pt>
                <c:pt idx="49">
                  <c:v>1.1233739</c:v>
                </c:pt>
                <c:pt idx="50">
                  <c:v>1.1198275</c:v>
                </c:pt>
                <c:pt idx="51">
                  <c:v>1.1157859999999999</c:v>
                </c:pt>
                <c:pt idx="52">
                  <c:v>1.1105396999999999</c:v>
                </c:pt>
                <c:pt idx="53">
                  <c:v>1.1038965999999999</c:v>
                </c:pt>
                <c:pt idx="54">
                  <c:v>1.0990968000000001</c:v>
                </c:pt>
                <c:pt idx="55">
                  <c:v>1.0946138999999999</c:v>
                </c:pt>
                <c:pt idx="56">
                  <c:v>1.0896124</c:v>
                </c:pt>
                <c:pt idx="57">
                  <c:v>1.0862681000000001</c:v>
                </c:pt>
                <c:pt idx="58">
                  <c:v>1.0815897000000001</c:v>
                </c:pt>
                <c:pt idx="59">
                  <c:v>1.0776117999999999</c:v>
                </c:pt>
                <c:pt idx="60">
                  <c:v>1.0751594</c:v>
                </c:pt>
                <c:pt idx="61">
                  <c:v>1.0735207</c:v>
                </c:pt>
                <c:pt idx="62">
                  <c:v>1.0723704999999999</c:v>
                </c:pt>
                <c:pt idx="63">
                  <c:v>1.0696762</c:v>
                </c:pt>
                <c:pt idx="64">
                  <c:v>1.0645711</c:v>
                </c:pt>
                <c:pt idx="65">
                  <c:v>1.0602385999999999</c:v>
                </c:pt>
                <c:pt idx="66">
                  <c:v>1.0534494999999999</c:v>
                </c:pt>
                <c:pt idx="67">
                  <c:v>1.046225</c:v>
                </c:pt>
                <c:pt idx="68">
                  <c:v>1.0377562</c:v>
                </c:pt>
                <c:pt idx="69">
                  <c:v>1.0305956999999999</c:v>
                </c:pt>
                <c:pt idx="70">
                  <c:v>1.0230047</c:v>
                </c:pt>
                <c:pt idx="71">
                  <c:v>1.0163739000000001</c:v>
                </c:pt>
                <c:pt idx="72">
                  <c:v>1.0106999999999999</c:v>
                </c:pt>
                <c:pt idx="73">
                  <c:v>1.0067219999999999</c:v>
                </c:pt>
                <c:pt idx="74">
                  <c:v>1.0022849</c:v>
                </c:pt>
                <c:pt idx="75">
                  <c:v>0.99844836999999997</c:v>
                </c:pt>
                <c:pt idx="76">
                  <c:v>0.99577612000000004</c:v>
                </c:pt>
                <c:pt idx="77">
                  <c:v>0.99256878999999998</c:v>
                </c:pt>
                <c:pt idx="78">
                  <c:v>0.99312222000000006</c:v>
                </c:pt>
                <c:pt idx="79">
                  <c:v>0.99058657999999999</c:v>
                </c:pt>
                <c:pt idx="80">
                  <c:v>0.98863279999999998</c:v>
                </c:pt>
                <c:pt idx="81">
                  <c:v>0.98865007999999999</c:v>
                </c:pt>
                <c:pt idx="82">
                  <c:v>0.99057651000000002</c:v>
                </c:pt>
                <c:pt idx="83">
                  <c:v>0.99289119000000003</c:v>
                </c:pt>
                <c:pt idx="84">
                  <c:v>0.99407542000000004</c:v>
                </c:pt>
                <c:pt idx="85">
                  <c:v>0.9947049</c:v>
                </c:pt>
                <c:pt idx="86">
                  <c:v>0.99553174</c:v>
                </c:pt>
                <c:pt idx="87">
                  <c:v>0.99484861000000002</c:v>
                </c:pt>
                <c:pt idx="88">
                  <c:v>0.99589342000000003</c:v>
                </c:pt>
                <c:pt idx="89">
                  <c:v>0.99656104999999995</c:v>
                </c:pt>
                <c:pt idx="90">
                  <c:v>0.99678396999999996</c:v>
                </c:pt>
                <c:pt idx="91">
                  <c:v>0.99811375000000002</c:v>
                </c:pt>
                <c:pt idx="92">
                  <c:v>0.99824274000000002</c:v>
                </c:pt>
                <c:pt idx="93">
                  <c:v>0.99936639999999999</c:v>
                </c:pt>
                <c:pt idx="94">
                  <c:v>1.0023351</c:v>
                </c:pt>
                <c:pt idx="95">
                  <c:v>1.0030627000000001</c:v>
                </c:pt>
                <c:pt idx="96">
                  <c:v>1.0025683999999999</c:v>
                </c:pt>
                <c:pt idx="97">
                  <c:v>1.0031536999999999</c:v>
                </c:pt>
                <c:pt idx="98">
                  <c:v>1.0049806999999999</c:v>
                </c:pt>
                <c:pt idx="99">
                  <c:v>1.0052445000000001</c:v>
                </c:pt>
                <c:pt idx="100">
                  <c:v>1.005172</c:v>
                </c:pt>
                <c:pt idx="101">
                  <c:v>1.0064352999999999</c:v>
                </c:pt>
                <c:pt idx="102">
                  <c:v>1.0090284</c:v>
                </c:pt>
                <c:pt idx="103">
                  <c:v>1.0100408999999999</c:v>
                </c:pt>
                <c:pt idx="104">
                  <c:v>1.0118997000000001</c:v>
                </c:pt>
                <c:pt idx="105">
                  <c:v>1.0144211999999999</c:v>
                </c:pt>
                <c:pt idx="106">
                  <c:v>1.0174483999999999</c:v>
                </c:pt>
                <c:pt idx="107">
                  <c:v>1.0217441</c:v>
                </c:pt>
                <c:pt idx="108">
                  <c:v>1.0261217</c:v>
                </c:pt>
                <c:pt idx="109">
                  <c:v>1.0299079</c:v>
                </c:pt>
                <c:pt idx="110">
                  <c:v>1.034578</c:v>
                </c:pt>
                <c:pt idx="111">
                  <c:v>1.0384783</c:v>
                </c:pt>
                <c:pt idx="112">
                  <c:v>1.0413858</c:v>
                </c:pt>
                <c:pt idx="113">
                  <c:v>1.044778</c:v>
                </c:pt>
                <c:pt idx="114">
                  <c:v>1.0481107999999999</c:v>
                </c:pt>
                <c:pt idx="115">
                  <c:v>1.0562255</c:v>
                </c:pt>
                <c:pt idx="116">
                  <c:v>1.0673345000000001</c:v>
                </c:pt>
                <c:pt idx="117">
                  <c:v>1.0795199</c:v>
                </c:pt>
                <c:pt idx="118">
                  <c:v>1.0910614000000001</c:v>
                </c:pt>
                <c:pt idx="119">
                  <c:v>1.1028583000000001</c:v>
                </c:pt>
                <c:pt idx="120">
                  <c:v>1.1139456999999999</c:v>
                </c:pt>
                <c:pt idx="121">
                  <c:v>1.1239494999999999</c:v>
                </c:pt>
                <c:pt idx="122">
                  <c:v>1.1340037999999999</c:v>
                </c:pt>
                <c:pt idx="123">
                  <c:v>1.1415432999999999</c:v>
                </c:pt>
                <c:pt idx="124">
                  <c:v>1.1516158999999999</c:v>
                </c:pt>
                <c:pt idx="125">
                  <c:v>1.1632342</c:v>
                </c:pt>
                <c:pt idx="126">
                  <c:v>1.1756339</c:v>
                </c:pt>
                <c:pt idx="127">
                  <c:v>1.1872161999999999</c:v>
                </c:pt>
                <c:pt idx="128">
                  <c:v>1.1983440999999999</c:v>
                </c:pt>
                <c:pt idx="129">
                  <c:v>1.2107607</c:v>
                </c:pt>
                <c:pt idx="130">
                  <c:v>1.2227596999999999</c:v>
                </c:pt>
                <c:pt idx="131">
                  <c:v>1.2336940000000001</c:v>
                </c:pt>
                <c:pt idx="132">
                  <c:v>1.2428139</c:v>
                </c:pt>
                <c:pt idx="133">
                  <c:v>1.2520260999999999</c:v>
                </c:pt>
                <c:pt idx="134">
                  <c:v>1.2607653999999999</c:v>
                </c:pt>
                <c:pt idx="135">
                  <c:v>1.2683656000000001</c:v>
                </c:pt>
                <c:pt idx="136">
                  <c:v>1.2764306000000001</c:v>
                </c:pt>
                <c:pt idx="137">
                  <c:v>1.2850138</c:v>
                </c:pt>
                <c:pt idx="138">
                  <c:v>1.2941707</c:v>
                </c:pt>
                <c:pt idx="139">
                  <c:v>1.3041682999999999</c:v>
                </c:pt>
                <c:pt idx="140">
                  <c:v>1.3162744</c:v>
                </c:pt>
                <c:pt idx="141">
                  <c:v>1.3291512999999999</c:v>
                </c:pt>
                <c:pt idx="142">
                  <c:v>1.3415796</c:v>
                </c:pt>
                <c:pt idx="143">
                  <c:v>1.3540212</c:v>
                </c:pt>
                <c:pt idx="144">
                  <c:v>1.3659752999999999</c:v>
                </c:pt>
                <c:pt idx="145">
                  <c:v>1.3741760000000001</c:v>
                </c:pt>
                <c:pt idx="146">
                  <c:v>1.3808848</c:v>
                </c:pt>
                <c:pt idx="147">
                  <c:v>1.3881467999999999</c:v>
                </c:pt>
                <c:pt idx="148">
                  <c:v>1.3951306000000001</c:v>
                </c:pt>
                <c:pt idx="149">
                  <c:v>1.3987023000000001</c:v>
                </c:pt>
                <c:pt idx="150">
                  <c:v>1.4009948000000001</c:v>
                </c:pt>
                <c:pt idx="151">
                  <c:v>1.4036728000000001</c:v>
                </c:pt>
                <c:pt idx="152">
                  <c:v>1.4059855000000001</c:v>
                </c:pt>
                <c:pt idx="153">
                  <c:v>1.4114310000000001</c:v>
                </c:pt>
                <c:pt idx="154">
                  <c:v>1.4118932</c:v>
                </c:pt>
                <c:pt idx="155">
                  <c:v>1.4127419999999999</c:v>
                </c:pt>
                <c:pt idx="156">
                  <c:v>1.4168533999999999</c:v>
                </c:pt>
                <c:pt idx="157">
                  <c:v>1.4209875000000001</c:v>
                </c:pt>
                <c:pt idx="158">
                  <c:v>1.4245933</c:v>
                </c:pt>
                <c:pt idx="159">
                  <c:v>1.4277464</c:v>
                </c:pt>
                <c:pt idx="160">
                  <c:v>1.4319440000000001</c:v>
                </c:pt>
                <c:pt idx="161">
                  <c:v>1.4357572000000001</c:v>
                </c:pt>
                <c:pt idx="162">
                  <c:v>1.4397348000000001</c:v>
                </c:pt>
                <c:pt idx="163">
                  <c:v>1.4441564</c:v>
                </c:pt>
                <c:pt idx="164">
                  <c:v>1.4474221</c:v>
                </c:pt>
                <c:pt idx="165">
                  <c:v>1.4512069000000001</c:v>
                </c:pt>
                <c:pt idx="166">
                  <c:v>1.455319</c:v>
                </c:pt>
                <c:pt idx="167">
                  <c:v>1.4584402999999999</c:v>
                </c:pt>
                <c:pt idx="168">
                  <c:v>1.4614822000000001</c:v>
                </c:pt>
                <c:pt idx="169">
                  <c:v>1.4650565</c:v>
                </c:pt>
                <c:pt idx="170">
                  <c:v>1.4664184</c:v>
                </c:pt>
                <c:pt idx="171">
                  <c:v>1.4667517000000001</c:v>
                </c:pt>
                <c:pt idx="172">
                  <c:v>1.4675155</c:v>
                </c:pt>
                <c:pt idx="173">
                  <c:v>1.4691959999999999</c:v>
                </c:pt>
                <c:pt idx="174">
                  <c:v>1.4708022000000001</c:v>
                </c:pt>
                <c:pt idx="175">
                  <c:v>1.4706154</c:v>
                </c:pt>
                <c:pt idx="176">
                  <c:v>1.4675369</c:v>
                </c:pt>
                <c:pt idx="177">
                  <c:v>1.4637834000000001</c:v>
                </c:pt>
                <c:pt idx="178">
                  <c:v>1.4606223</c:v>
                </c:pt>
                <c:pt idx="179">
                  <c:v>1.4600667000000001</c:v>
                </c:pt>
                <c:pt idx="180">
                  <c:v>1.4619977</c:v>
                </c:pt>
                <c:pt idx="181">
                  <c:v>1.4633263000000001</c:v>
                </c:pt>
                <c:pt idx="182">
                  <c:v>1.4653136</c:v>
                </c:pt>
                <c:pt idx="183">
                  <c:v>1.4660255</c:v>
                </c:pt>
                <c:pt idx="184">
                  <c:v>1.4689372999999999</c:v>
                </c:pt>
                <c:pt idx="185">
                  <c:v>1.4702421000000001</c:v>
                </c:pt>
                <c:pt idx="186">
                  <c:v>1.4676616</c:v>
                </c:pt>
                <c:pt idx="187">
                  <c:v>1.4647158</c:v>
                </c:pt>
                <c:pt idx="188">
                  <c:v>1.4624760000000001</c:v>
                </c:pt>
                <c:pt idx="189">
                  <c:v>1.4601656000000001</c:v>
                </c:pt>
                <c:pt idx="190">
                  <c:v>1.4575156</c:v>
                </c:pt>
                <c:pt idx="191">
                  <c:v>1.4546747</c:v>
                </c:pt>
                <c:pt idx="192">
                  <c:v>1.451579</c:v>
                </c:pt>
                <c:pt idx="193">
                  <c:v>1.4482892999999999</c:v>
                </c:pt>
                <c:pt idx="194">
                  <c:v>1.4455496999999999</c:v>
                </c:pt>
                <c:pt idx="195">
                  <c:v>1.4439225</c:v>
                </c:pt>
                <c:pt idx="196">
                  <c:v>1.441263</c:v>
                </c:pt>
                <c:pt idx="197">
                  <c:v>1.4375867</c:v>
                </c:pt>
                <c:pt idx="198">
                  <c:v>1.4342010999999999</c:v>
                </c:pt>
                <c:pt idx="199">
                  <c:v>1.4314287999999999</c:v>
                </c:pt>
                <c:pt idx="200">
                  <c:v>1.4295085999999999</c:v>
                </c:pt>
                <c:pt idx="201">
                  <c:v>1.4277982</c:v>
                </c:pt>
                <c:pt idx="202">
                  <c:v>1.422056</c:v>
                </c:pt>
                <c:pt idx="203">
                  <c:v>1.4170324999999999</c:v>
                </c:pt>
                <c:pt idx="204">
                  <c:v>1.4127045</c:v>
                </c:pt>
                <c:pt idx="205">
                  <c:v>1.4092210999999999</c:v>
                </c:pt>
                <c:pt idx="206">
                  <c:v>1.4060265000000001</c:v>
                </c:pt>
                <c:pt idx="207">
                  <c:v>1.402603</c:v>
                </c:pt>
                <c:pt idx="208">
                  <c:v>1.3996067000000001</c:v>
                </c:pt>
                <c:pt idx="209">
                  <c:v>1.3964658999999999</c:v>
                </c:pt>
                <c:pt idx="210">
                  <c:v>1.3941402000000001</c:v>
                </c:pt>
                <c:pt idx="211">
                  <c:v>1.3923662000000001</c:v>
                </c:pt>
                <c:pt idx="212">
                  <c:v>1.3918942999999999</c:v>
                </c:pt>
                <c:pt idx="213">
                  <c:v>1.3899866000000001</c:v>
                </c:pt>
                <c:pt idx="214">
                  <c:v>1.3860908000000001</c:v>
                </c:pt>
                <c:pt idx="215">
                  <c:v>1.3857605</c:v>
                </c:pt>
                <c:pt idx="216">
                  <c:v>1.3876716</c:v>
                </c:pt>
                <c:pt idx="217">
                  <c:v>1.3904676</c:v>
                </c:pt>
                <c:pt idx="218">
                  <c:v>1.3915451000000001</c:v>
                </c:pt>
                <c:pt idx="219">
                  <c:v>1.3928773000000001</c:v>
                </c:pt>
                <c:pt idx="220">
                  <c:v>1.3928826999999999</c:v>
                </c:pt>
                <c:pt idx="221">
                  <c:v>1.3925426000000001</c:v>
                </c:pt>
                <c:pt idx="222">
                  <c:v>1.3929141</c:v>
                </c:pt>
                <c:pt idx="223">
                  <c:v>1.3929336999999999</c:v>
                </c:pt>
                <c:pt idx="224">
                  <c:v>1.3931192999999999</c:v>
                </c:pt>
                <c:pt idx="225">
                  <c:v>1.3919570000000001</c:v>
                </c:pt>
                <c:pt idx="226">
                  <c:v>1.3906076000000001</c:v>
                </c:pt>
                <c:pt idx="227">
                  <c:v>1.3904197</c:v>
                </c:pt>
                <c:pt idx="228">
                  <c:v>1.3902962000000001</c:v>
                </c:pt>
                <c:pt idx="229">
                  <c:v>1.3887266</c:v>
                </c:pt>
                <c:pt idx="230">
                  <c:v>1.386147</c:v>
                </c:pt>
                <c:pt idx="231">
                  <c:v>1.3829385999999999</c:v>
                </c:pt>
                <c:pt idx="232">
                  <c:v>1.3843547</c:v>
                </c:pt>
                <c:pt idx="233">
                  <c:v>1.383864</c:v>
                </c:pt>
                <c:pt idx="234">
                  <c:v>1.3820451</c:v>
                </c:pt>
                <c:pt idx="235">
                  <c:v>1.3809667000000001</c:v>
                </c:pt>
                <c:pt idx="236">
                  <c:v>1.3813652000000001</c:v>
                </c:pt>
                <c:pt idx="237">
                  <c:v>1.3826430999999999</c:v>
                </c:pt>
                <c:pt idx="238">
                  <c:v>1.3845016999999999</c:v>
                </c:pt>
                <c:pt idx="239">
                  <c:v>1.3867427000000001</c:v>
                </c:pt>
                <c:pt idx="240">
                  <c:v>1.3879679</c:v>
                </c:pt>
                <c:pt idx="241">
                  <c:v>1.3888267000000001</c:v>
                </c:pt>
                <c:pt idx="242">
                  <c:v>1.3887117</c:v>
                </c:pt>
                <c:pt idx="243">
                  <c:v>1.3893107</c:v>
                </c:pt>
                <c:pt idx="244">
                  <c:v>1.3893728999999999</c:v>
                </c:pt>
                <c:pt idx="245">
                  <c:v>1.3887022</c:v>
                </c:pt>
                <c:pt idx="246">
                  <c:v>1.3853519999999999</c:v>
                </c:pt>
                <c:pt idx="247">
                  <c:v>1.3831272999999999</c:v>
                </c:pt>
                <c:pt idx="248">
                  <c:v>1.3821256</c:v>
                </c:pt>
                <c:pt idx="249">
                  <c:v>1.3806240999999999</c:v>
                </c:pt>
                <c:pt idx="250">
                  <c:v>1.3807689000000001</c:v>
                </c:pt>
                <c:pt idx="251">
                  <c:v>1.3813533</c:v>
                </c:pt>
                <c:pt idx="252">
                  <c:v>1.3814681</c:v>
                </c:pt>
                <c:pt idx="253">
                  <c:v>1.3814932</c:v>
                </c:pt>
                <c:pt idx="254">
                  <c:v>1.3818938000000001</c:v>
                </c:pt>
                <c:pt idx="255">
                  <c:v>1.3832958</c:v>
                </c:pt>
                <c:pt idx="256">
                  <c:v>1.385184</c:v>
                </c:pt>
                <c:pt idx="257">
                  <c:v>1.3846677999999999</c:v>
                </c:pt>
                <c:pt idx="258">
                  <c:v>1.3886049</c:v>
                </c:pt>
                <c:pt idx="259">
                  <c:v>1.3933532</c:v>
                </c:pt>
                <c:pt idx="260">
                  <c:v>1.398644</c:v>
                </c:pt>
                <c:pt idx="261">
                  <c:v>1.4046745</c:v>
                </c:pt>
                <c:pt idx="262">
                  <c:v>1.4065642</c:v>
                </c:pt>
                <c:pt idx="263">
                  <c:v>1.4094346</c:v>
                </c:pt>
                <c:pt idx="264">
                  <c:v>1.4132658</c:v>
                </c:pt>
                <c:pt idx="265">
                  <c:v>1.4173587999999999</c:v>
                </c:pt>
                <c:pt idx="266">
                  <c:v>1.4203393</c:v>
                </c:pt>
                <c:pt idx="267">
                  <c:v>1.4227920000000001</c:v>
                </c:pt>
                <c:pt idx="268">
                  <c:v>1.4243366</c:v>
                </c:pt>
                <c:pt idx="269">
                  <c:v>1.4257249999999999</c:v>
                </c:pt>
                <c:pt idx="270">
                  <c:v>1.4268407999999999</c:v>
                </c:pt>
                <c:pt idx="271">
                  <c:v>1.4273354</c:v>
                </c:pt>
                <c:pt idx="272">
                  <c:v>1.4240364000000001</c:v>
                </c:pt>
                <c:pt idx="273">
                  <c:v>1.4223155999999999</c:v>
                </c:pt>
                <c:pt idx="274">
                  <c:v>1.4230494</c:v>
                </c:pt>
                <c:pt idx="275">
                  <c:v>1.4223905999999999</c:v>
                </c:pt>
                <c:pt idx="276">
                  <c:v>1.4233856</c:v>
                </c:pt>
                <c:pt idx="277">
                  <c:v>1.4215815000000001</c:v>
                </c:pt>
                <c:pt idx="278">
                  <c:v>1.4213416999999999</c:v>
                </c:pt>
                <c:pt idx="279">
                  <c:v>1.4218662</c:v>
                </c:pt>
                <c:pt idx="280">
                  <c:v>1.4224603</c:v>
                </c:pt>
                <c:pt idx="281">
                  <c:v>1.4218801000000001</c:v>
                </c:pt>
                <c:pt idx="282">
                  <c:v>1.4207746000000001</c:v>
                </c:pt>
                <c:pt idx="283">
                  <c:v>1.4204673000000001</c:v>
                </c:pt>
                <c:pt idx="284">
                  <c:v>1.4206163999999999</c:v>
                </c:pt>
                <c:pt idx="285">
                  <c:v>1.4208921000000001</c:v>
                </c:pt>
                <c:pt idx="286">
                  <c:v>1.4201318000000001</c:v>
                </c:pt>
                <c:pt idx="287">
                  <c:v>1.4267430999999999</c:v>
                </c:pt>
                <c:pt idx="288">
                  <c:v>1.4290235</c:v>
                </c:pt>
                <c:pt idx="289">
                  <c:v>1.4306570999999999</c:v>
                </c:pt>
                <c:pt idx="290">
                  <c:v>1.4330415000000001</c:v>
                </c:pt>
                <c:pt idx="291">
                  <c:v>1.4347774</c:v>
                </c:pt>
                <c:pt idx="292">
                  <c:v>1.4409269</c:v>
                </c:pt>
                <c:pt idx="293">
                  <c:v>1.4442980999999999</c:v>
                </c:pt>
                <c:pt idx="294">
                  <c:v>1.4476551</c:v>
                </c:pt>
                <c:pt idx="295">
                  <c:v>1.4498171</c:v>
                </c:pt>
                <c:pt idx="296">
                  <c:v>1.4533902000000001</c:v>
                </c:pt>
                <c:pt idx="297">
                  <c:v>1.4583975</c:v>
                </c:pt>
                <c:pt idx="298">
                  <c:v>1.4646353000000001</c:v>
                </c:pt>
                <c:pt idx="299">
                  <c:v>1.4710958999999999</c:v>
                </c:pt>
                <c:pt idx="300">
                  <c:v>1.4777663000000001</c:v>
                </c:pt>
                <c:pt idx="301">
                  <c:v>1.4857737</c:v>
                </c:pt>
                <c:pt idx="302">
                  <c:v>1.4966941</c:v>
                </c:pt>
                <c:pt idx="303">
                  <c:v>1.5075078</c:v>
                </c:pt>
                <c:pt idx="304">
                  <c:v>1.5174456000000001</c:v>
                </c:pt>
                <c:pt idx="305">
                  <c:v>1.5267592999999999</c:v>
                </c:pt>
                <c:pt idx="306">
                  <c:v>1.5315702</c:v>
                </c:pt>
                <c:pt idx="307">
                  <c:v>1.5347431</c:v>
                </c:pt>
                <c:pt idx="308">
                  <c:v>1.5425414</c:v>
                </c:pt>
                <c:pt idx="309">
                  <c:v>1.5461463</c:v>
                </c:pt>
                <c:pt idx="310">
                  <c:v>1.5482248999999999</c:v>
                </c:pt>
                <c:pt idx="311">
                  <c:v>1.5515949</c:v>
                </c:pt>
                <c:pt idx="312">
                  <c:v>1.5538361999999999</c:v>
                </c:pt>
                <c:pt idx="313">
                  <c:v>1.5551219000000001</c:v>
                </c:pt>
                <c:pt idx="314">
                  <c:v>1.5560529999999999</c:v>
                </c:pt>
                <c:pt idx="315">
                  <c:v>1.5582332999999999</c:v>
                </c:pt>
                <c:pt idx="316">
                  <c:v>1.5619509</c:v>
                </c:pt>
                <c:pt idx="317">
                  <c:v>1.5590276000000001</c:v>
                </c:pt>
                <c:pt idx="318">
                  <c:v>1.5563488999999999</c:v>
                </c:pt>
                <c:pt idx="319">
                  <c:v>1.5530571</c:v>
                </c:pt>
                <c:pt idx="320">
                  <c:v>1.5501418</c:v>
                </c:pt>
                <c:pt idx="321">
                  <c:v>1.5491756000000001</c:v>
                </c:pt>
                <c:pt idx="322">
                  <c:v>1.5471661999999999</c:v>
                </c:pt>
                <c:pt idx="323">
                  <c:v>1.5457003</c:v>
                </c:pt>
                <c:pt idx="324">
                  <c:v>1.5430185999999999</c:v>
                </c:pt>
                <c:pt idx="325">
                  <c:v>1.5419364</c:v>
                </c:pt>
                <c:pt idx="326">
                  <c:v>1.5390822</c:v>
                </c:pt>
                <c:pt idx="327">
                  <c:v>1.5347264</c:v>
                </c:pt>
                <c:pt idx="328">
                  <c:v>1.52799</c:v>
                </c:pt>
                <c:pt idx="329">
                  <c:v>1.5221123000000001</c:v>
                </c:pt>
                <c:pt idx="330">
                  <c:v>1.5178967000000001</c:v>
                </c:pt>
                <c:pt idx="331">
                  <c:v>1.5126208999999999</c:v>
                </c:pt>
                <c:pt idx="332">
                  <c:v>1.5086257000000001</c:v>
                </c:pt>
                <c:pt idx="333">
                  <c:v>1.5037784999999999</c:v>
                </c:pt>
                <c:pt idx="334">
                  <c:v>1.5009505999999999</c:v>
                </c:pt>
                <c:pt idx="335">
                  <c:v>1.4993373000000001</c:v>
                </c:pt>
                <c:pt idx="336">
                  <c:v>1.5015744</c:v>
                </c:pt>
                <c:pt idx="337">
                  <c:v>1.5090113999999999</c:v>
                </c:pt>
                <c:pt idx="338">
                  <c:v>1.5111994</c:v>
                </c:pt>
                <c:pt idx="339">
                  <c:v>1.5171986</c:v>
                </c:pt>
                <c:pt idx="340">
                  <c:v>1.5256806999999999</c:v>
                </c:pt>
                <c:pt idx="341">
                  <c:v>1.5338722</c:v>
                </c:pt>
                <c:pt idx="342">
                  <c:v>1.5426203000000001</c:v>
                </c:pt>
                <c:pt idx="343">
                  <c:v>1.5516766</c:v>
                </c:pt>
                <c:pt idx="344">
                  <c:v>1.5602298999999999</c:v>
                </c:pt>
                <c:pt idx="345">
                  <c:v>1.5691856</c:v>
                </c:pt>
                <c:pt idx="346">
                  <c:v>1.5777540000000001</c:v>
                </c:pt>
                <c:pt idx="347">
                  <c:v>1.586473</c:v>
                </c:pt>
                <c:pt idx="348">
                  <c:v>1.5964906000000001</c:v>
                </c:pt>
                <c:pt idx="349">
                  <c:v>1.6079692000000001</c:v>
                </c:pt>
                <c:pt idx="350">
                  <c:v>1.6193347</c:v>
                </c:pt>
                <c:pt idx="351">
                  <c:v>1.6288047999999999</c:v>
                </c:pt>
                <c:pt idx="352">
                  <c:v>1.6413838000000001</c:v>
                </c:pt>
                <c:pt idx="353">
                  <c:v>1.6560079999999999</c:v>
                </c:pt>
                <c:pt idx="354">
                  <c:v>1.6706641</c:v>
                </c:pt>
                <c:pt idx="355">
                  <c:v>1.6842169</c:v>
                </c:pt>
                <c:pt idx="356">
                  <c:v>1.6976377</c:v>
                </c:pt>
                <c:pt idx="357">
                  <c:v>1.7116522999999999</c:v>
                </c:pt>
                <c:pt idx="358">
                  <c:v>1.7266302</c:v>
                </c:pt>
                <c:pt idx="359">
                  <c:v>1.7413086</c:v>
                </c:pt>
                <c:pt idx="360">
                  <c:v>1.753414</c:v>
                </c:pt>
                <c:pt idx="361">
                  <c:v>1.7662842999999999</c:v>
                </c:pt>
                <c:pt idx="362">
                  <c:v>1.7784584999999999</c:v>
                </c:pt>
                <c:pt idx="363">
                  <c:v>1.7927645000000001</c:v>
                </c:pt>
                <c:pt idx="364">
                  <c:v>1.8033819</c:v>
                </c:pt>
                <c:pt idx="365">
                  <c:v>1.8134170999999999</c:v>
                </c:pt>
                <c:pt idx="366">
                  <c:v>1.8228519000000001</c:v>
                </c:pt>
                <c:pt idx="367">
                  <c:v>1.8289746</c:v>
                </c:pt>
                <c:pt idx="368">
                  <c:v>1.8338774</c:v>
                </c:pt>
                <c:pt idx="369">
                  <c:v>1.8385130999999999</c:v>
                </c:pt>
                <c:pt idx="370">
                  <c:v>1.8400316999999999</c:v>
                </c:pt>
                <c:pt idx="371">
                  <c:v>1.8407589</c:v>
                </c:pt>
                <c:pt idx="372">
                  <c:v>1.8423723000000001</c:v>
                </c:pt>
                <c:pt idx="373">
                  <c:v>1.8453630999999999</c:v>
                </c:pt>
                <c:pt idx="374">
                  <c:v>1.8499265</c:v>
                </c:pt>
                <c:pt idx="375">
                  <c:v>1.8532470000000001</c:v>
                </c:pt>
                <c:pt idx="376">
                  <c:v>1.8575896999999999</c:v>
                </c:pt>
                <c:pt idx="377">
                  <c:v>1.8610275000000001</c:v>
                </c:pt>
                <c:pt idx="378">
                  <c:v>1.8666240999999999</c:v>
                </c:pt>
                <c:pt idx="379">
                  <c:v>1.870333</c:v>
                </c:pt>
                <c:pt idx="380">
                  <c:v>1.8731457</c:v>
                </c:pt>
                <c:pt idx="381">
                  <c:v>1.8764457999999999</c:v>
                </c:pt>
                <c:pt idx="382">
                  <c:v>1.8763540000000001</c:v>
                </c:pt>
                <c:pt idx="383">
                  <c:v>1.8746521</c:v>
                </c:pt>
                <c:pt idx="384">
                  <c:v>1.8747545000000001</c:v>
                </c:pt>
                <c:pt idx="385">
                  <c:v>1.8776016</c:v>
                </c:pt>
                <c:pt idx="386">
                  <c:v>1.8820954999999999</c:v>
                </c:pt>
                <c:pt idx="387">
                  <c:v>1.8856527999999999</c:v>
                </c:pt>
                <c:pt idx="388">
                  <c:v>1.8898330000000001</c:v>
                </c:pt>
                <c:pt idx="389">
                  <c:v>1.8933842000000001</c:v>
                </c:pt>
                <c:pt idx="390">
                  <c:v>1.8980075999999999</c:v>
                </c:pt>
                <c:pt idx="391">
                  <c:v>1.9014812000000001</c:v>
                </c:pt>
                <c:pt idx="392">
                  <c:v>1.9081935000000001</c:v>
                </c:pt>
                <c:pt idx="393">
                  <c:v>1.9137862999999999</c:v>
                </c:pt>
                <c:pt idx="394">
                  <c:v>1.9210662000000001</c:v>
                </c:pt>
                <c:pt idx="395">
                  <c:v>1.9280813000000001</c:v>
                </c:pt>
                <c:pt idx="396">
                  <c:v>1.9361378</c:v>
                </c:pt>
                <c:pt idx="397">
                  <c:v>1.9457848</c:v>
                </c:pt>
                <c:pt idx="398">
                  <c:v>1.9565201000000001</c:v>
                </c:pt>
                <c:pt idx="399">
                  <c:v>1.9671415000000001</c:v>
                </c:pt>
                <c:pt idx="400">
                  <c:v>1.9806659</c:v>
                </c:pt>
                <c:pt idx="401">
                  <c:v>1.9915632999999999</c:v>
                </c:pt>
                <c:pt idx="402">
                  <c:v>2.0040304999999998</c:v>
                </c:pt>
                <c:pt idx="403">
                  <c:v>2.0151965999999999</c:v>
                </c:pt>
                <c:pt idx="404">
                  <c:v>2.0257377999999999</c:v>
                </c:pt>
                <c:pt idx="405">
                  <c:v>2.0354787999999999</c:v>
                </c:pt>
                <c:pt idx="406">
                  <c:v>2.0442216000000002</c:v>
                </c:pt>
                <c:pt idx="407">
                  <c:v>2.0554404000000002</c:v>
                </c:pt>
                <c:pt idx="408">
                  <c:v>2.0635721999999999</c:v>
                </c:pt>
                <c:pt idx="409">
                  <c:v>2.0733136999999999</c:v>
                </c:pt>
                <c:pt idx="410">
                  <c:v>2.0838475000000001</c:v>
                </c:pt>
                <c:pt idx="411">
                  <c:v>2.0943746999999999</c:v>
                </c:pt>
                <c:pt idx="412">
                  <c:v>2.1057739</c:v>
                </c:pt>
                <c:pt idx="413">
                  <c:v>2.1242268000000002</c:v>
                </c:pt>
                <c:pt idx="414">
                  <c:v>2.1390425999999998</c:v>
                </c:pt>
                <c:pt idx="415">
                  <c:v>2.1514582999999998</c:v>
                </c:pt>
                <c:pt idx="416">
                  <c:v>2.1638926999999999</c:v>
                </c:pt>
                <c:pt idx="417">
                  <c:v>2.1762397</c:v>
                </c:pt>
                <c:pt idx="418">
                  <c:v>2.1876707</c:v>
                </c:pt>
                <c:pt idx="419">
                  <c:v>2.1983761999999998</c:v>
                </c:pt>
                <c:pt idx="420">
                  <c:v>2.2090212999999999</c:v>
                </c:pt>
                <c:pt idx="421">
                  <c:v>2.2198042999999998</c:v>
                </c:pt>
                <c:pt idx="422">
                  <c:v>2.2285105999999999</c:v>
                </c:pt>
                <c:pt idx="423">
                  <c:v>2.2371246999999999</c:v>
                </c:pt>
                <c:pt idx="424">
                  <c:v>2.2450568999999998</c:v>
                </c:pt>
                <c:pt idx="425">
                  <c:v>2.2533340000000002</c:v>
                </c:pt>
                <c:pt idx="426">
                  <c:v>2.2616266999999999</c:v>
                </c:pt>
                <c:pt idx="427">
                  <c:v>2.2686272000000001</c:v>
                </c:pt>
                <c:pt idx="428">
                  <c:v>2.2762107999999999</c:v>
                </c:pt>
                <c:pt idx="429">
                  <c:v>2.2866266</c:v>
                </c:pt>
                <c:pt idx="430">
                  <c:v>2.2956580999999998</c:v>
                </c:pt>
                <c:pt idx="431">
                  <c:v>2.3077366000000001</c:v>
                </c:pt>
                <c:pt idx="432">
                  <c:v>2.3177707000000001</c:v>
                </c:pt>
                <c:pt idx="433">
                  <c:v>2.3290818</c:v>
                </c:pt>
                <c:pt idx="434">
                  <c:v>2.3392865999999999</c:v>
                </c:pt>
                <c:pt idx="435">
                  <c:v>2.3490405000000001</c:v>
                </c:pt>
                <c:pt idx="436">
                  <c:v>2.3597114000000001</c:v>
                </c:pt>
                <c:pt idx="437">
                  <c:v>2.3679309000000002</c:v>
                </c:pt>
                <c:pt idx="438">
                  <c:v>2.3761853999999998</c:v>
                </c:pt>
                <c:pt idx="439">
                  <c:v>2.3833122000000002</c:v>
                </c:pt>
                <c:pt idx="440">
                  <c:v>2.3903870999999999</c:v>
                </c:pt>
                <c:pt idx="441">
                  <c:v>2.3980777</c:v>
                </c:pt>
                <c:pt idx="442">
                  <c:v>2.4054728000000001</c:v>
                </c:pt>
                <c:pt idx="443">
                  <c:v>2.4076116000000001</c:v>
                </c:pt>
                <c:pt idx="444">
                  <c:v>2.4125035000000001</c:v>
                </c:pt>
                <c:pt idx="445">
                  <c:v>2.4178180999999999</c:v>
                </c:pt>
                <c:pt idx="446">
                  <c:v>2.4215466999999999</c:v>
                </c:pt>
                <c:pt idx="447">
                  <c:v>2.4243190000000001</c:v>
                </c:pt>
                <c:pt idx="448">
                  <c:v>2.4272803999999999</c:v>
                </c:pt>
                <c:pt idx="449">
                  <c:v>2.4306700000000001</c:v>
                </c:pt>
                <c:pt idx="450">
                  <c:v>2.4340806000000001</c:v>
                </c:pt>
                <c:pt idx="451">
                  <c:v>2.4366542999999998</c:v>
                </c:pt>
                <c:pt idx="452">
                  <c:v>2.4396281000000002</c:v>
                </c:pt>
                <c:pt idx="453">
                  <c:v>2.4415252000000001</c:v>
                </c:pt>
                <c:pt idx="454">
                  <c:v>2.4444788000000002</c:v>
                </c:pt>
                <c:pt idx="455">
                  <c:v>2.4483111000000002</c:v>
                </c:pt>
                <c:pt idx="456">
                  <c:v>2.4497751999999999</c:v>
                </c:pt>
                <c:pt idx="457">
                  <c:v>2.4533016999999999</c:v>
                </c:pt>
                <c:pt idx="458">
                  <c:v>2.4555619000000002</c:v>
                </c:pt>
                <c:pt idx="459">
                  <c:v>2.4551921000000001</c:v>
                </c:pt>
                <c:pt idx="460">
                  <c:v>2.4552261999999998</c:v>
                </c:pt>
                <c:pt idx="461">
                  <c:v>2.4557848</c:v>
                </c:pt>
                <c:pt idx="462">
                  <c:v>2.4573634000000002</c:v>
                </c:pt>
                <c:pt idx="463">
                  <c:v>2.4566791000000001</c:v>
                </c:pt>
                <c:pt idx="464">
                  <c:v>2.4583001000000002</c:v>
                </c:pt>
                <c:pt idx="465">
                  <c:v>2.4616984999999998</c:v>
                </c:pt>
                <c:pt idx="466">
                  <c:v>2.4625257999999999</c:v>
                </c:pt>
                <c:pt idx="467">
                  <c:v>2.4634144</c:v>
                </c:pt>
                <c:pt idx="468">
                  <c:v>2.4637449</c:v>
                </c:pt>
                <c:pt idx="469">
                  <c:v>2.4654631999999999</c:v>
                </c:pt>
                <c:pt idx="470">
                  <c:v>2.4645571999999998</c:v>
                </c:pt>
                <c:pt idx="471">
                  <c:v>2.4645290000000002</c:v>
                </c:pt>
                <c:pt idx="472">
                  <c:v>2.4628527</c:v>
                </c:pt>
                <c:pt idx="473">
                  <c:v>2.4615064000000002</c:v>
                </c:pt>
                <c:pt idx="474">
                  <c:v>2.4605279000000002</c:v>
                </c:pt>
                <c:pt idx="475">
                  <c:v>2.4581615999999999</c:v>
                </c:pt>
                <c:pt idx="476">
                  <c:v>2.4569285000000001</c:v>
                </c:pt>
                <c:pt idx="477">
                  <c:v>2.4570775</c:v>
                </c:pt>
                <c:pt idx="478">
                  <c:v>2.4575882</c:v>
                </c:pt>
                <c:pt idx="479">
                  <c:v>2.4577803999999999</c:v>
                </c:pt>
                <c:pt idx="480">
                  <c:v>2.4590470999999998</c:v>
                </c:pt>
                <c:pt idx="481">
                  <c:v>2.4611657</c:v>
                </c:pt>
                <c:pt idx="482">
                  <c:v>2.4614750999999999</c:v>
                </c:pt>
                <c:pt idx="483">
                  <c:v>2.4632583000000001</c:v>
                </c:pt>
                <c:pt idx="484">
                  <c:v>2.4643326000000001</c:v>
                </c:pt>
                <c:pt idx="485">
                  <c:v>2.4651697000000001</c:v>
                </c:pt>
                <c:pt idx="486">
                  <c:v>2.4683301000000002</c:v>
                </c:pt>
                <c:pt idx="487">
                  <c:v>2.4701018000000001</c:v>
                </c:pt>
                <c:pt idx="488">
                  <c:v>2.4727933000000002</c:v>
                </c:pt>
                <c:pt idx="489">
                  <c:v>2.4761492999999999</c:v>
                </c:pt>
                <c:pt idx="490">
                  <c:v>2.4798727</c:v>
                </c:pt>
                <c:pt idx="491">
                  <c:v>2.4832649</c:v>
                </c:pt>
                <c:pt idx="492">
                  <c:v>2.4868717</c:v>
                </c:pt>
                <c:pt idx="493">
                  <c:v>2.4927956999999998</c:v>
                </c:pt>
                <c:pt idx="494">
                  <c:v>2.4964260999999999</c:v>
                </c:pt>
                <c:pt idx="495">
                  <c:v>2.4992676</c:v>
                </c:pt>
                <c:pt idx="496">
                  <c:v>2.5026025999999999</c:v>
                </c:pt>
                <c:pt idx="497">
                  <c:v>2.5082754999999999</c:v>
                </c:pt>
                <c:pt idx="498">
                  <c:v>2.5137638999999998</c:v>
                </c:pt>
                <c:pt idx="499">
                  <c:v>2.5177097000000002</c:v>
                </c:pt>
                <c:pt idx="500">
                  <c:v>2.5248754</c:v>
                </c:pt>
                <c:pt idx="501">
                  <c:v>2.5301437</c:v>
                </c:pt>
                <c:pt idx="502">
                  <c:v>2.5367587</c:v>
                </c:pt>
                <c:pt idx="503">
                  <c:v>2.5400543</c:v>
                </c:pt>
                <c:pt idx="504">
                  <c:v>2.5430278999999998</c:v>
                </c:pt>
                <c:pt idx="505">
                  <c:v>2.5456344999999998</c:v>
                </c:pt>
                <c:pt idx="506">
                  <c:v>2.5484357000000002</c:v>
                </c:pt>
                <c:pt idx="507">
                  <c:v>2.5502294999999999</c:v>
                </c:pt>
                <c:pt idx="508">
                  <c:v>2.5528282999999998</c:v>
                </c:pt>
                <c:pt idx="509">
                  <c:v>2.5560988999999998</c:v>
                </c:pt>
                <c:pt idx="510">
                  <c:v>2.5581467</c:v>
                </c:pt>
                <c:pt idx="511">
                  <c:v>2.5593474000000001</c:v>
                </c:pt>
                <c:pt idx="512">
                  <c:v>2.5606463000000002</c:v>
                </c:pt>
                <c:pt idx="513">
                  <c:v>2.5617131999999998</c:v>
                </c:pt>
                <c:pt idx="514">
                  <c:v>2.562351</c:v>
                </c:pt>
                <c:pt idx="515">
                  <c:v>2.5648963</c:v>
                </c:pt>
                <c:pt idx="516">
                  <c:v>2.5670552</c:v>
                </c:pt>
                <c:pt idx="517">
                  <c:v>2.5713387000000001</c:v>
                </c:pt>
                <c:pt idx="518">
                  <c:v>2.5744343000000001</c:v>
                </c:pt>
                <c:pt idx="519">
                  <c:v>2.5791371000000001</c:v>
                </c:pt>
                <c:pt idx="520">
                  <c:v>2.5837481000000002</c:v>
                </c:pt>
                <c:pt idx="521">
                  <c:v>2.5848078999999999</c:v>
                </c:pt>
                <c:pt idx="522">
                  <c:v>2.5853931999999999</c:v>
                </c:pt>
                <c:pt idx="523">
                  <c:v>2.5828001</c:v>
                </c:pt>
                <c:pt idx="524">
                  <c:v>2.5799059999999998</c:v>
                </c:pt>
                <c:pt idx="525">
                  <c:v>2.5766003</c:v>
                </c:pt>
                <c:pt idx="526">
                  <c:v>2.5737511999999998</c:v>
                </c:pt>
                <c:pt idx="527">
                  <c:v>2.5694268</c:v>
                </c:pt>
                <c:pt idx="528">
                  <c:v>2.5645761</c:v>
                </c:pt>
                <c:pt idx="529">
                  <c:v>2.5619442000000001</c:v>
                </c:pt>
                <c:pt idx="530">
                  <c:v>2.5571673000000001</c:v>
                </c:pt>
                <c:pt idx="531">
                  <c:v>2.5516982000000001</c:v>
                </c:pt>
                <c:pt idx="532">
                  <c:v>2.5459521000000001</c:v>
                </c:pt>
                <c:pt idx="533">
                  <c:v>2.5418425</c:v>
                </c:pt>
                <c:pt idx="534">
                  <c:v>2.5374857999999998</c:v>
                </c:pt>
                <c:pt idx="535">
                  <c:v>2.5342953000000001</c:v>
                </c:pt>
                <c:pt idx="536">
                  <c:v>2.5304321999999999</c:v>
                </c:pt>
                <c:pt idx="537">
                  <c:v>2.5274421999999999</c:v>
                </c:pt>
                <c:pt idx="538">
                  <c:v>2.5251619999999999</c:v>
                </c:pt>
                <c:pt idx="539">
                  <c:v>2.5229180000000002</c:v>
                </c:pt>
                <c:pt idx="540">
                  <c:v>2.5221806</c:v>
                </c:pt>
                <c:pt idx="541">
                  <c:v>2.5243096</c:v>
                </c:pt>
                <c:pt idx="542">
                  <c:v>2.5263871999999998</c:v>
                </c:pt>
                <c:pt idx="543">
                  <c:v>2.5284719</c:v>
                </c:pt>
                <c:pt idx="544">
                  <c:v>2.5327418000000002</c:v>
                </c:pt>
                <c:pt idx="545">
                  <c:v>2.5346419999999998</c:v>
                </c:pt>
                <c:pt idx="546">
                  <c:v>2.5358675000000002</c:v>
                </c:pt>
                <c:pt idx="547">
                  <c:v>2.5351819999999998</c:v>
                </c:pt>
                <c:pt idx="548">
                  <c:v>2.5349816999999999</c:v>
                </c:pt>
                <c:pt idx="549">
                  <c:v>2.5316968000000002</c:v>
                </c:pt>
                <c:pt idx="550">
                  <c:v>2.5304376999999998</c:v>
                </c:pt>
                <c:pt idx="551">
                  <c:v>2.5327125000000001</c:v>
                </c:pt>
                <c:pt idx="552">
                  <c:v>2.5355446000000001</c:v>
                </c:pt>
                <c:pt idx="553">
                  <c:v>2.5368434999999998</c:v>
                </c:pt>
                <c:pt idx="554">
                  <c:v>2.5410010999999999</c:v>
                </c:pt>
                <c:pt idx="555">
                  <c:v>2.5451590999999998</c:v>
                </c:pt>
                <c:pt idx="556">
                  <c:v>2.5497260000000002</c:v>
                </c:pt>
                <c:pt idx="557">
                  <c:v>2.5548847000000001</c:v>
                </c:pt>
                <c:pt idx="558">
                  <c:v>2.5605055999999999</c:v>
                </c:pt>
                <c:pt idx="559">
                  <c:v>2.5658373999999999</c:v>
                </c:pt>
                <c:pt idx="560">
                  <c:v>2.5705751999999999</c:v>
                </c:pt>
                <c:pt idx="561">
                  <c:v>2.5764656000000001</c:v>
                </c:pt>
                <c:pt idx="562">
                  <c:v>2.5830221</c:v>
                </c:pt>
                <c:pt idx="563">
                  <c:v>2.5898438000000001</c:v>
                </c:pt>
                <c:pt idx="564">
                  <c:v>2.5952532000000001</c:v>
                </c:pt>
                <c:pt idx="565">
                  <c:v>2.6028305999999999</c:v>
                </c:pt>
                <c:pt idx="566">
                  <c:v>2.6127677</c:v>
                </c:pt>
                <c:pt idx="567">
                  <c:v>2.6263404000000001</c:v>
                </c:pt>
                <c:pt idx="568">
                  <c:v>2.6377606</c:v>
                </c:pt>
                <c:pt idx="569">
                  <c:v>2.6492046999999999</c:v>
                </c:pt>
                <c:pt idx="570">
                  <c:v>2.6599417000000001</c:v>
                </c:pt>
                <c:pt idx="571">
                  <c:v>2.6693261000000001</c:v>
                </c:pt>
                <c:pt idx="572">
                  <c:v>2.6793456</c:v>
                </c:pt>
                <c:pt idx="573">
                  <c:v>2.6884611</c:v>
                </c:pt>
                <c:pt idx="574">
                  <c:v>2.696116</c:v>
                </c:pt>
                <c:pt idx="575">
                  <c:v>2.7025926</c:v>
                </c:pt>
                <c:pt idx="576">
                  <c:v>2.7095866000000002</c:v>
                </c:pt>
                <c:pt idx="577">
                  <c:v>2.7159455000000001</c:v>
                </c:pt>
                <c:pt idx="578">
                  <c:v>2.7249004999999999</c:v>
                </c:pt>
                <c:pt idx="579">
                  <c:v>2.7363164000000002</c:v>
                </c:pt>
                <c:pt idx="580">
                  <c:v>2.7433922000000002</c:v>
                </c:pt>
                <c:pt idx="581">
                  <c:v>2.7500081000000001</c:v>
                </c:pt>
                <c:pt idx="582">
                  <c:v>2.7554997999999999</c:v>
                </c:pt>
                <c:pt idx="583">
                  <c:v>2.7652752</c:v>
                </c:pt>
                <c:pt idx="584">
                  <c:v>2.7728057000000002</c:v>
                </c:pt>
                <c:pt idx="585">
                  <c:v>2.7815001000000001</c:v>
                </c:pt>
                <c:pt idx="586">
                  <c:v>2.7907907999999999</c:v>
                </c:pt>
                <c:pt idx="587">
                  <c:v>2.7995510000000001</c:v>
                </c:pt>
                <c:pt idx="588">
                  <c:v>2.8083464999999999</c:v>
                </c:pt>
                <c:pt idx="589">
                  <c:v>2.8162104999999999</c:v>
                </c:pt>
                <c:pt idx="590">
                  <c:v>2.8256705000000002</c:v>
                </c:pt>
                <c:pt idx="591">
                  <c:v>2.8396214999999998</c:v>
                </c:pt>
                <c:pt idx="592">
                  <c:v>2.8492413000000001</c:v>
                </c:pt>
                <c:pt idx="593">
                  <c:v>2.8586632999999999</c:v>
                </c:pt>
                <c:pt idx="594">
                  <c:v>2.8706684</c:v>
                </c:pt>
                <c:pt idx="595">
                  <c:v>2.8805356</c:v>
                </c:pt>
                <c:pt idx="596">
                  <c:v>2.8893968999999999</c:v>
                </c:pt>
                <c:pt idx="597">
                  <c:v>2.8932910000000001</c:v>
                </c:pt>
                <c:pt idx="598">
                  <c:v>2.8982508</c:v>
                </c:pt>
                <c:pt idx="599">
                  <c:v>2.9031920000000002</c:v>
                </c:pt>
                <c:pt idx="600">
                  <c:v>2.9056711000000002</c:v>
                </c:pt>
                <c:pt idx="601">
                  <c:v>2.9073462000000001</c:v>
                </c:pt>
                <c:pt idx="602">
                  <c:v>2.9096593999999998</c:v>
                </c:pt>
                <c:pt idx="603">
                  <c:v>2.9120065999999998</c:v>
                </c:pt>
                <c:pt idx="604">
                  <c:v>2.9145637</c:v>
                </c:pt>
                <c:pt idx="605">
                  <c:v>2.9179222999999999</c:v>
                </c:pt>
                <c:pt idx="606">
                  <c:v>2.9240165</c:v>
                </c:pt>
                <c:pt idx="607">
                  <c:v>2.9275574999999998</c:v>
                </c:pt>
                <c:pt idx="608">
                  <c:v>2.9275863000000002</c:v>
                </c:pt>
                <c:pt idx="609">
                  <c:v>2.9326959000000001</c:v>
                </c:pt>
                <c:pt idx="610">
                  <c:v>2.9386901999999999</c:v>
                </c:pt>
                <c:pt idx="611">
                  <c:v>2.9459914999999999</c:v>
                </c:pt>
                <c:pt idx="612">
                  <c:v>2.9533659999999999</c:v>
                </c:pt>
                <c:pt idx="613">
                  <c:v>2.9604249</c:v>
                </c:pt>
                <c:pt idx="614">
                  <c:v>2.9678165999999999</c:v>
                </c:pt>
                <c:pt idx="615">
                  <c:v>2.9730902000000001</c:v>
                </c:pt>
                <c:pt idx="616">
                  <c:v>2.9772918000000002</c:v>
                </c:pt>
                <c:pt idx="617">
                  <c:v>2.9816379999999998</c:v>
                </c:pt>
                <c:pt idx="618">
                  <c:v>2.9860424999999999</c:v>
                </c:pt>
                <c:pt idx="619">
                  <c:v>2.9902399000000002</c:v>
                </c:pt>
                <c:pt idx="620">
                  <c:v>2.9940581000000002</c:v>
                </c:pt>
                <c:pt idx="621">
                  <c:v>2.9924865</c:v>
                </c:pt>
                <c:pt idx="622">
                  <c:v>2.9969475000000001</c:v>
                </c:pt>
                <c:pt idx="623">
                  <c:v>2.9970536000000001</c:v>
                </c:pt>
                <c:pt idx="624">
                  <c:v>2.9951099999999999</c:v>
                </c:pt>
                <c:pt idx="625">
                  <c:v>2.9920857000000001</c:v>
                </c:pt>
                <c:pt idx="626">
                  <c:v>2.9893459999999998</c:v>
                </c:pt>
                <c:pt idx="627">
                  <c:v>2.9905965000000001</c:v>
                </c:pt>
                <c:pt idx="628">
                  <c:v>2.9900509999999998</c:v>
                </c:pt>
                <c:pt idx="629">
                  <c:v>2.9899355999999999</c:v>
                </c:pt>
                <c:pt idx="630">
                  <c:v>2.9918887999999999</c:v>
                </c:pt>
                <c:pt idx="631">
                  <c:v>2.9943035</c:v>
                </c:pt>
                <c:pt idx="632">
                  <c:v>2.9959905</c:v>
                </c:pt>
                <c:pt idx="633">
                  <c:v>2.9990070000000002</c:v>
                </c:pt>
                <c:pt idx="634">
                  <c:v>3.00265</c:v>
                </c:pt>
                <c:pt idx="635">
                  <c:v>3.0069468000000001</c:v>
                </c:pt>
                <c:pt idx="636">
                  <c:v>3.0059996</c:v>
                </c:pt>
                <c:pt idx="637">
                  <c:v>3.0136337000000002</c:v>
                </c:pt>
                <c:pt idx="638">
                  <c:v>3.0221026000000002</c:v>
                </c:pt>
                <c:pt idx="639">
                  <c:v>3.0233591</c:v>
                </c:pt>
                <c:pt idx="640">
                  <c:v>3.0258329000000002</c:v>
                </c:pt>
                <c:pt idx="641">
                  <c:v>3.0266747000000001</c:v>
                </c:pt>
                <c:pt idx="642">
                  <c:v>3.0301311000000002</c:v>
                </c:pt>
                <c:pt idx="643">
                  <c:v>3.0320954000000002</c:v>
                </c:pt>
                <c:pt idx="644">
                  <c:v>3.0352673999999999</c:v>
                </c:pt>
                <c:pt idx="645">
                  <c:v>3.039355</c:v>
                </c:pt>
                <c:pt idx="646">
                  <c:v>3.0450544000000002</c:v>
                </c:pt>
                <c:pt idx="647">
                  <c:v>3.0518679999999998</c:v>
                </c:pt>
                <c:pt idx="648">
                  <c:v>3.0580368</c:v>
                </c:pt>
                <c:pt idx="649">
                  <c:v>3.0648596000000001</c:v>
                </c:pt>
                <c:pt idx="650">
                  <c:v>3.0718543999999999</c:v>
                </c:pt>
                <c:pt idx="651">
                  <c:v>3.0820040999999998</c:v>
                </c:pt>
                <c:pt idx="652">
                  <c:v>3.0851983999999999</c:v>
                </c:pt>
                <c:pt idx="653">
                  <c:v>3.0926629999999999</c:v>
                </c:pt>
                <c:pt idx="654">
                  <c:v>3.1006524999999998</c:v>
                </c:pt>
                <c:pt idx="655">
                  <c:v>3.1099157000000002</c:v>
                </c:pt>
                <c:pt idx="656">
                  <c:v>3.1183746000000001</c:v>
                </c:pt>
                <c:pt idx="657">
                  <c:v>3.1223806999999999</c:v>
                </c:pt>
                <c:pt idx="658">
                  <c:v>3.1295717000000001</c:v>
                </c:pt>
                <c:pt idx="659">
                  <c:v>3.1344704999999999</c:v>
                </c:pt>
                <c:pt idx="660">
                  <c:v>3.1396239000000001</c:v>
                </c:pt>
                <c:pt idx="661">
                  <c:v>3.1438334000000001</c:v>
                </c:pt>
                <c:pt idx="662">
                  <c:v>3.1467531000000002</c:v>
                </c:pt>
                <c:pt idx="663">
                  <c:v>3.1474422999999998</c:v>
                </c:pt>
                <c:pt idx="664">
                  <c:v>3.1478305</c:v>
                </c:pt>
                <c:pt idx="665">
                  <c:v>3.1485504999999998</c:v>
                </c:pt>
                <c:pt idx="666">
                  <c:v>3.1518202</c:v>
                </c:pt>
                <c:pt idx="667">
                  <c:v>3.1488120999999998</c:v>
                </c:pt>
                <c:pt idx="668">
                  <c:v>3.1454792</c:v>
                </c:pt>
                <c:pt idx="669">
                  <c:v>3.1435613999999998</c:v>
                </c:pt>
                <c:pt idx="670">
                  <c:v>3.1422998999999998</c:v>
                </c:pt>
                <c:pt idx="671">
                  <c:v>3.1448765000000001</c:v>
                </c:pt>
                <c:pt idx="672">
                  <c:v>3.1483593000000001</c:v>
                </c:pt>
                <c:pt idx="673">
                  <c:v>3.1505486999999999</c:v>
                </c:pt>
                <c:pt idx="674">
                  <c:v>3.1515346000000002</c:v>
                </c:pt>
                <c:pt idx="675">
                  <c:v>3.1520655</c:v>
                </c:pt>
                <c:pt idx="676">
                  <c:v>3.1512815999999999</c:v>
                </c:pt>
                <c:pt idx="677">
                  <c:v>3.1508074000000001</c:v>
                </c:pt>
                <c:pt idx="678">
                  <c:v>3.1514248999999999</c:v>
                </c:pt>
                <c:pt idx="679">
                  <c:v>3.1512730000000002</c:v>
                </c:pt>
                <c:pt idx="680">
                  <c:v>3.1496350999999998</c:v>
                </c:pt>
                <c:pt idx="681">
                  <c:v>3.1443222</c:v>
                </c:pt>
                <c:pt idx="682">
                  <c:v>3.1436551000000001</c:v>
                </c:pt>
                <c:pt idx="683">
                  <c:v>3.1433643999999998</c:v>
                </c:pt>
                <c:pt idx="684">
                  <c:v>3.1446033</c:v>
                </c:pt>
                <c:pt idx="685">
                  <c:v>3.1446583000000001</c:v>
                </c:pt>
                <c:pt idx="686">
                  <c:v>3.1427553000000001</c:v>
                </c:pt>
                <c:pt idx="687">
                  <c:v>3.1421527999999999</c:v>
                </c:pt>
                <c:pt idx="688">
                  <c:v>3.1401764999999999</c:v>
                </c:pt>
                <c:pt idx="689">
                  <c:v>3.1409433</c:v>
                </c:pt>
                <c:pt idx="690">
                  <c:v>3.1409655000000001</c:v>
                </c:pt>
                <c:pt idx="691">
                  <c:v>3.1421728</c:v>
                </c:pt>
                <c:pt idx="692">
                  <c:v>3.1443713</c:v>
                </c:pt>
                <c:pt idx="693">
                  <c:v>3.1495367999999999</c:v>
                </c:pt>
                <c:pt idx="694">
                  <c:v>3.154007</c:v>
                </c:pt>
                <c:pt idx="695">
                  <c:v>3.1573335999999999</c:v>
                </c:pt>
                <c:pt idx="696">
                  <c:v>3.1608871999999999</c:v>
                </c:pt>
                <c:pt idx="697">
                  <c:v>3.1652581999999998</c:v>
                </c:pt>
                <c:pt idx="698">
                  <c:v>3.1723811999999998</c:v>
                </c:pt>
                <c:pt idx="699">
                  <c:v>3.1749396000000001</c:v>
                </c:pt>
                <c:pt idx="700">
                  <c:v>3.1762079999999999</c:v>
                </c:pt>
                <c:pt idx="701">
                  <c:v>3.1750335999999999</c:v>
                </c:pt>
                <c:pt idx="702">
                  <c:v>3.1691891999999999</c:v>
                </c:pt>
                <c:pt idx="703">
                  <c:v>3.1645805999999999</c:v>
                </c:pt>
                <c:pt idx="704">
                  <c:v>3.1613188000000001</c:v>
                </c:pt>
                <c:pt idx="705">
                  <c:v>3.1591086000000002</c:v>
                </c:pt>
                <c:pt idx="706">
                  <c:v>3.1577988000000001</c:v>
                </c:pt>
                <c:pt idx="707">
                  <c:v>3.1582252999999998</c:v>
                </c:pt>
                <c:pt idx="708">
                  <c:v>3.158766</c:v>
                </c:pt>
                <c:pt idx="709">
                  <c:v>3.1582577000000001</c:v>
                </c:pt>
                <c:pt idx="710">
                  <c:v>3.1574867000000002</c:v>
                </c:pt>
                <c:pt idx="711">
                  <c:v>3.1575394000000001</c:v>
                </c:pt>
                <c:pt idx="712">
                  <c:v>3.1575338999999998</c:v>
                </c:pt>
                <c:pt idx="713">
                  <c:v>3.1567891000000001</c:v>
                </c:pt>
                <c:pt idx="714">
                  <c:v>3.1553871999999998</c:v>
                </c:pt>
                <c:pt idx="715">
                  <c:v>3.1531646000000002</c:v>
                </c:pt>
                <c:pt idx="716">
                  <c:v>3.1542528000000001</c:v>
                </c:pt>
                <c:pt idx="717">
                  <c:v>3.1512248999999999</c:v>
                </c:pt>
                <c:pt idx="718">
                  <c:v>3.1466099999999999</c:v>
                </c:pt>
                <c:pt idx="719">
                  <c:v>3.1412640000000001</c:v>
                </c:pt>
                <c:pt idx="720">
                  <c:v>3.1356030000000001</c:v>
                </c:pt>
                <c:pt idx="721">
                  <c:v>3.1302941</c:v>
                </c:pt>
                <c:pt idx="722">
                  <c:v>3.1257777</c:v>
                </c:pt>
                <c:pt idx="723">
                  <c:v>3.1196755999999999</c:v>
                </c:pt>
                <c:pt idx="724">
                  <c:v>3.1136078999999999</c:v>
                </c:pt>
                <c:pt idx="725">
                  <c:v>3.1088645000000001</c:v>
                </c:pt>
                <c:pt idx="726">
                  <c:v>3.1031721000000001</c:v>
                </c:pt>
                <c:pt idx="727">
                  <c:v>3.0973055</c:v>
                </c:pt>
                <c:pt idx="728">
                  <c:v>3.0891266000000002</c:v>
                </c:pt>
                <c:pt idx="729">
                  <c:v>3.0863489999999998</c:v>
                </c:pt>
                <c:pt idx="730">
                  <c:v>3.085083</c:v>
                </c:pt>
                <c:pt idx="731">
                  <c:v>3.0832769999999998</c:v>
                </c:pt>
                <c:pt idx="732">
                  <c:v>3.0817747</c:v>
                </c:pt>
                <c:pt idx="733">
                  <c:v>3.0821486</c:v>
                </c:pt>
                <c:pt idx="734">
                  <c:v>3.0807095000000002</c:v>
                </c:pt>
                <c:pt idx="735">
                  <c:v>3.0791561999999999</c:v>
                </c:pt>
                <c:pt idx="736">
                  <c:v>3.0761805</c:v>
                </c:pt>
                <c:pt idx="737">
                  <c:v>3.0710537000000002</c:v>
                </c:pt>
                <c:pt idx="738">
                  <c:v>3.0643289</c:v>
                </c:pt>
                <c:pt idx="739">
                  <c:v>3.0570067999999999</c:v>
                </c:pt>
                <c:pt idx="740">
                  <c:v>3.0506017000000001</c:v>
                </c:pt>
                <c:pt idx="741">
                  <c:v>3.0445991000000001</c:v>
                </c:pt>
                <c:pt idx="742">
                  <c:v>3.0383526999999999</c:v>
                </c:pt>
                <c:pt idx="743">
                  <c:v>3.0293176000000002</c:v>
                </c:pt>
                <c:pt idx="744">
                  <c:v>3.0208118000000002</c:v>
                </c:pt>
                <c:pt idx="745">
                  <c:v>3.0137067000000002</c:v>
                </c:pt>
                <c:pt idx="746">
                  <c:v>3.0045209000000002</c:v>
                </c:pt>
                <c:pt idx="747">
                  <c:v>2.9998193</c:v>
                </c:pt>
                <c:pt idx="748">
                  <c:v>2.9968669000000001</c:v>
                </c:pt>
                <c:pt idx="749">
                  <c:v>2.9926094999999999</c:v>
                </c:pt>
                <c:pt idx="750">
                  <c:v>2.9883508999999999</c:v>
                </c:pt>
                <c:pt idx="751">
                  <c:v>2.9823483999999998</c:v>
                </c:pt>
                <c:pt idx="752">
                  <c:v>2.9757812000000001</c:v>
                </c:pt>
                <c:pt idx="753">
                  <c:v>2.9676594999999999</c:v>
                </c:pt>
                <c:pt idx="754">
                  <c:v>2.9602127</c:v>
                </c:pt>
                <c:pt idx="755">
                  <c:v>2.9508166</c:v>
                </c:pt>
                <c:pt idx="756">
                  <c:v>2.9425838</c:v>
                </c:pt>
                <c:pt idx="757">
                  <c:v>2.9326452999999999</c:v>
                </c:pt>
                <c:pt idx="758">
                  <c:v>2.9220245</c:v>
                </c:pt>
                <c:pt idx="759">
                  <c:v>2.9102858999999999</c:v>
                </c:pt>
                <c:pt idx="760">
                  <c:v>2.8976435999999999</c:v>
                </c:pt>
                <c:pt idx="761">
                  <c:v>2.8850129</c:v>
                </c:pt>
                <c:pt idx="762">
                  <c:v>2.8741786</c:v>
                </c:pt>
                <c:pt idx="763">
                  <c:v>2.8602028000000002</c:v>
                </c:pt>
                <c:pt idx="764">
                  <c:v>2.8466315</c:v>
                </c:pt>
                <c:pt idx="765">
                  <c:v>2.8311554999999999</c:v>
                </c:pt>
                <c:pt idx="766">
                  <c:v>2.8177110999999999</c:v>
                </c:pt>
                <c:pt idx="767">
                  <c:v>2.8012581000000001</c:v>
                </c:pt>
                <c:pt idx="768">
                  <c:v>2.7860548000000001</c:v>
                </c:pt>
                <c:pt idx="769">
                  <c:v>2.7729219999999999</c:v>
                </c:pt>
                <c:pt idx="770">
                  <c:v>2.7602205</c:v>
                </c:pt>
                <c:pt idx="771">
                  <c:v>2.7468697999999998</c:v>
                </c:pt>
                <c:pt idx="772">
                  <c:v>2.7313217999999999</c:v>
                </c:pt>
                <c:pt idx="773">
                  <c:v>2.717768</c:v>
                </c:pt>
                <c:pt idx="774">
                  <c:v>2.7018610999999999</c:v>
                </c:pt>
                <c:pt idx="775">
                  <c:v>2.6853948000000001</c:v>
                </c:pt>
                <c:pt idx="776">
                  <c:v>2.6696192999999999</c:v>
                </c:pt>
                <c:pt idx="777">
                  <c:v>2.6549627999999998</c:v>
                </c:pt>
                <c:pt idx="778">
                  <c:v>2.6385182999999999</c:v>
                </c:pt>
                <c:pt idx="779">
                  <c:v>2.6238307999999999</c:v>
                </c:pt>
                <c:pt idx="780">
                  <c:v>2.6092205000000002</c:v>
                </c:pt>
                <c:pt idx="781">
                  <c:v>2.5946536</c:v>
                </c:pt>
                <c:pt idx="782">
                  <c:v>2.5813459999999999</c:v>
                </c:pt>
                <c:pt idx="783">
                  <c:v>2.5694303999999999</c:v>
                </c:pt>
                <c:pt idx="784">
                  <c:v>2.5599642</c:v>
                </c:pt>
                <c:pt idx="785">
                  <c:v>2.5514988999999999</c:v>
                </c:pt>
                <c:pt idx="786">
                  <c:v>2.5398630999999998</c:v>
                </c:pt>
                <c:pt idx="787">
                  <c:v>2.5326672000000001</c:v>
                </c:pt>
                <c:pt idx="788">
                  <c:v>2.5257192000000002</c:v>
                </c:pt>
                <c:pt idx="789">
                  <c:v>2.5213684999999999</c:v>
                </c:pt>
                <c:pt idx="790">
                  <c:v>2.5168018000000001</c:v>
                </c:pt>
                <c:pt idx="791">
                  <c:v>2.5123384</c:v>
                </c:pt>
                <c:pt idx="792">
                  <c:v>2.5087082000000001</c:v>
                </c:pt>
                <c:pt idx="793">
                  <c:v>2.5070100000000002</c:v>
                </c:pt>
                <c:pt idx="794">
                  <c:v>2.5033479000000001</c:v>
                </c:pt>
                <c:pt idx="795">
                  <c:v>2.5012503000000001</c:v>
                </c:pt>
                <c:pt idx="796">
                  <c:v>2.4980606999999999</c:v>
                </c:pt>
                <c:pt idx="797">
                  <c:v>2.4990573</c:v>
                </c:pt>
                <c:pt idx="798">
                  <c:v>2.4982196999999999</c:v>
                </c:pt>
                <c:pt idx="799">
                  <c:v>2.4967237</c:v>
                </c:pt>
                <c:pt idx="800">
                  <c:v>2.4954534000000002</c:v>
                </c:pt>
                <c:pt idx="801">
                  <c:v>2.4942687000000001</c:v>
                </c:pt>
                <c:pt idx="802">
                  <c:v>2.4965164999999998</c:v>
                </c:pt>
                <c:pt idx="803">
                  <c:v>2.4983113000000001</c:v>
                </c:pt>
                <c:pt idx="804">
                  <c:v>2.5022438</c:v>
                </c:pt>
                <c:pt idx="805">
                  <c:v>2.5062878</c:v>
                </c:pt>
                <c:pt idx="806">
                  <c:v>2.5099529999999999</c:v>
                </c:pt>
                <c:pt idx="807">
                  <c:v>2.5106380000000001</c:v>
                </c:pt>
                <c:pt idx="808">
                  <c:v>2.5093546</c:v>
                </c:pt>
                <c:pt idx="809">
                  <c:v>2.507565</c:v>
                </c:pt>
                <c:pt idx="810">
                  <c:v>2.5043576000000001</c:v>
                </c:pt>
                <c:pt idx="811">
                  <c:v>2.5028741000000001</c:v>
                </c:pt>
                <c:pt idx="812">
                  <c:v>2.4993881999999998</c:v>
                </c:pt>
                <c:pt idx="813">
                  <c:v>2.4963039999999999</c:v>
                </c:pt>
                <c:pt idx="814">
                  <c:v>2.4904912000000001</c:v>
                </c:pt>
                <c:pt idx="815">
                  <c:v>2.4830706</c:v>
                </c:pt>
                <c:pt idx="816">
                  <c:v>2.4792662000000001</c:v>
                </c:pt>
                <c:pt idx="817">
                  <c:v>2.4710407000000001</c:v>
                </c:pt>
                <c:pt idx="818">
                  <c:v>2.4632263000000001</c:v>
                </c:pt>
                <c:pt idx="819">
                  <c:v>2.4527652</c:v>
                </c:pt>
                <c:pt idx="820">
                  <c:v>2.4414338999999998</c:v>
                </c:pt>
                <c:pt idx="821">
                  <c:v>2.4307349</c:v>
                </c:pt>
                <c:pt idx="822">
                  <c:v>2.4189156999999999</c:v>
                </c:pt>
                <c:pt idx="823">
                  <c:v>2.4101846</c:v>
                </c:pt>
                <c:pt idx="824">
                  <c:v>2.4029395999999998</c:v>
                </c:pt>
                <c:pt idx="825">
                  <c:v>2.3943938999999999</c:v>
                </c:pt>
                <c:pt idx="826">
                  <c:v>2.3866874999999999</c:v>
                </c:pt>
                <c:pt idx="827">
                  <c:v>2.3770381999999999</c:v>
                </c:pt>
                <c:pt idx="828">
                  <c:v>2.369173</c:v>
                </c:pt>
                <c:pt idx="829">
                  <c:v>2.3618484</c:v>
                </c:pt>
                <c:pt idx="830">
                  <c:v>2.3534359999999999</c:v>
                </c:pt>
                <c:pt idx="831">
                  <c:v>2.3450122000000002</c:v>
                </c:pt>
                <c:pt idx="832">
                  <c:v>2.3356330000000001</c:v>
                </c:pt>
                <c:pt idx="833">
                  <c:v>2.3285421999999998</c:v>
                </c:pt>
                <c:pt idx="834">
                  <c:v>2.3197803000000001</c:v>
                </c:pt>
                <c:pt idx="835">
                  <c:v>2.3130958000000001</c:v>
                </c:pt>
                <c:pt idx="836">
                  <c:v>2.3050272000000001</c:v>
                </c:pt>
                <c:pt idx="837">
                  <c:v>2.2991115999999998</c:v>
                </c:pt>
                <c:pt idx="838">
                  <c:v>2.2954308999999999</c:v>
                </c:pt>
                <c:pt idx="839">
                  <c:v>2.2928212000000001</c:v>
                </c:pt>
                <c:pt idx="840">
                  <c:v>2.2925806</c:v>
                </c:pt>
                <c:pt idx="841">
                  <c:v>2.2912718999999999</c:v>
                </c:pt>
                <c:pt idx="842">
                  <c:v>2.2900817</c:v>
                </c:pt>
                <c:pt idx="843">
                  <c:v>2.2884057000000002</c:v>
                </c:pt>
                <c:pt idx="844">
                  <c:v>2.2880805</c:v>
                </c:pt>
                <c:pt idx="845">
                  <c:v>2.2887347</c:v>
                </c:pt>
                <c:pt idx="846">
                  <c:v>2.2884218999999999</c:v>
                </c:pt>
                <c:pt idx="847">
                  <c:v>2.2901126999999999</c:v>
                </c:pt>
                <c:pt idx="848">
                  <c:v>2.2914436</c:v>
                </c:pt>
                <c:pt idx="849">
                  <c:v>2.2927526999999999</c:v>
                </c:pt>
                <c:pt idx="850">
                  <c:v>2.2948127</c:v>
                </c:pt>
                <c:pt idx="851">
                  <c:v>2.2953969999999999</c:v>
                </c:pt>
                <c:pt idx="852">
                  <c:v>2.2955103000000001</c:v>
                </c:pt>
                <c:pt idx="853">
                  <c:v>2.2943242000000001</c:v>
                </c:pt>
                <c:pt idx="854">
                  <c:v>2.2926624000000002</c:v>
                </c:pt>
                <c:pt idx="855">
                  <c:v>2.2919021000000002</c:v>
                </c:pt>
                <c:pt idx="856">
                  <c:v>2.2896366000000001</c:v>
                </c:pt>
                <c:pt idx="857">
                  <c:v>2.2868629</c:v>
                </c:pt>
                <c:pt idx="858">
                  <c:v>2.2824116000000001</c:v>
                </c:pt>
                <c:pt idx="859">
                  <c:v>2.2778485000000002</c:v>
                </c:pt>
                <c:pt idx="860">
                  <c:v>2.2745975999999999</c:v>
                </c:pt>
                <c:pt idx="861">
                  <c:v>2.2721689</c:v>
                </c:pt>
                <c:pt idx="862">
                  <c:v>2.2687054</c:v>
                </c:pt>
                <c:pt idx="863">
                  <c:v>2.2647064000000001</c:v>
                </c:pt>
                <c:pt idx="864">
                  <c:v>2.262006</c:v>
                </c:pt>
                <c:pt idx="865">
                  <c:v>2.2576575000000001</c:v>
                </c:pt>
                <c:pt idx="866">
                  <c:v>2.2544333999999999</c:v>
                </c:pt>
                <c:pt idx="867">
                  <c:v>2.2509062000000002</c:v>
                </c:pt>
                <c:pt idx="868">
                  <c:v>2.2502521999999998</c:v>
                </c:pt>
                <c:pt idx="869">
                  <c:v>2.2489629</c:v>
                </c:pt>
                <c:pt idx="870">
                  <c:v>2.2463961000000001</c:v>
                </c:pt>
                <c:pt idx="871">
                  <c:v>2.2442199999999999</c:v>
                </c:pt>
                <c:pt idx="872">
                  <c:v>2.2432200999999998</c:v>
                </c:pt>
                <c:pt idx="873">
                  <c:v>2.2415709000000001</c:v>
                </c:pt>
                <c:pt idx="874">
                  <c:v>2.2392699999999999</c:v>
                </c:pt>
                <c:pt idx="875">
                  <c:v>2.2364397</c:v>
                </c:pt>
                <c:pt idx="876">
                  <c:v>2.2326529000000002</c:v>
                </c:pt>
                <c:pt idx="877">
                  <c:v>2.2286160000000002</c:v>
                </c:pt>
                <c:pt idx="878">
                  <c:v>2.2242429000000001</c:v>
                </c:pt>
                <c:pt idx="879">
                  <c:v>2.221184</c:v>
                </c:pt>
                <c:pt idx="880">
                  <c:v>2.2157550000000001</c:v>
                </c:pt>
                <c:pt idx="881">
                  <c:v>2.2098124000000001</c:v>
                </c:pt>
                <c:pt idx="882">
                  <c:v>2.2030987999999998</c:v>
                </c:pt>
                <c:pt idx="883">
                  <c:v>2.1951641999999998</c:v>
                </c:pt>
                <c:pt idx="884">
                  <c:v>2.1891986999999999</c:v>
                </c:pt>
                <c:pt idx="885">
                  <c:v>2.1827003999999999</c:v>
                </c:pt>
                <c:pt idx="886">
                  <c:v>2.1775923000000001</c:v>
                </c:pt>
                <c:pt idx="887">
                  <c:v>2.1734331</c:v>
                </c:pt>
                <c:pt idx="888">
                  <c:v>2.1726212999999999</c:v>
                </c:pt>
                <c:pt idx="889">
                  <c:v>2.1719024</c:v>
                </c:pt>
                <c:pt idx="890">
                  <c:v>2.1709025</c:v>
                </c:pt>
                <c:pt idx="891">
                  <c:v>2.1695967</c:v>
                </c:pt>
                <c:pt idx="892">
                  <c:v>2.1691132</c:v>
                </c:pt>
                <c:pt idx="893">
                  <c:v>2.1692569000000002</c:v>
                </c:pt>
                <c:pt idx="894">
                  <c:v>2.1678779000000001</c:v>
                </c:pt>
                <c:pt idx="895">
                  <c:v>2.1671893999999998</c:v>
                </c:pt>
                <c:pt idx="896">
                  <c:v>2.1667578000000001</c:v>
                </c:pt>
                <c:pt idx="897">
                  <c:v>2.1656501000000001</c:v>
                </c:pt>
                <c:pt idx="898">
                  <c:v>2.1602106000000001</c:v>
                </c:pt>
                <c:pt idx="899">
                  <c:v>2.1570067000000002</c:v>
                </c:pt>
                <c:pt idx="900">
                  <c:v>2.1540587000000002</c:v>
                </c:pt>
                <c:pt idx="901">
                  <c:v>2.1509315999999998</c:v>
                </c:pt>
                <c:pt idx="902">
                  <c:v>2.1478305</c:v>
                </c:pt>
                <c:pt idx="903">
                  <c:v>2.1437089</c:v>
                </c:pt>
                <c:pt idx="904">
                  <c:v>2.1395628000000002</c:v>
                </c:pt>
                <c:pt idx="905">
                  <c:v>2.1354867999999998</c:v>
                </c:pt>
                <c:pt idx="906">
                  <c:v>2.1317927999999999</c:v>
                </c:pt>
                <c:pt idx="907">
                  <c:v>2.1285542999999998</c:v>
                </c:pt>
                <c:pt idx="908">
                  <c:v>2.1256886000000002</c:v>
                </c:pt>
                <c:pt idx="909">
                  <c:v>2.1207479999999999</c:v>
                </c:pt>
                <c:pt idx="910">
                  <c:v>2.1174607000000001</c:v>
                </c:pt>
                <c:pt idx="911">
                  <c:v>2.1160855000000001</c:v>
                </c:pt>
                <c:pt idx="912">
                  <c:v>2.1157298</c:v>
                </c:pt>
                <c:pt idx="913">
                  <c:v>2.1134092999999998</c:v>
                </c:pt>
                <c:pt idx="914">
                  <c:v>2.1089649000000001</c:v>
                </c:pt>
                <c:pt idx="915">
                  <c:v>2.1042976000000002</c:v>
                </c:pt>
                <c:pt idx="916">
                  <c:v>2.0991197000000001</c:v>
                </c:pt>
                <c:pt idx="917">
                  <c:v>2.0939095000000001</c:v>
                </c:pt>
                <c:pt idx="918">
                  <c:v>2.0899241000000002</c:v>
                </c:pt>
                <c:pt idx="919">
                  <c:v>2.0833453999999998</c:v>
                </c:pt>
                <c:pt idx="920">
                  <c:v>2.0769508000000001</c:v>
                </c:pt>
                <c:pt idx="921">
                  <c:v>2.0698926000000002</c:v>
                </c:pt>
                <c:pt idx="922">
                  <c:v>2.0639617000000001</c:v>
                </c:pt>
                <c:pt idx="923">
                  <c:v>2.0579364</c:v>
                </c:pt>
                <c:pt idx="924">
                  <c:v>2.0528238000000001</c:v>
                </c:pt>
                <c:pt idx="925">
                  <c:v>2.0483012</c:v>
                </c:pt>
                <c:pt idx="926">
                  <c:v>2.0439975000000001</c:v>
                </c:pt>
                <c:pt idx="927">
                  <c:v>2.0394076999999999</c:v>
                </c:pt>
                <c:pt idx="928">
                  <c:v>2.0372534</c:v>
                </c:pt>
                <c:pt idx="929">
                  <c:v>2.0328843999999999</c:v>
                </c:pt>
                <c:pt idx="930">
                  <c:v>2.0263870000000002</c:v>
                </c:pt>
                <c:pt idx="931">
                  <c:v>2.0184920000000002</c:v>
                </c:pt>
                <c:pt idx="932">
                  <c:v>2.0101898</c:v>
                </c:pt>
                <c:pt idx="933">
                  <c:v>2.0028535999999999</c:v>
                </c:pt>
                <c:pt idx="934">
                  <c:v>1.9950323000000001</c:v>
                </c:pt>
                <c:pt idx="935">
                  <c:v>1.9866965000000001</c:v>
                </c:pt>
                <c:pt idx="936">
                  <c:v>1.9788536999999999</c:v>
                </c:pt>
                <c:pt idx="937">
                  <c:v>1.970448</c:v>
                </c:pt>
                <c:pt idx="938">
                  <c:v>1.9628433999999999</c:v>
                </c:pt>
                <c:pt idx="939">
                  <c:v>1.9564408</c:v>
                </c:pt>
                <c:pt idx="940">
                  <c:v>1.9506675</c:v>
                </c:pt>
                <c:pt idx="941">
                  <c:v>1.9441299000000001</c:v>
                </c:pt>
                <c:pt idx="942">
                  <c:v>1.9370620000000001</c:v>
                </c:pt>
                <c:pt idx="943">
                  <c:v>1.9315857000000001</c:v>
                </c:pt>
                <c:pt idx="944">
                  <c:v>1.9252053</c:v>
                </c:pt>
                <c:pt idx="945">
                  <c:v>1.9204589999999999</c:v>
                </c:pt>
                <c:pt idx="946">
                  <c:v>1.9147817</c:v>
                </c:pt>
                <c:pt idx="947">
                  <c:v>1.9089593</c:v>
                </c:pt>
                <c:pt idx="948">
                  <c:v>1.9009792000000001</c:v>
                </c:pt>
                <c:pt idx="949">
                  <c:v>1.8953437</c:v>
                </c:pt>
                <c:pt idx="950">
                  <c:v>1.8897311999999999</c:v>
                </c:pt>
                <c:pt idx="951">
                  <c:v>1.8843232000000001</c:v>
                </c:pt>
                <c:pt idx="952">
                  <c:v>1.8774405000000001</c:v>
                </c:pt>
                <c:pt idx="953">
                  <c:v>1.8707087</c:v>
                </c:pt>
                <c:pt idx="954">
                  <c:v>1.8642751</c:v>
                </c:pt>
                <c:pt idx="955">
                  <c:v>1.8575208999999999</c:v>
                </c:pt>
                <c:pt idx="956">
                  <c:v>1.846185</c:v>
                </c:pt>
                <c:pt idx="957">
                  <c:v>1.8387461</c:v>
                </c:pt>
                <c:pt idx="958">
                  <c:v>1.8313744999999999</c:v>
                </c:pt>
                <c:pt idx="959">
                  <c:v>1.8228610000000001</c:v>
                </c:pt>
                <c:pt idx="960">
                  <c:v>1.8169701</c:v>
                </c:pt>
                <c:pt idx="961">
                  <c:v>1.8124399</c:v>
                </c:pt>
                <c:pt idx="962">
                  <c:v>1.8079795000000001</c:v>
                </c:pt>
                <c:pt idx="963">
                  <c:v>1.8042171</c:v>
                </c:pt>
                <c:pt idx="964">
                  <c:v>1.8007548</c:v>
                </c:pt>
                <c:pt idx="965">
                  <c:v>1.7996664</c:v>
                </c:pt>
                <c:pt idx="966">
                  <c:v>1.7984467</c:v>
                </c:pt>
                <c:pt idx="967">
                  <c:v>1.7967057</c:v>
                </c:pt>
                <c:pt idx="968">
                  <c:v>1.7944549000000001</c:v>
                </c:pt>
                <c:pt idx="969">
                  <c:v>1.7911302</c:v>
                </c:pt>
                <c:pt idx="970">
                  <c:v>1.7872532999999999</c:v>
                </c:pt>
                <c:pt idx="971">
                  <c:v>1.7798750000000001</c:v>
                </c:pt>
                <c:pt idx="972">
                  <c:v>1.7765302999999999</c:v>
                </c:pt>
                <c:pt idx="973">
                  <c:v>1.7746420000000001</c:v>
                </c:pt>
                <c:pt idx="974">
                  <c:v>1.7706929</c:v>
                </c:pt>
                <c:pt idx="975">
                  <c:v>1.7657185</c:v>
                </c:pt>
                <c:pt idx="976">
                  <c:v>1.7614402</c:v>
                </c:pt>
                <c:pt idx="977">
                  <c:v>1.7561462000000001</c:v>
                </c:pt>
                <c:pt idx="978">
                  <c:v>1.7493646</c:v>
                </c:pt>
                <c:pt idx="979">
                  <c:v>1.7431576</c:v>
                </c:pt>
                <c:pt idx="980">
                  <c:v>1.7366490000000001</c:v>
                </c:pt>
                <c:pt idx="981">
                  <c:v>1.7311287</c:v>
                </c:pt>
                <c:pt idx="982">
                  <c:v>1.7267015999999999</c:v>
                </c:pt>
                <c:pt idx="983">
                  <c:v>1.7211274999999999</c:v>
                </c:pt>
                <c:pt idx="984">
                  <c:v>1.7159918999999999</c:v>
                </c:pt>
                <c:pt idx="985">
                  <c:v>1.7098321000000001</c:v>
                </c:pt>
                <c:pt idx="986">
                  <c:v>1.7086384999999999</c:v>
                </c:pt>
                <c:pt idx="987">
                  <c:v>1.7025129999999999</c:v>
                </c:pt>
                <c:pt idx="988">
                  <c:v>1.6959679000000001</c:v>
                </c:pt>
                <c:pt idx="989">
                  <c:v>1.6910160999999999</c:v>
                </c:pt>
                <c:pt idx="990">
                  <c:v>1.6861647</c:v>
                </c:pt>
                <c:pt idx="991">
                  <c:v>1.6796049</c:v>
                </c:pt>
                <c:pt idx="992">
                  <c:v>1.6726270000000001</c:v>
                </c:pt>
                <c:pt idx="993">
                  <c:v>1.6662528999999999</c:v>
                </c:pt>
                <c:pt idx="994">
                  <c:v>1.6590189</c:v>
                </c:pt>
                <c:pt idx="995">
                  <c:v>1.6499497999999999</c:v>
                </c:pt>
                <c:pt idx="996">
                  <c:v>1.6415662</c:v>
                </c:pt>
                <c:pt idx="997">
                  <c:v>1.6336564</c:v>
                </c:pt>
                <c:pt idx="998">
                  <c:v>1.6250241000000001</c:v>
                </c:pt>
                <c:pt idx="999">
                  <c:v>1.6162662999999999</c:v>
                </c:pt>
                <c:pt idx="1000">
                  <c:v>1.6079049000000001</c:v>
                </c:pt>
                <c:pt idx="1001">
                  <c:v>1.6052883</c:v>
                </c:pt>
                <c:pt idx="1002">
                  <c:v>1.5988313999999999</c:v>
                </c:pt>
                <c:pt idx="1003">
                  <c:v>1.5914360000000001</c:v>
                </c:pt>
                <c:pt idx="1004">
                  <c:v>1.588039</c:v>
                </c:pt>
                <c:pt idx="1005">
                  <c:v>1.5832442</c:v>
                </c:pt>
                <c:pt idx="1006">
                  <c:v>1.5797213000000001</c:v>
                </c:pt>
                <c:pt idx="1007">
                  <c:v>1.5769469</c:v>
                </c:pt>
                <c:pt idx="1008">
                  <c:v>1.5762581</c:v>
                </c:pt>
                <c:pt idx="1009">
                  <c:v>1.5724328999999999</c:v>
                </c:pt>
                <c:pt idx="1010">
                  <c:v>1.5690390999999999</c:v>
                </c:pt>
                <c:pt idx="1011">
                  <c:v>1.5639323999999999</c:v>
                </c:pt>
                <c:pt idx="1012">
                  <c:v>1.5582712999999999</c:v>
                </c:pt>
                <c:pt idx="1013">
                  <c:v>1.5536482</c:v>
                </c:pt>
                <c:pt idx="1014">
                  <c:v>1.5491698</c:v>
                </c:pt>
                <c:pt idx="1015">
                  <c:v>1.5452162</c:v>
                </c:pt>
                <c:pt idx="1016">
                  <c:v>1.5390564</c:v>
                </c:pt>
                <c:pt idx="1017">
                  <c:v>1.5340421</c:v>
                </c:pt>
                <c:pt idx="1018">
                  <c:v>1.5292262999999999</c:v>
                </c:pt>
                <c:pt idx="1019">
                  <c:v>1.5241572000000001</c:v>
                </c:pt>
                <c:pt idx="1020">
                  <c:v>1.5189731</c:v>
                </c:pt>
                <c:pt idx="1021">
                  <c:v>1.5150425000000001</c:v>
                </c:pt>
                <c:pt idx="1022">
                  <c:v>1.5125804</c:v>
                </c:pt>
                <c:pt idx="1023">
                  <c:v>1.5092498999999999</c:v>
                </c:pt>
                <c:pt idx="1024">
                  <c:v>1.5076301999999999</c:v>
                </c:pt>
                <c:pt idx="1025">
                  <c:v>1.5065371999999999</c:v>
                </c:pt>
                <c:pt idx="1026">
                  <c:v>1.5053639000000001</c:v>
                </c:pt>
                <c:pt idx="1027">
                  <c:v>1.5040131000000001</c:v>
                </c:pt>
                <c:pt idx="1028">
                  <c:v>1.5039182</c:v>
                </c:pt>
                <c:pt idx="1029">
                  <c:v>1.5037471</c:v>
                </c:pt>
                <c:pt idx="1030">
                  <c:v>1.5033333</c:v>
                </c:pt>
                <c:pt idx="1031">
                  <c:v>1.5000275000000001</c:v>
                </c:pt>
                <c:pt idx="1032">
                  <c:v>1.4988276</c:v>
                </c:pt>
                <c:pt idx="1033">
                  <c:v>1.4966843999999999</c:v>
                </c:pt>
                <c:pt idx="1034">
                  <c:v>1.4939085999999999</c:v>
                </c:pt>
                <c:pt idx="1035">
                  <c:v>1.4928950000000001</c:v>
                </c:pt>
                <c:pt idx="1036">
                  <c:v>1.4902169000000001</c:v>
                </c:pt>
                <c:pt idx="1037">
                  <c:v>1.488248</c:v>
                </c:pt>
                <c:pt idx="1038">
                  <c:v>1.48498</c:v>
                </c:pt>
                <c:pt idx="1039">
                  <c:v>1.4839770000000001</c:v>
                </c:pt>
                <c:pt idx="1040">
                  <c:v>1.4836910000000001</c:v>
                </c:pt>
                <c:pt idx="1041">
                  <c:v>1.4845729000000001</c:v>
                </c:pt>
                <c:pt idx="1042">
                  <c:v>1.4860705999999999</c:v>
                </c:pt>
                <c:pt idx="1043">
                  <c:v>1.4872917999999999</c:v>
                </c:pt>
                <c:pt idx="1044">
                  <c:v>1.4878864999999999</c:v>
                </c:pt>
                <c:pt idx="1045">
                  <c:v>1.4881846999999999</c:v>
                </c:pt>
                <c:pt idx="1046">
                  <c:v>1.4866569999999999</c:v>
                </c:pt>
                <c:pt idx="1047">
                  <c:v>1.4862219999999999</c:v>
                </c:pt>
                <c:pt idx="1048">
                  <c:v>1.4856780999999999</c:v>
                </c:pt>
                <c:pt idx="1049">
                  <c:v>1.4842168</c:v>
                </c:pt>
                <c:pt idx="1050">
                  <c:v>1.4828364999999999</c:v>
                </c:pt>
                <c:pt idx="1051">
                  <c:v>1.4809706</c:v>
                </c:pt>
                <c:pt idx="1052">
                  <c:v>1.4783586</c:v>
                </c:pt>
                <c:pt idx="1053">
                  <c:v>1.4757632999999999</c:v>
                </c:pt>
                <c:pt idx="1054">
                  <c:v>1.4716454000000001</c:v>
                </c:pt>
                <c:pt idx="1055">
                  <c:v>1.4676089000000001</c:v>
                </c:pt>
                <c:pt idx="1056">
                  <c:v>1.4630768000000001</c:v>
                </c:pt>
                <c:pt idx="1057">
                  <c:v>1.4584576</c:v>
                </c:pt>
                <c:pt idx="1058">
                  <c:v>1.4533305000000001</c:v>
                </c:pt>
                <c:pt idx="1059">
                  <c:v>1.4483619999999999</c:v>
                </c:pt>
                <c:pt idx="1060">
                  <c:v>1.4448856999999999</c:v>
                </c:pt>
                <c:pt idx="1061">
                  <c:v>1.4417475</c:v>
                </c:pt>
                <c:pt idx="1062">
                  <c:v>1.4362136000000001</c:v>
                </c:pt>
                <c:pt idx="1063">
                  <c:v>1.4301075999999999</c:v>
                </c:pt>
                <c:pt idx="1064">
                  <c:v>1.4273758000000001</c:v>
                </c:pt>
                <c:pt idx="1065">
                  <c:v>1.4236344000000001</c:v>
                </c:pt>
                <c:pt idx="1066">
                  <c:v>1.4198531000000001</c:v>
                </c:pt>
                <c:pt idx="1067">
                  <c:v>1.4158573999999999</c:v>
                </c:pt>
                <c:pt idx="1068">
                  <c:v>1.4122532999999999</c:v>
                </c:pt>
                <c:pt idx="1069">
                  <c:v>1.4073926000000001</c:v>
                </c:pt>
                <c:pt idx="1070">
                  <c:v>1.4010578</c:v>
                </c:pt>
                <c:pt idx="1071">
                  <c:v>1.3947285</c:v>
                </c:pt>
                <c:pt idx="1072">
                  <c:v>1.3864354000000001</c:v>
                </c:pt>
                <c:pt idx="1073">
                  <c:v>1.3782958000000001</c:v>
                </c:pt>
                <c:pt idx="1074">
                  <c:v>1.3715206</c:v>
                </c:pt>
                <c:pt idx="1075">
                  <c:v>1.3649849999999999</c:v>
                </c:pt>
                <c:pt idx="1076">
                  <c:v>1.3620289999999999</c:v>
                </c:pt>
                <c:pt idx="1077">
                  <c:v>1.3591732000000001</c:v>
                </c:pt>
                <c:pt idx="1078">
                  <c:v>1.3564433</c:v>
                </c:pt>
                <c:pt idx="1079">
                  <c:v>1.3537166</c:v>
                </c:pt>
                <c:pt idx="1080">
                  <c:v>1.3530145</c:v>
                </c:pt>
                <c:pt idx="1081">
                  <c:v>1.3521175000000001</c:v>
                </c:pt>
                <c:pt idx="1082">
                  <c:v>1.3508937000000001</c:v>
                </c:pt>
                <c:pt idx="1083">
                  <c:v>1.3504936999999999</c:v>
                </c:pt>
                <c:pt idx="1084">
                  <c:v>1.3501934</c:v>
                </c:pt>
                <c:pt idx="1085">
                  <c:v>1.3510572000000001</c:v>
                </c:pt>
                <c:pt idx="1086">
                  <c:v>1.3526741</c:v>
                </c:pt>
                <c:pt idx="1087">
                  <c:v>1.3545547</c:v>
                </c:pt>
                <c:pt idx="1088">
                  <c:v>1.3570150999999999</c:v>
                </c:pt>
                <c:pt idx="1089">
                  <c:v>1.3596632</c:v>
                </c:pt>
                <c:pt idx="1090">
                  <c:v>1.3613820000000001</c:v>
                </c:pt>
                <c:pt idx="1091">
                  <c:v>1.3632697</c:v>
                </c:pt>
                <c:pt idx="1092">
                  <c:v>1.3660003999999999</c:v>
                </c:pt>
                <c:pt idx="1093">
                  <c:v>1.3691268999999999</c:v>
                </c:pt>
                <c:pt idx="1094">
                  <c:v>1.3693043</c:v>
                </c:pt>
                <c:pt idx="1095">
                  <c:v>1.3694892000000001</c:v>
                </c:pt>
                <c:pt idx="1096">
                  <c:v>1.3700715999999999</c:v>
                </c:pt>
                <c:pt idx="1097">
                  <c:v>1.3721852000000001</c:v>
                </c:pt>
                <c:pt idx="1098">
                  <c:v>1.3737397</c:v>
                </c:pt>
                <c:pt idx="1099">
                  <c:v>1.3772390999999999</c:v>
                </c:pt>
                <c:pt idx="1100">
                  <c:v>1.3818579</c:v>
                </c:pt>
                <c:pt idx="1101">
                  <c:v>1.3871815999999999</c:v>
                </c:pt>
                <c:pt idx="1102">
                  <c:v>1.3926407999999999</c:v>
                </c:pt>
                <c:pt idx="1103">
                  <c:v>1.3977858999999999</c:v>
                </c:pt>
                <c:pt idx="1104">
                  <c:v>1.4022669999999999</c:v>
                </c:pt>
                <c:pt idx="1105">
                  <c:v>1.4069942</c:v>
                </c:pt>
                <c:pt idx="1106">
                  <c:v>1.4103109</c:v>
                </c:pt>
                <c:pt idx="1107">
                  <c:v>1.4139364999999999</c:v>
                </c:pt>
                <c:pt idx="1108">
                  <c:v>1.4174899000000001</c:v>
                </c:pt>
                <c:pt idx="1109">
                  <c:v>1.4206928000000001</c:v>
                </c:pt>
                <c:pt idx="1110">
                  <c:v>1.4212553999999999</c:v>
                </c:pt>
                <c:pt idx="1111">
                  <c:v>1.4229896</c:v>
                </c:pt>
                <c:pt idx="1112">
                  <c:v>1.4246935999999999</c:v>
                </c:pt>
                <c:pt idx="1113">
                  <c:v>1.4258279</c:v>
                </c:pt>
                <c:pt idx="1114">
                  <c:v>1.4267068999999999</c:v>
                </c:pt>
                <c:pt idx="1115">
                  <c:v>1.4262816</c:v>
                </c:pt>
                <c:pt idx="1116">
                  <c:v>1.4253503999999999</c:v>
                </c:pt>
                <c:pt idx="1117">
                  <c:v>1.4243935000000001</c:v>
                </c:pt>
                <c:pt idx="1118">
                  <c:v>1.4230953</c:v>
                </c:pt>
                <c:pt idx="1119">
                  <c:v>1.4219815</c:v>
                </c:pt>
                <c:pt idx="1120">
                  <c:v>1.4215781999999999</c:v>
                </c:pt>
                <c:pt idx="1121">
                  <c:v>1.4204193000000001</c:v>
                </c:pt>
                <c:pt idx="1122">
                  <c:v>1.4191965</c:v>
                </c:pt>
                <c:pt idx="1123">
                  <c:v>1.4191084</c:v>
                </c:pt>
                <c:pt idx="1124">
                  <c:v>1.4188404999999999</c:v>
                </c:pt>
                <c:pt idx="1125">
                  <c:v>1.4192674000000001</c:v>
                </c:pt>
                <c:pt idx="1126">
                  <c:v>1.4203391000000001</c:v>
                </c:pt>
                <c:pt idx="1127">
                  <c:v>1.4183949</c:v>
                </c:pt>
                <c:pt idx="1128">
                  <c:v>1.418147</c:v>
                </c:pt>
                <c:pt idx="1129">
                  <c:v>1.4177352999999999</c:v>
                </c:pt>
                <c:pt idx="1130">
                  <c:v>1.417087</c:v>
                </c:pt>
                <c:pt idx="1131">
                  <c:v>1.4152910999999999</c:v>
                </c:pt>
                <c:pt idx="1132">
                  <c:v>1.415673</c:v>
                </c:pt>
                <c:pt idx="1133">
                  <c:v>1.4161216999999999</c:v>
                </c:pt>
                <c:pt idx="1134">
                  <c:v>1.4157226999999999</c:v>
                </c:pt>
                <c:pt idx="1135">
                  <c:v>1.4158069</c:v>
                </c:pt>
                <c:pt idx="1136">
                  <c:v>1.4171764</c:v>
                </c:pt>
                <c:pt idx="1137">
                  <c:v>1.4204406999999999</c:v>
                </c:pt>
                <c:pt idx="1138">
                  <c:v>1.4247425</c:v>
                </c:pt>
                <c:pt idx="1139">
                  <c:v>1.4309765000000001</c:v>
                </c:pt>
                <c:pt idx="1140">
                  <c:v>1.4377316</c:v>
                </c:pt>
                <c:pt idx="1141">
                  <c:v>1.4442226</c:v>
                </c:pt>
                <c:pt idx="1142">
                  <c:v>1.4490196</c:v>
                </c:pt>
                <c:pt idx="1143">
                  <c:v>1.4542295999999999</c:v>
                </c:pt>
                <c:pt idx="1144">
                  <c:v>1.4537899000000001</c:v>
                </c:pt>
                <c:pt idx="1145">
                  <c:v>1.4539762000000001</c:v>
                </c:pt>
                <c:pt idx="1146">
                  <c:v>1.4543896000000001</c:v>
                </c:pt>
                <c:pt idx="1147">
                  <c:v>1.4546208</c:v>
                </c:pt>
                <c:pt idx="1148">
                  <c:v>1.4554293</c:v>
                </c:pt>
                <c:pt idx="1149">
                  <c:v>1.4580567</c:v>
                </c:pt>
                <c:pt idx="1150">
                  <c:v>1.4600446</c:v>
                </c:pt>
                <c:pt idx="1151">
                  <c:v>1.4620968000000001</c:v>
                </c:pt>
                <c:pt idx="1152">
                  <c:v>1.4608798999999999</c:v>
                </c:pt>
                <c:pt idx="1153">
                  <c:v>1.4603679000000001</c:v>
                </c:pt>
                <c:pt idx="1154">
                  <c:v>1.457776</c:v>
                </c:pt>
                <c:pt idx="1155">
                  <c:v>1.4544401</c:v>
                </c:pt>
                <c:pt idx="1156">
                  <c:v>1.4497745</c:v>
                </c:pt>
                <c:pt idx="1157">
                  <c:v>1.4451818000000001</c:v>
                </c:pt>
                <c:pt idx="1158">
                  <c:v>1.4388437000000001</c:v>
                </c:pt>
                <c:pt idx="1159">
                  <c:v>1.4325658999999999</c:v>
                </c:pt>
                <c:pt idx="1160">
                  <c:v>1.4260295999999999</c:v>
                </c:pt>
                <c:pt idx="1161">
                  <c:v>1.4205300000000001</c:v>
                </c:pt>
                <c:pt idx="1162">
                  <c:v>1.4131426</c:v>
                </c:pt>
                <c:pt idx="1163">
                  <c:v>1.4072814</c:v>
                </c:pt>
                <c:pt idx="1164">
                  <c:v>1.4020581999999999</c:v>
                </c:pt>
                <c:pt idx="1165">
                  <c:v>1.3966521000000001</c:v>
                </c:pt>
                <c:pt idx="1166">
                  <c:v>1.3907578</c:v>
                </c:pt>
                <c:pt idx="1167">
                  <c:v>1.3824813</c:v>
                </c:pt>
                <c:pt idx="1168">
                  <c:v>1.3750342</c:v>
                </c:pt>
                <c:pt idx="1169">
                  <c:v>1.3652599000000001</c:v>
                </c:pt>
                <c:pt idx="1170">
                  <c:v>1.3553500000000001</c:v>
                </c:pt>
                <c:pt idx="1171">
                  <c:v>1.3457072000000001</c:v>
                </c:pt>
                <c:pt idx="1172">
                  <c:v>1.3387197</c:v>
                </c:pt>
                <c:pt idx="1173">
                  <c:v>1.3343209</c:v>
                </c:pt>
                <c:pt idx="1174">
                  <c:v>1.3361763</c:v>
                </c:pt>
                <c:pt idx="1175">
                  <c:v>1.3389388</c:v>
                </c:pt>
                <c:pt idx="1176">
                  <c:v>1.3408567</c:v>
                </c:pt>
                <c:pt idx="1177">
                  <c:v>1.3444824</c:v>
                </c:pt>
                <c:pt idx="1178">
                  <c:v>1.3482628999999999</c:v>
                </c:pt>
                <c:pt idx="1179">
                  <c:v>1.3502022</c:v>
                </c:pt>
                <c:pt idx="1180">
                  <c:v>1.3542890999999999</c:v>
                </c:pt>
                <c:pt idx="1181">
                  <c:v>1.3590616</c:v>
                </c:pt>
                <c:pt idx="1182">
                  <c:v>1.3680220000000001</c:v>
                </c:pt>
                <c:pt idx="1183">
                  <c:v>1.3772423</c:v>
                </c:pt>
                <c:pt idx="1184">
                  <c:v>1.3874842000000001</c:v>
                </c:pt>
                <c:pt idx="1185">
                  <c:v>1.3971039999999999</c:v>
                </c:pt>
                <c:pt idx="1186">
                  <c:v>1.4075701</c:v>
                </c:pt>
                <c:pt idx="1187">
                  <c:v>1.4198397</c:v>
                </c:pt>
                <c:pt idx="1188">
                  <c:v>1.4299922</c:v>
                </c:pt>
                <c:pt idx="1189">
                  <c:v>1.4398994000000001</c:v>
                </c:pt>
                <c:pt idx="1190">
                  <c:v>1.4509757999999999</c:v>
                </c:pt>
                <c:pt idx="1191">
                  <c:v>1.4605113999999999</c:v>
                </c:pt>
                <c:pt idx="1192">
                  <c:v>1.4704629</c:v>
                </c:pt>
                <c:pt idx="1193">
                  <c:v>1.4786060000000001</c:v>
                </c:pt>
                <c:pt idx="1194">
                  <c:v>1.4853483000000001</c:v>
                </c:pt>
                <c:pt idx="1195">
                  <c:v>1.4914011</c:v>
                </c:pt>
                <c:pt idx="1196">
                  <c:v>1.4984713999999999</c:v>
                </c:pt>
                <c:pt idx="1197">
                  <c:v>1.5052399999999999</c:v>
                </c:pt>
                <c:pt idx="1198">
                  <c:v>1.5098640999999999</c:v>
                </c:pt>
                <c:pt idx="1199">
                  <c:v>1.5156291</c:v>
                </c:pt>
                <c:pt idx="1200">
                  <c:v>1.5202850000000001</c:v>
                </c:pt>
                <c:pt idx="1201">
                  <c:v>1.5251471999999999</c:v>
                </c:pt>
                <c:pt idx="1202">
                  <c:v>1.5288676999999999</c:v>
                </c:pt>
                <c:pt idx="1203">
                  <c:v>1.5300407</c:v>
                </c:pt>
                <c:pt idx="1204">
                  <c:v>1.5295945</c:v>
                </c:pt>
                <c:pt idx="1205">
                  <c:v>1.5279031999999999</c:v>
                </c:pt>
                <c:pt idx="1206">
                  <c:v>1.5267899</c:v>
                </c:pt>
                <c:pt idx="1207">
                  <c:v>1.5243713999999999</c:v>
                </c:pt>
                <c:pt idx="1208">
                  <c:v>1.5213007999999999</c:v>
                </c:pt>
                <c:pt idx="1209">
                  <c:v>1.517212</c:v>
                </c:pt>
                <c:pt idx="1210">
                  <c:v>1.5114927</c:v>
                </c:pt>
                <c:pt idx="1211">
                  <c:v>1.5057906000000001</c:v>
                </c:pt>
                <c:pt idx="1212">
                  <c:v>1.4989361999999999</c:v>
                </c:pt>
                <c:pt idx="1213">
                  <c:v>1.4910293999999999</c:v>
                </c:pt>
                <c:pt idx="1214">
                  <c:v>1.4809923</c:v>
                </c:pt>
                <c:pt idx="1215">
                  <c:v>1.4724938999999999</c:v>
                </c:pt>
                <c:pt idx="1216">
                  <c:v>1.46401</c:v>
                </c:pt>
                <c:pt idx="1217">
                  <c:v>1.4550160000000001</c:v>
                </c:pt>
                <c:pt idx="1218">
                  <c:v>1.4478530000000001</c:v>
                </c:pt>
                <c:pt idx="1219">
                  <c:v>1.4405409</c:v>
                </c:pt>
                <c:pt idx="1220">
                  <c:v>1.4311031999999999</c:v>
                </c:pt>
                <c:pt idx="1221">
                  <c:v>1.4232929000000001</c:v>
                </c:pt>
                <c:pt idx="1222">
                  <c:v>1.4161619000000001</c:v>
                </c:pt>
                <c:pt idx="1223">
                  <c:v>1.409842</c:v>
                </c:pt>
                <c:pt idx="1224">
                  <c:v>1.4046928000000001</c:v>
                </c:pt>
                <c:pt idx="1225">
                  <c:v>1.3996999000000001</c:v>
                </c:pt>
                <c:pt idx="1226">
                  <c:v>1.3934476</c:v>
                </c:pt>
                <c:pt idx="1227">
                  <c:v>1.3877900999999999</c:v>
                </c:pt>
                <c:pt idx="1228">
                  <c:v>1.3823128</c:v>
                </c:pt>
                <c:pt idx="1229">
                  <c:v>1.3774040000000001</c:v>
                </c:pt>
                <c:pt idx="1230">
                  <c:v>1.3731829</c:v>
                </c:pt>
                <c:pt idx="1231">
                  <c:v>1.3687978000000001</c:v>
                </c:pt>
                <c:pt idx="1232">
                  <c:v>1.3637387999999999</c:v>
                </c:pt>
                <c:pt idx="1233">
                  <c:v>1.3585564000000001</c:v>
                </c:pt>
                <c:pt idx="1234">
                  <c:v>1.3543741</c:v>
                </c:pt>
                <c:pt idx="1235">
                  <c:v>1.3499426000000001</c:v>
                </c:pt>
                <c:pt idx="1236">
                  <c:v>1.3480995</c:v>
                </c:pt>
                <c:pt idx="1237">
                  <c:v>1.3466758000000001</c:v>
                </c:pt>
                <c:pt idx="1238">
                  <c:v>1.3452885999999999</c:v>
                </c:pt>
                <c:pt idx="1239">
                  <c:v>1.3448256000000001</c:v>
                </c:pt>
                <c:pt idx="1240">
                  <c:v>1.3475982</c:v>
                </c:pt>
                <c:pt idx="1241">
                  <c:v>1.3508106</c:v>
                </c:pt>
                <c:pt idx="1242">
                  <c:v>1.3558303</c:v>
                </c:pt>
                <c:pt idx="1243">
                  <c:v>1.3609290000000001</c:v>
                </c:pt>
                <c:pt idx="1244">
                  <c:v>1.3691173999999999</c:v>
                </c:pt>
                <c:pt idx="1245">
                  <c:v>1.3775607000000001</c:v>
                </c:pt>
                <c:pt idx="1246">
                  <c:v>1.3863806000000001</c:v>
                </c:pt>
                <c:pt idx="1247">
                  <c:v>1.3949800000000001</c:v>
                </c:pt>
                <c:pt idx="1248">
                  <c:v>1.4059926</c:v>
                </c:pt>
                <c:pt idx="1249">
                  <c:v>1.4153279000000001</c:v>
                </c:pt>
                <c:pt idx="1250">
                  <c:v>1.4243907</c:v>
                </c:pt>
                <c:pt idx="1251">
                  <c:v>1.4327964</c:v>
                </c:pt>
                <c:pt idx="1252">
                  <c:v>1.4406706</c:v>
                </c:pt>
                <c:pt idx="1253">
                  <c:v>1.4488993999999999</c:v>
                </c:pt>
                <c:pt idx="1254">
                  <c:v>1.4582682</c:v>
                </c:pt>
                <c:pt idx="1255">
                  <c:v>1.4675667999999999</c:v>
                </c:pt>
                <c:pt idx="1256">
                  <c:v>1.4777123000000001</c:v>
                </c:pt>
                <c:pt idx="1257">
                  <c:v>1.488399</c:v>
                </c:pt>
                <c:pt idx="1258">
                  <c:v>1.4988706999999999</c:v>
                </c:pt>
                <c:pt idx="1259">
                  <c:v>1.5096750000000001</c:v>
                </c:pt>
                <c:pt idx="1260">
                  <c:v>1.5203557999999999</c:v>
                </c:pt>
                <c:pt idx="1261">
                  <c:v>1.5310444000000001</c:v>
                </c:pt>
                <c:pt idx="1262">
                  <c:v>1.5426576999999999</c:v>
                </c:pt>
                <c:pt idx="1263">
                  <c:v>1.5574094999999999</c:v>
                </c:pt>
                <c:pt idx="1264">
                  <c:v>1.5696105</c:v>
                </c:pt>
                <c:pt idx="1265">
                  <c:v>1.5826188000000001</c:v>
                </c:pt>
                <c:pt idx="1266">
                  <c:v>1.5933583</c:v>
                </c:pt>
                <c:pt idx="1267">
                  <c:v>1.6033067999999999</c:v>
                </c:pt>
                <c:pt idx="1268">
                  <c:v>1.6125948000000001</c:v>
                </c:pt>
                <c:pt idx="1269">
                  <c:v>1.6214629</c:v>
                </c:pt>
                <c:pt idx="1270">
                  <c:v>1.6269393000000001</c:v>
                </c:pt>
                <c:pt idx="1271">
                  <c:v>1.6321570999999999</c:v>
                </c:pt>
                <c:pt idx="1272">
                  <c:v>1.6357024</c:v>
                </c:pt>
                <c:pt idx="1273">
                  <c:v>1.6392392</c:v>
                </c:pt>
                <c:pt idx="1274">
                  <c:v>1.6425945</c:v>
                </c:pt>
                <c:pt idx="1275">
                  <c:v>1.6463650000000001</c:v>
                </c:pt>
                <c:pt idx="1276">
                  <c:v>1.6489973</c:v>
                </c:pt>
                <c:pt idx="1277">
                  <c:v>1.651859</c:v>
                </c:pt>
                <c:pt idx="1278">
                  <c:v>1.6549990999999999</c:v>
                </c:pt>
                <c:pt idx="1279">
                  <c:v>1.6602725</c:v>
                </c:pt>
                <c:pt idx="1280">
                  <c:v>1.6668696000000001</c:v>
                </c:pt>
                <c:pt idx="1281">
                  <c:v>1.6748067</c:v>
                </c:pt>
                <c:pt idx="1282">
                  <c:v>1.6828852000000001</c:v>
                </c:pt>
                <c:pt idx="1283">
                  <c:v>1.6916587000000001</c:v>
                </c:pt>
                <c:pt idx="1284">
                  <c:v>1.6992719000000001</c:v>
                </c:pt>
                <c:pt idx="1285">
                  <c:v>1.7067608000000001</c:v>
                </c:pt>
                <c:pt idx="1286">
                  <c:v>1.7145722000000001</c:v>
                </c:pt>
                <c:pt idx="1287">
                  <c:v>1.7200111</c:v>
                </c:pt>
                <c:pt idx="1288">
                  <c:v>1.7261907000000001</c:v>
                </c:pt>
                <c:pt idx="1289">
                  <c:v>1.7312474</c:v>
                </c:pt>
                <c:pt idx="1290">
                  <c:v>1.7369276</c:v>
                </c:pt>
                <c:pt idx="1291">
                  <c:v>1.7413920000000001</c:v>
                </c:pt>
                <c:pt idx="1292">
                  <c:v>1.7457459</c:v>
                </c:pt>
                <c:pt idx="1293">
                  <c:v>1.7467429999999999</c:v>
                </c:pt>
                <c:pt idx="1294">
                  <c:v>1.7506915000000001</c:v>
                </c:pt>
                <c:pt idx="1295">
                  <c:v>1.7531554</c:v>
                </c:pt>
                <c:pt idx="1296">
                  <c:v>1.7546645000000001</c:v>
                </c:pt>
                <c:pt idx="1297">
                  <c:v>1.7560674000000001</c:v>
                </c:pt>
                <c:pt idx="1298">
                  <c:v>1.7573924999999999</c:v>
                </c:pt>
                <c:pt idx="1299">
                  <c:v>1.7591467999999999</c:v>
                </c:pt>
                <c:pt idx="1300">
                  <c:v>1.7610136000000001</c:v>
                </c:pt>
                <c:pt idx="1301">
                  <c:v>1.762858</c:v>
                </c:pt>
                <c:pt idx="1302">
                  <c:v>1.7640518000000001</c:v>
                </c:pt>
                <c:pt idx="1303">
                  <c:v>1.7648889000000001</c:v>
                </c:pt>
                <c:pt idx="1304">
                  <c:v>1.7659693999999999</c:v>
                </c:pt>
                <c:pt idx="1305">
                  <c:v>1.7655033</c:v>
                </c:pt>
                <c:pt idx="1306">
                  <c:v>1.7657703</c:v>
                </c:pt>
                <c:pt idx="1307">
                  <c:v>1.7659777000000001</c:v>
                </c:pt>
                <c:pt idx="1308">
                  <c:v>1.7637179000000001</c:v>
                </c:pt>
                <c:pt idx="1309">
                  <c:v>1.7603291000000001</c:v>
                </c:pt>
                <c:pt idx="1310">
                  <c:v>1.7562977</c:v>
                </c:pt>
                <c:pt idx="1311">
                  <c:v>1.7511401</c:v>
                </c:pt>
                <c:pt idx="1312">
                  <c:v>1.7429452000000001</c:v>
                </c:pt>
                <c:pt idx="1313">
                  <c:v>1.7331748</c:v>
                </c:pt>
                <c:pt idx="1314">
                  <c:v>1.7241565999999999</c:v>
                </c:pt>
                <c:pt idx="1315">
                  <c:v>1.7151316000000001</c:v>
                </c:pt>
                <c:pt idx="1316">
                  <c:v>1.7009721</c:v>
                </c:pt>
                <c:pt idx="1317">
                  <c:v>1.6883790000000001</c:v>
                </c:pt>
                <c:pt idx="1318">
                  <c:v>1.6752578</c:v>
                </c:pt>
                <c:pt idx="1319">
                  <c:v>1.6628027999999999</c:v>
                </c:pt>
                <c:pt idx="1320">
                  <c:v>1.6497961000000001</c:v>
                </c:pt>
                <c:pt idx="1321">
                  <c:v>1.6379889999999999</c:v>
                </c:pt>
                <c:pt idx="1322">
                  <c:v>1.6258469</c:v>
                </c:pt>
                <c:pt idx="1323">
                  <c:v>1.6143345</c:v>
                </c:pt>
                <c:pt idx="1324">
                  <c:v>1.6023432</c:v>
                </c:pt>
                <c:pt idx="1325">
                  <c:v>1.5889131999999999</c:v>
                </c:pt>
                <c:pt idx="1326">
                  <c:v>1.5759571999999999</c:v>
                </c:pt>
                <c:pt idx="1327">
                  <c:v>1.5633478999999999</c:v>
                </c:pt>
                <c:pt idx="1328">
                  <c:v>1.5513116</c:v>
                </c:pt>
                <c:pt idx="1329">
                  <c:v>1.5398158</c:v>
                </c:pt>
                <c:pt idx="1330">
                  <c:v>1.5280412000000001</c:v>
                </c:pt>
                <c:pt idx="1331">
                  <c:v>1.5160332999999999</c:v>
                </c:pt>
                <c:pt idx="1332">
                  <c:v>1.5046983</c:v>
                </c:pt>
                <c:pt idx="1333">
                  <c:v>1.4930794000000001</c:v>
                </c:pt>
                <c:pt idx="1334">
                  <c:v>1.4818210999999999</c:v>
                </c:pt>
                <c:pt idx="1335">
                  <c:v>1.4724261999999999</c:v>
                </c:pt>
                <c:pt idx="1336">
                  <c:v>1.4629382</c:v>
                </c:pt>
                <c:pt idx="1337">
                  <c:v>1.4532354000000001</c:v>
                </c:pt>
                <c:pt idx="1338">
                  <c:v>1.4429196</c:v>
                </c:pt>
                <c:pt idx="1339">
                  <c:v>1.4338436000000001</c:v>
                </c:pt>
                <c:pt idx="1340">
                  <c:v>1.4240119</c:v>
                </c:pt>
                <c:pt idx="1341">
                  <c:v>1.4141725000000001</c:v>
                </c:pt>
                <c:pt idx="1342">
                  <c:v>1.4070376</c:v>
                </c:pt>
                <c:pt idx="1343">
                  <c:v>1.400633</c:v>
                </c:pt>
                <c:pt idx="1344">
                  <c:v>1.3928077999999999</c:v>
                </c:pt>
                <c:pt idx="1345">
                  <c:v>1.3855980999999999</c:v>
                </c:pt>
                <c:pt idx="1346">
                  <c:v>1.3826919</c:v>
                </c:pt>
                <c:pt idx="1347">
                  <c:v>1.3794407</c:v>
                </c:pt>
                <c:pt idx="1348">
                  <c:v>1.3767083</c:v>
                </c:pt>
                <c:pt idx="1349">
                  <c:v>1.3730834000000001</c:v>
                </c:pt>
                <c:pt idx="1350">
                  <c:v>1.3699199</c:v>
                </c:pt>
                <c:pt idx="1351">
                  <c:v>1.3673559</c:v>
                </c:pt>
                <c:pt idx="1352">
                  <c:v>1.3660892</c:v>
                </c:pt>
                <c:pt idx="1353">
                  <c:v>1.3642025</c:v>
                </c:pt>
                <c:pt idx="1354">
                  <c:v>1.3626100000000001</c:v>
                </c:pt>
                <c:pt idx="1355">
                  <c:v>1.3636956</c:v>
                </c:pt>
                <c:pt idx="1356">
                  <c:v>1.3655591</c:v>
                </c:pt>
                <c:pt idx="1357">
                  <c:v>1.3677108</c:v>
                </c:pt>
                <c:pt idx="1358">
                  <c:v>1.3693004</c:v>
                </c:pt>
                <c:pt idx="1359">
                  <c:v>1.3705719000000001</c:v>
                </c:pt>
                <c:pt idx="1360">
                  <c:v>1.3720121000000001</c:v>
                </c:pt>
                <c:pt idx="1361">
                  <c:v>1.3735999000000001</c:v>
                </c:pt>
                <c:pt idx="1362">
                  <c:v>1.3751013999999999</c:v>
                </c:pt>
                <c:pt idx="1363">
                  <c:v>1.3768183000000001</c:v>
                </c:pt>
                <c:pt idx="1364">
                  <c:v>1.3782479000000001</c:v>
                </c:pt>
                <c:pt idx="1365">
                  <c:v>1.3788735999999999</c:v>
                </c:pt>
                <c:pt idx="1366">
                  <c:v>1.3797379000000001</c:v>
                </c:pt>
                <c:pt idx="1367">
                  <c:v>1.3808109</c:v>
                </c:pt>
                <c:pt idx="1368">
                  <c:v>1.381848</c:v>
                </c:pt>
                <c:pt idx="1369">
                  <c:v>1.3827441</c:v>
                </c:pt>
                <c:pt idx="1370">
                  <c:v>1.3849041</c:v>
                </c:pt>
                <c:pt idx="1371">
                  <c:v>1.3873023</c:v>
                </c:pt>
                <c:pt idx="1372">
                  <c:v>1.3901262999999999</c:v>
                </c:pt>
                <c:pt idx="1373">
                  <c:v>1.3907659000000001</c:v>
                </c:pt>
                <c:pt idx="1374">
                  <c:v>1.3934085</c:v>
                </c:pt>
                <c:pt idx="1375">
                  <c:v>1.3949099</c:v>
                </c:pt>
                <c:pt idx="1376">
                  <c:v>1.3972973</c:v>
                </c:pt>
                <c:pt idx="1377">
                  <c:v>1.3996689</c:v>
                </c:pt>
                <c:pt idx="1378">
                  <c:v>1.4019098000000001</c:v>
                </c:pt>
                <c:pt idx="1379">
                  <c:v>1.4032111</c:v>
                </c:pt>
                <c:pt idx="1380">
                  <c:v>1.4034971000000001</c:v>
                </c:pt>
                <c:pt idx="1381">
                  <c:v>1.4030020000000001</c:v>
                </c:pt>
                <c:pt idx="1382">
                  <c:v>1.4007639000000001</c:v>
                </c:pt>
                <c:pt idx="1383">
                  <c:v>1.3989171</c:v>
                </c:pt>
                <c:pt idx="1384">
                  <c:v>1.3968242</c:v>
                </c:pt>
                <c:pt idx="1385">
                  <c:v>1.394183</c:v>
                </c:pt>
                <c:pt idx="1386">
                  <c:v>1.3906046999999999</c:v>
                </c:pt>
                <c:pt idx="1387">
                  <c:v>1.3862709</c:v>
                </c:pt>
                <c:pt idx="1388">
                  <c:v>1.3819315000000001</c:v>
                </c:pt>
                <c:pt idx="1389">
                  <c:v>1.3771363000000001</c:v>
                </c:pt>
                <c:pt idx="1390">
                  <c:v>1.3713301</c:v>
                </c:pt>
                <c:pt idx="1391">
                  <c:v>1.3652751000000001</c:v>
                </c:pt>
                <c:pt idx="1392">
                  <c:v>1.3592989</c:v>
                </c:pt>
                <c:pt idx="1393">
                  <c:v>1.3530059000000001</c:v>
                </c:pt>
                <c:pt idx="1394">
                  <c:v>1.3461257</c:v>
                </c:pt>
                <c:pt idx="1395">
                  <c:v>1.3388260999999999</c:v>
                </c:pt>
                <c:pt idx="1396">
                  <c:v>1.3306157999999999</c:v>
                </c:pt>
                <c:pt idx="1397">
                  <c:v>1.3215277999999999</c:v>
                </c:pt>
                <c:pt idx="1398">
                  <c:v>1.313218</c:v>
                </c:pt>
                <c:pt idx="1399">
                  <c:v>1.304538</c:v>
                </c:pt>
                <c:pt idx="1400">
                  <c:v>1.2965845</c:v>
                </c:pt>
                <c:pt idx="1401">
                  <c:v>1.2883301</c:v>
                </c:pt>
                <c:pt idx="1402">
                  <c:v>1.2822229000000001</c:v>
                </c:pt>
                <c:pt idx="1403">
                  <c:v>1.2778023000000001</c:v>
                </c:pt>
                <c:pt idx="1404">
                  <c:v>1.2725195</c:v>
                </c:pt>
                <c:pt idx="1405">
                  <c:v>1.2676622</c:v>
                </c:pt>
                <c:pt idx="1406">
                  <c:v>1.2623629999999999</c:v>
                </c:pt>
                <c:pt idx="1407">
                  <c:v>1.2571124</c:v>
                </c:pt>
                <c:pt idx="1408">
                  <c:v>1.2513812</c:v>
                </c:pt>
                <c:pt idx="1409">
                  <c:v>1.2468815</c:v>
                </c:pt>
                <c:pt idx="1410">
                  <c:v>1.2397889</c:v>
                </c:pt>
                <c:pt idx="1411">
                  <c:v>1.2368167999999999</c:v>
                </c:pt>
                <c:pt idx="1412">
                  <c:v>1.2341200000000001</c:v>
                </c:pt>
                <c:pt idx="1413">
                  <c:v>1.2310331999999999</c:v>
                </c:pt>
                <c:pt idx="1414">
                  <c:v>1.2280831000000001</c:v>
                </c:pt>
                <c:pt idx="1415">
                  <c:v>1.2254105</c:v>
                </c:pt>
                <c:pt idx="1416">
                  <c:v>1.2225447</c:v>
                </c:pt>
                <c:pt idx="1417">
                  <c:v>1.219759</c:v>
                </c:pt>
                <c:pt idx="1418">
                  <c:v>1.2180793999999999</c:v>
                </c:pt>
                <c:pt idx="1419">
                  <c:v>1.2167038999999999</c:v>
                </c:pt>
                <c:pt idx="1420">
                  <c:v>1.2160204999999999</c:v>
                </c:pt>
                <c:pt idx="1421">
                  <c:v>1.2164028</c:v>
                </c:pt>
                <c:pt idx="1422">
                  <c:v>1.2164714000000001</c:v>
                </c:pt>
                <c:pt idx="1423">
                  <c:v>1.2170094</c:v>
                </c:pt>
                <c:pt idx="1424">
                  <c:v>1.2183778000000001</c:v>
                </c:pt>
                <c:pt idx="1425">
                  <c:v>1.2196772</c:v>
                </c:pt>
                <c:pt idx="1426">
                  <c:v>1.221325</c:v>
                </c:pt>
                <c:pt idx="1427">
                  <c:v>1.2237464</c:v>
                </c:pt>
                <c:pt idx="1428">
                  <c:v>1.2259971999999999</c:v>
                </c:pt>
                <c:pt idx="1429">
                  <c:v>1.2278476</c:v>
                </c:pt>
                <c:pt idx="1430">
                  <c:v>1.2296929000000001</c:v>
                </c:pt>
                <c:pt idx="1431">
                  <c:v>1.2311143</c:v>
                </c:pt>
                <c:pt idx="1432">
                  <c:v>1.2301515000000001</c:v>
                </c:pt>
                <c:pt idx="1433">
                  <c:v>1.2291551000000001</c:v>
                </c:pt>
                <c:pt idx="1434">
                  <c:v>1.2277212</c:v>
                </c:pt>
                <c:pt idx="1435">
                  <c:v>1.2257944000000001</c:v>
                </c:pt>
                <c:pt idx="1436">
                  <c:v>1.2227393</c:v>
                </c:pt>
                <c:pt idx="1437">
                  <c:v>1.2199692</c:v>
                </c:pt>
                <c:pt idx="1438">
                  <c:v>1.2169616999999999</c:v>
                </c:pt>
                <c:pt idx="1439">
                  <c:v>1.2135338</c:v>
                </c:pt>
                <c:pt idx="1440">
                  <c:v>1.2130259999999999</c:v>
                </c:pt>
                <c:pt idx="1441">
                  <c:v>1.2084489</c:v>
                </c:pt>
                <c:pt idx="1442">
                  <c:v>1.2041336</c:v>
                </c:pt>
                <c:pt idx="1443">
                  <c:v>1.1997842000000001</c:v>
                </c:pt>
                <c:pt idx="1444">
                  <c:v>1.1966501</c:v>
                </c:pt>
                <c:pt idx="1445">
                  <c:v>1.1912284</c:v>
                </c:pt>
                <c:pt idx="1446">
                  <c:v>1.1863098000000001</c:v>
                </c:pt>
                <c:pt idx="1447">
                  <c:v>1.1819999999999999</c:v>
                </c:pt>
                <c:pt idx="1448">
                  <c:v>1.1771109</c:v>
                </c:pt>
                <c:pt idx="1449">
                  <c:v>1.1716793999999999</c:v>
                </c:pt>
                <c:pt idx="1450">
                  <c:v>1.1659371000000001</c:v>
                </c:pt>
                <c:pt idx="1451">
                  <c:v>1.1594500999999999</c:v>
                </c:pt>
                <c:pt idx="1452">
                  <c:v>1.1526459</c:v>
                </c:pt>
                <c:pt idx="1453">
                  <c:v>1.1449130000000001</c:v>
                </c:pt>
                <c:pt idx="1454">
                  <c:v>1.1369741</c:v>
                </c:pt>
                <c:pt idx="1455">
                  <c:v>1.1293708</c:v>
                </c:pt>
                <c:pt idx="1456">
                  <c:v>1.1226459</c:v>
                </c:pt>
                <c:pt idx="1457">
                  <c:v>1.115186</c:v>
                </c:pt>
                <c:pt idx="1458">
                  <c:v>1.1076725000000001</c:v>
                </c:pt>
                <c:pt idx="1459">
                  <c:v>1.1002643999999999</c:v>
                </c:pt>
                <c:pt idx="1460">
                  <c:v>1.0920334</c:v>
                </c:pt>
                <c:pt idx="1461">
                  <c:v>1.0840344</c:v>
                </c:pt>
                <c:pt idx="1462">
                  <c:v>1.0764088999999999</c:v>
                </c:pt>
                <c:pt idx="1463">
                  <c:v>1.0687526000000001</c:v>
                </c:pt>
                <c:pt idx="1464">
                  <c:v>1.0605960999999999</c:v>
                </c:pt>
                <c:pt idx="1465">
                  <c:v>1.052189</c:v>
                </c:pt>
                <c:pt idx="1466">
                  <c:v>1.0446453</c:v>
                </c:pt>
                <c:pt idx="1467">
                  <c:v>1.0366804999999999</c:v>
                </c:pt>
                <c:pt idx="1468">
                  <c:v>1.0290288000000001</c:v>
                </c:pt>
                <c:pt idx="1469">
                  <c:v>1.0218985</c:v>
                </c:pt>
                <c:pt idx="1470">
                  <c:v>1.0151433000000001</c:v>
                </c:pt>
                <c:pt idx="1471">
                  <c:v>1.0088421000000001</c:v>
                </c:pt>
                <c:pt idx="1472">
                  <c:v>1.0026790000000001</c:v>
                </c:pt>
                <c:pt idx="1473">
                  <c:v>0.99622672999999995</c:v>
                </c:pt>
                <c:pt idx="1474">
                  <c:v>0.98940963000000004</c:v>
                </c:pt>
                <c:pt idx="1475">
                  <c:v>0.98502433</c:v>
                </c:pt>
                <c:pt idx="1476">
                  <c:v>0.9806416</c:v>
                </c:pt>
                <c:pt idx="1477">
                  <c:v>0.9762516</c:v>
                </c:pt>
                <c:pt idx="1478">
                  <c:v>0.97151434000000003</c:v>
                </c:pt>
                <c:pt idx="1479">
                  <c:v>0.96680646999999997</c:v>
                </c:pt>
                <c:pt idx="1480">
                  <c:v>0.96253907999999999</c:v>
                </c:pt>
                <c:pt idx="1481">
                  <c:v>0.95898837000000003</c:v>
                </c:pt>
                <c:pt idx="1482">
                  <c:v>0.95589924000000004</c:v>
                </c:pt>
                <c:pt idx="1483">
                  <c:v>0.95394522000000004</c:v>
                </c:pt>
                <c:pt idx="1484">
                  <c:v>0.95268101000000005</c:v>
                </c:pt>
                <c:pt idx="1485">
                  <c:v>0.95087873999999994</c:v>
                </c:pt>
                <c:pt idx="1486">
                  <c:v>0.94871002000000004</c:v>
                </c:pt>
                <c:pt idx="1487">
                  <c:v>0.94698249999999995</c:v>
                </c:pt>
                <c:pt idx="1488">
                  <c:v>0.94547700999999995</c:v>
                </c:pt>
                <c:pt idx="1489">
                  <c:v>0.94496011999999996</c:v>
                </c:pt>
                <c:pt idx="1490">
                  <c:v>0.94409620999999999</c:v>
                </c:pt>
                <c:pt idx="1491">
                  <c:v>0.94320291000000001</c:v>
                </c:pt>
                <c:pt idx="1492">
                  <c:v>0.94245129999999999</c:v>
                </c:pt>
                <c:pt idx="1493">
                  <c:v>0.94029814</c:v>
                </c:pt>
                <c:pt idx="1494">
                  <c:v>0.93815499999999996</c:v>
                </c:pt>
                <c:pt idx="1495">
                  <c:v>0.93690187000000003</c:v>
                </c:pt>
                <c:pt idx="1496">
                  <c:v>0.93564773000000001</c:v>
                </c:pt>
                <c:pt idx="1497">
                  <c:v>0.93568224</c:v>
                </c:pt>
                <c:pt idx="1498">
                  <c:v>0.93553531000000001</c:v>
                </c:pt>
                <c:pt idx="1499">
                  <c:v>0.93495481999999996</c:v>
                </c:pt>
                <c:pt idx="1500">
                  <c:v>0.9339518</c:v>
                </c:pt>
                <c:pt idx="1501">
                  <c:v>0.93273877999999999</c:v>
                </c:pt>
                <c:pt idx="1502">
                  <c:v>0.93133949999999999</c:v>
                </c:pt>
                <c:pt idx="1503">
                  <c:v>0.93044477999999997</c:v>
                </c:pt>
                <c:pt idx="1504">
                  <c:v>0.92894089000000002</c:v>
                </c:pt>
                <c:pt idx="1505">
                  <c:v>0.92744117999999998</c:v>
                </c:pt>
                <c:pt idx="1506">
                  <c:v>0.92682498999999996</c:v>
                </c:pt>
                <c:pt idx="1507">
                  <c:v>0.92614496000000002</c:v>
                </c:pt>
                <c:pt idx="1508">
                  <c:v>0.92567575000000002</c:v>
                </c:pt>
                <c:pt idx="1509">
                  <c:v>0.93149417999999995</c:v>
                </c:pt>
                <c:pt idx="1510">
                  <c:v>0.93799250999999995</c:v>
                </c:pt>
                <c:pt idx="1511">
                  <c:v>0.94350058000000003</c:v>
                </c:pt>
                <c:pt idx="1512">
                  <c:v>0.94902556999999998</c:v>
                </c:pt>
                <c:pt idx="1513">
                  <c:v>0.95465957999999995</c:v>
                </c:pt>
                <c:pt idx="1514">
                  <c:v>0.95479119000000001</c:v>
                </c:pt>
                <c:pt idx="1515">
                  <c:v>0.95532459000000003</c:v>
                </c:pt>
                <c:pt idx="1516">
                  <c:v>0.95936573000000003</c:v>
                </c:pt>
                <c:pt idx="1517">
                  <c:v>0.96335846000000003</c:v>
                </c:pt>
                <c:pt idx="1518">
                  <c:v>0.96729916000000005</c:v>
                </c:pt>
                <c:pt idx="1519">
                  <c:v>0.97094237999999999</c:v>
                </c:pt>
                <c:pt idx="1520">
                  <c:v>0.97540623000000004</c:v>
                </c:pt>
                <c:pt idx="1521">
                  <c:v>0.98019778999999996</c:v>
                </c:pt>
                <c:pt idx="1522">
                  <c:v>0.98521577999999999</c:v>
                </c:pt>
                <c:pt idx="1523">
                  <c:v>0.99178367999999995</c:v>
                </c:pt>
                <c:pt idx="1524">
                  <c:v>0.99861955999999996</c:v>
                </c:pt>
                <c:pt idx="1525">
                  <c:v>1.0058054000000001</c:v>
                </c:pt>
                <c:pt idx="1526">
                  <c:v>1.0131258999999999</c:v>
                </c:pt>
                <c:pt idx="1527">
                  <c:v>1.0197235</c:v>
                </c:pt>
                <c:pt idx="1528">
                  <c:v>1.0265702000000001</c:v>
                </c:pt>
                <c:pt idx="1529">
                  <c:v>1.0337807000000001</c:v>
                </c:pt>
                <c:pt idx="1530">
                  <c:v>1.0415205999999999</c:v>
                </c:pt>
                <c:pt idx="1531">
                  <c:v>1.0492675</c:v>
                </c:pt>
                <c:pt idx="1532">
                  <c:v>1.0569447000000001</c:v>
                </c:pt>
                <c:pt idx="1533">
                  <c:v>1.0634707000000001</c:v>
                </c:pt>
                <c:pt idx="1534">
                  <c:v>1.0703319</c:v>
                </c:pt>
                <c:pt idx="1535">
                  <c:v>1.0767192000000001</c:v>
                </c:pt>
                <c:pt idx="1536">
                  <c:v>1.0822023999999999</c:v>
                </c:pt>
                <c:pt idx="1537">
                  <c:v>1.0880212</c:v>
                </c:pt>
                <c:pt idx="1538">
                  <c:v>1.0929492000000001</c:v>
                </c:pt>
                <c:pt idx="1539">
                  <c:v>1.0921487000000001</c:v>
                </c:pt>
                <c:pt idx="1540">
                  <c:v>1.0917995</c:v>
                </c:pt>
                <c:pt idx="1541">
                  <c:v>1.0919117</c:v>
                </c:pt>
                <c:pt idx="1542">
                  <c:v>1.0916876</c:v>
                </c:pt>
                <c:pt idx="1543">
                  <c:v>1.0904663000000001</c:v>
                </c:pt>
                <c:pt idx="1544">
                  <c:v>1.0940076000000001</c:v>
                </c:pt>
                <c:pt idx="1545">
                  <c:v>1.0964711</c:v>
                </c:pt>
                <c:pt idx="1546">
                  <c:v>1.0950224</c:v>
                </c:pt>
                <c:pt idx="1547">
                  <c:v>1.0947484999999999</c:v>
                </c:pt>
                <c:pt idx="1548">
                  <c:v>1.0940338000000001</c:v>
                </c:pt>
                <c:pt idx="1549">
                  <c:v>1.0936372000000001</c:v>
                </c:pt>
                <c:pt idx="1550">
                  <c:v>1.0942913000000001</c:v>
                </c:pt>
                <c:pt idx="1551">
                  <c:v>1.0946757</c:v>
                </c:pt>
                <c:pt idx="1552">
                  <c:v>1.0925145999999999</c:v>
                </c:pt>
                <c:pt idx="1553">
                  <c:v>1.0900888</c:v>
                </c:pt>
                <c:pt idx="1554">
                  <c:v>1.0882193</c:v>
                </c:pt>
                <c:pt idx="1555">
                  <c:v>1.0856935000000001</c:v>
                </c:pt>
                <c:pt idx="1556">
                  <c:v>1.0834553</c:v>
                </c:pt>
                <c:pt idx="1557">
                  <c:v>1.0807917</c:v>
                </c:pt>
                <c:pt idx="1558">
                  <c:v>1.078352</c:v>
                </c:pt>
                <c:pt idx="1559">
                  <c:v>1.0761396000000001</c:v>
                </c:pt>
                <c:pt idx="1560">
                  <c:v>1.0742769000000001</c:v>
                </c:pt>
                <c:pt idx="1561">
                  <c:v>1.0721210000000001</c:v>
                </c:pt>
                <c:pt idx="1562">
                  <c:v>1.0705566</c:v>
                </c:pt>
                <c:pt idx="1563">
                  <c:v>1.0708002000000001</c:v>
                </c:pt>
                <c:pt idx="1564">
                  <c:v>1.0706594</c:v>
                </c:pt>
                <c:pt idx="1565">
                  <c:v>1.0718825000000001</c:v>
                </c:pt>
                <c:pt idx="1566">
                  <c:v>1.0732837</c:v>
                </c:pt>
                <c:pt idx="1567">
                  <c:v>1.0742296</c:v>
                </c:pt>
                <c:pt idx="1568">
                  <c:v>1.0758257</c:v>
                </c:pt>
                <c:pt idx="1569">
                  <c:v>1.07846</c:v>
                </c:pt>
                <c:pt idx="1570">
                  <c:v>1.0806642</c:v>
                </c:pt>
                <c:pt idx="1571">
                  <c:v>1.0826213</c:v>
                </c:pt>
                <c:pt idx="1572">
                  <c:v>1.0852147000000001</c:v>
                </c:pt>
                <c:pt idx="1573">
                  <c:v>1.0891902</c:v>
                </c:pt>
                <c:pt idx="1574">
                  <c:v>1.0929909</c:v>
                </c:pt>
                <c:pt idx="1575">
                  <c:v>1.0979890000000001</c:v>
                </c:pt>
                <c:pt idx="1576">
                  <c:v>1.1030450999999999</c:v>
                </c:pt>
                <c:pt idx="1577">
                  <c:v>1.1090287000000001</c:v>
                </c:pt>
                <c:pt idx="1578">
                  <c:v>1.1110761</c:v>
                </c:pt>
                <c:pt idx="1579">
                  <c:v>1.1163627</c:v>
                </c:pt>
                <c:pt idx="1580">
                  <c:v>1.1199962000000001</c:v>
                </c:pt>
                <c:pt idx="1581">
                  <c:v>1.1235862999999999</c:v>
                </c:pt>
                <c:pt idx="1582">
                  <c:v>1.1298823</c:v>
                </c:pt>
                <c:pt idx="1583">
                  <c:v>1.1355146</c:v>
                </c:pt>
                <c:pt idx="1584">
                  <c:v>1.1406767</c:v>
                </c:pt>
                <c:pt idx="1585">
                  <c:v>1.1457596000000001</c:v>
                </c:pt>
                <c:pt idx="1586">
                  <c:v>1.149875</c:v>
                </c:pt>
                <c:pt idx="1587">
                  <c:v>1.1543810000000001</c:v>
                </c:pt>
                <c:pt idx="1588">
                  <c:v>1.1587425</c:v>
                </c:pt>
                <c:pt idx="1589">
                  <c:v>1.1625567999999999</c:v>
                </c:pt>
                <c:pt idx="1590">
                  <c:v>1.1660773</c:v>
                </c:pt>
                <c:pt idx="1591">
                  <c:v>1.1699643</c:v>
                </c:pt>
                <c:pt idx="1592">
                  <c:v>1.1731123999999999</c:v>
                </c:pt>
                <c:pt idx="1593">
                  <c:v>1.1759462000000001</c:v>
                </c:pt>
                <c:pt idx="1594">
                  <c:v>1.1787521999999999</c:v>
                </c:pt>
                <c:pt idx="1595">
                  <c:v>1.181003</c:v>
                </c:pt>
                <c:pt idx="1596">
                  <c:v>1.1833073000000001</c:v>
                </c:pt>
                <c:pt idx="1597">
                  <c:v>1.1846646999999999</c:v>
                </c:pt>
                <c:pt idx="1598">
                  <c:v>1.1864969000000001</c:v>
                </c:pt>
                <c:pt idx="1599">
                  <c:v>1.1870008999999999</c:v>
                </c:pt>
                <c:pt idx="1600">
                  <c:v>1.1868231</c:v>
                </c:pt>
                <c:pt idx="1601">
                  <c:v>1.1838055000000001</c:v>
                </c:pt>
                <c:pt idx="1602">
                  <c:v>1.1804241</c:v>
                </c:pt>
                <c:pt idx="1603">
                  <c:v>1.1763071</c:v>
                </c:pt>
                <c:pt idx="1604">
                  <c:v>1.1722333</c:v>
                </c:pt>
                <c:pt idx="1605">
                  <c:v>1.1646491000000001</c:v>
                </c:pt>
                <c:pt idx="1606">
                  <c:v>1.1572821</c:v>
                </c:pt>
                <c:pt idx="1607">
                  <c:v>1.1464658999999999</c:v>
                </c:pt>
                <c:pt idx="1608">
                  <c:v>1.1396314000000001</c:v>
                </c:pt>
                <c:pt idx="1609">
                  <c:v>1.1293681</c:v>
                </c:pt>
                <c:pt idx="1610">
                  <c:v>1.119122</c:v>
                </c:pt>
                <c:pt idx="1611">
                  <c:v>1.1089043999999999</c:v>
                </c:pt>
                <c:pt idx="1612">
                  <c:v>1.0979445000000001</c:v>
                </c:pt>
                <c:pt idx="1613">
                  <c:v>1.0870249999999999</c:v>
                </c:pt>
                <c:pt idx="1614">
                  <c:v>1.075788</c:v>
                </c:pt>
                <c:pt idx="1615">
                  <c:v>1.0662472000000001</c:v>
                </c:pt>
                <c:pt idx="1616">
                  <c:v>1.0575199</c:v>
                </c:pt>
                <c:pt idx="1617">
                  <c:v>1.0491207</c:v>
                </c:pt>
                <c:pt idx="1618">
                  <c:v>1.0405667000000001</c:v>
                </c:pt>
                <c:pt idx="1619">
                  <c:v>1.0311665999999999</c:v>
                </c:pt>
                <c:pt idx="1620">
                  <c:v>1.0217993000000001</c:v>
                </c:pt>
                <c:pt idx="1621">
                  <c:v>1.0122850000000001</c:v>
                </c:pt>
                <c:pt idx="1622">
                  <c:v>1.0027211</c:v>
                </c:pt>
                <c:pt idx="1623">
                  <c:v>0.99281847000000001</c:v>
                </c:pt>
                <c:pt idx="1624">
                  <c:v>0.98276204</c:v>
                </c:pt>
                <c:pt idx="1625">
                  <c:v>0.97265707999999995</c:v>
                </c:pt>
                <c:pt idx="1626">
                  <c:v>0.96229416000000001</c:v>
                </c:pt>
                <c:pt idx="1627">
                  <c:v>0.95322006999999997</c:v>
                </c:pt>
                <c:pt idx="1628">
                  <c:v>0.94294226000000003</c:v>
                </c:pt>
                <c:pt idx="1629">
                  <c:v>0.93316149999999998</c:v>
                </c:pt>
                <c:pt idx="1630">
                  <c:v>0.92305791000000004</c:v>
                </c:pt>
                <c:pt idx="1631">
                  <c:v>0.91565019000000003</c:v>
                </c:pt>
                <c:pt idx="1632">
                  <c:v>0.90835213999999997</c:v>
                </c:pt>
                <c:pt idx="1633">
                  <c:v>0.90109985999999997</c:v>
                </c:pt>
                <c:pt idx="1634">
                  <c:v>0.89431369000000005</c:v>
                </c:pt>
                <c:pt idx="1635">
                  <c:v>0.89075011000000004</c:v>
                </c:pt>
                <c:pt idx="1636">
                  <c:v>0.88697742999999996</c:v>
                </c:pt>
                <c:pt idx="1637">
                  <c:v>0.88461679000000004</c:v>
                </c:pt>
                <c:pt idx="1638">
                  <c:v>0.88276392000000004</c:v>
                </c:pt>
                <c:pt idx="1639">
                  <c:v>0.88061529000000005</c:v>
                </c:pt>
                <c:pt idx="1640">
                  <c:v>0.87819486999999996</c:v>
                </c:pt>
                <c:pt idx="1641">
                  <c:v>0.87580961000000002</c:v>
                </c:pt>
                <c:pt idx="1642">
                  <c:v>0.87132376</c:v>
                </c:pt>
                <c:pt idx="1643">
                  <c:v>0.86764114999999997</c:v>
                </c:pt>
                <c:pt idx="1644">
                  <c:v>0.86459958999999997</c:v>
                </c:pt>
                <c:pt idx="1645">
                  <c:v>0.86032796</c:v>
                </c:pt>
                <c:pt idx="1646">
                  <c:v>0.85366695999999997</c:v>
                </c:pt>
                <c:pt idx="1647">
                  <c:v>0.84649651999999997</c:v>
                </c:pt>
                <c:pt idx="1648">
                  <c:v>0.83801574000000001</c:v>
                </c:pt>
                <c:pt idx="1649">
                  <c:v>0.83069252999999998</c:v>
                </c:pt>
                <c:pt idx="1650">
                  <c:v>0.82386369000000004</c:v>
                </c:pt>
                <c:pt idx="1651">
                  <c:v>0.81685996000000005</c:v>
                </c:pt>
                <c:pt idx="1652">
                  <c:v>0.81063532999999999</c:v>
                </c:pt>
                <c:pt idx="1653">
                  <c:v>0.80576736000000004</c:v>
                </c:pt>
                <c:pt idx="1654">
                  <c:v>0.80091440999999997</c:v>
                </c:pt>
                <c:pt idx="1655">
                  <c:v>0.79469597000000003</c:v>
                </c:pt>
                <c:pt idx="1656">
                  <c:v>0.78898352000000005</c:v>
                </c:pt>
                <c:pt idx="1657">
                  <c:v>0.78310913000000004</c:v>
                </c:pt>
                <c:pt idx="1658">
                  <c:v>0.77887452000000001</c:v>
                </c:pt>
                <c:pt idx="1659">
                  <c:v>0.77428596999999999</c:v>
                </c:pt>
                <c:pt idx="1660">
                  <c:v>0.77098906</c:v>
                </c:pt>
                <c:pt idx="1661">
                  <c:v>0.76808076999999997</c:v>
                </c:pt>
                <c:pt idx="1662">
                  <c:v>0.76530807999999995</c:v>
                </c:pt>
                <c:pt idx="1663">
                  <c:v>0.76262837999999999</c:v>
                </c:pt>
                <c:pt idx="1664">
                  <c:v>0.75952226</c:v>
                </c:pt>
                <c:pt idx="1665">
                  <c:v>0.75682651999999995</c:v>
                </c:pt>
                <c:pt idx="1666">
                  <c:v>0.75408154999999999</c:v>
                </c:pt>
                <c:pt idx="1667">
                  <c:v>0.75153267000000001</c:v>
                </c:pt>
                <c:pt idx="1668">
                  <c:v>0.74847001000000002</c:v>
                </c:pt>
                <c:pt idx="1669">
                  <c:v>0.74496465999999995</c:v>
                </c:pt>
                <c:pt idx="1670">
                  <c:v>0.74251884000000001</c:v>
                </c:pt>
                <c:pt idx="1671">
                  <c:v>0.74012076999999998</c:v>
                </c:pt>
                <c:pt idx="1672">
                  <c:v>0.73990672999999996</c:v>
                </c:pt>
                <c:pt idx="1673">
                  <c:v>0.73951613999999999</c:v>
                </c:pt>
                <c:pt idx="1674">
                  <c:v>0.73971014999999996</c:v>
                </c:pt>
                <c:pt idx="1675">
                  <c:v>0.74005180999999998</c:v>
                </c:pt>
                <c:pt idx="1676">
                  <c:v>0.74224721999999999</c:v>
                </c:pt>
                <c:pt idx="1677">
                  <c:v>0.74802714999999997</c:v>
                </c:pt>
                <c:pt idx="1678">
                  <c:v>0.75437688999999997</c:v>
                </c:pt>
                <c:pt idx="1679">
                  <c:v>0.76024163</c:v>
                </c:pt>
                <c:pt idx="1680">
                  <c:v>0.76431656000000003</c:v>
                </c:pt>
                <c:pt idx="1681">
                  <c:v>0.77259069999999996</c:v>
                </c:pt>
                <c:pt idx="1682">
                  <c:v>0.78081948000000001</c:v>
                </c:pt>
                <c:pt idx="1683">
                  <c:v>0.78758764000000003</c:v>
                </c:pt>
                <c:pt idx="1684">
                  <c:v>0.79221153</c:v>
                </c:pt>
                <c:pt idx="1685">
                  <c:v>0.79726624000000001</c:v>
                </c:pt>
                <c:pt idx="1686">
                  <c:v>0.80171018999999999</c:v>
                </c:pt>
                <c:pt idx="1687">
                  <c:v>0.80487089999999994</c:v>
                </c:pt>
                <c:pt idx="1688">
                  <c:v>0.80596369999999995</c:v>
                </c:pt>
                <c:pt idx="1689">
                  <c:v>0.80755401000000004</c:v>
                </c:pt>
                <c:pt idx="1690">
                  <c:v>0.80989981</c:v>
                </c:pt>
                <c:pt idx="1691">
                  <c:v>0.81201290999999998</c:v>
                </c:pt>
                <c:pt idx="1692">
                  <c:v>0.81396930999999995</c:v>
                </c:pt>
                <c:pt idx="1693">
                  <c:v>0.81598090999999995</c:v>
                </c:pt>
                <c:pt idx="1694">
                  <c:v>0.81907576000000004</c:v>
                </c:pt>
                <c:pt idx="1695">
                  <c:v>0.81838816000000003</c:v>
                </c:pt>
                <c:pt idx="1696">
                  <c:v>0.81816184999999997</c:v>
                </c:pt>
                <c:pt idx="1697">
                  <c:v>0.81758355999999999</c:v>
                </c:pt>
                <c:pt idx="1698">
                  <c:v>0.81741047</c:v>
                </c:pt>
                <c:pt idx="1699">
                  <c:v>0.81721407000000001</c:v>
                </c:pt>
                <c:pt idx="1700">
                  <c:v>0.81425886999999997</c:v>
                </c:pt>
                <c:pt idx="1701">
                  <c:v>0.81179058999999998</c:v>
                </c:pt>
                <c:pt idx="1702">
                  <c:v>0.80850785999999997</c:v>
                </c:pt>
                <c:pt idx="1703">
                  <c:v>0.80602109</c:v>
                </c:pt>
                <c:pt idx="1704">
                  <c:v>0.80254340000000002</c:v>
                </c:pt>
                <c:pt idx="1705">
                  <c:v>0.79978251</c:v>
                </c:pt>
                <c:pt idx="1706">
                  <c:v>0.79726768000000003</c:v>
                </c:pt>
                <c:pt idx="1707">
                  <c:v>0.78959524999999997</c:v>
                </c:pt>
                <c:pt idx="1708">
                  <c:v>0.78244274999999996</c:v>
                </c:pt>
                <c:pt idx="1709">
                  <c:v>0.77606808999999999</c:v>
                </c:pt>
                <c:pt idx="1710">
                  <c:v>0.77029908000000002</c:v>
                </c:pt>
                <c:pt idx="1711">
                  <c:v>0.76063597000000005</c:v>
                </c:pt>
                <c:pt idx="1712">
                  <c:v>0.75009524999999999</c:v>
                </c:pt>
                <c:pt idx="1713">
                  <c:v>0.74050616999999996</c:v>
                </c:pt>
                <c:pt idx="1714">
                  <c:v>0.73384355999999995</c:v>
                </c:pt>
                <c:pt idx="1715">
                  <c:v>0.72775816999999998</c:v>
                </c:pt>
                <c:pt idx="1716">
                  <c:v>0.72058021999999999</c:v>
                </c:pt>
                <c:pt idx="1717">
                  <c:v>0.71458041999999999</c:v>
                </c:pt>
                <c:pt idx="1718">
                  <c:v>0.70990998000000005</c:v>
                </c:pt>
                <c:pt idx="1719">
                  <c:v>0.70477182000000005</c:v>
                </c:pt>
                <c:pt idx="1720">
                  <c:v>0.69778406999999998</c:v>
                </c:pt>
                <c:pt idx="1721">
                  <c:v>0.69086080999999999</c:v>
                </c:pt>
                <c:pt idx="1722">
                  <c:v>0.6860832</c:v>
                </c:pt>
                <c:pt idx="1723">
                  <c:v>0.68153691000000005</c:v>
                </c:pt>
                <c:pt idx="1724">
                  <c:v>0.67623233999999999</c:v>
                </c:pt>
                <c:pt idx="1725">
                  <c:v>0.67439519999999997</c:v>
                </c:pt>
                <c:pt idx="1726">
                  <c:v>0.67119306000000001</c:v>
                </c:pt>
                <c:pt idx="1727">
                  <c:v>0.66828078000000002</c:v>
                </c:pt>
                <c:pt idx="1728">
                  <c:v>0.66570633999999995</c:v>
                </c:pt>
                <c:pt idx="1729">
                  <c:v>0.66300625000000002</c:v>
                </c:pt>
                <c:pt idx="1730">
                  <c:v>0.66136581000000005</c:v>
                </c:pt>
                <c:pt idx="1731">
                  <c:v>0.65918136000000005</c:v>
                </c:pt>
                <c:pt idx="1732">
                  <c:v>0.65742677000000005</c:v>
                </c:pt>
                <c:pt idx="1733">
                  <c:v>0.65450417999999999</c:v>
                </c:pt>
                <c:pt idx="1734">
                  <c:v>0.65174955000000001</c:v>
                </c:pt>
                <c:pt idx="1735">
                  <c:v>0.64814192000000004</c:v>
                </c:pt>
                <c:pt idx="1736">
                  <c:v>0.64452343999999995</c:v>
                </c:pt>
                <c:pt idx="1737">
                  <c:v>0.64093982999999999</c:v>
                </c:pt>
                <c:pt idx="1738">
                  <c:v>0.6359551</c:v>
                </c:pt>
                <c:pt idx="1739">
                  <c:v>0.63056535000000002</c:v>
                </c:pt>
                <c:pt idx="1740">
                  <c:v>0.62474781000000001</c:v>
                </c:pt>
                <c:pt idx="1741">
                  <c:v>0.61765044999999996</c:v>
                </c:pt>
                <c:pt idx="1742">
                  <c:v>0.61107546000000001</c:v>
                </c:pt>
                <c:pt idx="1743">
                  <c:v>0.60206013999999997</c:v>
                </c:pt>
                <c:pt idx="1744">
                  <c:v>0.59118842999999999</c:v>
                </c:pt>
                <c:pt idx="1745">
                  <c:v>0.58033520000000005</c:v>
                </c:pt>
                <c:pt idx="1746">
                  <c:v>0.56897896999999997</c:v>
                </c:pt>
                <c:pt idx="1747">
                  <c:v>0.55799264000000004</c:v>
                </c:pt>
                <c:pt idx="1748">
                  <c:v>0.54697870999999998</c:v>
                </c:pt>
                <c:pt idx="1749">
                  <c:v>0.53560596999999999</c:v>
                </c:pt>
                <c:pt idx="1750">
                  <c:v>0.52194923000000004</c:v>
                </c:pt>
                <c:pt idx="1751">
                  <c:v>0.50802736999999998</c:v>
                </c:pt>
                <c:pt idx="1752">
                  <c:v>0.49183424999999997</c:v>
                </c:pt>
                <c:pt idx="1753">
                  <c:v>0.47441977000000002</c:v>
                </c:pt>
                <c:pt idx="1754">
                  <c:v>0.45557478000000001</c:v>
                </c:pt>
                <c:pt idx="1755">
                  <c:v>0.43765842999999999</c:v>
                </c:pt>
                <c:pt idx="1756">
                  <c:v>0.42169111999999997</c:v>
                </c:pt>
                <c:pt idx="1757">
                  <c:v>0.40233856000000001</c:v>
                </c:pt>
                <c:pt idx="1758">
                  <c:v>0.38273351999999999</c:v>
                </c:pt>
                <c:pt idx="1759">
                  <c:v>0.36263742999999998</c:v>
                </c:pt>
                <c:pt idx="1760">
                  <c:v>0.34364238000000003</c:v>
                </c:pt>
                <c:pt idx="1761">
                  <c:v>0.32462721999999999</c:v>
                </c:pt>
                <c:pt idx="1762">
                  <c:v>0.30611631</c:v>
                </c:pt>
                <c:pt idx="1763">
                  <c:v>0.2881282</c:v>
                </c:pt>
                <c:pt idx="1764">
                  <c:v>0.27002174000000001</c:v>
                </c:pt>
                <c:pt idx="1765">
                  <c:v>0.25022063</c:v>
                </c:pt>
                <c:pt idx="1766">
                  <c:v>0.23034436999999999</c:v>
                </c:pt>
                <c:pt idx="1767">
                  <c:v>0.20954687999999999</c:v>
                </c:pt>
                <c:pt idx="1768">
                  <c:v>0.19082312000000001</c:v>
                </c:pt>
                <c:pt idx="1769">
                  <c:v>0.17183279000000001</c:v>
                </c:pt>
                <c:pt idx="1770">
                  <c:v>0.15411311</c:v>
                </c:pt>
                <c:pt idx="1771">
                  <c:v>0.13725513</c:v>
                </c:pt>
                <c:pt idx="1772">
                  <c:v>0.12101965000000001</c:v>
                </c:pt>
                <c:pt idx="1773">
                  <c:v>0.10637911</c:v>
                </c:pt>
                <c:pt idx="1774">
                  <c:v>8.7651424000000006E-2</c:v>
                </c:pt>
                <c:pt idx="1775">
                  <c:v>7.2085424999999995E-2</c:v>
                </c:pt>
                <c:pt idx="1776">
                  <c:v>5.8479614999999999E-2</c:v>
                </c:pt>
                <c:pt idx="1777">
                  <c:v>4.4310268E-2</c:v>
                </c:pt>
                <c:pt idx="1778">
                  <c:v>3.0444399E-2</c:v>
                </c:pt>
                <c:pt idx="1779">
                  <c:v>1.7403604E-2</c:v>
                </c:pt>
                <c:pt idx="1780">
                  <c:v>5.4557434999999996E-3</c:v>
                </c:pt>
                <c:pt idx="1781">
                  <c:v>-5.6953421000000004E-3</c:v>
                </c:pt>
                <c:pt idx="1782">
                  <c:v>-1.7924743E-2</c:v>
                </c:pt>
                <c:pt idx="1783">
                  <c:v>-2.9378545999999998E-2</c:v>
                </c:pt>
                <c:pt idx="1784">
                  <c:v>-3.9203946000000003E-2</c:v>
                </c:pt>
                <c:pt idx="1785">
                  <c:v>-5.1636758999999997E-2</c:v>
                </c:pt>
                <c:pt idx="1786">
                  <c:v>-6.4660705999999998E-2</c:v>
                </c:pt>
                <c:pt idx="1787">
                  <c:v>-7.3955849000000004E-2</c:v>
                </c:pt>
                <c:pt idx="1788">
                  <c:v>-8.4504649000000001E-2</c:v>
                </c:pt>
                <c:pt idx="1789">
                  <c:v>-9.3945852999999996E-2</c:v>
                </c:pt>
                <c:pt idx="1790">
                  <c:v>-0.10375963000000001</c:v>
                </c:pt>
                <c:pt idx="1791">
                  <c:v>-0.11295274</c:v>
                </c:pt>
                <c:pt idx="1792">
                  <c:v>-0.12213757</c:v>
                </c:pt>
                <c:pt idx="1793">
                  <c:v>-0.13132121999999999</c:v>
                </c:pt>
                <c:pt idx="1794">
                  <c:v>-0.14028528000000001</c:v>
                </c:pt>
                <c:pt idx="1795">
                  <c:v>-0.1485583</c:v>
                </c:pt>
                <c:pt idx="1796">
                  <c:v>-0.15669701999999999</c:v>
                </c:pt>
                <c:pt idx="1797">
                  <c:v>-0.16316887999999999</c:v>
                </c:pt>
                <c:pt idx="1798">
                  <c:v>-0.16973241</c:v>
                </c:pt>
                <c:pt idx="1799">
                  <c:v>-0.17541544000000001</c:v>
                </c:pt>
                <c:pt idx="1800">
                  <c:v>-0.18065521000000001</c:v>
                </c:pt>
                <c:pt idx="1801">
                  <c:v>-0.18573354</c:v>
                </c:pt>
                <c:pt idx="1802">
                  <c:v>-0.19138185999999999</c:v>
                </c:pt>
                <c:pt idx="1803">
                  <c:v>-0.19703016000000001</c:v>
                </c:pt>
                <c:pt idx="1804">
                  <c:v>-0.19678245</c:v>
                </c:pt>
                <c:pt idx="1805">
                  <c:v>-0.19993822</c:v>
                </c:pt>
                <c:pt idx="1806">
                  <c:v>-0.20360101999999999</c:v>
                </c:pt>
                <c:pt idx="1807">
                  <c:v>-0.20670607999999999</c:v>
                </c:pt>
                <c:pt idx="1808">
                  <c:v>-0.20799372999999999</c:v>
                </c:pt>
                <c:pt idx="1809">
                  <c:v>-0.21058109</c:v>
                </c:pt>
                <c:pt idx="1810">
                  <c:v>-0.21161832</c:v>
                </c:pt>
                <c:pt idx="1811">
                  <c:v>-0.21314663</c:v>
                </c:pt>
                <c:pt idx="1812">
                  <c:v>-0.21329354</c:v>
                </c:pt>
                <c:pt idx="1813">
                  <c:v>-0.21315238</c:v>
                </c:pt>
                <c:pt idx="1814">
                  <c:v>-0.21378651000000001</c:v>
                </c:pt>
                <c:pt idx="1815">
                  <c:v>-0.21242059999999999</c:v>
                </c:pt>
                <c:pt idx="1816">
                  <c:v>-0.21151879000000001</c:v>
                </c:pt>
                <c:pt idx="1817">
                  <c:v>-0.21075051</c:v>
                </c:pt>
                <c:pt idx="1818">
                  <c:v>-0.20820367000000001</c:v>
                </c:pt>
                <c:pt idx="1819">
                  <c:v>-0.20552355</c:v>
                </c:pt>
                <c:pt idx="1820">
                  <c:v>-0.20121121</c:v>
                </c:pt>
                <c:pt idx="1821">
                  <c:v>-0.19805909999999999</c:v>
                </c:pt>
                <c:pt idx="1822">
                  <c:v>-0.19356397</c:v>
                </c:pt>
                <c:pt idx="1823">
                  <c:v>-0.18901340999999999</c:v>
                </c:pt>
                <c:pt idx="1824">
                  <c:v>-0.18425274999999999</c:v>
                </c:pt>
                <c:pt idx="1825">
                  <c:v>-0.17842461000000001</c:v>
                </c:pt>
                <c:pt idx="1826">
                  <c:v>-0.17257587999999999</c:v>
                </c:pt>
                <c:pt idx="1827">
                  <c:v>-0.16382264999999999</c:v>
                </c:pt>
                <c:pt idx="1828">
                  <c:v>-0.15506364</c:v>
                </c:pt>
                <c:pt idx="1829">
                  <c:v>-0.1467628</c:v>
                </c:pt>
                <c:pt idx="1830">
                  <c:v>-0.13670371000000001</c:v>
                </c:pt>
                <c:pt idx="1831">
                  <c:v>-0.12668762</c:v>
                </c:pt>
                <c:pt idx="1832">
                  <c:v>-0.11625821</c:v>
                </c:pt>
                <c:pt idx="1833">
                  <c:v>-0.10591420999999999</c:v>
                </c:pt>
                <c:pt idx="1834">
                  <c:v>-9.5612667999999998E-2</c:v>
                </c:pt>
                <c:pt idx="1835">
                  <c:v>-8.4081002000000002E-2</c:v>
                </c:pt>
                <c:pt idx="1836">
                  <c:v>-7.2409526000000002E-2</c:v>
                </c:pt>
                <c:pt idx="1837">
                  <c:v>-5.9958211999999997E-2</c:v>
                </c:pt>
                <c:pt idx="1838">
                  <c:v>-4.9118500000000002E-2</c:v>
                </c:pt>
                <c:pt idx="1839">
                  <c:v>-3.7232100999999997E-2</c:v>
                </c:pt>
                <c:pt idx="1840">
                  <c:v>-2.5866507E-2</c:v>
                </c:pt>
                <c:pt idx="1841">
                  <c:v>-1.429739E-2</c:v>
                </c:pt>
                <c:pt idx="1842">
                  <c:v>-2.7497248000000001E-3</c:v>
                </c:pt>
                <c:pt idx="1843">
                  <c:v>9.1000004000000006E-3</c:v>
                </c:pt>
                <c:pt idx="1844">
                  <c:v>2.1420603999999999E-2</c:v>
                </c:pt>
                <c:pt idx="1845">
                  <c:v>3.3741001E-2</c:v>
                </c:pt>
                <c:pt idx="1846">
                  <c:v>4.5948964000000002E-2</c:v>
                </c:pt>
                <c:pt idx="1847">
                  <c:v>5.7692888999999997E-2</c:v>
                </c:pt>
                <c:pt idx="1848">
                  <c:v>6.9190352999999996E-2</c:v>
                </c:pt>
                <c:pt idx="1849">
                  <c:v>7.9498813000000002E-2</c:v>
                </c:pt>
                <c:pt idx="1850">
                  <c:v>8.8464528000000001E-2</c:v>
                </c:pt>
                <c:pt idx="1851">
                  <c:v>9.8007441000000001E-2</c:v>
                </c:pt>
                <c:pt idx="1852">
                  <c:v>0.10626316</c:v>
                </c:pt>
                <c:pt idx="1853">
                  <c:v>0.11448369</c:v>
                </c:pt>
                <c:pt idx="1854">
                  <c:v>0.12126167</c:v>
                </c:pt>
                <c:pt idx="1855">
                  <c:v>0.12806118</c:v>
                </c:pt>
                <c:pt idx="1856">
                  <c:v>0.13355154999999999</c:v>
                </c:pt>
                <c:pt idx="1857">
                  <c:v>0.13703746</c:v>
                </c:pt>
                <c:pt idx="1858">
                  <c:v>0.14134747</c:v>
                </c:pt>
                <c:pt idx="1859">
                  <c:v>0.14603756000000001</c:v>
                </c:pt>
                <c:pt idx="1860">
                  <c:v>0.14802656</c:v>
                </c:pt>
                <c:pt idx="1861">
                  <c:v>0.15057087</c:v>
                </c:pt>
                <c:pt idx="1862">
                  <c:v>0.1514954</c:v>
                </c:pt>
                <c:pt idx="1863">
                  <c:v>0.15164605</c:v>
                </c:pt>
                <c:pt idx="1864">
                  <c:v>0.15159333999999999</c:v>
                </c:pt>
                <c:pt idx="1865">
                  <c:v>0.15083051</c:v>
                </c:pt>
                <c:pt idx="1866">
                  <c:v>0.14969470000000001</c:v>
                </c:pt>
                <c:pt idx="1867">
                  <c:v>0.14700513000000001</c:v>
                </c:pt>
                <c:pt idx="1868">
                  <c:v>0.14464551</c:v>
                </c:pt>
                <c:pt idx="1869">
                  <c:v>0.14193444999999999</c:v>
                </c:pt>
                <c:pt idx="1870">
                  <c:v>0.1391809</c:v>
                </c:pt>
                <c:pt idx="1871">
                  <c:v>0.13552004000000001</c:v>
                </c:pt>
                <c:pt idx="1872">
                  <c:v>0.13285773000000001</c:v>
                </c:pt>
                <c:pt idx="1873">
                  <c:v>0.12963271000000001</c:v>
                </c:pt>
                <c:pt idx="1874">
                  <c:v>0.12626660000000001</c:v>
                </c:pt>
                <c:pt idx="1875">
                  <c:v>0.12202826999999999</c:v>
                </c:pt>
                <c:pt idx="1876">
                  <c:v>0.11930912</c:v>
                </c:pt>
                <c:pt idx="1877">
                  <c:v>0.11620318</c:v>
                </c:pt>
                <c:pt idx="1878">
                  <c:v>0.11225366000000001</c:v>
                </c:pt>
                <c:pt idx="1879">
                  <c:v>0.10934521</c:v>
                </c:pt>
                <c:pt idx="1880">
                  <c:v>0.10578993</c:v>
                </c:pt>
                <c:pt idx="1881">
                  <c:v>0.10472921</c:v>
                </c:pt>
                <c:pt idx="1882">
                  <c:v>0.1040412</c:v>
                </c:pt>
                <c:pt idx="1883">
                  <c:v>0.10324067000000001</c:v>
                </c:pt>
                <c:pt idx="1884">
                  <c:v>0.10310094</c:v>
                </c:pt>
                <c:pt idx="1885">
                  <c:v>0.10323487000000001</c:v>
                </c:pt>
                <c:pt idx="1886">
                  <c:v>0.10427545000000001</c:v>
                </c:pt>
                <c:pt idx="1887">
                  <c:v>0.10510492</c:v>
                </c:pt>
                <c:pt idx="1888">
                  <c:v>0.10450742</c:v>
                </c:pt>
                <c:pt idx="1889">
                  <c:v>0.10362241</c:v>
                </c:pt>
                <c:pt idx="1890">
                  <c:v>0.10336237</c:v>
                </c:pt>
                <c:pt idx="1891">
                  <c:v>0.10237198</c:v>
                </c:pt>
                <c:pt idx="1892">
                  <c:v>0.10387497</c:v>
                </c:pt>
                <c:pt idx="1893">
                  <c:v>0.10611472</c:v>
                </c:pt>
                <c:pt idx="1894">
                  <c:v>0.10821359999999999</c:v>
                </c:pt>
                <c:pt idx="1895">
                  <c:v>0.11001026999999999</c:v>
                </c:pt>
                <c:pt idx="1896">
                  <c:v>0.11243839</c:v>
                </c:pt>
                <c:pt idx="1897">
                  <c:v>0.11554014</c:v>
                </c:pt>
                <c:pt idx="1898">
                  <c:v>0.11985672999999999</c:v>
                </c:pt>
                <c:pt idx="1899">
                  <c:v>0.12460153</c:v>
                </c:pt>
                <c:pt idx="1900">
                  <c:v>0.12961322</c:v>
                </c:pt>
                <c:pt idx="1901">
                  <c:v>0.13546026999999999</c:v>
                </c:pt>
                <c:pt idx="1902">
                  <c:v>0.13993133999999999</c:v>
                </c:pt>
                <c:pt idx="1903">
                  <c:v>0.14551836000000001</c:v>
                </c:pt>
                <c:pt idx="1904">
                  <c:v>0.15269081000000001</c:v>
                </c:pt>
                <c:pt idx="1905">
                  <c:v>0.15913197000000001</c:v>
                </c:pt>
                <c:pt idx="1906">
                  <c:v>0.16419676</c:v>
                </c:pt>
                <c:pt idx="1907">
                  <c:v>0.16959789</c:v>
                </c:pt>
                <c:pt idx="1908">
                  <c:v>0.17499255999999999</c:v>
                </c:pt>
                <c:pt idx="1909">
                  <c:v>0.18056953000000001</c:v>
                </c:pt>
                <c:pt idx="1910">
                  <c:v>0.18670102999999999</c:v>
                </c:pt>
                <c:pt idx="1911">
                  <c:v>0.19051072999999999</c:v>
                </c:pt>
                <c:pt idx="1912">
                  <c:v>0.19318947</c:v>
                </c:pt>
                <c:pt idx="1913">
                  <c:v>0.19563593000000001</c:v>
                </c:pt>
                <c:pt idx="1914">
                  <c:v>0.19876294</c:v>
                </c:pt>
                <c:pt idx="1915">
                  <c:v>0.20134914000000001</c:v>
                </c:pt>
                <c:pt idx="1916">
                  <c:v>0.20427221000000001</c:v>
                </c:pt>
                <c:pt idx="1917">
                  <c:v>0.20772916</c:v>
                </c:pt>
                <c:pt idx="1918">
                  <c:v>0.21128406</c:v>
                </c:pt>
                <c:pt idx="1919">
                  <c:v>0.21304161999999999</c:v>
                </c:pt>
                <c:pt idx="1920">
                  <c:v>0.21483459999999999</c:v>
                </c:pt>
                <c:pt idx="1921">
                  <c:v>0.21659954000000001</c:v>
                </c:pt>
                <c:pt idx="1922">
                  <c:v>0.21790239</c:v>
                </c:pt>
                <c:pt idx="1923">
                  <c:v>0.21973973999999999</c:v>
                </c:pt>
                <c:pt idx="1924">
                  <c:v>0.22138724000000001</c:v>
                </c:pt>
                <c:pt idx="1925">
                  <c:v>0.22281002</c:v>
                </c:pt>
                <c:pt idx="1926">
                  <c:v>0.22368592000000001</c:v>
                </c:pt>
                <c:pt idx="1927">
                  <c:v>0.22409144</c:v>
                </c:pt>
                <c:pt idx="1928">
                  <c:v>0.22162619</c:v>
                </c:pt>
                <c:pt idx="1929">
                  <c:v>0.21900602999999999</c:v>
                </c:pt>
                <c:pt idx="1930">
                  <c:v>0.21656064999999999</c:v>
                </c:pt>
                <c:pt idx="1931">
                  <c:v>0.21401732000000001</c:v>
                </c:pt>
                <c:pt idx="1932">
                  <c:v>0.21128564999999999</c:v>
                </c:pt>
                <c:pt idx="1933">
                  <c:v>0.20744687000000001</c:v>
                </c:pt>
                <c:pt idx="1934">
                  <c:v>0.20236129999999999</c:v>
                </c:pt>
                <c:pt idx="1935">
                  <c:v>0.19745277</c:v>
                </c:pt>
                <c:pt idx="1936">
                  <c:v>0.19244027</c:v>
                </c:pt>
                <c:pt idx="1937">
                  <c:v>0.18761031</c:v>
                </c:pt>
                <c:pt idx="1938">
                  <c:v>0.18303195</c:v>
                </c:pt>
                <c:pt idx="1939">
                  <c:v>0.17898019000000001</c:v>
                </c:pt>
                <c:pt idx="1940">
                  <c:v>0.17494905999999999</c:v>
                </c:pt>
                <c:pt idx="1941">
                  <c:v>0.16943354999999999</c:v>
                </c:pt>
                <c:pt idx="1942">
                  <c:v>0.16295055</c:v>
                </c:pt>
                <c:pt idx="1943">
                  <c:v>0.16079713000000001</c:v>
                </c:pt>
                <c:pt idx="1944">
                  <c:v>0.15801282</c:v>
                </c:pt>
                <c:pt idx="1945">
                  <c:v>0.15534081999999999</c:v>
                </c:pt>
                <c:pt idx="1946">
                  <c:v>0.15317312</c:v>
                </c:pt>
                <c:pt idx="1947">
                  <c:v>0.14919051999999999</c:v>
                </c:pt>
                <c:pt idx="1948">
                  <c:v>0.14707123999999999</c:v>
                </c:pt>
                <c:pt idx="1949">
                  <c:v>0.14660506000000001</c:v>
                </c:pt>
                <c:pt idx="1950">
                  <c:v>0.14649076999999999</c:v>
                </c:pt>
                <c:pt idx="1951">
                  <c:v>0.14602715999999999</c:v>
                </c:pt>
                <c:pt idx="1952">
                  <c:v>0.14447771000000001</c:v>
                </c:pt>
                <c:pt idx="1953">
                  <c:v>0.14227600000000001</c:v>
                </c:pt>
                <c:pt idx="1954">
                  <c:v>0.14038299000000001</c:v>
                </c:pt>
                <c:pt idx="1955">
                  <c:v>0.13851105999999999</c:v>
                </c:pt>
                <c:pt idx="1956">
                  <c:v>0.1375574</c:v>
                </c:pt>
                <c:pt idx="1957">
                  <c:v>0.13642941</c:v>
                </c:pt>
                <c:pt idx="1958">
                  <c:v>0.13631770000000001</c:v>
                </c:pt>
                <c:pt idx="1959">
                  <c:v>0.13615002000000001</c:v>
                </c:pt>
                <c:pt idx="1960">
                  <c:v>0.13563184</c:v>
                </c:pt>
                <c:pt idx="1961">
                  <c:v>0.13434299999999999</c:v>
                </c:pt>
                <c:pt idx="1962">
                  <c:v>0.13482021999999999</c:v>
                </c:pt>
                <c:pt idx="1963">
                  <c:v>0.13528983</c:v>
                </c:pt>
                <c:pt idx="1964">
                  <c:v>0.13580904999999999</c:v>
                </c:pt>
                <c:pt idx="1965">
                  <c:v>0.13740036999999999</c:v>
                </c:pt>
                <c:pt idx="1966">
                  <c:v>0.13916671</c:v>
                </c:pt>
                <c:pt idx="1967">
                  <c:v>0.14129743</c:v>
                </c:pt>
                <c:pt idx="1968">
                  <c:v>0.1433585</c:v>
                </c:pt>
                <c:pt idx="1969">
                  <c:v>0.14460644</c:v>
                </c:pt>
                <c:pt idx="1970">
                  <c:v>0.14601560999999999</c:v>
                </c:pt>
                <c:pt idx="1971">
                  <c:v>0.14825042999999999</c:v>
                </c:pt>
                <c:pt idx="1972">
                  <c:v>0.15201418</c:v>
                </c:pt>
                <c:pt idx="1973">
                  <c:v>0.15201134999999999</c:v>
                </c:pt>
                <c:pt idx="1974">
                  <c:v>0.14966968</c:v>
                </c:pt>
                <c:pt idx="1975">
                  <c:v>0.14853962000000001</c:v>
                </c:pt>
                <c:pt idx="1976">
                  <c:v>0.14732613999999999</c:v>
                </c:pt>
                <c:pt idx="1977">
                  <c:v>0.14771016000000001</c:v>
                </c:pt>
                <c:pt idx="1978">
                  <c:v>0.14342806</c:v>
                </c:pt>
                <c:pt idx="1979">
                  <c:v>0.1393144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46-41C8-B04C-B0CFC0EB1A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5999536"/>
        <c:axId val="706029712"/>
      </c:lineChart>
      <c:dateAx>
        <c:axId val="70599953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9525" cap="flat" cmpd="sng" algn="ctr">
            <a:solidFill>
              <a:srgbClr val="8D8D8D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06029712"/>
        <c:crosses val="autoZero"/>
        <c:auto val="1"/>
        <c:lblOffset val="100"/>
        <c:baseTimeUnit val="days"/>
        <c:majorUnit val="12"/>
        <c:majorTimeUnit val="months"/>
      </c:dateAx>
      <c:valAx>
        <c:axId val="706029712"/>
        <c:scaling>
          <c:orientation val="minMax"/>
          <c:max val="3.5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Százalék</a:t>
                </a:r>
              </a:p>
            </c:rich>
          </c:tx>
          <c:layout>
            <c:manualLayout>
              <c:xMode val="edge"/>
              <c:yMode val="edge"/>
              <c:x val="0.12828282828282828"/>
              <c:y val="8.864197530864197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solidFill>
              <a:srgbClr val="8D8D8D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0599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946127946129009E-4"/>
          <c:y val="0.93048589743589749"/>
          <c:w val="0.99590303030303029"/>
          <c:h val="6.9514102564102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hu-HU"/>
    </a:p>
  </c:txPr>
  <c:externalData r:id="rId4">
    <c:autoUpdate val="0"/>
  </c:externalData>
  <c:userShapes r:id="rId5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531249999999999E-2"/>
          <c:y val="7.2314316239316251E-2"/>
          <c:w val="0.86525115740740755"/>
          <c:h val="0.71729850427350417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CPI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Sheet1!$B$186:$B$2589</c:f>
              <c:numCache>
                <c:formatCode>m/d/yyyy</c:formatCode>
                <c:ptCount val="2404"/>
                <c:pt idx="0">
                  <c:v>39814</c:v>
                </c:pt>
                <c:pt idx="1">
                  <c:v>39815</c:v>
                </c:pt>
                <c:pt idx="2">
                  <c:v>39816</c:v>
                </c:pt>
                <c:pt idx="3">
                  <c:v>39817</c:v>
                </c:pt>
                <c:pt idx="4">
                  <c:v>39818</c:v>
                </c:pt>
                <c:pt idx="5">
                  <c:v>39819</c:v>
                </c:pt>
                <c:pt idx="6">
                  <c:v>39820</c:v>
                </c:pt>
                <c:pt idx="7">
                  <c:v>39821</c:v>
                </c:pt>
                <c:pt idx="8">
                  <c:v>39822</c:v>
                </c:pt>
                <c:pt idx="9">
                  <c:v>39823</c:v>
                </c:pt>
                <c:pt idx="10">
                  <c:v>39824</c:v>
                </c:pt>
                <c:pt idx="11">
                  <c:v>39825</c:v>
                </c:pt>
                <c:pt idx="12">
                  <c:v>39826</c:v>
                </c:pt>
                <c:pt idx="13">
                  <c:v>39827</c:v>
                </c:pt>
                <c:pt idx="14">
                  <c:v>39828</c:v>
                </c:pt>
                <c:pt idx="15">
                  <c:v>39829</c:v>
                </c:pt>
                <c:pt idx="16">
                  <c:v>39830</c:v>
                </c:pt>
                <c:pt idx="17">
                  <c:v>39831</c:v>
                </c:pt>
                <c:pt idx="18">
                  <c:v>39832</c:v>
                </c:pt>
                <c:pt idx="19">
                  <c:v>39833</c:v>
                </c:pt>
                <c:pt idx="20">
                  <c:v>39834</c:v>
                </c:pt>
                <c:pt idx="21">
                  <c:v>39835</c:v>
                </c:pt>
                <c:pt idx="22">
                  <c:v>39836</c:v>
                </c:pt>
                <c:pt idx="23">
                  <c:v>39837</c:v>
                </c:pt>
                <c:pt idx="24">
                  <c:v>39838</c:v>
                </c:pt>
                <c:pt idx="25">
                  <c:v>39839</c:v>
                </c:pt>
                <c:pt idx="26">
                  <c:v>39840</c:v>
                </c:pt>
                <c:pt idx="27">
                  <c:v>39841</c:v>
                </c:pt>
                <c:pt idx="28">
                  <c:v>39842</c:v>
                </c:pt>
                <c:pt idx="29">
                  <c:v>39843</c:v>
                </c:pt>
                <c:pt idx="30">
                  <c:v>39844</c:v>
                </c:pt>
                <c:pt idx="31">
                  <c:v>39845</c:v>
                </c:pt>
                <c:pt idx="32">
                  <c:v>39846</c:v>
                </c:pt>
                <c:pt idx="33">
                  <c:v>39847</c:v>
                </c:pt>
                <c:pt idx="34">
                  <c:v>39848</c:v>
                </c:pt>
                <c:pt idx="35">
                  <c:v>39849</c:v>
                </c:pt>
                <c:pt idx="36">
                  <c:v>39850</c:v>
                </c:pt>
                <c:pt idx="37">
                  <c:v>39851</c:v>
                </c:pt>
                <c:pt idx="38">
                  <c:v>39852</c:v>
                </c:pt>
                <c:pt idx="39">
                  <c:v>39853</c:v>
                </c:pt>
                <c:pt idx="40">
                  <c:v>39854</c:v>
                </c:pt>
                <c:pt idx="41">
                  <c:v>39855</c:v>
                </c:pt>
                <c:pt idx="42">
                  <c:v>39856</c:v>
                </c:pt>
                <c:pt idx="43">
                  <c:v>39857</c:v>
                </c:pt>
                <c:pt idx="44">
                  <c:v>39858</c:v>
                </c:pt>
                <c:pt idx="45">
                  <c:v>39859</c:v>
                </c:pt>
                <c:pt idx="46">
                  <c:v>39860</c:v>
                </c:pt>
                <c:pt idx="47">
                  <c:v>39861</c:v>
                </c:pt>
                <c:pt idx="48">
                  <c:v>39862</c:v>
                </c:pt>
                <c:pt idx="49">
                  <c:v>39863</c:v>
                </c:pt>
                <c:pt idx="50">
                  <c:v>39864</c:v>
                </c:pt>
                <c:pt idx="51">
                  <c:v>39865</c:v>
                </c:pt>
                <c:pt idx="52">
                  <c:v>39866</c:v>
                </c:pt>
                <c:pt idx="53">
                  <c:v>39867</c:v>
                </c:pt>
                <c:pt idx="54">
                  <c:v>39868</c:v>
                </c:pt>
                <c:pt idx="55">
                  <c:v>39869</c:v>
                </c:pt>
                <c:pt idx="56">
                  <c:v>39870</c:v>
                </c:pt>
                <c:pt idx="57">
                  <c:v>39871</c:v>
                </c:pt>
                <c:pt idx="58">
                  <c:v>39872</c:v>
                </c:pt>
                <c:pt idx="59">
                  <c:v>39873</c:v>
                </c:pt>
                <c:pt idx="60">
                  <c:v>39874</c:v>
                </c:pt>
                <c:pt idx="61">
                  <c:v>39875</c:v>
                </c:pt>
                <c:pt idx="62">
                  <c:v>39876</c:v>
                </c:pt>
                <c:pt idx="63">
                  <c:v>39877</c:v>
                </c:pt>
                <c:pt idx="64">
                  <c:v>39878</c:v>
                </c:pt>
                <c:pt idx="65">
                  <c:v>39879</c:v>
                </c:pt>
                <c:pt idx="66">
                  <c:v>39880</c:v>
                </c:pt>
                <c:pt idx="67">
                  <c:v>39881</c:v>
                </c:pt>
                <c:pt idx="68">
                  <c:v>39882</c:v>
                </c:pt>
                <c:pt idx="69">
                  <c:v>39883</c:v>
                </c:pt>
                <c:pt idx="70">
                  <c:v>39884</c:v>
                </c:pt>
                <c:pt idx="71">
                  <c:v>39885</c:v>
                </c:pt>
                <c:pt idx="72">
                  <c:v>39886</c:v>
                </c:pt>
                <c:pt idx="73">
                  <c:v>39887</c:v>
                </c:pt>
                <c:pt idx="74">
                  <c:v>39888</c:v>
                </c:pt>
                <c:pt idx="75">
                  <c:v>39889</c:v>
                </c:pt>
                <c:pt idx="76">
                  <c:v>39890</c:v>
                </c:pt>
                <c:pt idx="77">
                  <c:v>39891</c:v>
                </c:pt>
                <c:pt idx="78">
                  <c:v>39892</c:v>
                </c:pt>
                <c:pt idx="79">
                  <c:v>39893</c:v>
                </c:pt>
                <c:pt idx="80">
                  <c:v>39894</c:v>
                </c:pt>
                <c:pt idx="81">
                  <c:v>39895</c:v>
                </c:pt>
                <c:pt idx="82">
                  <c:v>39896</c:v>
                </c:pt>
                <c:pt idx="83">
                  <c:v>39897</c:v>
                </c:pt>
                <c:pt idx="84">
                  <c:v>39898</c:v>
                </c:pt>
                <c:pt idx="85">
                  <c:v>39899</c:v>
                </c:pt>
                <c:pt idx="86">
                  <c:v>39900</c:v>
                </c:pt>
                <c:pt idx="87">
                  <c:v>39901</c:v>
                </c:pt>
                <c:pt idx="88">
                  <c:v>39902</c:v>
                </c:pt>
                <c:pt idx="89">
                  <c:v>39903</c:v>
                </c:pt>
                <c:pt idx="90">
                  <c:v>39904</c:v>
                </c:pt>
                <c:pt idx="91">
                  <c:v>39905</c:v>
                </c:pt>
                <c:pt idx="92">
                  <c:v>39906</c:v>
                </c:pt>
                <c:pt idx="93">
                  <c:v>39907</c:v>
                </c:pt>
                <c:pt idx="94">
                  <c:v>39908</c:v>
                </c:pt>
                <c:pt idx="95">
                  <c:v>39909</c:v>
                </c:pt>
                <c:pt idx="96">
                  <c:v>39910</c:v>
                </c:pt>
                <c:pt idx="97">
                  <c:v>39911</c:v>
                </c:pt>
                <c:pt idx="98">
                  <c:v>39912</c:v>
                </c:pt>
                <c:pt idx="99">
                  <c:v>39913</c:v>
                </c:pt>
                <c:pt idx="100">
                  <c:v>39914</c:v>
                </c:pt>
                <c:pt idx="101">
                  <c:v>39915</c:v>
                </c:pt>
                <c:pt idx="102">
                  <c:v>39916</c:v>
                </c:pt>
                <c:pt idx="103">
                  <c:v>39917</c:v>
                </c:pt>
                <c:pt idx="104">
                  <c:v>39918</c:v>
                </c:pt>
                <c:pt idx="105">
                  <c:v>39919</c:v>
                </c:pt>
                <c:pt idx="106">
                  <c:v>39920</c:v>
                </c:pt>
                <c:pt idx="107">
                  <c:v>39921</c:v>
                </c:pt>
                <c:pt idx="108">
                  <c:v>39922</c:v>
                </c:pt>
                <c:pt idx="109">
                  <c:v>39923</c:v>
                </c:pt>
                <c:pt idx="110">
                  <c:v>39924</c:v>
                </c:pt>
                <c:pt idx="111">
                  <c:v>39925</c:v>
                </c:pt>
                <c:pt idx="112">
                  <c:v>39926</c:v>
                </c:pt>
                <c:pt idx="113">
                  <c:v>39927</c:v>
                </c:pt>
                <c:pt idx="114">
                  <c:v>39928</c:v>
                </c:pt>
                <c:pt idx="115">
                  <c:v>39929</c:v>
                </c:pt>
                <c:pt idx="116">
                  <c:v>39930</c:v>
                </c:pt>
                <c:pt idx="117">
                  <c:v>39931</c:v>
                </c:pt>
                <c:pt idx="118">
                  <c:v>39932</c:v>
                </c:pt>
                <c:pt idx="119">
                  <c:v>39933</c:v>
                </c:pt>
                <c:pt idx="120">
                  <c:v>39934</c:v>
                </c:pt>
                <c:pt idx="121">
                  <c:v>39935</c:v>
                </c:pt>
                <c:pt idx="122">
                  <c:v>39936</c:v>
                </c:pt>
                <c:pt idx="123">
                  <c:v>39937</c:v>
                </c:pt>
                <c:pt idx="124">
                  <c:v>39938</c:v>
                </c:pt>
                <c:pt idx="125">
                  <c:v>39939</c:v>
                </c:pt>
                <c:pt idx="126">
                  <c:v>39940</c:v>
                </c:pt>
                <c:pt idx="127">
                  <c:v>39941</c:v>
                </c:pt>
                <c:pt idx="128">
                  <c:v>39942</c:v>
                </c:pt>
                <c:pt idx="129">
                  <c:v>39943</c:v>
                </c:pt>
                <c:pt idx="130">
                  <c:v>39944</c:v>
                </c:pt>
                <c:pt idx="131">
                  <c:v>39945</c:v>
                </c:pt>
                <c:pt idx="132">
                  <c:v>39946</c:v>
                </c:pt>
                <c:pt idx="133">
                  <c:v>39947</c:v>
                </c:pt>
                <c:pt idx="134">
                  <c:v>39948</c:v>
                </c:pt>
                <c:pt idx="135">
                  <c:v>39949</c:v>
                </c:pt>
                <c:pt idx="136">
                  <c:v>39950</c:v>
                </c:pt>
                <c:pt idx="137">
                  <c:v>39951</c:v>
                </c:pt>
                <c:pt idx="138">
                  <c:v>39952</c:v>
                </c:pt>
                <c:pt idx="139">
                  <c:v>39953</c:v>
                </c:pt>
                <c:pt idx="140">
                  <c:v>39954</c:v>
                </c:pt>
                <c:pt idx="141">
                  <c:v>39955</c:v>
                </c:pt>
                <c:pt idx="142">
                  <c:v>39956</c:v>
                </c:pt>
                <c:pt idx="143">
                  <c:v>39957</c:v>
                </c:pt>
                <c:pt idx="144">
                  <c:v>39958</c:v>
                </c:pt>
                <c:pt idx="145">
                  <c:v>39959</c:v>
                </c:pt>
                <c:pt idx="146">
                  <c:v>39960</c:v>
                </c:pt>
                <c:pt idx="147">
                  <c:v>39961</c:v>
                </c:pt>
                <c:pt idx="148">
                  <c:v>39962</c:v>
                </c:pt>
                <c:pt idx="149">
                  <c:v>39963</c:v>
                </c:pt>
                <c:pt idx="150">
                  <c:v>39964</c:v>
                </c:pt>
                <c:pt idx="151">
                  <c:v>39965</c:v>
                </c:pt>
                <c:pt idx="152">
                  <c:v>39966</c:v>
                </c:pt>
                <c:pt idx="153">
                  <c:v>39967</c:v>
                </c:pt>
                <c:pt idx="154">
                  <c:v>39968</c:v>
                </c:pt>
                <c:pt idx="155">
                  <c:v>39969</c:v>
                </c:pt>
                <c:pt idx="156">
                  <c:v>39970</c:v>
                </c:pt>
                <c:pt idx="157">
                  <c:v>39971</c:v>
                </c:pt>
                <c:pt idx="158">
                  <c:v>39972</c:v>
                </c:pt>
                <c:pt idx="159">
                  <c:v>39973</c:v>
                </c:pt>
                <c:pt idx="160">
                  <c:v>39974</c:v>
                </c:pt>
                <c:pt idx="161">
                  <c:v>39975</c:v>
                </c:pt>
                <c:pt idx="162">
                  <c:v>39976</c:v>
                </c:pt>
                <c:pt idx="163">
                  <c:v>39977</c:v>
                </c:pt>
                <c:pt idx="164">
                  <c:v>39978</c:v>
                </c:pt>
                <c:pt idx="165">
                  <c:v>39979</c:v>
                </c:pt>
                <c:pt idx="166">
                  <c:v>39980</c:v>
                </c:pt>
                <c:pt idx="167">
                  <c:v>39981</c:v>
                </c:pt>
                <c:pt idx="168">
                  <c:v>39982</c:v>
                </c:pt>
                <c:pt idx="169">
                  <c:v>39983</c:v>
                </c:pt>
                <c:pt idx="170">
                  <c:v>39984</c:v>
                </c:pt>
                <c:pt idx="171">
                  <c:v>39985</c:v>
                </c:pt>
                <c:pt idx="172">
                  <c:v>39986</c:v>
                </c:pt>
                <c:pt idx="173">
                  <c:v>39987</c:v>
                </c:pt>
                <c:pt idx="174">
                  <c:v>39988</c:v>
                </c:pt>
                <c:pt idx="175">
                  <c:v>39989</c:v>
                </c:pt>
                <c:pt idx="176">
                  <c:v>39990</c:v>
                </c:pt>
                <c:pt idx="177">
                  <c:v>39991</c:v>
                </c:pt>
                <c:pt idx="178">
                  <c:v>39992</c:v>
                </c:pt>
                <c:pt idx="179">
                  <c:v>39993</c:v>
                </c:pt>
                <c:pt idx="180">
                  <c:v>39994</c:v>
                </c:pt>
                <c:pt idx="181">
                  <c:v>39995</c:v>
                </c:pt>
                <c:pt idx="182">
                  <c:v>39996</c:v>
                </c:pt>
                <c:pt idx="183">
                  <c:v>39997</c:v>
                </c:pt>
                <c:pt idx="184">
                  <c:v>39998</c:v>
                </c:pt>
                <c:pt idx="185">
                  <c:v>39999</c:v>
                </c:pt>
                <c:pt idx="186">
                  <c:v>40000</c:v>
                </c:pt>
                <c:pt idx="187">
                  <c:v>40001</c:v>
                </c:pt>
                <c:pt idx="188">
                  <c:v>40002</c:v>
                </c:pt>
                <c:pt idx="189">
                  <c:v>40003</c:v>
                </c:pt>
                <c:pt idx="190">
                  <c:v>40004</c:v>
                </c:pt>
                <c:pt idx="191">
                  <c:v>40005</c:v>
                </c:pt>
                <c:pt idx="192">
                  <c:v>40006</c:v>
                </c:pt>
                <c:pt idx="193">
                  <c:v>40007</c:v>
                </c:pt>
                <c:pt idx="194">
                  <c:v>40008</c:v>
                </c:pt>
                <c:pt idx="195">
                  <c:v>40009</c:v>
                </c:pt>
                <c:pt idx="196">
                  <c:v>40010</c:v>
                </c:pt>
                <c:pt idx="197">
                  <c:v>40011</c:v>
                </c:pt>
                <c:pt idx="198">
                  <c:v>40012</c:v>
                </c:pt>
                <c:pt idx="199">
                  <c:v>40013</c:v>
                </c:pt>
                <c:pt idx="200">
                  <c:v>40014</c:v>
                </c:pt>
                <c:pt idx="201">
                  <c:v>40015</c:v>
                </c:pt>
                <c:pt idx="202">
                  <c:v>40016</c:v>
                </c:pt>
                <c:pt idx="203">
                  <c:v>40017</c:v>
                </c:pt>
                <c:pt idx="204">
                  <c:v>40018</c:v>
                </c:pt>
                <c:pt idx="205">
                  <c:v>40019</c:v>
                </c:pt>
                <c:pt idx="206">
                  <c:v>40020</c:v>
                </c:pt>
                <c:pt idx="207">
                  <c:v>40021</c:v>
                </c:pt>
                <c:pt idx="208">
                  <c:v>40022</c:v>
                </c:pt>
                <c:pt idx="209">
                  <c:v>40023</c:v>
                </c:pt>
                <c:pt idx="210">
                  <c:v>40024</c:v>
                </c:pt>
                <c:pt idx="211">
                  <c:v>40025</c:v>
                </c:pt>
                <c:pt idx="212">
                  <c:v>40026</c:v>
                </c:pt>
                <c:pt idx="213">
                  <c:v>40027</c:v>
                </c:pt>
                <c:pt idx="214">
                  <c:v>40028</c:v>
                </c:pt>
                <c:pt idx="215">
                  <c:v>40029</c:v>
                </c:pt>
                <c:pt idx="216">
                  <c:v>40030</c:v>
                </c:pt>
                <c:pt idx="217">
                  <c:v>40031</c:v>
                </c:pt>
                <c:pt idx="218">
                  <c:v>40032</c:v>
                </c:pt>
                <c:pt idx="219">
                  <c:v>40033</c:v>
                </c:pt>
                <c:pt idx="220">
                  <c:v>40034</c:v>
                </c:pt>
                <c:pt idx="221">
                  <c:v>40035</c:v>
                </c:pt>
                <c:pt idx="222">
                  <c:v>40036</c:v>
                </c:pt>
                <c:pt idx="223">
                  <c:v>40037</c:v>
                </c:pt>
                <c:pt idx="224">
                  <c:v>40038</c:v>
                </c:pt>
                <c:pt idx="225">
                  <c:v>40039</c:v>
                </c:pt>
                <c:pt idx="226">
                  <c:v>40040</c:v>
                </c:pt>
                <c:pt idx="227">
                  <c:v>40041</c:v>
                </c:pt>
                <c:pt idx="228">
                  <c:v>40042</c:v>
                </c:pt>
                <c:pt idx="229">
                  <c:v>40043</c:v>
                </c:pt>
                <c:pt idx="230">
                  <c:v>40044</c:v>
                </c:pt>
                <c:pt idx="231">
                  <c:v>40045</c:v>
                </c:pt>
                <c:pt idx="232">
                  <c:v>40046</c:v>
                </c:pt>
                <c:pt idx="233">
                  <c:v>40047</c:v>
                </c:pt>
                <c:pt idx="234">
                  <c:v>40048</c:v>
                </c:pt>
                <c:pt idx="235">
                  <c:v>40049</c:v>
                </c:pt>
                <c:pt idx="236">
                  <c:v>40050</c:v>
                </c:pt>
                <c:pt idx="237">
                  <c:v>40051</c:v>
                </c:pt>
                <c:pt idx="238">
                  <c:v>40052</c:v>
                </c:pt>
                <c:pt idx="239">
                  <c:v>40053</c:v>
                </c:pt>
                <c:pt idx="240">
                  <c:v>40054</c:v>
                </c:pt>
                <c:pt idx="241">
                  <c:v>40055</c:v>
                </c:pt>
                <c:pt idx="242">
                  <c:v>40056</c:v>
                </c:pt>
                <c:pt idx="243">
                  <c:v>40057</c:v>
                </c:pt>
                <c:pt idx="244">
                  <c:v>40058</c:v>
                </c:pt>
                <c:pt idx="245">
                  <c:v>40059</c:v>
                </c:pt>
                <c:pt idx="246">
                  <c:v>40060</c:v>
                </c:pt>
                <c:pt idx="247">
                  <c:v>40061</c:v>
                </c:pt>
                <c:pt idx="248">
                  <c:v>40062</c:v>
                </c:pt>
                <c:pt idx="249">
                  <c:v>40063</c:v>
                </c:pt>
                <c:pt idx="250">
                  <c:v>40064</c:v>
                </c:pt>
                <c:pt idx="251">
                  <c:v>40065</c:v>
                </c:pt>
                <c:pt idx="252">
                  <c:v>40066</c:v>
                </c:pt>
                <c:pt idx="253">
                  <c:v>40067</c:v>
                </c:pt>
                <c:pt idx="254">
                  <c:v>40068</c:v>
                </c:pt>
                <c:pt idx="255">
                  <c:v>40069</c:v>
                </c:pt>
                <c:pt idx="256">
                  <c:v>40070</c:v>
                </c:pt>
                <c:pt idx="257">
                  <c:v>40071</c:v>
                </c:pt>
                <c:pt idx="258">
                  <c:v>40072</c:v>
                </c:pt>
                <c:pt idx="259">
                  <c:v>40073</c:v>
                </c:pt>
                <c:pt idx="260">
                  <c:v>40074</c:v>
                </c:pt>
                <c:pt idx="261">
                  <c:v>40075</c:v>
                </c:pt>
                <c:pt idx="262">
                  <c:v>40076</c:v>
                </c:pt>
                <c:pt idx="263">
                  <c:v>40077</c:v>
                </c:pt>
                <c:pt idx="264">
                  <c:v>40078</c:v>
                </c:pt>
                <c:pt idx="265">
                  <c:v>40079</c:v>
                </c:pt>
                <c:pt idx="266">
                  <c:v>40080</c:v>
                </c:pt>
                <c:pt idx="267">
                  <c:v>40081</c:v>
                </c:pt>
                <c:pt idx="268">
                  <c:v>40082</c:v>
                </c:pt>
                <c:pt idx="269">
                  <c:v>40083</c:v>
                </c:pt>
                <c:pt idx="270">
                  <c:v>40084</c:v>
                </c:pt>
                <c:pt idx="271">
                  <c:v>40085</c:v>
                </c:pt>
                <c:pt idx="272">
                  <c:v>40086</c:v>
                </c:pt>
                <c:pt idx="273">
                  <c:v>40087</c:v>
                </c:pt>
                <c:pt idx="274">
                  <c:v>40088</c:v>
                </c:pt>
                <c:pt idx="275">
                  <c:v>40089</c:v>
                </c:pt>
                <c:pt idx="276">
                  <c:v>40090</c:v>
                </c:pt>
                <c:pt idx="277">
                  <c:v>40091</c:v>
                </c:pt>
                <c:pt idx="278">
                  <c:v>40092</c:v>
                </c:pt>
                <c:pt idx="279">
                  <c:v>40093</c:v>
                </c:pt>
                <c:pt idx="280">
                  <c:v>40094</c:v>
                </c:pt>
                <c:pt idx="281">
                  <c:v>40095</c:v>
                </c:pt>
                <c:pt idx="282">
                  <c:v>40096</c:v>
                </c:pt>
                <c:pt idx="283">
                  <c:v>40097</c:v>
                </c:pt>
                <c:pt idx="284">
                  <c:v>40098</c:v>
                </c:pt>
                <c:pt idx="285">
                  <c:v>40099</c:v>
                </c:pt>
                <c:pt idx="286">
                  <c:v>40100</c:v>
                </c:pt>
                <c:pt idx="287">
                  <c:v>40101</c:v>
                </c:pt>
                <c:pt idx="288">
                  <c:v>40102</c:v>
                </c:pt>
                <c:pt idx="289">
                  <c:v>40103</c:v>
                </c:pt>
                <c:pt idx="290">
                  <c:v>40104</c:v>
                </c:pt>
                <c:pt idx="291">
                  <c:v>40105</c:v>
                </c:pt>
                <c:pt idx="292">
                  <c:v>40106</c:v>
                </c:pt>
                <c:pt idx="293">
                  <c:v>40107</c:v>
                </c:pt>
                <c:pt idx="294">
                  <c:v>40108</c:v>
                </c:pt>
                <c:pt idx="295">
                  <c:v>40109</c:v>
                </c:pt>
                <c:pt idx="296">
                  <c:v>40110</c:v>
                </c:pt>
                <c:pt idx="297">
                  <c:v>40111</c:v>
                </c:pt>
                <c:pt idx="298">
                  <c:v>40112</c:v>
                </c:pt>
                <c:pt idx="299">
                  <c:v>40113</c:v>
                </c:pt>
                <c:pt idx="300">
                  <c:v>40114</c:v>
                </c:pt>
                <c:pt idx="301">
                  <c:v>40115</c:v>
                </c:pt>
                <c:pt idx="302">
                  <c:v>40116</c:v>
                </c:pt>
                <c:pt idx="303">
                  <c:v>40117</c:v>
                </c:pt>
                <c:pt idx="304">
                  <c:v>40118</c:v>
                </c:pt>
                <c:pt idx="305">
                  <c:v>40119</c:v>
                </c:pt>
                <c:pt idx="306">
                  <c:v>40120</c:v>
                </c:pt>
                <c:pt idx="307">
                  <c:v>40121</c:v>
                </c:pt>
                <c:pt idx="308">
                  <c:v>40122</c:v>
                </c:pt>
                <c:pt idx="309">
                  <c:v>40123</c:v>
                </c:pt>
                <c:pt idx="310">
                  <c:v>40124</c:v>
                </c:pt>
                <c:pt idx="311">
                  <c:v>40125</c:v>
                </c:pt>
                <c:pt idx="312">
                  <c:v>40126</c:v>
                </c:pt>
                <c:pt idx="313">
                  <c:v>40127</c:v>
                </c:pt>
                <c:pt idx="314">
                  <c:v>40128</c:v>
                </c:pt>
                <c:pt idx="315">
                  <c:v>40129</c:v>
                </c:pt>
                <c:pt idx="316">
                  <c:v>40130</c:v>
                </c:pt>
                <c:pt idx="317">
                  <c:v>40131</c:v>
                </c:pt>
                <c:pt idx="318">
                  <c:v>40132</c:v>
                </c:pt>
                <c:pt idx="319">
                  <c:v>40133</c:v>
                </c:pt>
                <c:pt idx="320">
                  <c:v>40134</c:v>
                </c:pt>
                <c:pt idx="321">
                  <c:v>40135</c:v>
                </c:pt>
                <c:pt idx="322">
                  <c:v>40136</c:v>
                </c:pt>
                <c:pt idx="323">
                  <c:v>40137</c:v>
                </c:pt>
                <c:pt idx="324">
                  <c:v>40138</c:v>
                </c:pt>
                <c:pt idx="325">
                  <c:v>40139</c:v>
                </c:pt>
                <c:pt idx="326">
                  <c:v>40140</c:v>
                </c:pt>
                <c:pt idx="327">
                  <c:v>40141</c:v>
                </c:pt>
                <c:pt idx="328">
                  <c:v>40142</c:v>
                </c:pt>
                <c:pt idx="329">
                  <c:v>40143</c:v>
                </c:pt>
                <c:pt idx="330">
                  <c:v>40144</c:v>
                </c:pt>
                <c:pt idx="331">
                  <c:v>40145</c:v>
                </c:pt>
                <c:pt idx="332">
                  <c:v>40146</c:v>
                </c:pt>
                <c:pt idx="333">
                  <c:v>40147</c:v>
                </c:pt>
                <c:pt idx="334">
                  <c:v>40148</c:v>
                </c:pt>
                <c:pt idx="335">
                  <c:v>40149</c:v>
                </c:pt>
                <c:pt idx="336">
                  <c:v>40150</c:v>
                </c:pt>
                <c:pt idx="337">
                  <c:v>40151</c:v>
                </c:pt>
                <c:pt idx="338">
                  <c:v>40152</c:v>
                </c:pt>
                <c:pt idx="339">
                  <c:v>40153</c:v>
                </c:pt>
                <c:pt idx="340">
                  <c:v>40154</c:v>
                </c:pt>
                <c:pt idx="341">
                  <c:v>40155</c:v>
                </c:pt>
                <c:pt idx="342">
                  <c:v>40156</c:v>
                </c:pt>
                <c:pt idx="343">
                  <c:v>40157</c:v>
                </c:pt>
                <c:pt idx="344">
                  <c:v>40158</c:v>
                </c:pt>
                <c:pt idx="345">
                  <c:v>40159</c:v>
                </c:pt>
                <c:pt idx="346">
                  <c:v>40160</c:v>
                </c:pt>
                <c:pt idx="347">
                  <c:v>40161</c:v>
                </c:pt>
                <c:pt idx="348">
                  <c:v>40162</c:v>
                </c:pt>
                <c:pt idx="349">
                  <c:v>40163</c:v>
                </c:pt>
                <c:pt idx="350">
                  <c:v>40164</c:v>
                </c:pt>
                <c:pt idx="351">
                  <c:v>40165</c:v>
                </c:pt>
                <c:pt idx="352">
                  <c:v>40166</c:v>
                </c:pt>
                <c:pt idx="353">
                  <c:v>40167</c:v>
                </c:pt>
                <c:pt idx="354">
                  <c:v>40168</c:v>
                </c:pt>
                <c:pt idx="355">
                  <c:v>40169</c:v>
                </c:pt>
                <c:pt idx="356">
                  <c:v>40170</c:v>
                </c:pt>
                <c:pt idx="357">
                  <c:v>40171</c:v>
                </c:pt>
                <c:pt idx="358">
                  <c:v>40172</c:v>
                </c:pt>
                <c:pt idx="359">
                  <c:v>40173</c:v>
                </c:pt>
                <c:pt idx="360">
                  <c:v>40174</c:v>
                </c:pt>
                <c:pt idx="361">
                  <c:v>40175</c:v>
                </c:pt>
                <c:pt idx="362">
                  <c:v>40176</c:v>
                </c:pt>
                <c:pt idx="363">
                  <c:v>40177</c:v>
                </c:pt>
                <c:pt idx="364">
                  <c:v>40178</c:v>
                </c:pt>
                <c:pt idx="365">
                  <c:v>40179</c:v>
                </c:pt>
                <c:pt idx="366">
                  <c:v>40180</c:v>
                </c:pt>
                <c:pt idx="367">
                  <c:v>40181</c:v>
                </c:pt>
                <c:pt idx="368">
                  <c:v>40182</c:v>
                </c:pt>
                <c:pt idx="369">
                  <c:v>40183</c:v>
                </c:pt>
                <c:pt idx="370">
                  <c:v>40184</c:v>
                </c:pt>
                <c:pt idx="371">
                  <c:v>40185</c:v>
                </c:pt>
                <c:pt idx="372">
                  <c:v>40186</c:v>
                </c:pt>
                <c:pt idx="373">
                  <c:v>40187</c:v>
                </c:pt>
                <c:pt idx="374">
                  <c:v>40188</c:v>
                </c:pt>
                <c:pt idx="375">
                  <c:v>40189</c:v>
                </c:pt>
                <c:pt idx="376">
                  <c:v>40190</c:v>
                </c:pt>
                <c:pt idx="377">
                  <c:v>40191</c:v>
                </c:pt>
                <c:pt idx="378">
                  <c:v>40192</c:v>
                </c:pt>
                <c:pt idx="379">
                  <c:v>40193</c:v>
                </c:pt>
                <c:pt idx="380">
                  <c:v>40194</c:v>
                </c:pt>
                <c:pt idx="381">
                  <c:v>40195</c:v>
                </c:pt>
                <c:pt idx="382">
                  <c:v>40196</c:v>
                </c:pt>
                <c:pt idx="383">
                  <c:v>40197</c:v>
                </c:pt>
                <c:pt idx="384">
                  <c:v>40198</c:v>
                </c:pt>
                <c:pt idx="385">
                  <c:v>40199</c:v>
                </c:pt>
                <c:pt idx="386">
                  <c:v>40200</c:v>
                </c:pt>
                <c:pt idx="387">
                  <c:v>40201</c:v>
                </c:pt>
                <c:pt idx="388">
                  <c:v>40202</c:v>
                </c:pt>
                <c:pt idx="389">
                  <c:v>40203</c:v>
                </c:pt>
                <c:pt idx="390">
                  <c:v>40204</c:v>
                </c:pt>
                <c:pt idx="391">
                  <c:v>40205</c:v>
                </c:pt>
                <c:pt idx="392">
                  <c:v>40206</c:v>
                </c:pt>
                <c:pt idx="393">
                  <c:v>40207</c:v>
                </c:pt>
                <c:pt idx="394">
                  <c:v>40208</c:v>
                </c:pt>
                <c:pt idx="395">
                  <c:v>40209</c:v>
                </c:pt>
                <c:pt idx="396">
                  <c:v>40210</c:v>
                </c:pt>
                <c:pt idx="397">
                  <c:v>40211</c:v>
                </c:pt>
                <c:pt idx="398">
                  <c:v>40212</c:v>
                </c:pt>
                <c:pt idx="399">
                  <c:v>40213</c:v>
                </c:pt>
                <c:pt idx="400">
                  <c:v>40214</c:v>
                </c:pt>
                <c:pt idx="401">
                  <c:v>40215</c:v>
                </c:pt>
                <c:pt idx="402">
                  <c:v>40216</c:v>
                </c:pt>
                <c:pt idx="403">
                  <c:v>40217</c:v>
                </c:pt>
                <c:pt idx="404">
                  <c:v>40218</c:v>
                </c:pt>
                <c:pt idx="405">
                  <c:v>40219</c:v>
                </c:pt>
                <c:pt idx="406">
                  <c:v>40220</c:v>
                </c:pt>
                <c:pt idx="407">
                  <c:v>40221</c:v>
                </c:pt>
                <c:pt idx="408">
                  <c:v>40222</c:v>
                </c:pt>
                <c:pt idx="409">
                  <c:v>40223</c:v>
                </c:pt>
                <c:pt idx="410">
                  <c:v>40224</c:v>
                </c:pt>
                <c:pt idx="411">
                  <c:v>40225</c:v>
                </c:pt>
                <c:pt idx="412">
                  <c:v>40226</c:v>
                </c:pt>
                <c:pt idx="413">
                  <c:v>40227</c:v>
                </c:pt>
                <c:pt idx="414">
                  <c:v>40228</c:v>
                </c:pt>
                <c:pt idx="415">
                  <c:v>40229</c:v>
                </c:pt>
                <c:pt idx="416">
                  <c:v>40230</c:v>
                </c:pt>
                <c:pt idx="417">
                  <c:v>40231</c:v>
                </c:pt>
                <c:pt idx="418">
                  <c:v>40232</c:v>
                </c:pt>
                <c:pt idx="419">
                  <c:v>40233</c:v>
                </c:pt>
                <c:pt idx="420">
                  <c:v>40234</c:v>
                </c:pt>
                <c:pt idx="421">
                  <c:v>40235</c:v>
                </c:pt>
                <c:pt idx="422">
                  <c:v>40236</c:v>
                </c:pt>
                <c:pt idx="423">
                  <c:v>40237</c:v>
                </c:pt>
                <c:pt idx="424">
                  <c:v>40238</c:v>
                </c:pt>
                <c:pt idx="425">
                  <c:v>40239</c:v>
                </c:pt>
                <c:pt idx="426">
                  <c:v>40240</c:v>
                </c:pt>
                <c:pt idx="427">
                  <c:v>40241</c:v>
                </c:pt>
                <c:pt idx="428">
                  <c:v>40242</c:v>
                </c:pt>
                <c:pt idx="429">
                  <c:v>40243</c:v>
                </c:pt>
                <c:pt idx="430">
                  <c:v>40244</c:v>
                </c:pt>
                <c:pt idx="431">
                  <c:v>40245</c:v>
                </c:pt>
                <c:pt idx="432">
                  <c:v>40246</c:v>
                </c:pt>
                <c:pt idx="433">
                  <c:v>40247</c:v>
                </c:pt>
                <c:pt idx="434">
                  <c:v>40248</c:v>
                </c:pt>
                <c:pt idx="435">
                  <c:v>40249</c:v>
                </c:pt>
                <c:pt idx="436">
                  <c:v>40250</c:v>
                </c:pt>
                <c:pt idx="437">
                  <c:v>40251</c:v>
                </c:pt>
                <c:pt idx="438">
                  <c:v>40252</c:v>
                </c:pt>
                <c:pt idx="439">
                  <c:v>40253</c:v>
                </c:pt>
                <c:pt idx="440">
                  <c:v>40254</c:v>
                </c:pt>
                <c:pt idx="441">
                  <c:v>40255</c:v>
                </c:pt>
                <c:pt idx="442">
                  <c:v>40256</c:v>
                </c:pt>
                <c:pt idx="443">
                  <c:v>40257</c:v>
                </c:pt>
                <c:pt idx="444">
                  <c:v>40258</c:v>
                </c:pt>
                <c:pt idx="445">
                  <c:v>40259</c:v>
                </c:pt>
                <c:pt idx="446">
                  <c:v>40260</c:v>
                </c:pt>
                <c:pt idx="447">
                  <c:v>40261</c:v>
                </c:pt>
                <c:pt idx="448">
                  <c:v>40262</c:v>
                </c:pt>
                <c:pt idx="449">
                  <c:v>40263</c:v>
                </c:pt>
                <c:pt idx="450">
                  <c:v>40264</c:v>
                </c:pt>
                <c:pt idx="451">
                  <c:v>40265</c:v>
                </c:pt>
                <c:pt idx="452">
                  <c:v>40266</c:v>
                </c:pt>
                <c:pt idx="453">
                  <c:v>40267</c:v>
                </c:pt>
                <c:pt idx="454">
                  <c:v>40268</c:v>
                </c:pt>
                <c:pt idx="455">
                  <c:v>40269</c:v>
                </c:pt>
                <c:pt idx="456">
                  <c:v>40270</c:v>
                </c:pt>
                <c:pt idx="457">
                  <c:v>40271</c:v>
                </c:pt>
                <c:pt idx="458">
                  <c:v>40272</c:v>
                </c:pt>
                <c:pt idx="459">
                  <c:v>40273</c:v>
                </c:pt>
                <c:pt idx="460">
                  <c:v>40274</c:v>
                </c:pt>
                <c:pt idx="461">
                  <c:v>40275</c:v>
                </c:pt>
                <c:pt idx="462">
                  <c:v>40276</c:v>
                </c:pt>
                <c:pt idx="463">
                  <c:v>40277</c:v>
                </c:pt>
                <c:pt idx="464">
                  <c:v>40278</c:v>
                </c:pt>
                <c:pt idx="465">
                  <c:v>40279</c:v>
                </c:pt>
                <c:pt idx="466">
                  <c:v>40280</c:v>
                </c:pt>
                <c:pt idx="467">
                  <c:v>40281</c:v>
                </c:pt>
                <c:pt idx="468">
                  <c:v>40282</c:v>
                </c:pt>
                <c:pt idx="469">
                  <c:v>40283</c:v>
                </c:pt>
                <c:pt idx="470">
                  <c:v>40284</c:v>
                </c:pt>
                <c:pt idx="471">
                  <c:v>40285</c:v>
                </c:pt>
                <c:pt idx="472">
                  <c:v>40286</c:v>
                </c:pt>
                <c:pt idx="473">
                  <c:v>40287</c:v>
                </c:pt>
                <c:pt idx="474">
                  <c:v>40288</c:v>
                </c:pt>
                <c:pt idx="475">
                  <c:v>40289</c:v>
                </c:pt>
                <c:pt idx="476">
                  <c:v>40290</c:v>
                </c:pt>
                <c:pt idx="477">
                  <c:v>40291</c:v>
                </c:pt>
                <c:pt idx="478">
                  <c:v>40292</c:v>
                </c:pt>
                <c:pt idx="479">
                  <c:v>40293</c:v>
                </c:pt>
                <c:pt idx="480">
                  <c:v>40294</c:v>
                </c:pt>
                <c:pt idx="481">
                  <c:v>40295</c:v>
                </c:pt>
                <c:pt idx="482">
                  <c:v>40296</c:v>
                </c:pt>
                <c:pt idx="483">
                  <c:v>40297</c:v>
                </c:pt>
                <c:pt idx="484">
                  <c:v>40298</c:v>
                </c:pt>
                <c:pt idx="485">
                  <c:v>40299</c:v>
                </c:pt>
                <c:pt idx="486">
                  <c:v>40300</c:v>
                </c:pt>
                <c:pt idx="487">
                  <c:v>40301</c:v>
                </c:pt>
                <c:pt idx="488">
                  <c:v>40302</c:v>
                </c:pt>
                <c:pt idx="489">
                  <c:v>40303</c:v>
                </c:pt>
                <c:pt idx="490">
                  <c:v>40304</c:v>
                </c:pt>
                <c:pt idx="491">
                  <c:v>40305</c:v>
                </c:pt>
                <c:pt idx="492">
                  <c:v>40306</c:v>
                </c:pt>
                <c:pt idx="493">
                  <c:v>40307</c:v>
                </c:pt>
                <c:pt idx="494">
                  <c:v>40308</c:v>
                </c:pt>
                <c:pt idx="495">
                  <c:v>40309</c:v>
                </c:pt>
                <c:pt idx="496">
                  <c:v>40310</c:v>
                </c:pt>
                <c:pt idx="497">
                  <c:v>40311</c:v>
                </c:pt>
                <c:pt idx="498">
                  <c:v>40312</c:v>
                </c:pt>
                <c:pt idx="499">
                  <c:v>40313</c:v>
                </c:pt>
                <c:pt idx="500">
                  <c:v>40314</c:v>
                </c:pt>
                <c:pt idx="501">
                  <c:v>40315</c:v>
                </c:pt>
                <c:pt idx="502">
                  <c:v>40316</c:v>
                </c:pt>
                <c:pt idx="503">
                  <c:v>40317</c:v>
                </c:pt>
                <c:pt idx="504">
                  <c:v>40318</c:v>
                </c:pt>
                <c:pt idx="505">
                  <c:v>40319</c:v>
                </c:pt>
                <c:pt idx="506">
                  <c:v>40320</c:v>
                </c:pt>
                <c:pt idx="507">
                  <c:v>40321</c:v>
                </c:pt>
                <c:pt idx="508">
                  <c:v>40322</c:v>
                </c:pt>
                <c:pt idx="509">
                  <c:v>40323</c:v>
                </c:pt>
                <c:pt idx="510">
                  <c:v>40324</c:v>
                </c:pt>
                <c:pt idx="511">
                  <c:v>40325</c:v>
                </c:pt>
                <c:pt idx="512">
                  <c:v>40326</c:v>
                </c:pt>
                <c:pt idx="513">
                  <c:v>40327</c:v>
                </c:pt>
                <c:pt idx="514">
                  <c:v>40328</c:v>
                </c:pt>
                <c:pt idx="515">
                  <c:v>40329</c:v>
                </c:pt>
                <c:pt idx="516">
                  <c:v>40330</c:v>
                </c:pt>
                <c:pt idx="517">
                  <c:v>40331</c:v>
                </c:pt>
                <c:pt idx="518">
                  <c:v>40332</c:v>
                </c:pt>
                <c:pt idx="519">
                  <c:v>40333</c:v>
                </c:pt>
                <c:pt idx="520">
                  <c:v>40334</c:v>
                </c:pt>
                <c:pt idx="521">
                  <c:v>40335</c:v>
                </c:pt>
                <c:pt idx="522">
                  <c:v>40336</c:v>
                </c:pt>
                <c:pt idx="523">
                  <c:v>40337</c:v>
                </c:pt>
                <c:pt idx="524">
                  <c:v>40338</c:v>
                </c:pt>
                <c:pt idx="525">
                  <c:v>40339</c:v>
                </c:pt>
                <c:pt idx="526">
                  <c:v>40340</c:v>
                </c:pt>
                <c:pt idx="527">
                  <c:v>40341</c:v>
                </c:pt>
                <c:pt idx="528">
                  <c:v>40342</c:v>
                </c:pt>
                <c:pt idx="529">
                  <c:v>40343</c:v>
                </c:pt>
                <c:pt idx="530">
                  <c:v>40344</c:v>
                </c:pt>
                <c:pt idx="531">
                  <c:v>40345</c:v>
                </c:pt>
                <c:pt idx="532">
                  <c:v>40346</c:v>
                </c:pt>
                <c:pt idx="533">
                  <c:v>40347</c:v>
                </c:pt>
                <c:pt idx="534">
                  <c:v>40348</c:v>
                </c:pt>
                <c:pt idx="535">
                  <c:v>40349</c:v>
                </c:pt>
                <c:pt idx="536">
                  <c:v>40350</c:v>
                </c:pt>
                <c:pt idx="537">
                  <c:v>40351</c:v>
                </c:pt>
                <c:pt idx="538">
                  <c:v>40352</c:v>
                </c:pt>
                <c:pt idx="539">
                  <c:v>40353</c:v>
                </c:pt>
                <c:pt idx="540">
                  <c:v>40354</c:v>
                </c:pt>
                <c:pt idx="541">
                  <c:v>40355</c:v>
                </c:pt>
                <c:pt idx="542">
                  <c:v>40356</c:v>
                </c:pt>
                <c:pt idx="543">
                  <c:v>40357</c:v>
                </c:pt>
                <c:pt idx="544">
                  <c:v>40358</c:v>
                </c:pt>
                <c:pt idx="545">
                  <c:v>40359</c:v>
                </c:pt>
                <c:pt idx="546">
                  <c:v>40360</c:v>
                </c:pt>
                <c:pt idx="547">
                  <c:v>40361</c:v>
                </c:pt>
                <c:pt idx="548">
                  <c:v>40362</c:v>
                </c:pt>
                <c:pt idx="549">
                  <c:v>40363</c:v>
                </c:pt>
                <c:pt idx="550">
                  <c:v>40364</c:v>
                </c:pt>
                <c:pt idx="551">
                  <c:v>40365</c:v>
                </c:pt>
                <c:pt idx="552">
                  <c:v>40366</c:v>
                </c:pt>
                <c:pt idx="553">
                  <c:v>40367</c:v>
                </c:pt>
                <c:pt idx="554">
                  <c:v>40368</c:v>
                </c:pt>
                <c:pt idx="555">
                  <c:v>40369</c:v>
                </c:pt>
                <c:pt idx="556">
                  <c:v>40370</c:v>
                </c:pt>
                <c:pt idx="557">
                  <c:v>40371</c:v>
                </c:pt>
                <c:pt idx="558">
                  <c:v>40372</c:v>
                </c:pt>
                <c:pt idx="559">
                  <c:v>40373</c:v>
                </c:pt>
                <c:pt idx="560">
                  <c:v>40374</c:v>
                </c:pt>
                <c:pt idx="561">
                  <c:v>40375</c:v>
                </c:pt>
                <c:pt idx="562">
                  <c:v>40376</c:v>
                </c:pt>
                <c:pt idx="563">
                  <c:v>40377</c:v>
                </c:pt>
                <c:pt idx="564">
                  <c:v>40378</c:v>
                </c:pt>
                <c:pt idx="565">
                  <c:v>40379</c:v>
                </c:pt>
                <c:pt idx="566">
                  <c:v>40380</c:v>
                </c:pt>
                <c:pt idx="567">
                  <c:v>40381</c:v>
                </c:pt>
                <c:pt idx="568">
                  <c:v>40382</c:v>
                </c:pt>
                <c:pt idx="569">
                  <c:v>40383</c:v>
                </c:pt>
                <c:pt idx="570">
                  <c:v>40384</c:v>
                </c:pt>
                <c:pt idx="571">
                  <c:v>40385</c:v>
                </c:pt>
                <c:pt idx="572">
                  <c:v>40386</c:v>
                </c:pt>
                <c:pt idx="573">
                  <c:v>40387</c:v>
                </c:pt>
                <c:pt idx="574">
                  <c:v>40388</c:v>
                </c:pt>
                <c:pt idx="575">
                  <c:v>40389</c:v>
                </c:pt>
                <c:pt idx="576">
                  <c:v>40390</c:v>
                </c:pt>
                <c:pt idx="577">
                  <c:v>40391</c:v>
                </c:pt>
                <c:pt idx="578">
                  <c:v>40392</c:v>
                </c:pt>
                <c:pt idx="579">
                  <c:v>40393</c:v>
                </c:pt>
                <c:pt idx="580">
                  <c:v>40394</c:v>
                </c:pt>
                <c:pt idx="581">
                  <c:v>40395</c:v>
                </c:pt>
                <c:pt idx="582">
                  <c:v>40396</c:v>
                </c:pt>
                <c:pt idx="583">
                  <c:v>40397</c:v>
                </c:pt>
                <c:pt idx="584">
                  <c:v>40398</c:v>
                </c:pt>
                <c:pt idx="585">
                  <c:v>40399</c:v>
                </c:pt>
                <c:pt idx="586">
                  <c:v>40400</c:v>
                </c:pt>
                <c:pt idx="587">
                  <c:v>40401</c:v>
                </c:pt>
                <c:pt idx="588">
                  <c:v>40402</c:v>
                </c:pt>
                <c:pt idx="589">
                  <c:v>40403</c:v>
                </c:pt>
                <c:pt idx="590">
                  <c:v>40404</c:v>
                </c:pt>
                <c:pt idx="591">
                  <c:v>40405</c:v>
                </c:pt>
                <c:pt idx="592">
                  <c:v>40406</c:v>
                </c:pt>
                <c:pt idx="593">
                  <c:v>40407</c:v>
                </c:pt>
                <c:pt idx="594">
                  <c:v>40408</c:v>
                </c:pt>
                <c:pt idx="595">
                  <c:v>40409</c:v>
                </c:pt>
                <c:pt idx="596">
                  <c:v>40410</c:v>
                </c:pt>
                <c:pt idx="597">
                  <c:v>40411</c:v>
                </c:pt>
                <c:pt idx="598">
                  <c:v>40412</c:v>
                </c:pt>
                <c:pt idx="599">
                  <c:v>40413</c:v>
                </c:pt>
                <c:pt idx="600">
                  <c:v>40414</c:v>
                </c:pt>
                <c:pt idx="601">
                  <c:v>40415</c:v>
                </c:pt>
                <c:pt idx="602">
                  <c:v>40416</c:v>
                </c:pt>
                <c:pt idx="603">
                  <c:v>40417</c:v>
                </c:pt>
                <c:pt idx="604">
                  <c:v>40418</c:v>
                </c:pt>
                <c:pt idx="605">
                  <c:v>40419</c:v>
                </c:pt>
                <c:pt idx="606">
                  <c:v>40420</c:v>
                </c:pt>
                <c:pt idx="607">
                  <c:v>40421</c:v>
                </c:pt>
                <c:pt idx="608">
                  <c:v>40422</c:v>
                </c:pt>
                <c:pt idx="609">
                  <c:v>40423</c:v>
                </c:pt>
                <c:pt idx="610">
                  <c:v>40424</c:v>
                </c:pt>
                <c:pt idx="611">
                  <c:v>40425</c:v>
                </c:pt>
                <c:pt idx="612">
                  <c:v>40426</c:v>
                </c:pt>
                <c:pt idx="613">
                  <c:v>40427</c:v>
                </c:pt>
                <c:pt idx="614">
                  <c:v>40428</c:v>
                </c:pt>
                <c:pt idx="615">
                  <c:v>40429</c:v>
                </c:pt>
                <c:pt idx="616">
                  <c:v>40430</c:v>
                </c:pt>
                <c:pt idx="617">
                  <c:v>40431</c:v>
                </c:pt>
                <c:pt idx="618">
                  <c:v>40432</c:v>
                </c:pt>
                <c:pt idx="619">
                  <c:v>40433</c:v>
                </c:pt>
                <c:pt idx="620">
                  <c:v>40434</c:v>
                </c:pt>
                <c:pt idx="621">
                  <c:v>40435</c:v>
                </c:pt>
                <c:pt idx="622">
                  <c:v>40436</c:v>
                </c:pt>
                <c:pt idx="623">
                  <c:v>40437</c:v>
                </c:pt>
                <c:pt idx="624">
                  <c:v>40438</c:v>
                </c:pt>
                <c:pt idx="625">
                  <c:v>40439</c:v>
                </c:pt>
                <c:pt idx="626">
                  <c:v>40440</c:v>
                </c:pt>
                <c:pt idx="627">
                  <c:v>40441</c:v>
                </c:pt>
                <c:pt idx="628">
                  <c:v>40442</c:v>
                </c:pt>
                <c:pt idx="629">
                  <c:v>40443</c:v>
                </c:pt>
                <c:pt idx="630">
                  <c:v>40444</c:v>
                </c:pt>
                <c:pt idx="631">
                  <c:v>40445</c:v>
                </c:pt>
                <c:pt idx="632">
                  <c:v>40446</c:v>
                </c:pt>
                <c:pt idx="633">
                  <c:v>40447</c:v>
                </c:pt>
                <c:pt idx="634">
                  <c:v>40448</c:v>
                </c:pt>
                <c:pt idx="635">
                  <c:v>40449</c:v>
                </c:pt>
                <c:pt idx="636">
                  <c:v>40450</c:v>
                </c:pt>
                <c:pt idx="637">
                  <c:v>40451</c:v>
                </c:pt>
                <c:pt idx="638">
                  <c:v>40452</c:v>
                </c:pt>
                <c:pt idx="639">
                  <c:v>40453</c:v>
                </c:pt>
                <c:pt idx="640">
                  <c:v>40454</c:v>
                </c:pt>
                <c:pt idx="641">
                  <c:v>40455</c:v>
                </c:pt>
                <c:pt idx="642">
                  <c:v>40456</c:v>
                </c:pt>
                <c:pt idx="643">
                  <c:v>40457</c:v>
                </c:pt>
                <c:pt idx="644">
                  <c:v>40458</c:v>
                </c:pt>
                <c:pt idx="645">
                  <c:v>40459</c:v>
                </c:pt>
                <c:pt idx="646">
                  <c:v>40460</c:v>
                </c:pt>
                <c:pt idx="647">
                  <c:v>40461</c:v>
                </c:pt>
                <c:pt idx="648">
                  <c:v>40462</c:v>
                </c:pt>
                <c:pt idx="649">
                  <c:v>40463</c:v>
                </c:pt>
                <c:pt idx="650">
                  <c:v>40464</c:v>
                </c:pt>
                <c:pt idx="651">
                  <c:v>40465</c:v>
                </c:pt>
                <c:pt idx="652">
                  <c:v>40466</c:v>
                </c:pt>
                <c:pt idx="653">
                  <c:v>40467</c:v>
                </c:pt>
                <c:pt idx="654">
                  <c:v>40468</c:v>
                </c:pt>
                <c:pt idx="655">
                  <c:v>40469</c:v>
                </c:pt>
                <c:pt idx="656">
                  <c:v>40470</c:v>
                </c:pt>
                <c:pt idx="657">
                  <c:v>40471</c:v>
                </c:pt>
                <c:pt idx="658">
                  <c:v>40472</c:v>
                </c:pt>
                <c:pt idx="659">
                  <c:v>40473</c:v>
                </c:pt>
                <c:pt idx="660">
                  <c:v>40474</c:v>
                </c:pt>
                <c:pt idx="661">
                  <c:v>40475</c:v>
                </c:pt>
                <c:pt idx="662">
                  <c:v>40476</c:v>
                </c:pt>
                <c:pt idx="663">
                  <c:v>40477</c:v>
                </c:pt>
                <c:pt idx="664">
                  <c:v>40478</c:v>
                </c:pt>
                <c:pt idx="665">
                  <c:v>40479</c:v>
                </c:pt>
                <c:pt idx="666">
                  <c:v>40480</c:v>
                </c:pt>
                <c:pt idx="667">
                  <c:v>40481</c:v>
                </c:pt>
                <c:pt idx="668">
                  <c:v>40482</c:v>
                </c:pt>
                <c:pt idx="669">
                  <c:v>40483</c:v>
                </c:pt>
                <c:pt idx="670">
                  <c:v>40484</c:v>
                </c:pt>
                <c:pt idx="671">
                  <c:v>40485</c:v>
                </c:pt>
                <c:pt idx="672">
                  <c:v>40486</c:v>
                </c:pt>
                <c:pt idx="673">
                  <c:v>40487</c:v>
                </c:pt>
                <c:pt idx="674">
                  <c:v>40488</c:v>
                </c:pt>
                <c:pt idx="675">
                  <c:v>40489</c:v>
                </c:pt>
                <c:pt idx="676">
                  <c:v>40490</c:v>
                </c:pt>
                <c:pt idx="677">
                  <c:v>40491</c:v>
                </c:pt>
                <c:pt idx="678">
                  <c:v>40492</c:v>
                </c:pt>
                <c:pt idx="679">
                  <c:v>40493</c:v>
                </c:pt>
                <c:pt idx="680">
                  <c:v>40494</c:v>
                </c:pt>
                <c:pt idx="681">
                  <c:v>40495</c:v>
                </c:pt>
                <c:pt idx="682">
                  <c:v>40496</c:v>
                </c:pt>
                <c:pt idx="683">
                  <c:v>40497</c:v>
                </c:pt>
                <c:pt idx="684">
                  <c:v>40498</c:v>
                </c:pt>
                <c:pt idx="685">
                  <c:v>40499</c:v>
                </c:pt>
                <c:pt idx="686">
                  <c:v>40500</c:v>
                </c:pt>
                <c:pt idx="687">
                  <c:v>40501</c:v>
                </c:pt>
                <c:pt idx="688">
                  <c:v>40502</c:v>
                </c:pt>
                <c:pt idx="689">
                  <c:v>40503</c:v>
                </c:pt>
                <c:pt idx="690">
                  <c:v>40504</c:v>
                </c:pt>
                <c:pt idx="691">
                  <c:v>40505</c:v>
                </c:pt>
                <c:pt idx="692">
                  <c:v>40506</c:v>
                </c:pt>
                <c:pt idx="693">
                  <c:v>40507</c:v>
                </c:pt>
                <c:pt idx="694">
                  <c:v>40508</c:v>
                </c:pt>
                <c:pt idx="695">
                  <c:v>40509</c:v>
                </c:pt>
                <c:pt idx="696">
                  <c:v>40510</c:v>
                </c:pt>
                <c:pt idx="697">
                  <c:v>40511</c:v>
                </c:pt>
                <c:pt idx="698">
                  <c:v>40512</c:v>
                </c:pt>
                <c:pt idx="699">
                  <c:v>40513</c:v>
                </c:pt>
                <c:pt idx="700">
                  <c:v>40514</c:v>
                </c:pt>
                <c:pt idx="701">
                  <c:v>40515</c:v>
                </c:pt>
                <c:pt idx="702">
                  <c:v>40516</c:v>
                </c:pt>
                <c:pt idx="703">
                  <c:v>40517</c:v>
                </c:pt>
                <c:pt idx="704">
                  <c:v>40518</c:v>
                </c:pt>
                <c:pt idx="705">
                  <c:v>40519</c:v>
                </c:pt>
                <c:pt idx="706">
                  <c:v>40520</c:v>
                </c:pt>
                <c:pt idx="707">
                  <c:v>40521</c:v>
                </c:pt>
                <c:pt idx="708">
                  <c:v>40522</c:v>
                </c:pt>
                <c:pt idx="709">
                  <c:v>40523</c:v>
                </c:pt>
                <c:pt idx="710">
                  <c:v>40524</c:v>
                </c:pt>
                <c:pt idx="711">
                  <c:v>40525</c:v>
                </c:pt>
                <c:pt idx="712">
                  <c:v>40526</c:v>
                </c:pt>
                <c:pt idx="713">
                  <c:v>40527</c:v>
                </c:pt>
                <c:pt idx="714">
                  <c:v>40528</c:v>
                </c:pt>
                <c:pt idx="715">
                  <c:v>40529</c:v>
                </c:pt>
                <c:pt idx="716">
                  <c:v>40530</c:v>
                </c:pt>
                <c:pt idx="717">
                  <c:v>40531</c:v>
                </c:pt>
                <c:pt idx="718">
                  <c:v>40532</c:v>
                </c:pt>
                <c:pt idx="719">
                  <c:v>40533</c:v>
                </c:pt>
                <c:pt idx="720">
                  <c:v>40534</c:v>
                </c:pt>
                <c:pt idx="721">
                  <c:v>40535</c:v>
                </c:pt>
                <c:pt idx="722">
                  <c:v>40536</c:v>
                </c:pt>
                <c:pt idx="723">
                  <c:v>40537</c:v>
                </c:pt>
                <c:pt idx="724">
                  <c:v>40538</c:v>
                </c:pt>
                <c:pt idx="725">
                  <c:v>40539</c:v>
                </c:pt>
                <c:pt idx="726">
                  <c:v>40540</c:v>
                </c:pt>
                <c:pt idx="727">
                  <c:v>40541</c:v>
                </c:pt>
                <c:pt idx="728">
                  <c:v>40542</c:v>
                </c:pt>
                <c:pt idx="729">
                  <c:v>40543</c:v>
                </c:pt>
                <c:pt idx="730">
                  <c:v>40544</c:v>
                </c:pt>
                <c:pt idx="731">
                  <c:v>40545</c:v>
                </c:pt>
                <c:pt idx="732">
                  <c:v>40546</c:v>
                </c:pt>
                <c:pt idx="733">
                  <c:v>40547</c:v>
                </c:pt>
                <c:pt idx="734">
                  <c:v>40548</c:v>
                </c:pt>
                <c:pt idx="735">
                  <c:v>40549</c:v>
                </c:pt>
                <c:pt idx="736">
                  <c:v>40550</c:v>
                </c:pt>
                <c:pt idx="737">
                  <c:v>40551</c:v>
                </c:pt>
                <c:pt idx="738">
                  <c:v>40552</c:v>
                </c:pt>
                <c:pt idx="739">
                  <c:v>40553</c:v>
                </c:pt>
                <c:pt idx="740">
                  <c:v>40554</c:v>
                </c:pt>
                <c:pt idx="741">
                  <c:v>40555</c:v>
                </c:pt>
                <c:pt idx="742">
                  <c:v>40556</c:v>
                </c:pt>
                <c:pt idx="743">
                  <c:v>40557</c:v>
                </c:pt>
                <c:pt idx="744">
                  <c:v>40558</c:v>
                </c:pt>
                <c:pt idx="745">
                  <c:v>40559</c:v>
                </c:pt>
                <c:pt idx="746">
                  <c:v>40560</c:v>
                </c:pt>
                <c:pt idx="747">
                  <c:v>40561</c:v>
                </c:pt>
                <c:pt idx="748">
                  <c:v>40562</c:v>
                </c:pt>
                <c:pt idx="749">
                  <c:v>40563</c:v>
                </c:pt>
                <c:pt idx="750">
                  <c:v>40564</c:v>
                </c:pt>
                <c:pt idx="751">
                  <c:v>40565</c:v>
                </c:pt>
                <c:pt idx="752">
                  <c:v>40566</c:v>
                </c:pt>
                <c:pt idx="753">
                  <c:v>40567</c:v>
                </c:pt>
                <c:pt idx="754">
                  <c:v>40568</c:v>
                </c:pt>
                <c:pt idx="755">
                  <c:v>40569</c:v>
                </c:pt>
                <c:pt idx="756">
                  <c:v>40570</c:v>
                </c:pt>
                <c:pt idx="757">
                  <c:v>40571</c:v>
                </c:pt>
                <c:pt idx="758">
                  <c:v>40572</c:v>
                </c:pt>
                <c:pt idx="759">
                  <c:v>40573</c:v>
                </c:pt>
                <c:pt idx="760">
                  <c:v>40574</c:v>
                </c:pt>
                <c:pt idx="761">
                  <c:v>40575</c:v>
                </c:pt>
                <c:pt idx="762">
                  <c:v>40576</c:v>
                </c:pt>
                <c:pt idx="763">
                  <c:v>40577</c:v>
                </c:pt>
                <c:pt idx="764">
                  <c:v>40578</c:v>
                </c:pt>
                <c:pt idx="765">
                  <c:v>40579</c:v>
                </c:pt>
                <c:pt idx="766">
                  <c:v>40580</c:v>
                </c:pt>
                <c:pt idx="767">
                  <c:v>40581</c:v>
                </c:pt>
                <c:pt idx="768">
                  <c:v>40582</c:v>
                </c:pt>
                <c:pt idx="769">
                  <c:v>40583</c:v>
                </c:pt>
                <c:pt idx="770">
                  <c:v>40584</c:v>
                </c:pt>
                <c:pt idx="771">
                  <c:v>40585</c:v>
                </c:pt>
                <c:pt idx="772">
                  <c:v>40586</c:v>
                </c:pt>
                <c:pt idx="773">
                  <c:v>40587</c:v>
                </c:pt>
                <c:pt idx="774">
                  <c:v>40588</c:v>
                </c:pt>
                <c:pt idx="775">
                  <c:v>40589</c:v>
                </c:pt>
                <c:pt idx="776">
                  <c:v>40590</c:v>
                </c:pt>
                <c:pt idx="777">
                  <c:v>40591</c:v>
                </c:pt>
                <c:pt idx="778">
                  <c:v>40592</c:v>
                </c:pt>
                <c:pt idx="779">
                  <c:v>40593</c:v>
                </c:pt>
                <c:pt idx="780">
                  <c:v>40594</c:v>
                </c:pt>
                <c:pt idx="781">
                  <c:v>40595</c:v>
                </c:pt>
                <c:pt idx="782">
                  <c:v>40596</c:v>
                </c:pt>
                <c:pt idx="783">
                  <c:v>40597</c:v>
                </c:pt>
                <c:pt idx="784">
                  <c:v>40598</c:v>
                </c:pt>
                <c:pt idx="785">
                  <c:v>40599</c:v>
                </c:pt>
                <c:pt idx="786">
                  <c:v>40600</c:v>
                </c:pt>
                <c:pt idx="787">
                  <c:v>40601</c:v>
                </c:pt>
                <c:pt idx="788">
                  <c:v>40602</c:v>
                </c:pt>
                <c:pt idx="789">
                  <c:v>40603</c:v>
                </c:pt>
                <c:pt idx="790">
                  <c:v>40604</c:v>
                </c:pt>
                <c:pt idx="791">
                  <c:v>40605</c:v>
                </c:pt>
                <c:pt idx="792">
                  <c:v>40606</c:v>
                </c:pt>
                <c:pt idx="793">
                  <c:v>40607</c:v>
                </c:pt>
                <c:pt idx="794">
                  <c:v>40608</c:v>
                </c:pt>
                <c:pt idx="795">
                  <c:v>40609</c:v>
                </c:pt>
                <c:pt idx="796">
                  <c:v>40610</c:v>
                </c:pt>
                <c:pt idx="797">
                  <c:v>40611</c:v>
                </c:pt>
                <c:pt idx="798">
                  <c:v>40612</c:v>
                </c:pt>
                <c:pt idx="799">
                  <c:v>40613</c:v>
                </c:pt>
                <c:pt idx="800">
                  <c:v>40614</c:v>
                </c:pt>
                <c:pt idx="801">
                  <c:v>40615</c:v>
                </c:pt>
                <c:pt idx="802">
                  <c:v>40616</c:v>
                </c:pt>
                <c:pt idx="803">
                  <c:v>40617</c:v>
                </c:pt>
                <c:pt idx="804">
                  <c:v>40618</c:v>
                </c:pt>
                <c:pt idx="805">
                  <c:v>40619</c:v>
                </c:pt>
                <c:pt idx="806">
                  <c:v>40620</c:v>
                </c:pt>
                <c:pt idx="807">
                  <c:v>40621</c:v>
                </c:pt>
                <c:pt idx="808">
                  <c:v>40622</c:v>
                </c:pt>
                <c:pt idx="809">
                  <c:v>40623</c:v>
                </c:pt>
                <c:pt idx="810">
                  <c:v>40624</c:v>
                </c:pt>
                <c:pt idx="811">
                  <c:v>40625</c:v>
                </c:pt>
                <c:pt idx="812">
                  <c:v>40626</c:v>
                </c:pt>
                <c:pt idx="813">
                  <c:v>40627</c:v>
                </c:pt>
                <c:pt idx="814">
                  <c:v>40628</c:v>
                </c:pt>
                <c:pt idx="815">
                  <c:v>40629</c:v>
                </c:pt>
                <c:pt idx="816">
                  <c:v>40630</c:v>
                </c:pt>
                <c:pt idx="817">
                  <c:v>40631</c:v>
                </c:pt>
                <c:pt idx="818">
                  <c:v>40632</c:v>
                </c:pt>
                <c:pt idx="819">
                  <c:v>40633</c:v>
                </c:pt>
                <c:pt idx="820">
                  <c:v>40634</c:v>
                </c:pt>
                <c:pt idx="821">
                  <c:v>40635</c:v>
                </c:pt>
                <c:pt idx="822">
                  <c:v>40636</c:v>
                </c:pt>
                <c:pt idx="823">
                  <c:v>40637</c:v>
                </c:pt>
                <c:pt idx="824">
                  <c:v>40638</c:v>
                </c:pt>
                <c:pt idx="825">
                  <c:v>40639</c:v>
                </c:pt>
                <c:pt idx="826">
                  <c:v>40640</c:v>
                </c:pt>
                <c:pt idx="827">
                  <c:v>40641</c:v>
                </c:pt>
                <c:pt idx="828">
                  <c:v>40642</c:v>
                </c:pt>
                <c:pt idx="829">
                  <c:v>40643</c:v>
                </c:pt>
                <c:pt idx="830">
                  <c:v>40644</c:v>
                </c:pt>
                <c:pt idx="831">
                  <c:v>40645</c:v>
                </c:pt>
                <c:pt idx="832">
                  <c:v>40646</c:v>
                </c:pt>
                <c:pt idx="833">
                  <c:v>40647</c:v>
                </c:pt>
                <c:pt idx="834">
                  <c:v>40648</c:v>
                </c:pt>
                <c:pt idx="835">
                  <c:v>40649</c:v>
                </c:pt>
                <c:pt idx="836">
                  <c:v>40650</c:v>
                </c:pt>
                <c:pt idx="837">
                  <c:v>40651</c:v>
                </c:pt>
                <c:pt idx="838">
                  <c:v>40652</c:v>
                </c:pt>
                <c:pt idx="839">
                  <c:v>40653</c:v>
                </c:pt>
                <c:pt idx="840">
                  <c:v>40654</c:v>
                </c:pt>
                <c:pt idx="841">
                  <c:v>40655</c:v>
                </c:pt>
                <c:pt idx="842">
                  <c:v>40656</c:v>
                </c:pt>
                <c:pt idx="843">
                  <c:v>40657</c:v>
                </c:pt>
                <c:pt idx="844">
                  <c:v>40658</c:v>
                </c:pt>
                <c:pt idx="845">
                  <c:v>40659</c:v>
                </c:pt>
                <c:pt idx="846">
                  <c:v>40660</c:v>
                </c:pt>
                <c:pt idx="847">
                  <c:v>40661</c:v>
                </c:pt>
                <c:pt idx="848">
                  <c:v>40662</c:v>
                </c:pt>
                <c:pt idx="849">
                  <c:v>40663</c:v>
                </c:pt>
                <c:pt idx="850">
                  <c:v>40664</c:v>
                </c:pt>
                <c:pt idx="851">
                  <c:v>40665</c:v>
                </c:pt>
                <c:pt idx="852">
                  <c:v>40666</c:v>
                </c:pt>
                <c:pt idx="853">
                  <c:v>40667</c:v>
                </c:pt>
                <c:pt idx="854">
                  <c:v>40668</c:v>
                </c:pt>
                <c:pt idx="855">
                  <c:v>40669</c:v>
                </c:pt>
                <c:pt idx="856">
                  <c:v>40670</c:v>
                </c:pt>
                <c:pt idx="857">
                  <c:v>40671</c:v>
                </c:pt>
                <c:pt idx="858">
                  <c:v>40672</c:v>
                </c:pt>
                <c:pt idx="859">
                  <c:v>40673</c:v>
                </c:pt>
                <c:pt idx="860">
                  <c:v>40674</c:v>
                </c:pt>
                <c:pt idx="861">
                  <c:v>40675</c:v>
                </c:pt>
                <c:pt idx="862">
                  <c:v>40676</c:v>
                </c:pt>
                <c:pt idx="863">
                  <c:v>40677</c:v>
                </c:pt>
                <c:pt idx="864">
                  <c:v>40678</c:v>
                </c:pt>
                <c:pt idx="865">
                  <c:v>40679</c:v>
                </c:pt>
                <c:pt idx="866">
                  <c:v>40680</c:v>
                </c:pt>
                <c:pt idx="867">
                  <c:v>40681</c:v>
                </c:pt>
                <c:pt idx="868">
                  <c:v>40682</c:v>
                </c:pt>
                <c:pt idx="869">
                  <c:v>40683</c:v>
                </c:pt>
                <c:pt idx="870">
                  <c:v>40684</c:v>
                </c:pt>
                <c:pt idx="871">
                  <c:v>40685</c:v>
                </c:pt>
                <c:pt idx="872">
                  <c:v>40686</c:v>
                </c:pt>
                <c:pt idx="873">
                  <c:v>40687</c:v>
                </c:pt>
                <c:pt idx="874">
                  <c:v>40688</c:v>
                </c:pt>
                <c:pt idx="875">
                  <c:v>40689</c:v>
                </c:pt>
                <c:pt idx="876">
                  <c:v>40690</c:v>
                </c:pt>
                <c:pt idx="877">
                  <c:v>40691</c:v>
                </c:pt>
                <c:pt idx="878">
                  <c:v>40692</c:v>
                </c:pt>
                <c:pt idx="879">
                  <c:v>40693</c:v>
                </c:pt>
                <c:pt idx="880">
                  <c:v>40694</c:v>
                </c:pt>
                <c:pt idx="881">
                  <c:v>40695</c:v>
                </c:pt>
                <c:pt idx="882">
                  <c:v>40696</c:v>
                </c:pt>
                <c:pt idx="883">
                  <c:v>40697</c:v>
                </c:pt>
                <c:pt idx="884">
                  <c:v>40698</c:v>
                </c:pt>
                <c:pt idx="885">
                  <c:v>40699</c:v>
                </c:pt>
                <c:pt idx="886">
                  <c:v>40700</c:v>
                </c:pt>
                <c:pt idx="887">
                  <c:v>40701</c:v>
                </c:pt>
                <c:pt idx="888">
                  <c:v>40702</c:v>
                </c:pt>
                <c:pt idx="889">
                  <c:v>40703</c:v>
                </c:pt>
                <c:pt idx="890">
                  <c:v>40704</c:v>
                </c:pt>
                <c:pt idx="891">
                  <c:v>40705</c:v>
                </c:pt>
                <c:pt idx="892">
                  <c:v>40706</c:v>
                </c:pt>
                <c:pt idx="893">
                  <c:v>40707</c:v>
                </c:pt>
                <c:pt idx="894">
                  <c:v>40708</c:v>
                </c:pt>
                <c:pt idx="895">
                  <c:v>40709</c:v>
                </c:pt>
                <c:pt idx="896">
                  <c:v>40710</c:v>
                </c:pt>
                <c:pt idx="897">
                  <c:v>40711</c:v>
                </c:pt>
                <c:pt idx="898">
                  <c:v>40712</c:v>
                </c:pt>
                <c:pt idx="899">
                  <c:v>40713</c:v>
                </c:pt>
                <c:pt idx="900">
                  <c:v>40714</c:v>
                </c:pt>
                <c:pt idx="901">
                  <c:v>40715</c:v>
                </c:pt>
                <c:pt idx="902">
                  <c:v>40716</c:v>
                </c:pt>
                <c:pt idx="903">
                  <c:v>40717</c:v>
                </c:pt>
                <c:pt idx="904">
                  <c:v>40718</c:v>
                </c:pt>
                <c:pt idx="905">
                  <c:v>40719</c:v>
                </c:pt>
                <c:pt idx="906">
                  <c:v>40720</c:v>
                </c:pt>
                <c:pt idx="907">
                  <c:v>40721</c:v>
                </c:pt>
                <c:pt idx="908">
                  <c:v>40722</c:v>
                </c:pt>
                <c:pt idx="909">
                  <c:v>40723</c:v>
                </c:pt>
                <c:pt idx="910">
                  <c:v>40724</c:v>
                </c:pt>
                <c:pt idx="911">
                  <c:v>40725</c:v>
                </c:pt>
                <c:pt idx="912">
                  <c:v>40726</c:v>
                </c:pt>
                <c:pt idx="913">
                  <c:v>40727</c:v>
                </c:pt>
                <c:pt idx="914">
                  <c:v>40728</c:v>
                </c:pt>
                <c:pt idx="915">
                  <c:v>40729</c:v>
                </c:pt>
                <c:pt idx="916">
                  <c:v>40730</c:v>
                </c:pt>
                <c:pt idx="917">
                  <c:v>40731</c:v>
                </c:pt>
                <c:pt idx="918">
                  <c:v>40732</c:v>
                </c:pt>
                <c:pt idx="919">
                  <c:v>40733</c:v>
                </c:pt>
                <c:pt idx="920">
                  <c:v>40734</c:v>
                </c:pt>
                <c:pt idx="921">
                  <c:v>40735</c:v>
                </c:pt>
                <c:pt idx="922">
                  <c:v>40736</c:v>
                </c:pt>
                <c:pt idx="923">
                  <c:v>40737</c:v>
                </c:pt>
                <c:pt idx="924">
                  <c:v>40738</c:v>
                </c:pt>
                <c:pt idx="925">
                  <c:v>40739</c:v>
                </c:pt>
                <c:pt idx="926">
                  <c:v>40740</c:v>
                </c:pt>
                <c:pt idx="927">
                  <c:v>40741</c:v>
                </c:pt>
                <c:pt idx="928">
                  <c:v>40742</c:v>
                </c:pt>
                <c:pt idx="929">
                  <c:v>40743</c:v>
                </c:pt>
                <c:pt idx="930">
                  <c:v>40744</c:v>
                </c:pt>
                <c:pt idx="931">
                  <c:v>40745</c:v>
                </c:pt>
                <c:pt idx="932">
                  <c:v>40746</c:v>
                </c:pt>
                <c:pt idx="933">
                  <c:v>40747</c:v>
                </c:pt>
                <c:pt idx="934">
                  <c:v>40748</c:v>
                </c:pt>
                <c:pt idx="935">
                  <c:v>40749</c:v>
                </c:pt>
                <c:pt idx="936">
                  <c:v>40750</c:v>
                </c:pt>
                <c:pt idx="937">
                  <c:v>40751</c:v>
                </c:pt>
                <c:pt idx="938">
                  <c:v>40752</c:v>
                </c:pt>
                <c:pt idx="939">
                  <c:v>40753</c:v>
                </c:pt>
                <c:pt idx="940">
                  <c:v>40754</c:v>
                </c:pt>
                <c:pt idx="941">
                  <c:v>40755</c:v>
                </c:pt>
                <c:pt idx="942">
                  <c:v>40756</c:v>
                </c:pt>
                <c:pt idx="943">
                  <c:v>40757</c:v>
                </c:pt>
                <c:pt idx="944">
                  <c:v>40758</c:v>
                </c:pt>
                <c:pt idx="945">
                  <c:v>40759</c:v>
                </c:pt>
                <c:pt idx="946">
                  <c:v>40760</c:v>
                </c:pt>
                <c:pt idx="947">
                  <c:v>40761</c:v>
                </c:pt>
                <c:pt idx="948">
                  <c:v>40762</c:v>
                </c:pt>
                <c:pt idx="949">
                  <c:v>40763</c:v>
                </c:pt>
                <c:pt idx="950">
                  <c:v>40764</c:v>
                </c:pt>
                <c:pt idx="951">
                  <c:v>40765</c:v>
                </c:pt>
                <c:pt idx="952">
                  <c:v>40766</c:v>
                </c:pt>
                <c:pt idx="953">
                  <c:v>40767</c:v>
                </c:pt>
                <c:pt idx="954">
                  <c:v>40768</c:v>
                </c:pt>
                <c:pt idx="955">
                  <c:v>40769</c:v>
                </c:pt>
                <c:pt idx="956">
                  <c:v>40770</c:v>
                </c:pt>
                <c:pt idx="957">
                  <c:v>40771</c:v>
                </c:pt>
                <c:pt idx="958">
                  <c:v>40772</c:v>
                </c:pt>
                <c:pt idx="959">
                  <c:v>40773</c:v>
                </c:pt>
                <c:pt idx="960">
                  <c:v>40774</c:v>
                </c:pt>
                <c:pt idx="961">
                  <c:v>40775</c:v>
                </c:pt>
                <c:pt idx="962">
                  <c:v>40776</c:v>
                </c:pt>
                <c:pt idx="963">
                  <c:v>40777</c:v>
                </c:pt>
                <c:pt idx="964">
                  <c:v>40778</c:v>
                </c:pt>
                <c:pt idx="965">
                  <c:v>40779</c:v>
                </c:pt>
                <c:pt idx="966">
                  <c:v>40780</c:v>
                </c:pt>
                <c:pt idx="967">
                  <c:v>40781</c:v>
                </c:pt>
                <c:pt idx="968">
                  <c:v>40782</c:v>
                </c:pt>
                <c:pt idx="969">
                  <c:v>40783</c:v>
                </c:pt>
                <c:pt idx="970">
                  <c:v>40784</c:v>
                </c:pt>
                <c:pt idx="971">
                  <c:v>40785</c:v>
                </c:pt>
                <c:pt idx="972">
                  <c:v>40786</c:v>
                </c:pt>
                <c:pt idx="973">
                  <c:v>40787</c:v>
                </c:pt>
                <c:pt idx="974">
                  <c:v>40788</c:v>
                </c:pt>
                <c:pt idx="975">
                  <c:v>40789</c:v>
                </c:pt>
                <c:pt idx="976">
                  <c:v>40790</c:v>
                </c:pt>
                <c:pt idx="977">
                  <c:v>40791</c:v>
                </c:pt>
                <c:pt idx="978">
                  <c:v>40792</c:v>
                </c:pt>
                <c:pt idx="979">
                  <c:v>40793</c:v>
                </c:pt>
                <c:pt idx="980">
                  <c:v>40794</c:v>
                </c:pt>
                <c:pt idx="981">
                  <c:v>40795</c:v>
                </c:pt>
                <c:pt idx="982">
                  <c:v>40796</c:v>
                </c:pt>
                <c:pt idx="983">
                  <c:v>40797</c:v>
                </c:pt>
                <c:pt idx="984">
                  <c:v>40798</c:v>
                </c:pt>
                <c:pt idx="985">
                  <c:v>40799</c:v>
                </c:pt>
                <c:pt idx="986">
                  <c:v>40800</c:v>
                </c:pt>
                <c:pt idx="987">
                  <c:v>40801</c:v>
                </c:pt>
                <c:pt idx="988">
                  <c:v>40802</c:v>
                </c:pt>
                <c:pt idx="989">
                  <c:v>40803</c:v>
                </c:pt>
                <c:pt idx="990">
                  <c:v>40804</c:v>
                </c:pt>
                <c:pt idx="991">
                  <c:v>40805</c:v>
                </c:pt>
                <c:pt idx="992">
                  <c:v>40806</c:v>
                </c:pt>
                <c:pt idx="993">
                  <c:v>40807</c:v>
                </c:pt>
                <c:pt idx="994">
                  <c:v>40808</c:v>
                </c:pt>
                <c:pt idx="995">
                  <c:v>40809</c:v>
                </c:pt>
                <c:pt idx="996">
                  <c:v>40810</c:v>
                </c:pt>
                <c:pt idx="997">
                  <c:v>40811</c:v>
                </c:pt>
                <c:pt idx="998">
                  <c:v>40812</c:v>
                </c:pt>
                <c:pt idx="999">
                  <c:v>40813</c:v>
                </c:pt>
                <c:pt idx="1000">
                  <c:v>40814</c:v>
                </c:pt>
                <c:pt idx="1001">
                  <c:v>40815</c:v>
                </c:pt>
                <c:pt idx="1002">
                  <c:v>40816</c:v>
                </c:pt>
                <c:pt idx="1003">
                  <c:v>40817</c:v>
                </c:pt>
                <c:pt idx="1004">
                  <c:v>40818</c:v>
                </c:pt>
                <c:pt idx="1005">
                  <c:v>40819</c:v>
                </c:pt>
                <c:pt idx="1006">
                  <c:v>40820</c:v>
                </c:pt>
                <c:pt idx="1007">
                  <c:v>40821</c:v>
                </c:pt>
                <c:pt idx="1008">
                  <c:v>40822</c:v>
                </c:pt>
                <c:pt idx="1009">
                  <c:v>40823</c:v>
                </c:pt>
                <c:pt idx="1010">
                  <c:v>40824</c:v>
                </c:pt>
                <c:pt idx="1011">
                  <c:v>40825</c:v>
                </c:pt>
                <c:pt idx="1012">
                  <c:v>40826</c:v>
                </c:pt>
                <c:pt idx="1013">
                  <c:v>40827</c:v>
                </c:pt>
                <c:pt idx="1014">
                  <c:v>40828</c:v>
                </c:pt>
                <c:pt idx="1015">
                  <c:v>40829</c:v>
                </c:pt>
                <c:pt idx="1016">
                  <c:v>40830</c:v>
                </c:pt>
                <c:pt idx="1017">
                  <c:v>40831</c:v>
                </c:pt>
                <c:pt idx="1018">
                  <c:v>40832</c:v>
                </c:pt>
                <c:pt idx="1019">
                  <c:v>40833</c:v>
                </c:pt>
                <c:pt idx="1020">
                  <c:v>40834</c:v>
                </c:pt>
                <c:pt idx="1021">
                  <c:v>40835</c:v>
                </c:pt>
                <c:pt idx="1022">
                  <c:v>40836</c:v>
                </c:pt>
                <c:pt idx="1023">
                  <c:v>40837</c:v>
                </c:pt>
                <c:pt idx="1024">
                  <c:v>40838</c:v>
                </c:pt>
                <c:pt idx="1025">
                  <c:v>40839</c:v>
                </c:pt>
                <c:pt idx="1026">
                  <c:v>40840</c:v>
                </c:pt>
                <c:pt idx="1027">
                  <c:v>40841</c:v>
                </c:pt>
                <c:pt idx="1028">
                  <c:v>40842</c:v>
                </c:pt>
                <c:pt idx="1029">
                  <c:v>40843</c:v>
                </c:pt>
                <c:pt idx="1030">
                  <c:v>40844</c:v>
                </c:pt>
                <c:pt idx="1031">
                  <c:v>40845</c:v>
                </c:pt>
                <c:pt idx="1032">
                  <c:v>40846</c:v>
                </c:pt>
                <c:pt idx="1033">
                  <c:v>40847</c:v>
                </c:pt>
                <c:pt idx="1034">
                  <c:v>40848</c:v>
                </c:pt>
                <c:pt idx="1035">
                  <c:v>40849</c:v>
                </c:pt>
                <c:pt idx="1036">
                  <c:v>40850</c:v>
                </c:pt>
                <c:pt idx="1037">
                  <c:v>40851</c:v>
                </c:pt>
                <c:pt idx="1038">
                  <c:v>40852</c:v>
                </c:pt>
                <c:pt idx="1039">
                  <c:v>40853</c:v>
                </c:pt>
                <c:pt idx="1040">
                  <c:v>40854</c:v>
                </c:pt>
                <c:pt idx="1041">
                  <c:v>40855</c:v>
                </c:pt>
                <c:pt idx="1042">
                  <c:v>40856</c:v>
                </c:pt>
                <c:pt idx="1043">
                  <c:v>40857</c:v>
                </c:pt>
                <c:pt idx="1044">
                  <c:v>40858</c:v>
                </c:pt>
                <c:pt idx="1045">
                  <c:v>40859</c:v>
                </c:pt>
                <c:pt idx="1046">
                  <c:v>40860</c:v>
                </c:pt>
                <c:pt idx="1047">
                  <c:v>40861</c:v>
                </c:pt>
                <c:pt idx="1048">
                  <c:v>40862</c:v>
                </c:pt>
                <c:pt idx="1049">
                  <c:v>40863</c:v>
                </c:pt>
                <c:pt idx="1050">
                  <c:v>40864</c:v>
                </c:pt>
                <c:pt idx="1051">
                  <c:v>40865</c:v>
                </c:pt>
                <c:pt idx="1052">
                  <c:v>40866</c:v>
                </c:pt>
                <c:pt idx="1053">
                  <c:v>40867</c:v>
                </c:pt>
                <c:pt idx="1054">
                  <c:v>40868</c:v>
                </c:pt>
                <c:pt idx="1055">
                  <c:v>40869</c:v>
                </c:pt>
                <c:pt idx="1056">
                  <c:v>40870</c:v>
                </c:pt>
                <c:pt idx="1057">
                  <c:v>40871</c:v>
                </c:pt>
                <c:pt idx="1058">
                  <c:v>40872</c:v>
                </c:pt>
                <c:pt idx="1059">
                  <c:v>40873</c:v>
                </c:pt>
                <c:pt idx="1060">
                  <c:v>40874</c:v>
                </c:pt>
                <c:pt idx="1061">
                  <c:v>40875</c:v>
                </c:pt>
                <c:pt idx="1062">
                  <c:v>40876</c:v>
                </c:pt>
                <c:pt idx="1063">
                  <c:v>40877</c:v>
                </c:pt>
                <c:pt idx="1064">
                  <c:v>40878</c:v>
                </c:pt>
                <c:pt idx="1065">
                  <c:v>40879</c:v>
                </c:pt>
                <c:pt idx="1066">
                  <c:v>40880</c:v>
                </c:pt>
                <c:pt idx="1067">
                  <c:v>40881</c:v>
                </c:pt>
                <c:pt idx="1068">
                  <c:v>40882</c:v>
                </c:pt>
                <c:pt idx="1069">
                  <c:v>40883</c:v>
                </c:pt>
                <c:pt idx="1070">
                  <c:v>40884</c:v>
                </c:pt>
                <c:pt idx="1071">
                  <c:v>40885</c:v>
                </c:pt>
                <c:pt idx="1072">
                  <c:v>40886</c:v>
                </c:pt>
                <c:pt idx="1073">
                  <c:v>40887</c:v>
                </c:pt>
                <c:pt idx="1074">
                  <c:v>40888</c:v>
                </c:pt>
                <c:pt idx="1075">
                  <c:v>40889</c:v>
                </c:pt>
                <c:pt idx="1076">
                  <c:v>40890</c:v>
                </c:pt>
                <c:pt idx="1077">
                  <c:v>40891</c:v>
                </c:pt>
                <c:pt idx="1078">
                  <c:v>40892</c:v>
                </c:pt>
                <c:pt idx="1079">
                  <c:v>40893</c:v>
                </c:pt>
                <c:pt idx="1080">
                  <c:v>40894</c:v>
                </c:pt>
                <c:pt idx="1081">
                  <c:v>40895</c:v>
                </c:pt>
                <c:pt idx="1082">
                  <c:v>40896</c:v>
                </c:pt>
                <c:pt idx="1083">
                  <c:v>40897</c:v>
                </c:pt>
                <c:pt idx="1084">
                  <c:v>40898</c:v>
                </c:pt>
                <c:pt idx="1085">
                  <c:v>40899</c:v>
                </c:pt>
                <c:pt idx="1086">
                  <c:v>40900</c:v>
                </c:pt>
                <c:pt idx="1087">
                  <c:v>40901</c:v>
                </c:pt>
                <c:pt idx="1088">
                  <c:v>40902</c:v>
                </c:pt>
                <c:pt idx="1089">
                  <c:v>40903</c:v>
                </c:pt>
                <c:pt idx="1090">
                  <c:v>40904</c:v>
                </c:pt>
                <c:pt idx="1091">
                  <c:v>40905</c:v>
                </c:pt>
                <c:pt idx="1092">
                  <c:v>40906</c:v>
                </c:pt>
                <c:pt idx="1093">
                  <c:v>40907</c:v>
                </c:pt>
                <c:pt idx="1094">
                  <c:v>40908</c:v>
                </c:pt>
                <c:pt idx="1095">
                  <c:v>40909</c:v>
                </c:pt>
                <c:pt idx="1096">
                  <c:v>40910</c:v>
                </c:pt>
                <c:pt idx="1097">
                  <c:v>40911</c:v>
                </c:pt>
                <c:pt idx="1098">
                  <c:v>40912</c:v>
                </c:pt>
                <c:pt idx="1099">
                  <c:v>40913</c:v>
                </c:pt>
                <c:pt idx="1100">
                  <c:v>40914</c:v>
                </c:pt>
                <c:pt idx="1101">
                  <c:v>40915</c:v>
                </c:pt>
                <c:pt idx="1102">
                  <c:v>40916</c:v>
                </c:pt>
                <c:pt idx="1103">
                  <c:v>40917</c:v>
                </c:pt>
                <c:pt idx="1104">
                  <c:v>40918</c:v>
                </c:pt>
                <c:pt idx="1105">
                  <c:v>40919</c:v>
                </c:pt>
                <c:pt idx="1106">
                  <c:v>40920</c:v>
                </c:pt>
                <c:pt idx="1107">
                  <c:v>40921</c:v>
                </c:pt>
                <c:pt idx="1108">
                  <c:v>40922</c:v>
                </c:pt>
                <c:pt idx="1109">
                  <c:v>40923</c:v>
                </c:pt>
                <c:pt idx="1110">
                  <c:v>40924</c:v>
                </c:pt>
                <c:pt idx="1111">
                  <c:v>40925</c:v>
                </c:pt>
                <c:pt idx="1112">
                  <c:v>40926</c:v>
                </c:pt>
                <c:pt idx="1113">
                  <c:v>40927</c:v>
                </c:pt>
                <c:pt idx="1114">
                  <c:v>40928</c:v>
                </c:pt>
                <c:pt idx="1115">
                  <c:v>40929</c:v>
                </c:pt>
                <c:pt idx="1116">
                  <c:v>40930</c:v>
                </c:pt>
                <c:pt idx="1117">
                  <c:v>40931</c:v>
                </c:pt>
                <c:pt idx="1118">
                  <c:v>40932</c:v>
                </c:pt>
                <c:pt idx="1119">
                  <c:v>40933</c:v>
                </c:pt>
                <c:pt idx="1120">
                  <c:v>40934</c:v>
                </c:pt>
                <c:pt idx="1121">
                  <c:v>40935</c:v>
                </c:pt>
                <c:pt idx="1122">
                  <c:v>40936</c:v>
                </c:pt>
                <c:pt idx="1123">
                  <c:v>40937</c:v>
                </c:pt>
                <c:pt idx="1124">
                  <c:v>40938</c:v>
                </c:pt>
                <c:pt idx="1125">
                  <c:v>40939</c:v>
                </c:pt>
                <c:pt idx="1126">
                  <c:v>40940</c:v>
                </c:pt>
                <c:pt idx="1127">
                  <c:v>40941</c:v>
                </c:pt>
                <c:pt idx="1128">
                  <c:v>40942</c:v>
                </c:pt>
                <c:pt idx="1129">
                  <c:v>40943</c:v>
                </c:pt>
                <c:pt idx="1130">
                  <c:v>40944</c:v>
                </c:pt>
                <c:pt idx="1131">
                  <c:v>40945</c:v>
                </c:pt>
                <c:pt idx="1132">
                  <c:v>40946</c:v>
                </c:pt>
                <c:pt idx="1133">
                  <c:v>40947</c:v>
                </c:pt>
                <c:pt idx="1134">
                  <c:v>40948</c:v>
                </c:pt>
                <c:pt idx="1135">
                  <c:v>40949</c:v>
                </c:pt>
                <c:pt idx="1136">
                  <c:v>40950</c:v>
                </c:pt>
                <c:pt idx="1137">
                  <c:v>40951</c:v>
                </c:pt>
                <c:pt idx="1138">
                  <c:v>40952</c:v>
                </c:pt>
                <c:pt idx="1139">
                  <c:v>40953</c:v>
                </c:pt>
                <c:pt idx="1140">
                  <c:v>40954</c:v>
                </c:pt>
                <c:pt idx="1141">
                  <c:v>40955</c:v>
                </c:pt>
                <c:pt idx="1142">
                  <c:v>40956</c:v>
                </c:pt>
                <c:pt idx="1143">
                  <c:v>40957</c:v>
                </c:pt>
                <c:pt idx="1144">
                  <c:v>40958</c:v>
                </c:pt>
                <c:pt idx="1145">
                  <c:v>40959</c:v>
                </c:pt>
                <c:pt idx="1146">
                  <c:v>40960</c:v>
                </c:pt>
                <c:pt idx="1147">
                  <c:v>40961</c:v>
                </c:pt>
                <c:pt idx="1148">
                  <c:v>40962</c:v>
                </c:pt>
                <c:pt idx="1149">
                  <c:v>40963</c:v>
                </c:pt>
                <c:pt idx="1150">
                  <c:v>40964</c:v>
                </c:pt>
                <c:pt idx="1151">
                  <c:v>40965</c:v>
                </c:pt>
                <c:pt idx="1152">
                  <c:v>40966</c:v>
                </c:pt>
                <c:pt idx="1153">
                  <c:v>40967</c:v>
                </c:pt>
                <c:pt idx="1154">
                  <c:v>40968</c:v>
                </c:pt>
                <c:pt idx="1155">
                  <c:v>40969</c:v>
                </c:pt>
                <c:pt idx="1156">
                  <c:v>40970</c:v>
                </c:pt>
                <c:pt idx="1157">
                  <c:v>40971</c:v>
                </c:pt>
                <c:pt idx="1158">
                  <c:v>40972</c:v>
                </c:pt>
                <c:pt idx="1159">
                  <c:v>40973</c:v>
                </c:pt>
                <c:pt idx="1160">
                  <c:v>40974</c:v>
                </c:pt>
                <c:pt idx="1161">
                  <c:v>40975</c:v>
                </c:pt>
                <c:pt idx="1162">
                  <c:v>40976</c:v>
                </c:pt>
                <c:pt idx="1163">
                  <c:v>40977</c:v>
                </c:pt>
                <c:pt idx="1164">
                  <c:v>40978</c:v>
                </c:pt>
                <c:pt idx="1165">
                  <c:v>40979</c:v>
                </c:pt>
                <c:pt idx="1166">
                  <c:v>40980</c:v>
                </c:pt>
                <c:pt idx="1167">
                  <c:v>40981</c:v>
                </c:pt>
                <c:pt idx="1168">
                  <c:v>40982</c:v>
                </c:pt>
                <c:pt idx="1169">
                  <c:v>40983</c:v>
                </c:pt>
                <c:pt idx="1170">
                  <c:v>40984</c:v>
                </c:pt>
                <c:pt idx="1171">
                  <c:v>40985</c:v>
                </c:pt>
                <c:pt idx="1172">
                  <c:v>40986</c:v>
                </c:pt>
                <c:pt idx="1173">
                  <c:v>40987</c:v>
                </c:pt>
                <c:pt idx="1174">
                  <c:v>40988</c:v>
                </c:pt>
                <c:pt idx="1175">
                  <c:v>40989</c:v>
                </c:pt>
                <c:pt idx="1176">
                  <c:v>40990</c:v>
                </c:pt>
                <c:pt idx="1177">
                  <c:v>40991</c:v>
                </c:pt>
                <c:pt idx="1178">
                  <c:v>40992</c:v>
                </c:pt>
                <c:pt idx="1179">
                  <c:v>40993</c:v>
                </c:pt>
                <c:pt idx="1180">
                  <c:v>40994</c:v>
                </c:pt>
                <c:pt idx="1181">
                  <c:v>40995</c:v>
                </c:pt>
                <c:pt idx="1182">
                  <c:v>40996</c:v>
                </c:pt>
                <c:pt idx="1183">
                  <c:v>40997</c:v>
                </c:pt>
                <c:pt idx="1184">
                  <c:v>40998</c:v>
                </c:pt>
                <c:pt idx="1185">
                  <c:v>40999</c:v>
                </c:pt>
                <c:pt idx="1186">
                  <c:v>41000</c:v>
                </c:pt>
                <c:pt idx="1187">
                  <c:v>41001</c:v>
                </c:pt>
                <c:pt idx="1188">
                  <c:v>41002</c:v>
                </c:pt>
                <c:pt idx="1189">
                  <c:v>41003</c:v>
                </c:pt>
                <c:pt idx="1190">
                  <c:v>41004</c:v>
                </c:pt>
                <c:pt idx="1191">
                  <c:v>41005</c:v>
                </c:pt>
                <c:pt idx="1192">
                  <c:v>41006</c:v>
                </c:pt>
                <c:pt idx="1193">
                  <c:v>41007</c:v>
                </c:pt>
                <c:pt idx="1194">
                  <c:v>41008</c:v>
                </c:pt>
                <c:pt idx="1195">
                  <c:v>41009</c:v>
                </c:pt>
                <c:pt idx="1196">
                  <c:v>41010</c:v>
                </c:pt>
                <c:pt idx="1197">
                  <c:v>41011</c:v>
                </c:pt>
                <c:pt idx="1198">
                  <c:v>41012</c:v>
                </c:pt>
                <c:pt idx="1199">
                  <c:v>41013</c:v>
                </c:pt>
                <c:pt idx="1200">
                  <c:v>41014</c:v>
                </c:pt>
                <c:pt idx="1201">
                  <c:v>41015</c:v>
                </c:pt>
                <c:pt idx="1202">
                  <c:v>41016</c:v>
                </c:pt>
                <c:pt idx="1203">
                  <c:v>41017</c:v>
                </c:pt>
                <c:pt idx="1204">
                  <c:v>41018</c:v>
                </c:pt>
                <c:pt idx="1205">
                  <c:v>41019</c:v>
                </c:pt>
                <c:pt idx="1206">
                  <c:v>41020</c:v>
                </c:pt>
                <c:pt idx="1207">
                  <c:v>41021</c:v>
                </c:pt>
                <c:pt idx="1208">
                  <c:v>41022</c:v>
                </c:pt>
                <c:pt idx="1209">
                  <c:v>41023</c:v>
                </c:pt>
                <c:pt idx="1210">
                  <c:v>41024</c:v>
                </c:pt>
                <c:pt idx="1211">
                  <c:v>41025</c:v>
                </c:pt>
                <c:pt idx="1212">
                  <c:v>41026</c:v>
                </c:pt>
                <c:pt idx="1213">
                  <c:v>41027</c:v>
                </c:pt>
                <c:pt idx="1214">
                  <c:v>41028</c:v>
                </c:pt>
                <c:pt idx="1215">
                  <c:v>41029</c:v>
                </c:pt>
                <c:pt idx="1216">
                  <c:v>41030</c:v>
                </c:pt>
                <c:pt idx="1217">
                  <c:v>41031</c:v>
                </c:pt>
                <c:pt idx="1218">
                  <c:v>41032</c:v>
                </c:pt>
                <c:pt idx="1219">
                  <c:v>41033</c:v>
                </c:pt>
                <c:pt idx="1220">
                  <c:v>41034</c:v>
                </c:pt>
                <c:pt idx="1221">
                  <c:v>41035</c:v>
                </c:pt>
                <c:pt idx="1222">
                  <c:v>41036</c:v>
                </c:pt>
                <c:pt idx="1223">
                  <c:v>41037</c:v>
                </c:pt>
                <c:pt idx="1224">
                  <c:v>41038</c:v>
                </c:pt>
                <c:pt idx="1225">
                  <c:v>41039</c:v>
                </c:pt>
                <c:pt idx="1226">
                  <c:v>41040</c:v>
                </c:pt>
                <c:pt idx="1227">
                  <c:v>41041</c:v>
                </c:pt>
                <c:pt idx="1228">
                  <c:v>41042</c:v>
                </c:pt>
                <c:pt idx="1229">
                  <c:v>41043</c:v>
                </c:pt>
                <c:pt idx="1230">
                  <c:v>41044</c:v>
                </c:pt>
                <c:pt idx="1231">
                  <c:v>41045</c:v>
                </c:pt>
                <c:pt idx="1232">
                  <c:v>41046</c:v>
                </c:pt>
                <c:pt idx="1233">
                  <c:v>41047</c:v>
                </c:pt>
                <c:pt idx="1234">
                  <c:v>41048</c:v>
                </c:pt>
                <c:pt idx="1235">
                  <c:v>41049</c:v>
                </c:pt>
                <c:pt idx="1236">
                  <c:v>41050</c:v>
                </c:pt>
                <c:pt idx="1237">
                  <c:v>41051</c:v>
                </c:pt>
                <c:pt idx="1238">
                  <c:v>41052</c:v>
                </c:pt>
                <c:pt idx="1239">
                  <c:v>41053</c:v>
                </c:pt>
                <c:pt idx="1240">
                  <c:v>41054</c:v>
                </c:pt>
                <c:pt idx="1241">
                  <c:v>41055</c:v>
                </c:pt>
                <c:pt idx="1242">
                  <c:v>41056</c:v>
                </c:pt>
                <c:pt idx="1243">
                  <c:v>41057</c:v>
                </c:pt>
                <c:pt idx="1244">
                  <c:v>41058</c:v>
                </c:pt>
                <c:pt idx="1245">
                  <c:v>41059</c:v>
                </c:pt>
                <c:pt idx="1246">
                  <c:v>41060</c:v>
                </c:pt>
                <c:pt idx="1247">
                  <c:v>41061</c:v>
                </c:pt>
                <c:pt idx="1248">
                  <c:v>41062</c:v>
                </c:pt>
                <c:pt idx="1249">
                  <c:v>41063</c:v>
                </c:pt>
                <c:pt idx="1250">
                  <c:v>41064</c:v>
                </c:pt>
                <c:pt idx="1251">
                  <c:v>41065</c:v>
                </c:pt>
                <c:pt idx="1252">
                  <c:v>41066</c:v>
                </c:pt>
                <c:pt idx="1253">
                  <c:v>41067</c:v>
                </c:pt>
                <c:pt idx="1254">
                  <c:v>41068</c:v>
                </c:pt>
                <c:pt idx="1255">
                  <c:v>41069</c:v>
                </c:pt>
                <c:pt idx="1256">
                  <c:v>41070</c:v>
                </c:pt>
                <c:pt idx="1257">
                  <c:v>41071</c:v>
                </c:pt>
                <c:pt idx="1258">
                  <c:v>41072</c:v>
                </c:pt>
                <c:pt idx="1259">
                  <c:v>41073</c:v>
                </c:pt>
                <c:pt idx="1260">
                  <c:v>41074</c:v>
                </c:pt>
                <c:pt idx="1261">
                  <c:v>41075</c:v>
                </c:pt>
                <c:pt idx="1262">
                  <c:v>41076</c:v>
                </c:pt>
                <c:pt idx="1263">
                  <c:v>41077</c:v>
                </c:pt>
                <c:pt idx="1264">
                  <c:v>41078</c:v>
                </c:pt>
                <c:pt idx="1265">
                  <c:v>41079</c:v>
                </c:pt>
                <c:pt idx="1266">
                  <c:v>41080</c:v>
                </c:pt>
                <c:pt idx="1267">
                  <c:v>41081</c:v>
                </c:pt>
                <c:pt idx="1268">
                  <c:v>41082</c:v>
                </c:pt>
                <c:pt idx="1269">
                  <c:v>41083</c:v>
                </c:pt>
                <c:pt idx="1270">
                  <c:v>41084</c:v>
                </c:pt>
                <c:pt idx="1271">
                  <c:v>41085</c:v>
                </c:pt>
                <c:pt idx="1272">
                  <c:v>41086</c:v>
                </c:pt>
                <c:pt idx="1273">
                  <c:v>41087</c:v>
                </c:pt>
                <c:pt idx="1274">
                  <c:v>41088</c:v>
                </c:pt>
                <c:pt idx="1275">
                  <c:v>41089</c:v>
                </c:pt>
                <c:pt idx="1276">
                  <c:v>41090</c:v>
                </c:pt>
                <c:pt idx="1277">
                  <c:v>41091</c:v>
                </c:pt>
                <c:pt idx="1278">
                  <c:v>41092</c:v>
                </c:pt>
                <c:pt idx="1279">
                  <c:v>41093</c:v>
                </c:pt>
                <c:pt idx="1280">
                  <c:v>41094</c:v>
                </c:pt>
                <c:pt idx="1281">
                  <c:v>41095</c:v>
                </c:pt>
                <c:pt idx="1282">
                  <c:v>41096</c:v>
                </c:pt>
                <c:pt idx="1283">
                  <c:v>41097</c:v>
                </c:pt>
                <c:pt idx="1284">
                  <c:v>41098</c:v>
                </c:pt>
                <c:pt idx="1285">
                  <c:v>41099</c:v>
                </c:pt>
                <c:pt idx="1286">
                  <c:v>41100</c:v>
                </c:pt>
                <c:pt idx="1287">
                  <c:v>41101</c:v>
                </c:pt>
                <c:pt idx="1288">
                  <c:v>41102</c:v>
                </c:pt>
                <c:pt idx="1289">
                  <c:v>41103</c:v>
                </c:pt>
                <c:pt idx="1290">
                  <c:v>41104</c:v>
                </c:pt>
                <c:pt idx="1291">
                  <c:v>41105</c:v>
                </c:pt>
                <c:pt idx="1292">
                  <c:v>41106</c:v>
                </c:pt>
                <c:pt idx="1293">
                  <c:v>41107</c:v>
                </c:pt>
                <c:pt idx="1294">
                  <c:v>41108</c:v>
                </c:pt>
                <c:pt idx="1295">
                  <c:v>41109</c:v>
                </c:pt>
                <c:pt idx="1296">
                  <c:v>41110</c:v>
                </c:pt>
                <c:pt idx="1297">
                  <c:v>41111</c:v>
                </c:pt>
                <c:pt idx="1298">
                  <c:v>41112</c:v>
                </c:pt>
                <c:pt idx="1299">
                  <c:v>41113</c:v>
                </c:pt>
                <c:pt idx="1300">
                  <c:v>41114</c:v>
                </c:pt>
                <c:pt idx="1301">
                  <c:v>41115</c:v>
                </c:pt>
                <c:pt idx="1302">
                  <c:v>41116</c:v>
                </c:pt>
                <c:pt idx="1303">
                  <c:v>41117</c:v>
                </c:pt>
                <c:pt idx="1304">
                  <c:v>41118</c:v>
                </c:pt>
                <c:pt idx="1305">
                  <c:v>41119</c:v>
                </c:pt>
                <c:pt idx="1306">
                  <c:v>41120</c:v>
                </c:pt>
                <c:pt idx="1307">
                  <c:v>41121</c:v>
                </c:pt>
                <c:pt idx="1308">
                  <c:v>41122</c:v>
                </c:pt>
                <c:pt idx="1309">
                  <c:v>41123</c:v>
                </c:pt>
                <c:pt idx="1310">
                  <c:v>41124</c:v>
                </c:pt>
                <c:pt idx="1311">
                  <c:v>41125</c:v>
                </c:pt>
                <c:pt idx="1312">
                  <c:v>41126</c:v>
                </c:pt>
                <c:pt idx="1313">
                  <c:v>41127</c:v>
                </c:pt>
                <c:pt idx="1314">
                  <c:v>41128</c:v>
                </c:pt>
                <c:pt idx="1315">
                  <c:v>41129</c:v>
                </c:pt>
                <c:pt idx="1316">
                  <c:v>41130</c:v>
                </c:pt>
                <c:pt idx="1317">
                  <c:v>41131</c:v>
                </c:pt>
                <c:pt idx="1318">
                  <c:v>41132</c:v>
                </c:pt>
                <c:pt idx="1319">
                  <c:v>41133</c:v>
                </c:pt>
                <c:pt idx="1320">
                  <c:v>41134</c:v>
                </c:pt>
                <c:pt idx="1321">
                  <c:v>41135</c:v>
                </c:pt>
                <c:pt idx="1322">
                  <c:v>41136</c:v>
                </c:pt>
                <c:pt idx="1323">
                  <c:v>41137</c:v>
                </c:pt>
                <c:pt idx="1324">
                  <c:v>41138</c:v>
                </c:pt>
                <c:pt idx="1325">
                  <c:v>41139</c:v>
                </c:pt>
                <c:pt idx="1326">
                  <c:v>41140</c:v>
                </c:pt>
                <c:pt idx="1327">
                  <c:v>41141</c:v>
                </c:pt>
                <c:pt idx="1328">
                  <c:v>41142</c:v>
                </c:pt>
                <c:pt idx="1329">
                  <c:v>41143</c:v>
                </c:pt>
                <c:pt idx="1330">
                  <c:v>41144</c:v>
                </c:pt>
                <c:pt idx="1331">
                  <c:v>41145</c:v>
                </c:pt>
                <c:pt idx="1332">
                  <c:v>41146</c:v>
                </c:pt>
                <c:pt idx="1333">
                  <c:v>41147</c:v>
                </c:pt>
                <c:pt idx="1334">
                  <c:v>41148</c:v>
                </c:pt>
                <c:pt idx="1335">
                  <c:v>41149</c:v>
                </c:pt>
                <c:pt idx="1336">
                  <c:v>41150</c:v>
                </c:pt>
                <c:pt idx="1337">
                  <c:v>41151</c:v>
                </c:pt>
                <c:pt idx="1338">
                  <c:v>41152</c:v>
                </c:pt>
                <c:pt idx="1339">
                  <c:v>41153</c:v>
                </c:pt>
                <c:pt idx="1340">
                  <c:v>41154</c:v>
                </c:pt>
                <c:pt idx="1341">
                  <c:v>41155</c:v>
                </c:pt>
                <c:pt idx="1342">
                  <c:v>41156</c:v>
                </c:pt>
                <c:pt idx="1343">
                  <c:v>41157</c:v>
                </c:pt>
                <c:pt idx="1344">
                  <c:v>41158</c:v>
                </c:pt>
                <c:pt idx="1345">
                  <c:v>41159</c:v>
                </c:pt>
                <c:pt idx="1346">
                  <c:v>41160</c:v>
                </c:pt>
                <c:pt idx="1347">
                  <c:v>41161</c:v>
                </c:pt>
                <c:pt idx="1348">
                  <c:v>41162</c:v>
                </c:pt>
                <c:pt idx="1349">
                  <c:v>41163</c:v>
                </c:pt>
                <c:pt idx="1350">
                  <c:v>41164</c:v>
                </c:pt>
                <c:pt idx="1351">
                  <c:v>41165</c:v>
                </c:pt>
                <c:pt idx="1352">
                  <c:v>41166</c:v>
                </c:pt>
                <c:pt idx="1353">
                  <c:v>41167</c:v>
                </c:pt>
                <c:pt idx="1354">
                  <c:v>41168</c:v>
                </c:pt>
                <c:pt idx="1355">
                  <c:v>41169</c:v>
                </c:pt>
                <c:pt idx="1356">
                  <c:v>41170</c:v>
                </c:pt>
                <c:pt idx="1357">
                  <c:v>41171</c:v>
                </c:pt>
                <c:pt idx="1358">
                  <c:v>41172</c:v>
                </c:pt>
                <c:pt idx="1359">
                  <c:v>41173</c:v>
                </c:pt>
                <c:pt idx="1360">
                  <c:v>41174</c:v>
                </c:pt>
                <c:pt idx="1361">
                  <c:v>41175</c:v>
                </c:pt>
                <c:pt idx="1362">
                  <c:v>41176</c:v>
                </c:pt>
                <c:pt idx="1363">
                  <c:v>41177</c:v>
                </c:pt>
                <c:pt idx="1364">
                  <c:v>41178</c:v>
                </c:pt>
                <c:pt idx="1365">
                  <c:v>41179</c:v>
                </c:pt>
                <c:pt idx="1366">
                  <c:v>41180</c:v>
                </c:pt>
                <c:pt idx="1367">
                  <c:v>41181</c:v>
                </c:pt>
                <c:pt idx="1368">
                  <c:v>41182</c:v>
                </c:pt>
                <c:pt idx="1369">
                  <c:v>41183</c:v>
                </c:pt>
                <c:pt idx="1370">
                  <c:v>41184</c:v>
                </c:pt>
                <c:pt idx="1371">
                  <c:v>41185</c:v>
                </c:pt>
                <c:pt idx="1372">
                  <c:v>41186</c:v>
                </c:pt>
                <c:pt idx="1373">
                  <c:v>41187</c:v>
                </c:pt>
                <c:pt idx="1374">
                  <c:v>41188</c:v>
                </c:pt>
                <c:pt idx="1375">
                  <c:v>41189</c:v>
                </c:pt>
                <c:pt idx="1376">
                  <c:v>41190</c:v>
                </c:pt>
                <c:pt idx="1377">
                  <c:v>41191</c:v>
                </c:pt>
                <c:pt idx="1378">
                  <c:v>41192</c:v>
                </c:pt>
                <c:pt idx="1379">
                  <c:v>41193</c:v>
                </c:pt>
                <c:pt idx="1380">
                  <c:v>41194</c:v>
                </c:pt>
                <c:pt idx="1381">
                  <c:v>41195</c:v>
                </c:pt>
                <c:pt idx="1382">
                  <c:v>41196</c:v>
                </c:pt>
                <c:pt idx="1383">
                  <c:v>41197</c:v>
                </c:pt>
                <c:pt idx="1384">
                  <c:v>41198</c:v>
                </c:pt>
                <c:pt idx="1385">
                  <c:v>41199</c:v>
                </c:pt>
                <c:pt idx="1386">
                  <c:v>41200</c:v>
                </c:pt>
                <c:pt idx="1387">
                  <c:v>41201</c:v>
                </c:pt>
                <c:pt idx="1388">
                  <c:v>41202</c:v>
                </c:pt>
                <c:pt idx="1389">
                  <c:v>41203</c:v>
                </c:pt>
                <c:pt idx="1390">
                  <c:v>41204</c:v>
                </c:pt>
                <c:pt idx="1391">
                  <c:v>41205</c:v>
                </c:pt>
                <c:pt idx="1392">
                  <c:v>41206</c:v>
                </c:pt>
                <c:pt idx="1393">
                  <c:v>41207</c:v>
                </c:pt>
                <c:pt idx="1394">
                  <c:v>41208</c:v>
                </c:pt>
                <c:pt idx="1395">
                  <c:v>41209</c:v>
                </c:pt>
                <c:pt idx="1396">
                  <c:v>41210</c:v>
                </c:pt>
                <c:pt idx="1397">
                  <c:v>41211</c:v>
                </c:pt>
                <c:pt idx="1398">
                  <c:v>41212</c:v>
                </c:pt>
                <c:pt idx="1399">
                  <c:v>41213</c:v>
                </c:pt>
                <c:pt idx="1400">
                  <c:v>41214</c:v>
                </c:pt>
                <c:pt idx="1401">
                  <c:v>41215</c:v>
                </c:pt>
                <c:pt idx="1402">
                  <c:v>41216</c:v>
                </c:pt>
                <c:pt idx="1403">
                  <c:v>41217</c:v>
                </c:pt>
                <c:pt idx="1404">
                  <c:v>41218</c:v>
                </c:pt>
                <c:pt idx="1405">
                  <c:v>41219</c:v>
                </c:pt>
                <c:pt idx="1406">
                  <c:v>41220</c:v>
                </c:pt>
                <c:pt idx="1407">
                  <c:v>41221</c:v>
                </c:pt>
                <c:pt idx="1408">
                  <c:v>41222</c:v>
                </c:pt>
                <c:pt idx="1409">
                  <c:v>41223</c:v>
                </c:pt>
                <c:pt idx="1410">
                  <c:v>41224</c:v>
                </c:pt>
                <c:pt idx="1411">
                  <c:v>41225</c:v>
                </c:pt>
                <c:pt idx="1412">
                  <c:v>41226</c:v>
                </c:pt>
                <c:pt idx="1413">
                  <c:v>41227</c:v>
                </c:pt>
                <c:pt idx="1414">
                  <c:v>41228</c:v>
                </c:pt>
                <c:pt idx="1415">
                  <c:v>41229</c:v>
                </c:pt>
                <c:pt idx="1416">
                  <c:v>41230</c:v>
                </c:pt>
                <c:pt idx="1417">
                  <c:v>41231</c:v>
                </c:pt>
                <c:pt idx="1418">
                  <c:v>41232</c:v>
                </c:pt>
                <c:pt idx="1419">
                  <c:v>41233</c:v>
                </c:pt>
                <c:pt idx="1420">
                  <c:v>41234</c:v>
                </c:pt>
                <c:pt idx="1421">
                  <c:v>41235</c:v>
                </c:pt>
                <c:pt idx="1422">
                  <c:v>41236</c:v>
                </c:pt>
                <c:pt idx="1423">
                  <c:v>41237</c:v>
                </c:pt>
                <c:pt idx="1424">
                  <c:v>41238</c:v>
                </c:pt>
                <c:pt idx="1425">
                  <c:v>41239</c:v>
                </c:pt>
                <c:pt idx="1426">
                  <c:v>41240</c:v>
                </c:pt>
                <c:pt idx="1427">
                  <c:v>41241</c:v>
                </c:pt>
                <c:pt idx="1428">
                  <c:v>41242</c:v>
                </c:pt>
                <c:pt idx="1429">
                  <c:v>41243</c:v>
                </c:pt>
                <c:pt idx="1430">
                  <c:v>41244</c:v>
                </c:pt>
                <c:pt idx="1431">
                  <c:v>41245</c:v>
                </c:pt>
                <c:pt idx="1432">
                  <c:v>41246</c:v>
                </c:pt>
                <c:pt idx="1433">
                  <c:v>41247</c:v>
                </c:pt>
                <c:pt idx="1434">
                  <c:v>41248</c:v>
                </c:pt>
                <c:pt idx="1435">
                  <c:v>41249</c:v>
                </c:pt>
                <c:pt idx="1436">
                  <c:v>41250</c:v>
                </c:pt>
                <c:pt idx="1437">
                  <c:v>41251</c:v>
                </c:pt>
                <c:pt idx="1438">
                  <c:v>41252</c:v>
                </c:pt>
                <c:pt idx="1439">
                  <c:v>41253</c:v>
                </c:pt>
                <c:pt idx="1440">
                  <c:v>41254</c:v>
                </c:pt>
                <c:pt idx="1441">
                  <c:v>41255</c:v>
                </c:pt>
                <c:pt idx="1442">
                  <c:v>41256</c:v>
                </c:pt>
                <c:pt idx="1443">
                  <c:v>41257</c:v>
                </c:pt>
                <c:pt idx="1444">
                  <c:v>41258</c:v>
                </c:pt>
                <c:pt idx="1445">
                  <c:v>41259</c:v>
                </c:pt>
                <c:pt idx="1446">
                  <c:v>41260</c:v>
                </c:pt>
                <c:pt idx="1447">
                  <c:v>41261</c:v>
                </c:pt>
                <c:pt idx="1448">
                  <c:v>41262</c:v>
                </c:pt>
                <c:pt idx="1449">
                  <c:v>41263</c:v>
                </c:pt>
                <c:pt idx="1450">
                  <c:v>41264</c:v>
                </c:pt>
                <c:pt idx="1451">
                  <c:v>41265</c:v>
                </c:pt>
                <c:pt idx="1452">
                  <c:v>41266</c:v>
                </c:pt>
                <c:pt idx="1453">
                  <c:v>41267</c:v>
                </c:pt>
                <c:pt idx="1454">
                  <c:v>41268</c:v>
                </c:pt>
                <c:pt idx="1455">
                  <c:v>41269</c:v>
                </c:pt>
                <c:pt idx="1456">
                  <c:v>41270</c:v>
                </c:pt>
                <c:pt idx="1457">
                  <c:v>41271</c:v>
                </c:pt>
                <c:pt idx="1458">
                  <c:v>41272</c:v>
                </c:pt>
                <c:pt idx="1459">
                  <c:v>41273</c:v>
                </c:pt>
                <c:pt idx="1460">
                  <c:v>41274</c:v>
                </c:pt>
                <c:pt idx="1461">
                  <c:v>41275</c:v>
                </c:pt>
                <c:pt idx="1462">
                  <c:v>41276</c:v>
                </c:pt>
                <c:pt idx="1463">
                  <c:v>41277</c:v>
                </c:pt>
                <c:pt idx="1464">
                  <c:v>41278</c:v>
                </c:pt>
                <c:pt idx="1465">
                  <c:v>41279</c:v>
                </c:pt>
                <c:pt idx="1466">
                  <c:v>41280</c:v>
                </c:pt>
                <c:pt idx="1467">
                  <c:v>41281</c:v>
                </c:pt>
                <c:pt idx="1468">
                  <c:v>41282</c:v>
                </c:pt>
                <c:pt idx="1469">
                  <c:v>41283</c:v>
                </c:pt>
                <c:pt idx="1470">
                  <c:v>41284</c:v>
                </c:pt>
                <c:pt idx="1471">
                  <c:v>41285</c:v>
                </c:pt>
                <c:pt idx="1472">
                  <c:v>41286</c:v>
                </c:pt>
                <c:pt idx="1473">
                  <c:v>41287</c:v>
                </c:pt>
                <c:pt idx="1474">
                  <c:v>41288</c:v>
                </c:pt>
                <c:pt idx="1475">
                  <c:v>41289</c:v>
                </c:pt>
                <c:pt idx="1476">
                  <c:v>41290</c:v>
                </c:pt>
                <c:pt idx="1477">
                  <c:v>41291</c:v>
                </c:pt>
                <c:pt idx="1478">
                  <c:v>41292</c:v>
                </c:pt>
                <c:pt idx="1479">
                  <c:v>41293</c:v>
                </c:pt>
                <c:pt idx="1480">
                  <c:v>41294</c:v>
                </c:pt>
                <c:pt idx="1481">
                  <c:v>41295</c:v>
                </c:pt>
                <c:pt idx="1482">
                  <c:v>41296</c:v>
                </c:pt>
                <c:pt idx="1483">
                  <c:v>41297</c:v>
                </c:pt>
                <c:pt idx="1484">
                  <c:v>41298</c:v>
                </c:pt>
                <c:pt idx="1485">
                  <c:v>41299</c:v>
                </c:pt>
                <c:pt idx="1486">
                  <c:v>41300</c:v>
                </c:pt>
                <c:pt idx="1487">
                  <c:v>41301</c:v>
                </c:pt>
                <c:pt idx="1488">
                  <c:v>41302</c:v>
                </c:pt>
                <c:pt idx="1489">
                  <c:v>41303</c:v>
                </c:pt>
                <c:pt idx="1490">
                  <c:v>41304</c:v>
                </c:pt>
                <c:pt idx="1491">
                  <c:v>41305</c:v>
                </c:pt>
                <c:pt idx="1492">
                  <c:v>41306</c:v>
                </c:pt>
                <c:pt idx="1493">
                  <c:v>41307</c:v>
                </c:pt>
                <c:pt idx="1494">
                  <c:v>41308</c:v>
                </c:pt>
                <c:pt idx="1495">
                  <c:v>41309</c:v>
                </c:pt>
                <c:pt idx="1496">
                  <c:v>41310</c:v>
                </c:pt>
                <c:pt idx="1497">
                  <c:v>41311</c:v>
                </c:pt>
                <c:pt idx="1498">
                  <c:v>41312</c:v>
                </c:pt>
                <c:pt idx="1499">
                  <c:v>41313</c:v>
                </c:pt>
                <c:pt idx="1500">
                  <c:v>41314</c:v>
                </c:pt>
                <c:pt idx="1501">
                  <c:v>41315</c:v>
                </c:pt>
                <c:pt idx="1502">
                  <c:v>41316</c:v>
                </c:pt>
                <c:pt idx="1503">
                  <c:v>41317</c:v>
                </c:pt>
                <c:pt idx="1504">
                  <c:v>41318</c:v>
                </c:pt>
                <c:pt idx="1505">
                  <c:v>41319</c:v>
                </c:pt>
                <c:pt idx="1506">
                  <c:v>41320</c:v>
                </c:pt>
                <c:pt idx="1507">
                  <c:v>41321</c:v>
                </c:pt>
                <c:pt idx="1508">
                  <c:v>41322</c:v>
                </c:pt>
                <c:pt idx="1509">
                  <c:v>41323</c:v>
                </c:pt>
                <c:pt idx="1510">
                  <c:v>41324</c:v>
                </c:pt>
                <c:pt idx="1511">
                  <c:v>41325</c:v>
                </c:pt>
                <c:pt idx="1512">
                  <c:v>41326</c:v>
                </c:pt>
                <c:pt idx="1513">
                  <c:v>41327</c:v>
                </c:pt>
                <c:pt idx="1514">
                  <c:v>41328</c:v>
                </c:pt>
                <c:pt idx="1515">
                  <c:v>41329</c:v>
                </c:pt>
                <c:pt idx="1516">
                  <c:v>41330</c:v>
                </c:pt>
                <c:pt idx="1517">
                  <c:v>41331</c:v>
                </c:pt>
                <c:pt idx="1518">
                  <c:v>41332</c:v>
                </c:pt>
                <c:pt idx="1519">
                  <c:v>41333</c:v>
                </c:pt>
                <c:pt idx="1520">
                  <c:v>41334</c:v>
                </c:pt>
                <c:pt idx="1521">
                  <c:v>41335</c:v>
                </c:pt>
                <c:pt idx="1522">
                  <c:v>41336</c:v>
                </c:pt>
                <c:pt idx="1523">
                  <c:v>41337</c:v>
                </c:pt>
                <c:pt idx="1524">
                  <c:v>41338</c:v>
                </c:pt>
                <c:pt idx="1525">
                  <c:v>41339</c:v>
                </c:pt>
                <c:pt idx="1526">
                  <c:v>41340</c:v>
                </c:pt>
                <c:pt idx="1527">
                  <c:v>41341</c:v>
                </c:pt>
                <c:pt idx="1528">
                  <c:v>41342</c:v>
                </c:pt>
                <c:pt idx="1529">
                  <c:v>41343</c:v>
                </c:pt>
                <c:pt idx="1530">
                  <c:v>41344</c:v>
                </c:pt>
                <c:pt idx="1531">
                  <c:v>41345</c:v>
                </c:pt>
                <c:pt idx="1532">
                  <c:v>41346</c:v>
                </c:pt>
                <c:pt idx="1533">
                  <c:v>41347</c:v>
                </c:pt>
                <c:pt idx="1534">
                  <c:v>41348</c:v>
                </c:pt>
                <c:pt idx="1535">
                  <c:v>41349</c:v>
                </c:pt>
                <c:pt idx="1536">
                  <c:v>41350</c:v>
                </c:pt>
                <c:pt idx="1537">
                  <c:v>41351</c:v>
                </c:pt>
                <c:pt idx="1538">
                  <c:v>41352</c:v>
                </c:pt>
                <c:pt idx="1539">
                  <c:v>41353</c:v>
                </c:pt>
                <c:pt idx="1540">
                  <c:v>41354</c:v>
                </c:pt>
                <c:pt idx="1541">
                  <c:v>41355</c:v>
                </c:pt>
                <c:pt idx="1542">
                  <c:v>41356</c:v>
                </c:pt>
                <c:pt idx="1543">
                  <c:v>41357</c:v>
                </c:pt>
                <c:pt idx="1544">
                  <c:v>41358</c:v>
                </c:pt>
                <c:pt idx="1545">
                  <c:v>41359</c:v>
                </c:pt>
                <c:pt idx="1546">
                  <c:v>41360</c:v>
                </c:pt>
                <c:pt idx="1547">
                  <c:v>41361</c:v>
                </c:pt>
                <c:pt idx="1548">
                  <c:v>41362</c:v>
                </c:pt>
                <c:pt idx="1549">
                  <c:v>41363</c:v>
                </c:pt>
                <c:pt idx="1550">
                  <c:v>41364</c:v>
                </c:pt>
                <c:pt idx="1551">
                  <c:v>41365</c:v>
                </c:pt>
                <c:pt idx="1552">
                  <c:v>41366</c:v>
                </c:pt>
                <c:pt idx="1553">
                  <c:v>41367</c:v>
                </c:pt>
                <c:pt idx="1554">
                  <c:v>41368</c:v>
                </c:pt>
                <c:pt idx="1555">
                  <c:v>41369</c:v>
                </c:pt>
                <c:pt idx="1556">
                  <c:v>41370</c:v>
                </c:pt>
                <c:pt idx="1557">
                  <c:v>41371</c:v>
                </c:pt>
                <c:pt idx="1558">
                  <c:v>41372</c:v>
                </c:pt>
                <c:pt idx="1559">
                  <c:v>41373</c:v>
                </c:pt>
                <c:pt idx="1560">
                  <c:v>41374</c:v>
                </c:pt>
                <c:pt idx="1561">
                  <c:v>41375</c:v>
                </c:pt>
                <c:pt idx="1562">
                  <c:v>41376</c:v>
                </c:pt>
                <c:pt idx="1563">
                  <c:v>41377</c:v>
                </c:pt>
                <c:pt idx="1564">
                  <c:v>41378</c:v>
                </c:pt>
                <c:pt idx="1565">
                  <c:v>41379</c:v>
                </c:pt>
                <c:pt idx="1566">
                  <c:v>41380</c:v>
                </c:pt>
                <c:pt idx="1567">
                  <c:v>41381</c:v>
                </c:pt>
                <c:pt idx="1568">
                  <c:v>41382</c:v>
                </c:pt>
                <c:pt idx="1569">
                  <c:v>41383</c:v>
                </c:pt>
                <c:pt idx="1570">
                  <c:v>41384</c:v>
                </c:pt>
                <c:pt idx="1571">
                  <c:v>41385</c:v>
                </c:pt>
                <c:pt idx="1572">
                  <c:v>41386</c:v>
                </c:pt>
                <c:pt idx="1573">
                  <c:v>41387</c:v>
                </c:pt>
                <c:pt idx="1574">
                  <c:v>41388</c:v>
                </c:pt>
                <c:pt idx="1575">
                  <c:v>41389</c:v>
                </c:pt>
                <c:pt idx="1576">
                  <c:v>41390</c:v>
                </c:pt>
                <c:pt idx="1577">
                  <c:v>41391</c:v>
                </c:pt>
                <c:pt idx="1578">
                  <c:v>41392</c:v>
                </c:pt>
                <c:pt idx="1579">
                  <c:v>41393</c:v>
                </c:pt>
                <c:pt idx="1580">
                  <c:v>41394</c:v>
                </c:pt>
                <c:pt idx="1581">
                  <c:v>41395</c:v>
                </c:pt>
                <c:pt idx="1582">
                  <c:v>41396</c:v>
                </c:pt>
                <c:pt idx="1583">
                  <c:v>41397</c:v>
                </c:pt>
                <c:pt idx="1584">
                  <c:v>41398</c:v>
                </c:pt>
                <c:pt idx="1585">
                  <c:v>41399</c:v>
                </c:pt>
                <c:pt idx="1586">
                  <c:v>41400</c:v>
                </c:pt>
                <c:pt idx="1587">
                  <c:v>41401</c:v>
                </c:pt>
                <c:pt idx="1588">
                  <c:v>41402</c:v>
                </c:pt>
                <c:pt idx="1589">
                  <c:v>41403</c:v>
                </c:pt>
                <c:pt idx="1590">
                  <c:v>41404</c:v>
                </c:pt>
                <c:pt idx="1591">
                  <c:v>41405</c:v>
                </c:pt>
                <c:pt idx="1592">
                  <c:v>41406</c:v>
                </c:pt>
                <c:pt idx="1593">
                  <c:v>41407</c:v>
                </c:pt>
                <c:pt idx="1594">
                  <c:v>41408</c:v>
                </c:pt>
                <c:pt idx="1595">
                  <c:v>41409</c:v>
                </c:pt>
                <c:pt idx="1596">
                  <c:v>41410</c:v>
                </c:pt>
                <c:pt idx="1597">
                  <c:v>41411</c:v>
                </c:pt>
                <c:pt idx="1598">
                  <c:v>41412</c:v>
                </c:pt>
                <c:pt idx="1599">
                  <c:v>41413</c:v>
                </c:pt>
                <c:pt idx="1600">
                  <c:v>41414</c:v>
                </c:pt>
                <c:pt idx="1601">
                  <c:v>41415</c:v>
                </c:pt>
                <c:pt idx="1602">
                  <c:v>41416</c:v>
                </c:pt>
                <c:pt idx="1603">
                  <c:v>41417</c:v>
                </c:pt>
                <c:pt idx="1604">
                  <c:v>41418</c:v>
                </c:pt>
                <c:pt idx="1605">
                  <c:v>41419</c:v>
                </c:pt>
                <c:pt idx="1606">
                  <c:v>41420</c:v>
                </c:pt>
                <c:pt idx="1607">
                  <c:v>41421</c:v>
                </c:pt>
                <c:pt idx="1608">
                  <c:v>41422</c:v>
                </c:pt>
                <c:pt idx="1609">
                  <c:v>41423</c:v>
                </c:pt>
                <c:pt idx="1610">
                  <c:v>41424</c:v>
                </c:pt>
                <c:pt idx="1611">
                  <c:v>41425</c:v>
                </c:pt>
                <c:pt idx="1612">
                  <c:v>41426</c:v>
                </c:pt>
                <c:pt idx="1613">
                  <c:v>41427</c:v>
                </c:pt>
                <c:pt idx="1614">
                  <c:v>41428</c:v>
                </c:pt>
                <c:pt idx="1615">
                  <c:v>41429</c:v>
                </c:pt>
                <c:pt idx="1616">
                  <c:v>41430</c:v>
                </c:pt>
                <c:pt idx="1617">
                  <c:v>41431</c:v>
                </c:pt>
                <c:pt idx="1618">
                  <c:v>41432</c:v>
                </c:pt>
                <c:pt idx="1619">
                  <c:v>41433</c:v>
                </c:pt>
                <c:pt idx="1620">
                  <c:v>41434</c:v>
                </c:pt>
                <c:pt idx="1621">
                  <c:v>41435</c:v>
                </c:pt>
                <c:pt idx="1622">
                  <c:v>41436</c:v>
                </c:pt>
                <c:pt idx="1623">
                  <c:v>41437</c:v>
                </c:pt>
                <c:pt idx="1624">
                  <c:v>41438</c:v>
                </c:pt>
                <c:pt idx="1625">
                  <c:v>41439</c:v>
                </c:pt>
                <c:pt idx="1626">
                  <c:v>41440</c:v>
                </c:pt>
                <c:pt idx="1627">
                  <c:v>41441</c:v>
                </c:pt>
                <c:pt idx="1628">
                  <c:v>41442</c:v>
                </c:pt>
                <c:pt idx="1629">
                  <c:v>41443</c:v>
                </c:pt>
                <c:pt idx="1630">
                  <c:v>41444</c:v>
                </c:pt>
                <c:pt idx="1631">
                  <c:v>41445</c:v>
                </c:pt>
                <c:pt idx="1632">
                  <c:v>41446</c:v>
                </c:pt>
                <c:pt idx="1633">
                  <c:v>41447</c:v>
                </c:pt>
                <c:pt idx="1634">
                  <c:v>41448</c:v>
                </c:pt>
                <c:pt idx="1635">
                  <c:v>41449</c:v>
                </c:pt>
                <c:pt idx="1636">
                  <c:v>41450</c:v>
                </c:pt>
                <c:pt idx="1637">
                  <c:v>41451</c:v>
                </c:pt>
                <c:pt idx="1638">
                  <c:v>41452</c:v>
                </c:pt>
                <c:pt idx="1639">
                  <c:v>41453</c:v>
                </c:pt>
                <c:pt idx="1640">
                  <c:v>41454</c:v>
                </c:pt>
                <c:pt idx="1641">
                  <c:v>41455</c:v>
                </c:pt>
                <c:pt idx="1642">
                  <c:v>41456</c:v>
                </c:pt>
                <c:pt idx="1643">
                  <c:v>41457</c:v>
                </c:pt>
                <c:pt idx="1644">
                  <c:v>41458</c:v>
                </c:pt>
                <c:pt idx="1645">
                  <c:v>41459</c:v>
                </c:pt>
                <c:pt idx="1646">
                  <c:v>41460</c:v>
                </c:pt>
                <c:pt idx="1647">
                  <c:v>41461</c:v>
                </c:pt>
                <c:pt idx="1648">
                  <c:v>41462</c:v>
                </c:pt>
                <c:pt idx="1649">
                  <c:v>41463</c:v>
                </c:pt>
                <c:pt idx="1650">
                  <c:v>41464</c:v>
                </c:pt>
                <c:pt idx="1651">
                  <c:v>41465</c:v>
                </c:pt>
                <c:pt idx="1652">
                  <c:v>41466</c:v>
                </c:pt>
                <c:pt idx="1653">
                  <c:v>41467</c:v>
                </c:pt>
                <c:pt idx="1654">
                  <c:v>41468</c:v>
                </c:pt>
                <c:pt idx="1655">
                  <c:v>41469</c:v>
                </c:pt>
                <c:pt idx="1656">
                  <c:v>41470</c:v>
                </c:pt>
                <c:pt idx="1657">
                  <c:v>41471</c:v>
                </c:pt>
                <c:pt idx="1658">
                  <c:v>41472</c:v>
                </c:pt>
                <c:pt idx="1659">
                  <c:v>41473</c:v>
                </c:pt>
                <c:pt idx="1660">
                  <c:v>41474</c:v>
                </c:pt>
                <c:pt idx="1661">
                  <c:v>41475</c:v>
                </c:pt>
                <c:pt idx="1662">
                  <c:v>41476</c:v>
                </c:pt>
                <c:pt idx="1663">
                  <c:v>41477</c:v>
                </c:pt>
                <c:pt idx="1664">
                  <c:v>41478</c:v>
                </c:pt>
                <c:pt idx="1665">
                  <c:v>41479</c:v>
                </c:pt>
                <c:pt idx="1666">
                  <c:v>41480</c:v>
                </c:pt>
                <c:pt idx="1667">
                  <c:v>41481</c:v>
                </c:pt>
                <c:pt idx="1668">
                  <c:v>41482</c:v>
                </c:pt>
                <c:pt idx="1669">
                  <c:v>41483</c:v>
                </c:pt>
                <c:pt idx="1670">
                  <c:v>41484</c:v>
                </c:pt>
                <c:pt idx="1671">
                  <c:v>41485</c:v>
                </c:pt>
                <c:pt idx="1672">
                  <c:v>41486</c:v>
                </c:pt>
                <c:pt idx="1673">
                  <c:v>41487</c:v>
                </c:pt>
                <c:pt idx="1674">
                  <c:v>41488</c:v>
                </c:pt>
                <c:pt idx="1675">
                  <c:v>41489</c:v>
                </c:pt>
                <c:pt idx="1676">
                  <c:v>41490</c:v>
                </c:pt>
                <c:pt idx="1677">
                  <c:v>41491</c:v>
                </c:pt>
                <c:pt idx="1678">
                  <c:v>41492</c:v>
                </c:pt>
                <c:pt idx="1679">
                  <c:v>41493</c:v>
                </c:pt>
                <c:pt idx="1680">
                  <c:v>41494</c:v>
                </c:pt>
                <c:pt idx="1681">
                  <c:v>41495</c:v>
                </c:pt>
                <c:pt idx="1682">
                  <c:v>41496</c:v>
                </c:pt>
                <c:pt idx="1683">
                  <c:v>41497</c:v>
                </c:pt>
                <c:pt idx="1684">
                  <c:v>41498</c:v>
                </c:pt>
                <c:pt idx="1685">
                  <c:v>41499</c:v>
                </c:pt>
                <c:pt idx="1686">
                  <c:v>41500</c:v>
                </c:pt>
                <c:pt idx="1687">
                  <c:v>41501</c:v>
                </c:pt>
                <c:pt idx="1688">
                  <c:v>41502</c:v>
                </c:pt>
                <c:pt idx="1689">
                  <c:v>41503</c:v>
                </c:pt>
                <c:pt idx="1690">
                  <c:v>41504</c:v>
                </c:pt>
                <c:pt idx="1691">
                  <c:v>41505</c:v>
                </c:pt>
                <c:pt idx="1692">
                  <c:v>41506</c:v>
                </c:pt>
                <c:pt idx="1693">
                  <c:v>41507</c:v>
                </c:pt>
                <c:pt idx="1694">
                  <c:v>41508</c:v>
                </c:pt>
                <c:pt idx="1695">
                  <c:v>41509</c:v>
                </c:pt>
                <c:pt idx="1696">
                  <c:v>41510</c:v>
                </c:pt>
                <c:pt idx="1697">
                  <c:v>41511</c:v>
                </c:pt>
                <c:pt idx="1698">
                  <c:v>41512</c:v>
                </c:pt>
                <c:pt idx="1699">
                  <c:v>41513</c:v>
                </c:pt>
                <c:pt idx="1700">
                  <c:v>41514</c:v>
                </c:pt>
                <c:pt idx="1701">
                  <c:v>41515</c:v>
                </c:pt>
                <c:pt idx="1702">
                  <c:v>41516</c:v>
                </c:pt>
                <c:pt idx="1703">
                  <c:v>41517</c:v>
                </c:pt>
                <c:pt idx="1704">
                  <c:v>41518</c:v>
                </c:pt>
                <c:pt idx="1705">
                  <c:v>41519</c:v>
                </c:pt>
                <c:pt idx="1706">
                  <c:v>41520</c:v>
                </c:pt>
                <c:pt idx="1707">
                  <c:v>41521</c:v>
                </c:pt>
                <c:pt idx="1708">
                  <c:v>41522</c:v>
                </c:pt>
                <c:pt idx="1709">
                  <c:v>41523</c:v>
                </c:pt>
                <c:pt idx="1710">
                  <c:v>41524</c:v>
                </c:pt>
                <c:pt idx="1711">
                  <c:v>41525</c:v>
                </c:pt>
                <c:pt idx="1712">
                  <c:v>41526</c:v>
                </c:pt>
                <c:pt idx="1713">
                  <c:v>41527</c:v>
                </c:pt>
                <c:pt idx="1714">
                  <c:v>41528</c:v>
                </c:pt>
                <c:pt idx="1715">
                  <c:v>41529</c:v>
                </c:pt>
                <c:pt idx="1716">
                  <c:v>41530</c:v>
                </c:pt>
                <c:pt idx="1717">
                  <c:v>41531</c:v>
                </c:pt>
                <c:pt idx="1718">
                  <c:v>41532</c:v>
                </c:pt>
                <c:pt idx="1719">
                  <c:v>41533</c:v>
                </c:pt>
                <c:pt idx="1720">
                  <c:v>41534</c:v>
                </c:pt>
                <c:pt idx="1721">
                  <c:v>41535</c:v>
                </c:pt>
                <c:pt idx="1722">
                  <c:v>41536</c:v>
                </c:pt>
                <c:pt idx="1723">
                  <c:v>41537</c:v>
                </c:pt>
                <c:pt idx="1724">
                  <c:v>41538</c:v>
                </c:pt>
                <c:pt idx="1725">
                  <c:v>41539</c:v>
                </c:pt>
                <c:pt idx="1726">
                  <c:v>41540</c:v>
                </c:pt>
                <c:pt idx="1727">
                  <c:v>41541</c:v>
                </c:pt>
                <c:pt idx="1728">
                  <c:v>41542</c:v>
                </c:pt>
                <c:pt idx="1729">
                  <c:v>41543</c:v>
                </c:pt>
                <c:pt idx="1730">
                  <c:v>41544</c:v>
                </c:pt>
                <c:pt idx="1731">
                  <c:v>41545</c:v>
                </c:pt>
                <c:pt idx="1732">
                  <c:v>41546</c:v>
                </c:pt>
                <c:pt idx="1733">
                  <c:v>41547</c:v>
                </c:pt>
                <c:pt idx="1734">
                  <c:v>41548</c:v>
                </c:pt>
                <c:pt idx="1735">
                  <c:v>41549</c:v>
                </c:pt>
                <c:pt idx="1736">
                  <c:v>41550</c:v>
                </c:pt>
                <c:pt idx="1737">
                  <c:v>41551</c:v>
                </c:pt>
                <c:pt idx="1738">
                  <c:v>41552</c:v>
                </c:pt>
                <c:pt idx="1739">
                  <c:v>41553</c:v>
                </c:pt>
                <c:pt idx="1740">
                  <c:v>41554</c:v>
                </c:pt>
                <c:pt idx="1741">
                  <c:v>41555</c:v>
                </c:pt>
                <c:pt idx="1742">
                  <c:v>41556</c:v>
                </c:pt>
                <c:pt idx="1743">
                  <c:v>41557</c:v>
                </c:pt>
                <c:pt idx="1744">
                  <c:v>41558</c:v>
                </c:pt>
                <c:pt idx="1745">
                  <c:v>41559</c:v>
                </c:pt>
                <c:pt idx="1746">
                  <c:v>41560</c:v>
                </c:pt>
                <c:pt idx="1747">
                  <c:v>41561</c:v>
                </c:pt>
                <c:pt idx="1748">
                  <c:v>41562</c:v>
                </c:pt>
                <c:pt idx="1749">
                  <c:v>41563</c:v>
                </c:pt>
                <c:pt idx="1750">
                  <c:v>41564</c:v>
                </c:pt>
                <c:pt idx="1751">
                  <c:v>41565</c:v>
                </c:pt>
                <c:pt idx="1752">
                  <c:v>41566</c:v>
                </c:pt>
                <c:pt idx="1753">
                  <c:v>41567</c:v>
                </c:pt>
                <c:pt idx="1754">
                  <c:v>41568</c:v>
                </c:pt>
                <c:pt idx="1755">
                  <c:v>41569</c:v>
                </c:pt>
                <c:pt idx="1756">
                  <c:v>41570</c:v>
                </c:pt>
                <c:pt idx="1757">
                  <c:v>41571</c:v>
                </c:pt>
                <c:pt idx="1758">
                  <c:v>41572</c:v>
                </c:pt>
                <c:pt idx="1759">
                  <c:v>41573</c:v>
                </c:pt>
                <c:pt idx="1760">
                  <c:v>41574</c:v>
                </c:pt>
                <c:pt idx="1761">
                  <c:v>41575</c:v>
                </c:pt>
                <c:pt idx="1762">
                  <c:v>41576</c:v>
                </c:pt>
                <c:pt idx="1763">
                  <c:v>41577</c:v>
                </c:pt>
                <c:pt idx="1764">
                  <c:v>41578</c:v>
                </c:pt>
                <c:pt idx="1765">
                  <c:v>41579</c:v>
                </c:pt>
                <c:pt idx="1766">
                  <c:v>41580</c:v>
                </c:pt>
                <c:pt idx="1767">
                  <c:v>41581</c:v>
                </c:pt>
                <c:pt idx="1768">
                  <c:v>41582</c:v>
                </c:pt>
                <c:pt idx="1769">
                  <c:v>41583</c:v>
                </c:pt>
                <c:pt idx="1770">
                  <c:v>41584</c:v>
                </c:pt>
                <c:pt idx="1771">
                  <c:v>41585</c:v>
                </c:pt>
                <c:pt idx="1772">
                  <c:v>41586</c:v>
                </c:pt>
                <c:pt idx="1773">
                  <c:v>41587</c:v>
                </c:pt>
                <c:pt idx="1774">
                  <c:v>41588</c:v>
                </c:pt>
                <c:pt idx="1775">
                  <c:v>41589</c:v>
                </c:pt>
                <c:pt idx="1776">
                  <c:v>41590</c:v>
                </c:pt>
                <c:pt idx="1777">
                  <c:v>41591</c:v>
                </c:pt>
                <c:pt idx="1778">
                  <c:v>41592</c:v>
                </c:pt>
                <c:pt idx="1779">
                  <c:v>41593</c:v>
                </c:pt>
                <c:pt idx="1780">
                  <c:v>41594</c:v>
                </c:pt>
                <c:pt idx="1781">
                  <c:v>41595</c:v>
                </c:pt>
                <c:pt idx="1782">
                  <c:v>41596</c:v>
                </c:pt>
                <c:pt idx="1783">
                  <c:v>41597</c:v>
                </c:pt>
                <c:pt idx="1784">
                  <c:v>41598</c:v>
                </c:pt>
                <c:pt idx="1785">
                  <c:v>41599</c:v>
                </c:pt>
                <c:pt idx="1786">
                  <c:v>41600</c:v>
                </c:pt>
                <c:pt idx="1787">
                  <c:v>41601</c:v>
                </c:pt>
                <c:pt idx="1788">
                  <c:v>41602</c:v>
                </c:pt>
                <c:pt idx="1789">
                  <c:v>41603</c:v>
                </c:pt>
                <c:pt idx="1790">
                  <c:v>41604</c:v>
                </c:pt>
                <c:pt idx="1791">
                  <c:v>41605</c:v>
                </c:pt>
                <c:pt idx="1792">
                  <c:v>41606</c:v>
                </c:pt>
                <c:pt idx="1793">
                  <c:v>41607</c:v>
                </c:pt>
                <c:pt idx="1794">
                  <c:v>41608</c:v>
                </c:pt>
                <c:pt idx="1795">
                  <c:v>41609</c:v>
                </c:pt>
                <c:pt idx="1796">
                  <c:v>41610</c:v>
                </c:pt>
                <c:pt idx="1797">
                  <c:v>41611</c:v>
                </c:pt>
                <c:pt idx="1798">
                  <c:v>41612</c:v>
                </c:pt>
                <c:pt idx="1799">
                  <c:v>41613</c:v>
                </c:pt>
                <c:pt idx="1800">
                  <c:v>41614</c:v>
                </c:pt>
                <c:pt idx="1801">
                  <c:v>41615</c:v>
                </c:pt>
                <c:pt idx="1802">
                  <c:v>41616</c:v>
                </c:pt>
                <c:pt idx="1803">
                  <c:v>41617</c:v>
                </c:pt>
                <c:pt idx="1804">
                  <c:v>41618</c:v>
                </c:pt>
                <c:pt idx="1805">
                  <c:v>41619</c:v>
                </c:pt>
                <c:pt idx="1806">
                  <c:v>41620</c:v>
                </c:pt>
                <c:pt idx="1807">
                  <c:v>41621</c:v>
                </c:pt>
                <c:pt idx="1808">
                  <c:v>41622</c:v>
                </c:pt>
                <c:pt idx="1809">
                  <c:v>41623</c:v>
                </c:pt>
                <c:pt idx="1810">
                  <c:v>41624</c:v>
                </c:pt>
                <c:pt idx="1811">
                  <c:v>41625</c:v>
                </c:pt>
                <c:pt idx="1812">
                  <c:v>41626</c:v>
                </c:pt>
                <c:pt idx="1813">
                  <c:v>41627</c:v>
                </c:pt>
                <c:pt idx="1814">
                  <c:v>41628</c:v>
                </c:pt>
                <c:pt idx="1815">
                  <c:v>41629</c:v>
                </c:pt>
                <c:pt idx="1816">
                  <c:v>41630</c:v>
                </c:pt>
                <c:pt idx="1817">
                  <c:v>41631</c:v>
                </c:pt>
                <c:pt idx="1818">
                  <c:v>41632</c:v>
                </c:pt>
                <c:pt idx="1819">
                  <c:v>41633</c:v>
                </c:pt>
                <c:pt idx="1820">
                  <c:v>41634</c:v>
                </c:pt>
                <c:pt idx="1821">
                  <c:v>41635</c:v>
                </c:pt>
                <c:pt idx="1822">
                  <c:v>41636</c:v>
                </c:pt>
                <c:pt idx="1823">
                  <c:v>41637</c:v>
                </c:pt>
                <c:pt idx="1824">
                  <c:v>41638</c:v>
                </c:pt>
                <c:pt idx="1825">
                  <c:v>41639</c:v>
                </c:pt>
                <c:pt idx="1826">
                  <c:v>41640</c:v>
                </c:pt>
                <c:pt idx="1827">
                  <c:v>41641</c:v>
                </c:pt>
                <c:pt idx="1828">
                  <c:v>41642</c:v>
                </c:pt>
                <c:pt idx="1829">
                  <c:v>41643</c:v>
                </c:pt>
                <c:pt idx="1830">
                  <c:v>41644</c:v>
                </c:pt>
                <c:pt idx="1831">
                  <c:v>41645</c:v>
                </c:pt>
                <c:pt idx="1832">
                  <c:v>41646</c:v>
                </c:pt>
                <c:pt idx="1833">
                  <c:v>41647</c:v>
                </c:pt>
                <c:pt idx="1834">
                  <c:v>41648</c:v>
                </c:pt>
                <c:pt idx="1835">
                  <c:v>41649</c:v>
                </c:pt>
                <c:pt idx="1836">
                  <c:v>41650</c:v>
                </c:pt>
                <c:pt idx="1837">
                  <c:v>41651</c:v>
                </c:pt>
                <c:pt idx="1838">
                  <c:v>41652</c:v>
                </c:pt>
                <c:pt idx="1839">
                  <c:v>41653</c:v>
                </c:pt>
                <c:pt idx="1840">
                  <c:v>41654</c:v>
                </c:pt>
                <c:pt idx="1841">
                  <c:v>41655</c:v>
                </c:pt>
                <c:pt idx="1842">
                  <c:v>41656</c:v>
                </c:pt>
                <c:pt idx="1843">
                  <c:v>41657</c:v>
                </c:pt>
                <c:pt idx="1844">
                  <c:v>41658</c:v>
                </c:pt>
                <c:pt idx="1845">
                  <c:v>41659</c:v>
                </c:pt>
                <c:pt idx="1846">
                  <c:v>41660</c:v>
                </c:pt>
                <c:pt idx="1847">
                  <c:v>41661</c:v>
                </c:pt>
                <c:pt idx="1848">
                  <c:v>41662</c:v>
                </c:pt>
                <c:pt idx="1849">
                  <c:v>41663</c:v>
                </c:pt>
                <c:pt idx="1850">
                  <c:v>41664</c:v>
                </c:pt>
                <c:pt idx="1851">
                  <c:v>41665</c:v>
                </c:pt>
                <c:pt idx="1852">
                  <c:v>41666</c:v>
                </c:pt>
                <c:pt idx="1853">
                  <c:v>41667</c:v>
                </c:pt>
                <c:pt idx="1854">
                  <c:v>41668</c:v>
                </c:pt>
                <c:pt idx="1855">
                  <c:v>41669</c:v>
                </c:pt>
                <c:pt idx="1856">
                  <c:v>41670</c:v>
                </c:pt>
                <c:pt idx="1857">
                  <c:v>41671</c:v>
                </c:pt>
                <c:pt idx="1858">
                  <c:v>41672</c:v>
                </c:pt>
                <c:pt idx="1859">
                  <c:v>41673</c:v>
                </c:pt>
                <c:pt idx="1860">
                  <c:v>41674</c:v>
                </c:pt>
                <c:pt idx="1861">
                  <c:v>41675</c:v>
                </c:pt>
                <c:pt idx="1862">
                  <c:v>41676</c:v>
                </c:pt>
                <c:pt idx="1863">
                  <c:v>41677</c:v>
                </c:pt>
                <c:pt idx="1864">
                  <c:v>41678</c:v>
                </c:pt>
                <c:pt idx="1865">
                  <c:v>41679</c:v>
                </c:pt>
                <c:pt idx="1866">
                  <c:v>41680</c:v>
                </c:pt>
                <c:pt idx="1867">
                  <c:v>41681</c:v>
                </c:pt>
                <c:pt idx="1868">
                  <c:v>41682</c:v>
                </c:pt>
                <c:pt idx="1869">
                  <c:v>41683</c:v>
                </c:pt>
                <c:pt idx="1870">
                  <c:v>41684</c:v>
                </c:pt>
                <c:pt idx="1871">
                  <c:v>41685</c:v>
                </c:pt>
                <c:pt idx="1872">
                  <c:v>41686</c:v>
                </c:pt>
                <c:pt idx="1873">
                  <c:v>41687</c:v>
                </c:pt>
                <c:pt idx="1874">
                  <c:v>41688</c:v>
                </c:pt>
                <c:pt idx="1875">
                  <c:v>41689</c:v>
                </c:pt>
                <c:pt idx="1876">
                  <c:v>41690</c:v>
                </c:pt>
                <c:pt idx="1877">
                  <c:v>41691</c:v>
                </c:pt>
                <c:pt idx="1878">
                  <c:v>41692</c:v>
                </c:pt>
                <c:pt idx="1879">
                  <c:v>41693</c:v>
                </c:pt>
                <c:pt idx="1880">
                  <c:v>41694</c:v>
                </c:pt>
                <c:pt idx="1881">
                  <c:v>41695</c:v>
                </c:pt>
                <c:pt idx="1882">
                  <c:v>41696</c:v>
                </c:pt>
                <c:pt idx="1883">
                  <c:v>41697</c:v>
                </c:pt>
                <c:pt idx="1884">
                  <c:v>41698</c:v>
                </c:pt>
                <c:pt idx="1885">
                  <c:v>41699</c:v>
                </c:pt>
                <c:pt idx="1886">
                  <c:v>41700</c:v>
                </c:pt>
                <c:pt idx="1887">
                  <c:v>41701</c:v>
                </c:pt>
                <c:pt idx="1888">
                  <c:v>41702</c:v>
                </c:pt>
                <c:pt idx="1889">
                  <c:v>41703</c:v>
                </c:pt>
                <c:pt idx="1890">
                  <c:v>41704</c:v>
                </c:pt>
                <c:pt idx="1891">
                  <c:v>41705</c:v>
                </c:pt>
                <c:pt idx="1892">
                  <c:v>41706</c:v>
                </c:pt>
                <c:pt idx="1893">
                  <c:v>41707</c:v>
                </c:pt>
                <c:pt idx="1894">
                  <c:v>41708</c:v>
                </c:pt>
                <c:pt idx="1895">
                  <c:v>41709</c:v>
                </c:pt>
                <c:pt idx="1896">
                  <c:v>41710</c:v>
                </c:pt>
                <c:pt idx="1897">
                  <c:v>41711</c:v>
                </c:pt>
                <c:pt idx="1898">
                  <c:v>41712</c:v>
                </c:pt>
                <c:pt idx="1899">
                  <c:v>41713</c:v>
                </c:pt>
                <c:pt idx="1900">
                  <c:v>41714</c:v>
                </c:pt>
                <c:pt idx="1901">
                  <c:v>41715</c:v>
                </c:pt>
                <c:pt idx="1902">
                  <c:v>41716</c:v>
                </c:pt>
                <c:pt idx="1903">
                  <c:v>41717</c:v>
                </c:pt>
                <c:pt idx="1904">
                  <c:v>41718</c:v>
                </c:pt>
                <c:pt idx="1905">
                  <c:v>41719</c:v>
                </c:pt>
                <c:pt idx="1906">
                  <c:v>41720</c:v>
                </c:pt>
                <c:pt idx="1907">
                  <c:v>41721</c:v>
                </c:pt>
                <c:pt idx="1908">
                  <c:v>41722</c:v>
                </c:pt>
                <c:pt idx="1909">
                  <c:v>41723</c:v>
                </c:pt>
                <c:pt idx="1910">
                  <c:v>41724</c:v>
                </c:pt>
                <c:pt idx="1911">
                  <c:v>41725</c:v>
                </c:pt>
                <c:pt idx="1912">
                  <c:v>41726</c:v>
                </c:pt>
                <c:pt idx="1913">
                  <c:v>41727</c:v>
                </c:pt>
                <c:pt idx="1914">
                  <c:v>41728</c:v>
                </c:pt>
                <c:pt idx="1915">
                  <c:v>41729</c:v>
                </c:pt>
                <c:pt idx="1916">
                  <c:v>41730</c:v>
                </c:pt>
                <c:pt idx="1917">
                  <c:v>41731</c:v>
                </c:pt>
                <c:pt idx="1918">
                  <c:v>41732</c:v>
                </c:pt>
                <c:pt idx="1919">
                  <c:v>41733</c:v>
                </c:pt>
                <c:pt idx="1920">
                  <c:v>41734</c:v>
                </c:pt>
                <c:pt idx="1921">
                  <c:v>41735</c:v>
                </c:pt>
                <c:pt idx="1922">
                  <c:v>41736</c:v>
                </c:pt>
                <c:pt idx="1923">
                  <c:v>41737</c:v>
                </c:pt>
                <c:pt idx="1924">
                  <c:v>41738</c:v>
                </c:pt>
                <c:pt idx="1925">
                  <c:v>41739</c:v>
                </c:pt>
                <c:pt idx="1926">
                  <c:v>41740</c:v>
                </c:pt>
                <c:pt idx="1927">
                  <c:v>41741</c:v>
                </c:pt>
                <c:pt idx="1928">
                  <c:v>41742</c:v>
                </c:pt>
                <c:pt idx="1929">
                  <c:v>41743</c:v>
                </c:pt>
                <c:pt idx="1930">
                  <c:v>41744</c:v>
                </c:pt>
                <c:pt idx="1931">
                  <c:v>41745</c:v>
                </c:pt>
                <c:pt idx="1932">
                  <c:v>41746</c:v>
                </c:pt>
                <c:pt idx="1933">
                  <c:v>41747</c:v>
                </c:pt>
                <c:pt idx="1934">
                  <c:v>41748</c:v>
                </c:pt>
                <c:pt idx="1935">
                  <c:v>41749</c:v>
                </c:pt>
                <c:pt idx="1936">
                  <c:v>41750</c:v>
                </c:pt>
                <c:pt idx="1937">
                  <c:v>41751</c:v>
                </c:pt>
                <c:pt idx="1938">
                  <c:v>41752</c:v>
                </c:pt>
                <c:pt idx="1939">
                  <c:v>41753</c:v>
                </c:pt>
                <c:pt idx="1940">
                  <c:v>41754</c:v>
                </c:pt>
                <c:pt idx="1941">
                  <c:v>41755</c:v>
                </c:pt>
                <c:pt idx="1942">
                  <c:v>41756</c:v>
                </c:pt>
                <c:pt idx="1943">
                  <c:v>41757</c:v>
                </c:pt>
                <c:pt idx="1944">
                  <c:v>41758</c:v>
                </c:pt>
                <c:pt idx="1945">
                  <c:v>41759</c:v>
                </c:pt>
                <c:pt idx="1946">
                  <c:v>41760</c:v>
                </c:pt>
                <c:pt idx="1947">
                  <c:v>41761</c:v>
                </c:pt>
                <c:pt idx="1948">
                  <c:v>41762</c:v>
                </c:pt>
                <c:pt idx="1949">
                  <c:v>41763</c:v>
                </c:pt>
                <c:pt idx="1950">
                  <c:v>41764</c:v>
                </c:pt>
                <c:pt idx="1951">
                  <c:v>41765</c:v>
                </c:pt>
                <c:pt idx="1952">
                  <c:v>41766</c:v>
                </c:pt>
                <c:pt idx="1953">
                  <c:v>41767</c:v>
                </c:pt>
                <c:pt idx="1954">
                  <c:v>41768</c:v>
                </c:pt>
                <c:pt idx="1955">
                  <c:v>41769</c:v>
                </c:pt>
                <c:pt idx="1956">
                  <c:v>41770</c:v>
                </c:pt>
                <c:pt idx="1957">
                  <c:v>41771</c:v>
                </c:pt>
                <c:pt idx="1958">
                  <c:v>41772</c:v>
                </c:pt>
                <c:pt idx="1959">
                  <c:v>41773</c:v>
                </c:pt>
                <c:pt idx="1960">
                  <c:v>41774</c:v>
                </c:pt>
                <c:pt idx="1961">
                  <c:v>41775</c:v>
                </c:pt>
                <c:pt idx="1962">
                  <c:v>41776</c:v>
                </c:pt>
                <c:pt idx="1963">
                  <c:v>41777</c:v>
                </c:pt>
                <c:pt idx="1964">
                  <c:v>41778</c:v>
                </c:pt>
                <c:pt idx="1965">
                  <c:v>41779</c:v>
                </c:pt>
                <c:pt idx="1966">
                  <c:v>41780</c:v>
                </c:pt>
                <c:pt idx="1967">
                  <c:v>41781</c:v>
                </c:pt>
                <c:pt idx="1968">
                  <c:v>41782</c:v>
                </c:pt>
                <c:pt idx="1969">
                  <c:v>41783</c:v>
                </c:pt>
                <c:pt idx="1970">
                  <c:v>41784</c:v>
                </c:pt>
                <c:pt idx="1971">
                  <c:v>41785</c:v>
                </c:pt>
                <c:pt idx="1972">
                  <c:v>41786</c:v>
                </c:pt>
                <c:pt idx="1973">
                  <c:v>41787</c:v>
                </c:pt>
                <c:pt idx="1974">
                  <c:v>41788</c:v>
                </c:pt>
                <c:pt idx="1975">
                  <c:v>41789</c:v>
                </c:pt>
                <c:pt idx="1976">
                  <c:v>41790</c:v>
                </c:pt>
                <c:pt idx="1977">
                  <c:v>41791</c:v>
                </c:pt>
                <c:pt idx="1978">
                  <c:v>41792</c:v>
                </c:pt>
                <c:pt idx="1979">
                  <c:v>41793</c:v>
                </c:pt>
                <c:pt idx="1980">
                  <c:v>41794</c:v>
                </c:pt>
                <c:pt idx="1981">
                  <c:v>41795</c:v>
                </c:pt>
                <c:pt idx="1982">
                  <c:v>41796</c:v>
                </c:pt>
                <c:pt idx="1983">
                  <c:v>41797</c:v>
                </c:pt>
                <c:pt idx="1984">
                  <c:v>41798</c:v>
                </c:pt>
                <c:pt idx="1985">
                  <c:v>41799</c:v>
                </c:pt>
                <c:pt idx="1986">
                  <c:v>41800</c:v>
                </c:pt>
                <c:pt idx="1987">
                  <c:v>41801</c:v>
                </c:pt>
                <c:pt idx="1988">
                  <c:v>41802</c:v>
                </c:pt>
                <c:pt idx="1989">
                  <c:v>41803</c:v>
                </c:pt>
                <c:pt idx="1990">
                  <c:v>41804</c:v>
                </c:pt>
                <c:pt idx="1991">
                  <c:v>41805</c:v>
                </c:pt>
                <c:pt idx="1992">
                  <c:v>41806</c:v>
                </c:pt>
                <c:pt idx="1993">
                  <c:v>41807</c:v>
                </c:pt>
                <c:pt idx="1994">
                  <c:v>41808</c:v>
                </c:pt>
                <c:pt idx="1995">
                  <c:v>41809</c:v>
                </c:pt>
                <c:pt idx="1996">
                  <c:v>41810</c:v>
                </c:pt>
                <c:pt idx="1997">
                  <c:v>41811</c:v>
                </c:pt>
                <c:pt idx="1998">
                  <c:v>41812</c:v>
                </c:pt>
                <c:pt idx="1999">
                  <c:v>41813</c:v>
                </c:pt>
                <c:pt idx="2000">
                  <c:v>41814</c:v>
                </c:pt>
                <c:pt idx="2001">
                  <c:v>41815</c:v>
                </c:pt>
                <c:pt idx="2002">
                  <c:v>41816</c:v>
                </c:pt>
                <c:pt idx="2003">
                  <c:v>41817</c:v>
                </c:pt>
                <c:pt idx="2004">
                  <c:v>41818</c:v>
                </c:pt>
                <c:pt idx="2005">
                  <c:v>41819</c:v>
                </c:pt>
                <c:pt idx="2006">
                  <c:v>41820</c:v>
                </c:pt>
                <c:pt idx="2007">
                  <c:v>41821</c:v>
                </c:pt>
                <c:pt idx="2008">
                  <c:v>41822</c:v>
                </c:pt>
                <c:pt idx="2009">
                  <c:v>41823</c:v>
                </c:pt>
                <c:pt idx="2010">
                  <c:v>41824</c:v>
                </c:pt>
                <c:pt idx="2011">
                  <c:v>41825</c:v>
                </c:pt>
                <c:pt idx="2012">
                  <c:v>41826</c:v>
                </c:pt>
                <c:pt idx="2013">
                  <c:v>41827</c:v>
                </c:pt>
                <c:pt idx="2014">
                  <c:v>41828</c:v>
                </c:pt>
                <c:pt idx="2015">
                  <c:v>41829</c:v>
                </c:pt>
                <c:pt idx="2016">
                  <c:v>41830</c:v>
                </c:pt>
                <c:pt idx="2017">
                  <c:v>41831</c:v>
                </c:pt>
                <c:pt idx="2018">
                  <c:v>41832</c:v>
                </c:pt>
                <c:pt idx="2019">
                  <c:v>41833</c:v>
                </c:pt>
                <c:pt idx="2020">
                  <c:v>41834</c:v>
                </c:pt>
                <c:pt idx="2021">
                  <c:v>41835</c:v>
                </c:pt>
                <c:pt idx="2022">
                  <c:v>41836</c:v>
                </c:pt>
                <c:pt idx="2023">
                  <c:v>41837</c:v>
                </c:pt>
                <c:pt idx="2024">
                  <c:v>41838</c:v>
                </c:pt>
                <c:pt idx="2025">
                  <c:v>41839</c:v>
                </c:pt>
                <c:pt idx="2026">
                  <c:v>41840</c:v>
                </c:pt>
                <c:pt idx="2027">
                  <c:v>41841</c:v>
                </c:pt>
                <c:pt idx="2028">
                  <c:v>41842</c:v>
                </c:pt>
                <c:pt idx="2029">
                  <c:v>41843</c:v>
                </c:pt>
                <c:pt idx="2030">
                  <c:v>41844</c:v>
                </c:pt>
                <c:pt idx="2031">
                  <c:v>41845</c:v>
                </c:pt>
                <c:pt idx="2032">
                  <c:v>41846</c:v>
                </c:pt>
                <c:pt idx="2033">
                  <c:v>41847</c:v>
                </c:pt>
                <c:pt idx="2034">
                  <c:v>41848</c:v>
                </c:pt>
                <c:pt idx="2035">
                  <c:v>41849</c:v>
                </c:pt>
                <c:pt idx="2036">
                  <c:v>41850</c:v>
                </c:pt>
                <c:pt idx="2037">
                  <c:v>41851</c:v>
                </c:pt>
                <c:pt idx="2038">
                  <c:v>41852</c:v>
                </c:pt>
                <c:pt idx="2039">
                  <c:v>41853</c:v>
                </c:pt>
                <c:pt idx="2040">
                  <c:v>41854</c:v>
                </c:pt>
                <c:pt idx="2041">
                  <c:v>41855</c:v>
                </c:pt>
                <c:pt idx="2042">
                  <c:v>41856</c:v>
                </c:pt>
                <c:pt idx="2043">
                  <c:v>41857</c:v>
                </c:pt>
                <c:pt idx="2044">
                  <c:v>41858</c:v>
                </c:pt>
                <c:pt idx="2045">
                  <c:v>41859</c:v>
                </c:pt>
                <c:pt idx="2046">
                  <c:v>41860</c:v>
                </c:pt>
                <c:pt idx="2047">
                  <c:v>41861</c:v>
                </c:pt>
                <c:pt idx="2048">
                  <c:v>41862</c:v>
                </c:pt>
                <c:pt idx="2049">
                  <c:v>41863</c:v>
                </c:pt>
                <c:pt idx="2050">
                  <c:v>41864</c:v>
                </c:pt>
                <c:pt idx="2051">
                  <c:v>41865</c:v>
                </c:pt>
                <c:pt idx="2052">
                  <c:v>41866</c:v>
                </c:pt>
                <c:pt idx="2053">
                  <c:v>41867</c:v>
                </c:pt>
                <c:pt idx="2054">
                  <c:v>41868</c:v>
                </c:pt>
                <c:pt idx="2055">
                  <c:v>41869</c:v>
                </c:pt>
                <c:pt idx="2056">
                  <c:v>41870</c:v>
                </c:pt>
                <c:pt idx="2057">
                  <c:v>41871</c:v>
                </c:pt>
                <c:pt idx="2058">
                  <c:v>41872</c:v>
                </c:pt>
                <c:pt idx="2059">
                  <c:v>41873</c:v>
                </c:pt>
                <c:pt idx="2060">
                  <c:v>41874</c:v>
                </c:pt>
                <c:pt idx="2061">
                  <c:v>41875</c:v>
                </c:pt>
                <c:pt idx="2062">
                  <c:v>41876</c:v>
                </c:pt>
                <c:pt idx="2063">
                  <c:v>41877</c:v>
                </c:pt>
                <c:pt idx="2064">
                  <c:v>41878</c:v>
                </c:pt>
                <c:pt idx="2065">
                  <c:v>41879</c:v>
                </c:pt>
                <c:pt idx="2066">
                  <c:v>41880</c:v>
                </c:pt>
                <c:pt idx="2067">
                  <c:v>41881</c:v>
                </c:pt>
                <c:pt idx="2068">
                  <c:v>41882</c:v>
                </c:pt>
                <c:pt idx="2069">
                  <c:v>41883</c:v>
                </c:pt>
                <c:pt idx="2070">
                  <c:v>41884</c:v>
                </c:pt>
                <c:pt idx="2071">
                  <c:v>41885</c:v>
                </c:pt>
                <c:pt idx="2072">
                  <c:v>41886</c:v>
                </c:pt>
                <c:pt idx="2073">
                  <c:v>41887</c:v>
                </c:pt>
                <c:pt idx="2074">
                  <c:v>41888</c:v>
                </c:pt>
                <c:pt idx="2075">
                  <c:v>41889</c:v>
                </c:pt>
                <c:pt idx="2076">
                  <c:v>41890</c:v>
                </c:pt>
                <c:pt idx="2077">
                  <c:v>41891</c:v>
                </c:pt>
                <c:pt idx="2078">
                  <c:v>41892</c:v>
                </c:pt>
                <c:pt idx="2079">
                  <c:v>41893</c:v>
                </c:pt>
                <c:pt idx="2080">
                  <c:v>41894</c:v>
                </c:pt>
                <c:pt idx="2081">
                  <c:v>41895</c:v>
                </c:pt>
                <c:pt idx="2082">
                  <c:v>41896</c:v>
                </c:pt>
                <c:pt idx="2083">
                  <c:v>41897</c:v>
                </c:pt>
                <c:pt idx="2084">
                  <c:v>41898</c:v>
                </c:pt>
                <c:pt idx="2085">
                  <c:v>41899</c:v>
                </c:pt>
                <c:pt idx="2086">
                  <c:v>41900</c:v>
                </c:pt>
                <c:pt idx="2087">
                  <c:v>41901</c:v>
                </c:pt>
                <c:pt idx="2088">
                  <c:v>41902</c:v>
                </c:pt>
                <c:pt idx="2089">
                  <c:v>41903</c:v>
                </c:pt>
                <c:pt idx="2090">
                  <c:v>41904</c:v>
                </c:pt>
                <c:pt idx="2091">
                  <c:v>41905</c:v>
                </c:pt>
                <c:pt idx="2092">
                  <c:v>41906</c:v>
                </c:pt>
                <c:pt idx="2093">
                  <c:v>41907</c:v>
                </c:pt>
                <c:pt idx="2094">
                  <c:v>41908</c:v>
                </c:pt>
                <c:pt idx="2095">
                  <c:v>41909</c:v>
                </c:pt>
                <c:pt idx="2096">
                  <c:v>41910</c:v>
                </c:pt>
                <c:pt idx="2097">
                  <c:v>41911</c:v>
                </c:pt>
                <c:pt idx="2098">
                  <c:v>41912</c:v>
                </c:pt>
                <c:pt idx="2099">
                  <c:v>41913</c:v>
                </c:pt>
                <c:pt idx="2100">
                  <c:v>41914</c:v>
                </c:pt>
                <c:pt idx="2101">
                  <c:v>41915</c:v>
                </c:pt>
                <c:pt idx="2102">
                  <c:v>41916</c:v>
                </c:pt>
                <c:pt idx="2103">
                  <c:v>41917</c:v>
                </c:pt>
                <c:pt idx="2104">
                  <c:v>41918</c:v>
                </c:pt>
                <c:pt idx="2105">
                  <c:v>41919</c:v>
                </c:pt>
                <c:pt idx="2106">
                  <c:v>41920</c:v>
                </c:pt>
                <c:pt idx="2107">
                  <c:v>41921</c:v>
                </c:pt>
                <c:pt idx="2108">
                  <c:v>41922</c:v>
                </c:pt>
                <c:pt idx="2109">
                  <c:v>41923</c:v>
                </c:pt>
                <c:pt idx="2110">
                  <c:v>41924</c:v>
                </c:pt>
                <c:pt idx="2111">
                  <c:v>41925</c:v>
                </c:pt>
                <c:pt idx="2112">
                  <c:v>41926</c:v>
                </c:pt>
                <c:pt idx="2113">
                  <c:v>41927</c:v>
                </c:pt>
                <c:pt idx="2114">
                  <c:v>41928</c:v>
                </c:pt>
                <c:pt idx="2115">
                  <c:v>41929</c:v>
                </c:pt>
                <c:pt idx="2116">
                  <c:v>41930</c:v>
                </c:pt>
                <c:pt idx="2117">
                  <c:v>41931</c:v>
                </c:pt>
                <c:pt idx="2118">
                  <c:v>41932</c:v>
                </c:pt>
                <c:pt idx="2119">
                  <c:v>41933</c:v>
                </c:pt>
                <c:pt idx="2120">
                  <c:v>41934</c:v>
                </c:pt>
                <c:pt idx="2121">
                  <c:v>41935</c:v>
                </c:pt>
                <c:pt idx="2122">
                  <c:v>41936</c:v>
                </c:pt>
                <c:pt idx="2123">
                  <c:v>41937</c:v>
                </c:pt>
                <c:pt idx="2124">
                  <c:v>41938</c:v>
                </c:pt>
                <c:pt idx="2125">
                  <c:v>41939</c:v>
                </c:pt>
                <c:pt idx="2126">
                  <c:v>41940</c:v>
                </c:pt>
                <c:pt idx="2127">
                  <c:v>41941</c:v>
                </c:pt>
                <c:pt idx="2128">
                  <c:v>41942</c:v>
                </c:pt>
                <c:pt idx="2129">
                  <c:v>41943</c:v>
                </c:pt>
                <c:pt idx="2130">
                  <c:v>41944</c:v>
                </c:pt>
                <c:pt idx="2131">
                  <c:v>41945</c:v>
                </c:pt>
                <c:pt idx="2132">
                  <c:v>41946</c:v>
                </c:pt>
                <c:pt idx="2133">
                  <c:v>41947</c:v>
                </c:pt>
                <c:pt idx="2134">
                  <c:v>41948</c:v>
                </c:pt>
                <c:pt idx="2135">
                  <c:v>41949</c:v>
                </c:pt>
                <c:pt idx="2136">
                  <c:v>41950</c:v>
                </c:pt>
                <c:pt idx="2137">
                  <c:v>41951</c:v>
                </c:pt>
                <c:pt idx="2138">
                  <c:v>41952</c:v>
                </c:pt>
                <c:pt idx="2139">
                  <c:v>41953</c:v>
                </c:pt>
                <c:pt idx="2140">
                  <c:v>41954</c:v>
                </c:pt>
                <c:pt idx="2141">
                  <c:v>41955</c:v>
                </c:pt>
                <c:pt idx="2142">
                  <c:v>41956</c:v>
                </c:pt>
                <c:pt idx="2143">
                  <c:v>41957</c:v>
                </c:pt>
                <c:pt idx="2144">
                  <c:v>41958</c:v>
                </c:pt>
                <c:pt idx="2145">
                  <c:v>41959</c:v>
                </c:pt>
                <c:pt idx="2146">
                  <c:v>41960</c:v>
                </c:pt>
                <c:pt idx="2147">
                  <c:v>41961</c:v>
                </c:pt>
                <c:pt idx="2148">
                  <c:v>41962</c:v>
                </c:pt>
                <c:pt idx="2149">
                  <c:v>41963</c:v>
                </c:pt>
                <c:pt idx="2150">
                  <c:v>41964</c:v>
                </c:pt>
                <c:pt idx="2151">
                  <c:v>41965</c:v>
                </c:pt>
                <c:pt idx="2152">
                  <c:v>41966</c:v>
                </c:pt>
                <c:pt idx="2153">
                  <c:v>41967</c:v>
                </c:pt>
                <c:pt idx="2154">
                  <c:v>41968</c:v>
                </c:pt>
                <c:pt idx="2155">
                  <c:v>41969</c:v>
                </c:pt>
                <c:pt idx="2156">
                  <c:v>41970</c:v>
                </c:pt>
                <c:pt idx="2157">
                  <c:v>41971</c:v>
                </c:pt>
                <c:pt idx="2158">
                  <c:v>41972</c:v>
                </c:pt>
                <c:pt idx="2159">
                  <c:v>41973</c:v>
                </c:pt>
                <c:pt idx="2160">
                  <c:v>41974</c:v>
                </c:pt>
                <c:pt idx="2161">
                  <c:v>41975</c:v>
                </c:pt>
                <c:pt idx="2162">
                  <c:v>41976</c:v>
                </c:pt>
                <c:pt idx="2163">
                  <c:v>41977</c:v>
                </c:pt>
                <c:pt idx="2164">
                  <c:v>41978</c:v>
                </c:pt>
                <c:pt idx="2165">
                  <c:v>41979</c:v>
                </c:pt>
                <c:pt idx="2166">
                  <c:v>41980</c:v>
                </c:pt>
                <c:pt idx="2167">
                  <c:v>41981</c:v>
                </c:pt>
                <c:pt idx="2168">
                  <c:v>41982</c:v>
                </c:pt>
                <c:pt idx="2169">
                  <c:v>41983</c:v>
                </c:pt>
                <c:pt idx="2170">
                  <c:v>41984</c:v>
                </c:pt>
                <c:pt idx="2171">
                  <c:v>41985</c:v>
                </c:pt>
                <c:pt idx="2172">
                  <c:v>41986</c:v>
                </c:pt>
                <c:pt idx="2173">
                  <c:v>41987</c:v>
                </c:pt>
                <c:pt idx="2174">
                  <c:v>41988</c:v>
                </c:pt>
                <c:pt idx="2175">
                  <c:v>41989</c:v>
                </c:pt>
                <c:pt idx="2176">
                  <c:v>41990</c:v>
                </c:pt>
                <c:pt idx="2177">
                  <c:v>41991</c:v>
                </c:pt>
                <c:pt idx="2178">
                  <c:v>41992</c:v>
                </c:pt>
                <c:pt idx="2179">
                  <c:v>41993</c:v>
                </c:pt>
                <c:pt idx="2180">
                  <c:v>41994</c:v>
                </c:pt>
                <c:pt idx="2181">
                  <c:v>41995</c:v>
                </c:pt>
                <c:pt idx="2182">
                  <c:v>41996</c:v>
                </c:pt>
                <c:pt idx="2183">
                  <c:v>41997</c:v>
                </c:pt>
                <c:pt idx="2184">
                  <c:v>41998</c:v>
                </c:pt>
                <c:pt idx="2185">
                  <c:v>41999</c:v>
                </c:pt>
                <c:pt idx="2186">
                  <c:v>42000</c:v>
                </c:pt>
                <c:pt idx="2187">
                  <c:v>42001</c:v>
                </c:pt>
                <c:pt idx="2188">
                  <c:v>42002</c:v>
                </c:pt>
                <c:pt idx="2189">
                  <c:v>42003</c:v>
                </c:pt>
                <c:pt idx="2190">
                  <c:v>42004</c:v>
                </c:pt>
                <c:pt idx="2191">
                  <c:v>42005</c:v>
                </c:pt>
                <c:pt idx="2192">
                  <c:v>42006</c:v>
                </c:pt>
                <c:pt idx="2193">
                  <c:v>42007</c:v>
                </c:pt>
                <c:pt idx="2194">
                  <c:v>42008</c:v>
                </c:pt>
                <c:pt idx="2195">
                  <c:v>42009</c:v>
                </c:pt>
                <c:pt idx="2196">
                  <c:v>42010</c:v>
                </c:pt>
                <c:pt idx="2197">
                  <c:v>42011</c:v>
                </c:pt>
                <c:pt idx="2198">
                  <c:v>42012</c:v>
                </c:pt>
                <c:pt idx="2199">
                  <c:v>42013</c:v>
                </c:pt>
                <c:pt idx="2200">
                  <c:v>42014</c:v>
                </c:pt>
                <c:pt idx="2201">
                  <c:v>42015</c:v>
                </c:pt>
                <c:pt idx="2202">
                  <c:v>42016</c:v>
                </c:pt>
                <c:pt idx="2203">
                  <c:v>42017</c:v>
                </c:pt>
                <c:pt idx="2204">
                  <c:v>42018</c:v>
                </c:pt>
                <c:pt idx="2205">
                  <c:v>42019</c:v>
                </c:pt>
                <c:pt idx="2206">
                  <c:v>42020</c:v>
                </c:pt>
                <c:pt idx="2207">
                  <c:v>42021</c:v>
                </c:pt>
                <c:pt idx="2208">
                  <c:v>42022</c:v>
                </c:pt>
                <c:pt idx="2209">
                  <c:v>42023</c:v>
                </c:pt>
                <c:pt idx="2210">
                  <c:v>42024</c:v>
                </c:pt>
                <c:pt idx="2211">
                  <c:v>42025</c:v>
                </c:pt>
                <c:pt idx="2212">
                  <c:v>42026</c:v>
                </c:pt>
                <c:pt idx="2213">
                  <c:v>42027</c:v>
                </c:pt>
                <c:pt idx="2214">
                  <c:v>42028</c:v>
                </c:pt>
                <c:pt idx="2215">
                  <c:v>42029</c:v>
                </c:pt>
                <c:pt idx="2216">
                  <c:v>42030</c:v>
                </c:pt>
                <c:pt idx="2217">
                  <c:v>42031</c:v>
                </c:pt>
                <c:pt idx="2218">
                  <c:v>42032</c:v>
                </c:pt>
                <c:pt idx="2219">
                  <c:v>42033</c:v>
                </c:pt>
                <c:pt idx="2220">
                  <c:v>42034</c:v>
                </c:pt>
                <c:pt idx="2221">
                  <c:v>42035</c:v>
                </c:pt>
                <c:pt idx="2222">
                  <c:v>42036</c:v>
                </c:pt>
                <c:pt idx="2223">
                  <c:v>42037</c:v>
                </c:pt>
                <c:pt idx="2224">
                  <c:v>42038</c:v>
                </c:pt>
                <c:pt idx="2225">
                  <c:v>42039</c:v>
                </c:pt>
                <c:pt idx="2226">
                  <c:v>42040</c:v>
                </c:pt>
                <c:pt idx="2227">
                  <c:v>42041</c:v>
                </c:pt>
                <c:pt idx="2228">
                  <c:v>42042</c:v>
                </c:pt>
                <c:pt idx="2229">
                  <c:v>42043</c:v>
                </c:pt>
                <c:pt idx="2230">
                  <c:v>42044</c:v>
                </c:pt>
                <c:pt idx="2231">
                  <c:v>42045</c:v>
                </c:pt>
                <c:pt idx="2232">
                  <c:v>42046</c:v>
                </c:pt>
                <c:pt idx="2233">
                  <c:v>42047</c:v>
                </c:pt>
                <c:pt idx="2234">
                  <c:v>42048</c:v>
                </c:pt>
                <c:pt idx="2235">
                  <c:v>42049</c:v>
                </c:pt>
                <c:pt idx="2236">
                  <c:v>42050</c:v>
                </c:pt>
                <c:pt idx="2237">
                  <c:v>42051</c:v>
                </c:pt>
                <c:pt idx="2238">
                  <c:v>42052</c:v>
                </c:pt>
                <c:pt idx="2239">
                  <c:v>42053</c:v>
                </c:pt>
                <c:pt idx="2240">
                  <c:v>42054</c:v>
                </c:pt>
                <c:pt idx="2241">
                  <c:v>42055</c:v>
                </c:pt>
                <c:pt idx="2242">
                  <c:v>42056</c:v>
                </c:pt>
                <c:pt idx="2243">
                  <c:v>42057</c:v>
                </c:pt>
                <c:pt idx="2244">
                  <c:v>42058</c:v>
                </c:pt>
                <c:pt idx="2245">
                  <c:v>42059</c:v>
                </c:pt>
                <c:pt idx="2246">
                  <c:v>42060</c:v>
                </c:pt>
                <c:pt idx="2247">
                  <c:v>42061</c:v>
                </c:pt>
                <c:pt idx="2248">
                  <c:v>42062</c:v>
                </c:pt>
                <c:pt idx="2249">
                  <c:v>42063</c:v>
                </c:pt>
                <c:pt idx="2250">
                  <c:v>42064</c:v>
                </c:pt>
                <c:pt idx="2251">
                  <c:v>42065</c:v>
                </c:pt>
                <c:pt idx="2252">
                  <c:v>42066</c:v>
                </c:pt>
                <c:pt idx="2253">
                  <c:v>42067</c:v>
                </c:pt>
                <c:pt idx="2254">
                  <c:v>42068</c:v>
                </c:pt>
                <c:pt idx="2255">
                  <c:v>42069</c:v>
                </c:pt>
                <c:pt idx="2256">
                  <c:v>42070</c:v>
                </c:pt>
                <c:pt idx="2257">
                  <c:v>42071</c:v>
                </c:pt>
                <c:pt idx="2258">
                  <c:v>42072</c:v>
                </c:pt>
                <c:pt idx="2259">
                  <c:v>42073</c:v>
                </c:pt>
                <c:pt idx="2260">
                  <c:v>42074</c:v>
                </c:pt>
                <c:pt idx="2261">
                  <c:v>42075</c:v>
                </c:pt>
                <c:pt idx="2262">
                  <c:v>42076</c:v>
                </c:pt>
                <c:pt idx="2263">
                  <c:v>42077</c:v>
                </c:pt>
                <c:pt idx="2264">
                  <c:v>42078</c:v>
                </c:pt>
                <c:pt idx="2265">
                  <c:v>42079</c:v>
                </c:pt>
                <c:pt idx="2266">
                  <c:v>42080</c:v>
                </c:pt>
                <c:pt idx="2267">
                  <c:v>42081</c:v>
                </c:pt>
                <c:pt idx="2268">
                  <c:v>42082</c:v>
                </c:pt>
                <c:pt idx="2269">
                  <c:v>42083</c:v>
                </c:pt>
                <c:pt idx="2270">
                  <c:v>42084</c:v>
                </c:pt>
                <c:pt idx="2271">
                  <c:v>42085</c:v>
                </c:pt>
                <c:pt idx="2272">
                  <c:v>42086</c:v>
                </c:pt>
                <c:pt idx="2273">
                  <c:v>42087</c:v>
                </c:pt>
                <c:pt idx="2274">
                  <c:v>42088</c:v>
                </c:pt>
                <c:pt idx="2275">
                  <c:v>42089</c:v>
                </c:pt>
                <c:pt idx="2276">
                  <c:v>42090</c:v>
                </c:pt>
                <c:pt idx="2277">
                  <c:v>42091</c:v>
                </c:pt>
                <c:pt idx="2278">
                  <c:v>42092</c:v>
                </c:pt>
                <c:pt idx="2279">
                  <c:v>42093</c:v>
                </c:pt>
                <c:pt idx="2280">
                  <c:v>42094</c:v>
                </c:pt>
                <c:pt idx="2281">
                  <c:v>42095</c:v>
                </c:pt>
                <c:pt idx="2282">
                  <c:v>42096</c:v>
                </c:pt>
                <c:pt idx="2283">
                  <c:v>42097</c:v>
                </c:pt>
                <c:pt idx="2284">
                  <c:v>42098</c:v>
                </c:pt>
                <c:pt idx="2285">
                  <c:v>42099</c:v>
                </c:pt>
                <c:pt idx="2286">
                  <c:v>42100</c:v>
                </c:pt>
                <c:pt idx="2287">
                  <c:v>42101</c:v>
                </c:pt>
                <c:pt idx="2288">
                  <c:v>42102</c:v>
                </c:pt>
                <c:pt idx="2289">
                  <c:v>42103</c:v>
                </c:pt>
                <c:pt idx="2290">
                  <c:v>42104</c:v>
                </c:pt>
                <c:pt idx="2291">
                  <c:v>42105</c:v>
                </c:pt>
                <c:pt idx="2292">
                  <c:v>42106</c:v>
                </c:pt>
                <c:pt idx="2293">
                  <c:v>42107</c:v>
                </c:pt>
                <c:pt idx="2294">
                  <c:v>42108</c:v>
                </c:pt>
                <c:pt idx="2295">
                  <c:v>42109</c:v>
                </c:pt>
                <c:pt idx="2296">
                  <c:v>42110</c:v>
                </c:pt>
                <c:pt idx="2297">
                  <c:v>42111</c:v>
                </c:pt>
                <c:pt idx="2298">
                  <c:v>42112</c:v>
                </c:pt>
                <c:pt idx="2299">
                  <c:v>42113</c:v>
                </c:pt>
                <c:pt idx="2300">
                  <c:v>42114</c:v>
                </c:pt>
                <c:pt idx="2301">
                  <c:v>42115</c:v>
                </c:pt>
                <c:pt idx="2302">
                  <c:v>42116</c:v>
                </c:pt>
                <c:pt idx="2303">
                  <c:v>42117</c:v>
                </c:pt>
                <c:pt idx="2304">
                  <c:v>42118</c:v>
                </c:pt>
                <c:pt idx="2305">
                  <c:v>42119</c:v>
                </c:pt>
                <c:pt idx="2306">
                  <c:v>42120</c:v>
                </c:pt>
                <c:pt idx="2307">
                  <c:v>42121</c:v>
                </c:pt>
                <c:pt idx="2308">
                  <c:v>42122</c:v>
                </c:pt>
                <c:pt idx="2309">
                  <c:v>42123</c:v>
                </c:pt>
                <c:pt idx="2310">
                  <c:v>42124</c:v>
                </c:pt>
                <c:pt idx="2311">
                  <c:v>42125</c:v>
                </c:pt>
                <c:pt idx="2312">
                  <c:v>42126</c:v>
                </c:pt>
                <c:pt idx="2313">
                  <c:v>42127</c:v>
                </c:pt>
                <c:pt idx="2314">
                  <c:v>42128</c:v>
                </c:pt>
                <c:pt idx="2315">
                  <c:v>42129</c:v>
                </c:pt>
                <c:pt idx="2316">
                  <c:v>42130</c:v>
                </c:pt>
                <c:pt idx="2317">
                  <c:v>42131</c:v>
                </c:pt>
                <c:pt idx="2318">
                  <c:v>42132</c:v>
                </c:pt>
                <c:pt idx="2319">
                  <c:v>42133</c:v>
                </c:pt>
                <c:pt idx="2320">
                  <c:v>42134</c:v>
                </c:pt>
                <c:pt idx="2321">
                  <c:v>42135</c:v>
                </c:pt>
                <c:pt idx="2322">
                  <c:v>42136</c:v>
                </c:pt>
                <c:pt idx="2323">
                  <c:v>42137</c:v>
                </c:pt>
                <c:pt idx="2324">
                  <c:v>42138</c:v>
                </c:pt>
                <c:pt idx="2325">
                  <c:v>42139</c:v>
                </c:pt>
                <c:pt idx="2326">
                  <c:v>42140</c:v>
                </c:pt>
                <c:pt idx="2327">
                  <c:v>42141</c:v>
                </c:pt>
                <c:pt idx="2328">
                  <c:v>42142</c:v>
                </c:pt>
                <c:pt idx="2329">
                  <c:v>42143</c:v>
                </c:pt>
                <c:pt idx="2330">
                  <c:v>42144</c:v>
                </c:pt>
                <c:pt idx="2331">
                  <c:v>42145</c:v>
                </c:pt>
                <c:pt idx="2332">
                  <c:v>42146</c:v>
                </c:pt>
                <c:pt idx="2333">
                  <c:v>42147</c:v>
                </c:pt>
                <c:pt idx="2334">
                  <c:v>42148</c:v>
                </c:pt>
                <c:pt idx="2335">
                  <c:v>42149</c:v>
                </c:pt>
                <c:pt idx="2336">
                  <c:v>42150</c:v>
                </c:pt>
                <c:pt idx="2337">
                  <c:v>42151</c:v>
                </c:pt>
                <c:pt idx="2338">
                  <c:v>42152</c:v>
                </c:pt>
                <c:pt idx="2339">
                  <c:v>42153</c:v>
                </c:pt>
                <c:pt idx="2340">
                  <c:v>42154</c:v>
                </c:pt>
                <c:pt idx="2341">
                  <c:v>42155</c:v>
                </c:pt>
                <c:pt idx="2342">
                  <c:v>42156</c:v>
                </c:pt>
                <c:pt idx="2343">
                  <c:v>42157</c:v>
                </c:pt>
                <c:pt idx="2344">
                  <c:v>42158</c:v>
                </c:pt>
                <c:pt idx="2345">
                  <c:v>42159</c:v>
                </c:pt>
                <c:pt idx="2346">
                  <c:v>42160</c:v>
                </c:pt>
                <c:pt idx="2347">
                  <c:v>42161</c:v>
                </c:pt>
                <c:pt idx="2348">
                  <c:v>42162</c:v>
                </c:pt>
                <c:pt idx="2349">
                  <c:v>42163</c:v>
                </c:pt>
                <c:pt idx="2350">
                  <c:v>42164</c:v>
                </c:pt>
                <c:pt idx="2351">
                  <c:v>42165</c:v>
                </c:pt>
                <c:pt idx="2352">
                  <c:v>42166</c:v>
                </c:pt>
                <c:pt idx="2353">
                  <c:v>42167</c:v>
                </c:pt>
                <c:pt idx="2354">
                  <c:v>42168</c:v>
                </c:pt>
                <c:pt idx="2355">
                  <c:v>42169</c:v>
                </c:pt>
                <c:pt idx="2356">
                  <c:v>42170</c:v>
                </c:pt>
                <c:pt idx="2357">
                  <c:v>42171</c:v>
                </c:pt>
                <c:pt idx="2358">
                  <c:v>42172</c:v>
                </c:pt>
                <c:pt idx="2359">
                  <c:v>42173</c:v>
                </c:pt>
                <c:pt idx="2360">
                  <c:v>42174</c:v>
                </c:pt>
                <c:pt idx="2361">
                  <c:v>42175</c:v>
                </c:pt>
                <c:pt idx="2362">
                  <c:v>42176</c:v>
                </c:pt>
                <c:pt idx="2363">
                  <c:v>42177</c:v>
                </c:pt>
                <c:pt idx="2364">
                  <c:v>42178</c:v>
                </c:pt>
                <c:pt idx="2365">
                  <c:v>42179</c:v>
                </c:pt>
                <c:pt idx="2366">
                  <c:v>42180</c:v>
                </c:pt>
                <c:pt idx="2367">
                  <c:v>42181</c:v>
                </c:pt>
                <c:pt idx="2368">
                  <c:v>42182</c:v>
                </c:pt>
                <c:pt idx="2369">
                  <c:v>42183</c:v>
                </c:pt>
                <c:pt idx="2370">
                  <c:v>42184</c:v>
                </c:pt>
                <c:pt idx="2371">
                  <c:v>42185</c:v>
                </c:pt>
                <c:pt idx="2372">
                  <c:v>42186</c:v>
                </c:pt>
                <c:pt idx="2373">
                  <c:v>42187</c:v>
                </c:pt>
                <c:pt idx="2374">
                  <c:v>42188</c:v>
                </c:pt>
                <c:pt idx="2375">
                  <c:v>42189</c:v>
                </c:pt>
                <c:pt idx="2376">
                  <c:v>42190</c:v>
                </c:pt>
                <c:pt idx="2377">
                  <c:v>42191</c:v>
                </c:pt>
                <c:pt idx="2378">
                  <c:v>42192</c:v>
                </c:pt>
                <c:pt idx="2379">
                  <c:v>42193</c:v>
                </c:pt>
                <c:pt idx="2380">
                  <c:v>42194</c:v>
                </c:pt>
                <c:pt idx="2381">
                  <c:v>42195</c:v>
                </c:pt>
                <c:pt idx="2382">
                  <c:v>42196</c:v>
                </c:pt>
                <c:pt idx="2383">
                  <c:v>42197</c:v>
                </c:pt>
                <c:pt idx="2384">
                  <c:v>42198</c:v>
                </c:pt>
                <c:pt idx="2385">
                  <c:v>42199</c:v>
                </c:pt>
                <c:pt idx="2386">
                  <c:v>42200</c:v>
                </c:pt>
                <c:pt idx="2387">
                  <c:v>42201</c:v>
                </c:pt>
                <c:pt idx="2388">
                  <c:v>42202</c:v>
                </c:pt>
                <c:pt idx="2389">
                  <c:v>42203</c:v>
                </c:pt>
                <c:pt idx="2390">
                  <c:v>42204</c:v>
                </c:pt>
                <c:pt idx="2391">
                  <c:v>42205</c:v>
                </c:pt>
                <c:pt idx="2392">
                  <c:v>42206</c:v>
                </c:pt>
                <c:pt idx="2393">
                  <c:v>42207</c:v>
                </c:pt>
                <c:pt idx="2394">
                  <c:v>42208</c:v>
                </c:pt>
                <c:pt idx="2395">
                  <c:v>42209</c:v>
                </c:pt>
                <c:pt idx="2396">
                  <c:v>42210</c:v>
                </c:pt>
                <c:pt idx="2397">
                  <c:v>42211</c:v>
                </c:pt>
                <c:pt idx="2398">
                  <c:v>42212</c:v>
                </c:pt>
                <c:pt idx="2399">
                  <c:v>42213</c:v>
                </c:pt>
                <c:pt idx="2400">
                  <c:v>42214</c:v>
                </c:pt>
                <c:pt idx="2401">
                  <c:v>42215</c:v>
                </c:pt>
                <c:pt idx="2402">
                  <c:v>42216</c:v>
                </c:pt>
                <c:pt idx="2403">
                  <c:v>42217</c:v>
                </c:pt>
              </c:numCache>
            </c:numRef>
          </c:cat>
          <c:val>
            <c:numRef>
              <c:f>Sheet1!$C$186:$C$2589</c:f>
              <c:numCache>
                <c:formatCode>0.0</c:formatCode>
                <c:ptCount val="2404"/>
                <c:pt idx="0">
                  <c:v>9.1416552999999998E-2</c:v>
                </c:pt>
                <c:pt idx="1">
                  <c:v>9.1416552999999998E-2</c:v>
                </c:pt>
                <c:pt idx="2">
                  <c:v>9.1416552999999998E-2</c:v>
                </c:pt>
                <c:pt idx="3">
                  <c:v>9.1416552999999998E-2</c:v>
                </c:pt>
                <c:pt idx="4">
                  <c:v>9.1416552999999998E-2</c:v>
                </c:pt>
                <c:pt idx="5">
                  <c:v>9.1416552999999998E-2</c:v>
                </c:pt>
                <c:pt idx="6">
                  <c:v>9.1416552999999998E-2</c:v>
                </c:pt>
                <c:pt idx="7">
                  <c:v>9.1416552999999998E-2</c:v>
                </c:pt>
                <c:pt idx="8">
                  <c:v>9.1416552999999998E-2</c:v>
                </c:pt>
                <c:pt idx="9">
                  <c:v>9.1416552999999998E-2</c:v>
                </c:pt>
                <c:pt idx="10">
                  <c:v>9.1416552999999998E-2</c:v>
                </c:pt>
                <c:pt idx="11">
                  <c:v>9.1416552999999998E-2</c:v>
                </c:pt>
                <c:pt idx="12">
                  <c:v>9.1416552999999998E-2</c:v>
                </c:pt>
                <c:pt idx="13">
                  <c:v>9.1416552999999998E-2</c:v>
                </c:pt>
                <c:pt idx="14">
                  <c:v>9.1416552999999998E-2</c:v>
                </c:pt>
                <c:pt idx="15">
                  <c:v>9.1416552999999998E-2</c:v>
                </c:pt>
                <c:pt idx="16">
                  <c:v>9.1416552999999998E-2</c:v>
                </c:pt>
                <c:pt idx="17">
                  <c:v>9.1416552999999998E-2</c:v>
                </c:pt>
                <c:pt idx="18">
                  <c:v>9.1416552999999998E-2</c:v>
                </c:pt>
                <c:pt idx="19">
                  <c:v>9.1416552999999998E-2</c:v>
                </c:pt>
                <c:pt idx="20">
                  <c:v>9.1416552999999998E-2</c:v>
                </c:pt>
                <c:pt idx="21">
                  <c:v>9.1416552999999998E-2</c:v>
                </c:pt>
                <c:pt idx="22">
                  <c:v>9.1416552999999998E-2</c:v>
                </c:pt>
                <c:pt idx="23">
                  <c:v>9.1416552999999998E-2</c:v>
                </c:pt>
                <c:pt idx="24">
                  <c:v>9.1416552999999998E-2</c:v>
                </c:pt>
                <c:pt idx="25">
                  <c:v>9.1416552999999998E-2</c:v>
                </c:pt>
                <c:pt idx="26">
                  <c:v>9.1416552999999998E-2</c:v>
                </c:pt>
                <c:pt idx="27">
                  <c:v>9.1416552999999998E-2</c:v>
                </c:pt>
                <c:pt idx="28">
                  <c:v>9.1416552999999998E-2</c:v>
                </c:pt>
                <c:pt idx="29">
                  <c:v>9.1416552999999998E-2</c:v>
                </c:pt>
                <c:pt idx="30">
                  <c:v>9.1416552999999998E-2</c:v>
                </c:pt>
                <c:pt idx="31">
                  <c:v>2.9849226E-2</c:v>
                </c:pt>
                <c:pt idx="32">
                  <c:v>2.9849226E-2</c:v>
                </c:pt>
                <c:pt idx="33">
                  <c:v>2.9849226E-2</c:v>
                </c:pt>
                <c:pt idx="34">
                  <c:v>2.9849226E-2</c:v>
                </c:pt>
                <c:pt idx="35">
                  <c:v>2.9849226E-2</c:v>
                </c:pt>
                <c:pt idx="36">
                  <c:v>2.9849226E-2</c:v>
                </c:pt>
                <c:pt idx="37">
                  <c:v>2.9849226E-2</c:v>
                </c:pt>
                <c:pt idx="38">
                  <c:v>2.9849226E-2</c:v>
                </c:pt>
                <c:pt idx="39">
                  <c:v>2.9849226E-2</c:v>
                </c:pt>
                <c:pt idx="40">
                  <c:v>2.9849226E-2</c:v>
                </c:pt>
                <c:pt idx="41">
                  <c:v>2.9849226E-2</c:v>
                </c:pt>
                <c:pt idx="42">
                  <c:v>2.9849226E-2</c:v>
                </c:pt>
                <c:pt idx="43">
                  <c:v>2.9849226E-2</c:v>
                </c:pt>
                <c:pt idx="44">
                  <c:v>2.9849226E-2</c:v>
                </c:pt>
                <c:pt idx="45">
                  <c:v>2.9849226E-2</c:v>
                </c:pt>
                <c:pt idx="46">
                  <c:v>2.9849226E-2</c:v>
                </c:pt>
                <c:pt idx="47">
                  <c:v>2.9849226E-2</c:v>
                </c:pt>
                <c:pt idx="48">
                  <c:v>2.9849226E-2</c:v>
                </c:pt>
                <c:pt idx="49">
                  <c:v>2.9849226E-2</c:v>
                </c:pt>
                <c:pt idx="50">
                  <c:v>2.9849226E-2</c:v>
                </c:pt>
                <c:pt idx="51">
                  <c:v>2.9849226E-2</c:v>
                </c:pt>
                <c:pt idx="52">
                  <c:v>2.9849226E-2</c:v>
                </c:pt>
                <c:pt idx="53">
                  <c:v>2.9849226E-2</c:v>
                </c:pt>
                <c:pt idx="54">
                  <c:v>2.9849226E-2</c:v>
                </c:pt>
                <c:pt idx="55">
                  <c:v>2.9849226E-2</c:v>
                </c:pt>
                <c:pt idx="56">
                  <c:v>2.9849226E-2</c:v>
                </c:pt>
                <c:pt idx="57">
                  <c:v>2.9849226E-2</c:v>
                </c:pt>
                <c:pt idx="58">
                  <c:v>2.9849226E-2</c:v>
                </c:pt>
                <c:pt idx="59">
                  <c:v>0.23619378999999999</c:v>
                </c:pt>
                <c:pt idx="60">
                  <c:v>0.23619378999999999</c:v>
                </c:pt>
                <c:pt idx="61">
                  <c:v>0.23619378999999999</c:v>
                </c:pt>
                <c:pt idx="62">
                  <c:v>0.23619378999999999</c:v>
                </c:pt>
                <c:pt idx="63">
                  <c:v>0.23619378999999999</c:v>
                </c:pt>
                <c:pt idx="64">
                  <c:v>0.23619378999999999</c:v>
                </c:pt>
                <c:pt idx="65">
                  <c:v>0.23619378999999999</c:v>
                </c:pt>
                <c:pt idx="66">
                  <c:v>0.23619378999999999</c:v>
                </c:pt>
                <c:pt idx="67">
                  <c:v>0.23619378999999999</c:v>
                </c:pt>
                <c:pt idx="68">
                  <c:v>0.23619378999999999</c:v>
                </c:pt>
                <c:pt idx="69">
                  <c:v>0.23619378999999999</c:v>
                </c:pt>
                <c:pt idx="70">
                  <c:v>0.23619378999999999</c:v>
                </c:pt>
                <c:pt idx="71">
                  <c:v>0.23619378999999999</c:v>
                </c:pt>
                <c:pt idx="72">
                  <c:v>0.23619378999999999</c:v>
                </c:pt>
                <c:pt idx="73">
                  <c:v>0.23619378999999999</c:v>
                </c:pt>
                <c:pt idx="74">
                  <c:v>0.23619378999999999</c:v>
                </c:pt>
                <c:pt idx="75">
                  <c:v>0.23619378999999999</c:v>
                </c:pt>
                <c:pt idx="76">
                  <c:v>0.23619378999999999</c:v>
                </c:pt>
                <c:pt idx="77">
                  <c:v>0.23619378999999999</c:v>
                </c:pt>
                <c:pt idx="78">
                  <c:v>0.23619378999999999</c:v>
                </c:pt>
                <c:pt idx="79">
                  <c:v>0.23619378999999999</c:v>
                </c:pt>
                <c:pt idx="80">
                  <c:v>0.23619378999999999</c:v>
                </c:pt>
                <c:pt idx="81">
                  <c:v>0.23619378999999999</c:v>
                </c:pt>
                <c:pt idx="82">
                  <c:v>0.23619378999999999</c:v>
                </c:pt>
                <c:pt idx="83">
                  <c:v>0.23619378999999999</c:v>
                </c:pt>
                <c:pt idx="84">
                  <c:v>0.23619378999999999</c:v>
                </c:pt>
                <c:pt idx="85">
                  <c:v>0.23619378999999999</c:v>
                </c:pt>
                <c:pt idx="86">
                  <c:v>0.23619378999999999</c:v>
                </c:pt>
                <c:pt idx="87">
                  <c:v>0.23619378999999999</c:v>
                </c:pt>
                <c:pt idx="88">
                  <c:v>0.23619378999999999</c:v>
                </c:pt>
                <c:pt idx="89">
                  <c:v>0.23619378999999999</c:v>
                </c:pt>
                <c:pt idx="90">
                  <c:v>-0.38355398000000002</c:v>
                </c:pt>
                <c:pt idx="91">
                  <c:v>-0.38355398000000002</c:v>
                </c:pt>
                <c:pt idx="92">
                  <c:v>-0.38355398000000002</c:v>
                </c:pt>
                <c:pt idx="93">
                  <c:v>-0.38355398000000002</c:v>
                </c:pt>
                <c:pt idx="94">
                  <c:v>-0.38355398000000002</c:v>
                </c:pt>
                <c:pt idx="95">
                  <c:v>-0.38355398000000002</c:v>
                </c:pt>
                <c:pt idx="96">
                  <c:v>-0.38355398000000002</c:v>
                </c:pt>
                <c:pt idx="97">
                  <c:v>-0.38355398000000002</c:v>
                </c:pt>
                <c:pt idx="98">
                  <c:v>-0.38355398000000002</c:v>
                </c:pt>
                <c:pt idx="99">
                  <c:v>-0.38355398000000002</c:v>
                </c:pt>
                <c:pt idx="100">
                  <c:v>-0.38355398000000002</c:v>
                </c:pt>
                <c:pt idx="101">
                  <c:v>-0.38355398000000002</c:v>
                </c:pt>
                <c:pt idx="102">
                  <c:v>-0.38355398000000002</c:v>
                </c:pt>
                <c:pt idx="103">
                  <c:v>-0.38355398000000002</c:v>
                </c:pt>
                <c:pt idx="104">
                  <c:v>-0.38355398000000002</c:v>
                </c:pt>
                <c:pt idx="105">
                  <c:v>-0.38355398000000002</c:v>
                </c:pt>
                <c:pt idx="106">
                  <c:v>-0.38355398000000002</c:v>
                </c:pt>
                <c:pt idx="107">
                  <c:v>-0.38355398000000002</c:v>
                </c:pt>
                <c:pt idx="108">
                  <c:v>-0.38355398000000002</c:v>
                </c:pt>
                <c:pt idx="109">
                  <c:v>-0.38355398000000002</c:v>
                </c:pt>
                <c:pt idx="110">
                  <c:v>-0.38355398000000002</c:v>
                </c:pt>
                <c:pt idx="111">
                  <c:v>-0.38355398000000002</c:v>
                </c:pt>
                <c:pt idx="112">
                  <c:v>-0.38355398000000002</c:v>
                </c:pt>
                <c:pt idx="113">
                  <c:v>-0.38355398000000002</c:v>
                </c:pt>
                <c:pt idx="114">
                  <c:v>-0.38355398000000002</c:v>
                </c:pt>
                <c:pt idx="115">
                  <c:v>-0.38355398000000002</c:v>
                </c:pt>
                <c:pt idx="116">
                  <c:v>-0.38355398000000002</c:v>
                </c:pt>
                <c:pt idx="117">
                  <c:v>-0.38355398000000002</c:v>
                </c:pt>
                <c:pt idx="118">
                  <c:v>-0.38355398000000002</c:v>
                </c:pt>
                <c:pt idx="119">
                  <c:v>-0.38355398000000002</c:v>
                </c:pt>
                <c:pt idx="120">
                  <c:v>-0.73687899000000001</c:v>
                </c:pt>
                <c:pt idx="121">
                  <c:v>-0.73687899000000001</c:v>
                </c:pt>
                <c:pt idx="122">
                  <c:v>-0.73687899000000001</c:v>
                </c:pt>
                <c:pt idx="123">
                  <c:v>-0.73687899000000001</c:v>
                </c:pt>
                <c:pt idx="124">
                  <c:v>-0.73687899000000001</c:v>
                </c:pt>
                <c:pt idx="125">
                  <c:v>-0.73687899000000001</c:v>
                </c:pt>
                <c:pt idx="126">
                  <c:v>-0.73687899000000001</c:v>
                </c:pt>
                <c:pt idx="127">
                  <c:v>-0.73687899000000001</c:v>
                </c:pt>
                <c:pt idx="128">
                  <c:v>-0.73687899000000001</c:v>
                </c:pt>
                <c:pt idx="129">
                  <c:v>-0.73687899000000001</c:v>
                </c:pt>
                <c:pt idx="130">
                  <c:v>-0.73687899000000001</c:v>
                </c:pt>
                <c:pt idx="131">
                  <c:v>-0.73687899000000001</c:v>
                </c:pt>
                <c:pt idx="132">
                  <c:v>-0.73687899000000001</c:v>
                </c:pt>
                <c:pt idx="133">
                  <c:v>-0.73687899000000001</c:v>
                </c:pt>
                <c:pt idx="134">
                  <c:v>-0.73687899000000001</c:v>
                </c:pt>
                <c:pt idx="135">
                  <c:v>-0.73687899000000001</c:v>
                </c:pt>
                <c:pt idx="136">
                  <c:v>-0.73687899000000001</c:v>
                </c:pt>
                <c:pt idx="137">
                  <c:v>-0.73687899000000001</c:v>
                </c:pt>
                <c:pt idx="138">
                  <c:v>-0.73687899000000001</c:v>
                </c:pt>
                <c:pt idx="139">
                  <c:v>-0.73687899000000001</c:v>
                </c:pt>
                <c:pt idx="140">
                  <c:v>-0.73687899000000001</c:v>
                </c:pt>
                <c:pt idx="141">
                  <c:v>-0.73687899000000001</c:v>
                </c:pt>
                <c:pt idx="142">
                  <c:v>-0.73687899000000001</c:v>
                </c:pt>
                <c:pt idx="143">
                  <c:v>-0.73687899000000001</c:v>
                </c:pt>
                <c:pt idx="144">
                  <c:v>-0.73687899000000001</c:v>
                </c:pt>
                <c:pt idx="145">
                  <c:v>-0.73687899000000001</c:v>
                </c:pt>
                <c:pt idx="146">
                  <c:v>-0.73687899000000001</c:v>
                </c:pt>
                <c:pt idx="147">
                  <c:v>-0.73687899000000001</c:v>
                </c:pt>
                <c:pt idx="148">
                  <c:v>-0.73687899000000001</c:v>
                </c:pt>
                <c:pt idx="149">
                  <c:v>-0.73687899000000001</c:v>
                </c:pt>
                <c:pt idx="150">
                  <c:v>-0.73687899000000001</c:v>
                </c:pt>
                <c:pt idx="151">
                  <c:v>-1.2814315999999999</c:v>
                </c:pt>
                <c:pt idx="152">
                  <c:v>-1.2814315999999999</c:v>
                </c:pt>
                <c:pt idx="153">
                  <c:v>-1.2814315999999999</c:v>
                </c:pt>
                <c:pt idx="154">
                  <c:v>-1.2814315999999999</c:v>
                </c:pt>
                <c:pt idx="155">
                  <c:v>-1.2814315999999999</c:v>
                </c:pt>
                <c:pt idx="156">
                  <c:v>-1.2814315999999999</c:v>
                </c:pt>
                <c:pt idx="157">
                  <c:v>-1.2814315999999999</c:v>
                </c:pt>
                <c:pt idx="158">
                  <c:v>-1.2814315999999999</c:v>
                </c:pt>
                <c:pt idx="159">
                  <c:v>-1.2814315999999999</c:v>
                </c:pt>
                <c:pt idx="160">
                  <c:v>-1.2814315999999999</c:v>
                </c:pt>
                <c:pt idx="161">
                  <c:v>-1.2814315999999999</c:v>
                </c:pt>
                <c:pt idx="162">
                  <c:v>-1.2814315999999999</c:v>
                </c:pt>
                <c:pt idx="163">
                  <c:v>-1.2814315999999999</c:v>
                </c:pt>
                <c:pt idx="164">
                  <c:v>-1.2814315999999999</c:v>
                </c:pt>
                <c:pt idx="165">
                  <c:v>-1.2814315999999999</c:v>
                </c:pt>
                <c:pt idx="166">
                  <c:v>-1.2814315999999999</c:v>
                </c:pt>
                <c:pt idx="167">
                  <c:v>-1.2814315999999999</c:v>
                </c:pt>
                <c:pt idx="168">
                  <c:v>-1.2814315999999999</c:v>
                </c:pt>
                <c:pt idx="169">
                  <c:v>-1.2814315999999999</c:v>
                </c:pt>
                <c:pt idx="170">
                  <c:v>-1.2814315999999999</c:v>
                </c:pt>
                <c:pt idx="171">
                  <c:v>-1.2814315999999999</c:v>
                </c:pt>
                <c:pt idx="172">
                  <c:v>-1.2814315999999999</c:v>
                </c:pt>
                <c:pt idx="173">
                  <c:v>-1.2814315999999999</c:v>
                </c:pt>
                <c:pt idx="174">
                  <c:v>-1.2814315999999999</c:v>
                </c:pt>
                <c:pt idx="175">
                  <c:v>-1.2814315999999999</c:v>
                </c:pt>
                <c:pt idx="176">
                  <c:v>-1.2814315999999999</c:v>
                </c:pt>
                <c:pt idx="177">
                  <c:v>-1.2814315999999999</c:v>
                </c:pt>
                <c:pt idx="178">
                  <c:v>-1.2814315999999999</c:v>
                </c:pt>
                <c:pt idx="179">
                  <c:v>-1.2814315999999999</c:v>
                </c:pt>
                <c:pt idx="180">
                  <c:v>-1.2814315999999999</c:v>
                </c:pt>
                <c:pt idx="181">
                  <c:v>-1.4267786</c:v>
                </c:pt>
                <c:pt idx="182">
                  <c:v>-1.4267786</c:v>
                </c:pt>
                <c:pt idx="183">
                  <c:v>-1.4267786</c:v>
                </c:pt>
                <c:pt idx="184">
                  <c:v>-1.4267786</c:v>
                </c:pt>
                <c:pt idx="185">
                  <c:v>-1.4267786</c:v>
                </c:pt>
                <c:pt idx="186">
                  <c:v>-1.4267786</c:v>
                </c:pt>
                <c:pt idx="187">
                  <c:v>-1.4267786</c:v>
                </c:pt>
                <c:pt idx="188">
                  <c:v>-1.4267786</c:v>
                </c:pt>
                <c:pt idx="189">
                  <c:v>-1.4267786</c:v>
                </c:pt>
                <c:pt idx="190">
                  <c:v>-1.4267786</c:v>
                </c:pt>
                <c:pt idx="191">
                  <c:v>-1.4267786</c:v>
                </c:pt>
                <c:pt idx="192">
                  <c:v>-1.4267786</c:v>
                </c:pt>
                <c:pt idx="193">
                  <c:v>-1.4267786</c:v>
                </c:pt>
                <c:pt idx="194">
                  <c:v>-1.4267786</c:v>
                </c:pt>
                <c:pt idx="195">
                  <c:v>-1.4267786</c:v>
                </c:pt>
                <c:pt idx="196">
                  <c:v>-1.4267786</c:v>
                </c:pt>
                <c:pt idx="197">
                  <c:v>-1.4267786</c:v>
                </c:pt>
                <c:pt idx="198">
                  <c:v>-1.4267786</c:v>
                </c:pt>
                <c:pt idx="199">
                  <c:v>-1.4267786</c:v>
                </c:pt>
                <c:pt idx="200">
                  <c:v>-1.4267786</c:v>
                </c:pt>
                <c:pt idx="201">
                  <c:v>-1.4267786</c:v>
                </c:pt>
                <c:pt idx="202">
                  <c:v>-1.4267786</c:v>
                </c:pt>
                <c:pt idx="203">
                  <c:v>-1.4267786</c:v>
                </c:pt>
                <c:pt idx="204">
                  <c:v>-1.4267786</c:v>
                </c:pt>
                <c:pt idx="205">
                  <c:v>-1.4267786</c:v>
                </c:pt>
                <c:pt idx="206">
                  <c:v>-1.4267786</c:v>
                </c:pt>
                <c:pt idx="207">
                  <c:v>-1.4267786</c:v>
                </c:pt>
                <c:pt idx="208">
                  <c:v>-1.4267786</c:v>
                </c:pt>
                <c:pt idx="209">
                  <c:v>-1.4267786</c:v>
                </c:pt>
                <c:pt idx="210">
                  <c:v>-1.4267786</c:v>
                </c:pt>
                <c:pt idx="211">
                  <c:v>-1.4267786</c:v>
                </c:pt>
                <c:pt idx="212">
                  <c:v>-2.0971630000000001</c:v>
                </c:pt>
                <c:pt idx="213">
                  <c:v>-2.0971630000000001</c:v>
                </c:pt>
                <c:pt idx="214">
                  <c:v>-2.0971630000000001</c:v>
                </c:pt>
                <c:pt idx="215">
                  <c:v>-2.0971630000000001</c:v>
                </c:pt>
                <c:pt idx="216">
                  <c:v>-2.0971630000000001</c:v>
                </c:pt>
                <c:pt idx="217">
                  <c:v>-2.0971630000000001</c:v>
                </c:pt>
                <c:pt idx="218">
                  <c:v>-2.0971630000000001</c:v>
                </c:pt>
                <c:pt idx="219">
                  <c:v>-2.0971630000000001</c:v>
                </c:pt>
                <c:pt idx="220">
                  <c:v>-2.0971630000000001</c:v>
                </c:pt>
                <c:pt idx="221">
                  <c:v>-2.0971630000000001</c:v>
                </c:pt>
                <c:pt idx="222">
                  <c:v>-2.0971630000000001</c:v>
                </c:pt>
                <c:pt idx="223">
                  <c:v>-2.0971630000000001</c:v>
                </c:pt>
                <c:pt idx="224">
                  <c:v>-2.0971630000000001</c:v>
                </c:pt>
                <c:pt idx="225">
                  <c:v>-2.0971630000000001</c:v>
                </c:pt>
                <c:pt idx="226">
                  <c:v>-2.0971630000000001</c:v>
                </c:pt>
                <c:pt idx="227">
                  <c:v>-2.0971630000000001</c:v>
                </c:pt>
                <c:pt idx="228">
                  <c:v>-2.0971630000000001</c:v>
                </c:pt>
                <c:pt idx="229">
                  <c:v>-2.0971630000000001</c:v>
                </c:pt>
                <c:pt idx="230">
                  <c:v>-2.0971630000000001</c:v>
                </c:pt>
                <c:pt idx="231">
                  <c:v>-2.0971630000000001</c:v>
                </c:pt>
                <c:pt idx="232">
                  <c:v>-2.0971630000000001</c:v>
                </c:pt>
                <c:pt idx="233">
                  <c:v>-2.0971630000000001</c:v>
                </c:pt>
                <c:pt idx="234">
                  <c:v>-2.0971630000000001</c:v>
                </c:pt>
                <c:pt idx="235">
                  <c:v>-2.0971630000000001</c:v>
                </c:pt>
                <c:pt idx="236">
                  <c:v>-2.0971630000000001</c:v>
                </c:pt>
                <c:pt idx="237">
                  <c:v>-2.0971630000000001</c:v>
                </c:pt>
                <c:pt idx="238">
                  <c:v>-2.0971630000000001</c:v>
                </c:pt>
                <c:pt idx="239">
                  <c:v>-2.0971630000000001</c:v>
                </c:pt>
                <c:pt idx="240">
                  <c:v>-2.0971630000000001</c:v>
                </c:pt>
                <c:pt idx="241">
                  <c:v>-2.0971630000000001</c:v>
                </c:pt>
                <c:pt idx="242">
                  <c:v>-2.0971630000000001</c:v>
                </c:pt>
                <c:pt idx="243">
                  <c:v>-1.4843458</c:v>
                </c:pt>
                <c:pt idx="244">
                  <c:v>-1.4843458</c:v>
                </c:pt>
                <c:pt idx="245">
                  <c:v>-1.4843458</c:v>
                </c:pt>
                <c:pt idx="246">
                  <c:v>-1.4843458</c:v>
                </c:pt>
                <c:pt idx="247">
                  <c:v>-1.4843458</c:v>
                </c:pt>
                <c:pt idx="248">
                  <c:v>-1.4843458</c:v>
                </c:pt>
                <c:pt idx="249">
                  <c:v>-1.4843458</c:v>
                </c:pt>
                <c:pt idx="250">
                  <c:v>-1.4843458</c:v>
                </c:pt>
                <c:pt idx="251">
                  <c:v>-1.4843458</c:v>
                </c:pt>
                <c:pt idx="252">
                  <c:v>-1.4843458</c:v>
                </c:pt>
                <c:pt idx="253">
                  <c:v>-1.4843458</c:v>
                </c:pt>
                <c:pt idx="254">
                  <c:v>-1.4843458</c:v>
                </c:pt>
                <c:pt idx="255">
                  <c:v>-1.4843458</c:v>
                </c:pt>
                <c:pt idx="256">
                  <c:v>-1.4843458</c:v>
                </c:pt>
                <c:pt idx="257">
                  <c:v>-1.4843458</c:v>
                </c:pt>
                <c:pt idx="258">
                  <c:v>-1.4843458</c:v>
                </c:pt>
                <c:pt idx="259">
                  <c:v>-1.4843458</c:v>
                </c:pt>
                <c:pt idx="260">
                  <c:v>-1.4843458</c:v>
                </c:pt>
                <c:pt idx="261">
                  <c:v>-1.4843458</c:v>
                </c:pt>
                <c:pt idx="262">
                  <c:v>-1.4843458</c:v>
                </c:pt>
                <c:pt idx="263">
                  <c:v>-1.4843458</c:v>
                </c:pt>
                <c:pt idx="264">
                  <c:v>-1.4843458</c:v>
                </c:pt>
                <c:pt idx="265">
                  <c:v>-1.4843458</c:v>
                </c:pt>
                <c:pt idx="266">
                  <c:v>-1.4843458</c:v>
                </c:pt>
                <c:pt idx="267">
                  <c:v>-1.4843458</c:v>
                </c:pt>
                <c:pt idx="268">
                  <c:v>-1.4843458</c:v>
                </c:pt>
                <c:pt idx="269">
                  <c:v>-1.4843458</c:v>
                </c:pt>
                <c:pt idx="270">
                  <c:v>-1.4843458</c:v>
                </c:pt>
                <c:pt idx="271">
                  <c:v>-1.4843458</c:v>
                </c:pt>
                <c:pt idx="272">
                  <c:v>-1.4843458</c:v>
                </c:pt>
                <c:pt idx="273">
                  <c:v>-1.2862093000000001</c:v>
                </c:pt>
                <c:pt idx="274">
                  <c:v>-1.2862093000000001</c:v>
                </c:pt>
                <c:pt idx="275">
                  <c:v>-1.2862093000000001</c:v>
                </c:pt>
                <c:pt idx="276">
                  <c:v>-1.2862093000000001</c:v>
                </c:pt>
                <c:pt idx="277">
                  <c:v>-1.2862093000000001</c:v>
                </c:pt>
                <c:pt idx="278">
                  <c:v>-1.2862093000000001</c:v>
                </c:pt>
                <c:pt idx="279">
                  <c:v>-1.2862093000000001</c:v>
                </c:pt>
                <c:pt idx="280">
                  <c:v>-1.2862093000000001</c:v>
                </c:pt>
                <c:pt idx="281">
                  <c:v>-1.2862093000000001</c:v>
                </c:pt>
                <c:pt idx="282">
                  <c:v>-1.2862093000000001</c:v>
                </c:pt>
                <c:pt idx="283">
                  <c:v>-1.2862093000000001</c:v>
                </c:pt>
                <c:pt idx="284">
                  <c:v>-1.2862093000000001</c:v>
                </c:pt>
                <c:pt idx="285">
                  <c:v>-1.2862093000000001</c:v>
                </c:pt>
                <c:pt idx="286">
                  <c:v>-1.2862093000000001</c:v>
                </c:pt>
                <c:pt idx="287">
                  <c:v>-1.2862093000000001</c:v>
                </c:pt>
                <c:pt idx="288">
                  <c:v>-1.2862093000000001</c:v>
                </c:pt>
                <c:pt idx="289">
                  <c:v>-1.2862093000000001</c:v>
                </c:pt>
                <c:pt idx="290">
                  <c:v>-1.2862093000000001</c:v>
                </c:pt>
                <c:pt idx="291">
                  <c:v>-1.2862093000000001</c:v>
                </c:pt>
                <c:pt idx="292">
                  <c:v>-1.2862093000000001</c:v>
                </c:pt>
                <c:pt idx="293">
                  <c:v>-1.2862093000000001</c:v>
                </c:pt>
                <c:pt idx="294">
                  <c:v>-1.2862093000000001</c:v>
                </c:pt>
                <c:pt idx="295">
                  <c:v>-1.2862093000000001</c:v>
                </c:pt>
                <c:pt idx="296">
                  <c:v>-1.2862093000000001</c:v>
                </c:pt>
                <c:pt idx="297">
                  <c:v>-1.2862093000000001</c:v>
                </c:pt>
                <c:pt idx="298">
                  <c:v>-1.2862093000000001</c:v>
                </c:pt>
                <c:pt idx="299">
                  <c:v>-1.2862093000000001</c:v>
                </c:pt>
                <c:pt idx="300">
                  <c:v>-1.2862093000000001</c:v>
                </c:pt>
                <c:pt idx="301">
                  <c:v>-1.2862093000000001</c:v>
                </c:pt>
                <c:pt idx="302">
                  <c:v>-1.2862093000000001</c:v>
                </c:pt>
                <c:pt idx="303">
                  <c:v>-1.2862093000000001</c:v>
                </c:pt>
                <c:pt idx="304">
                  <c:v>-0.18284501</c:v>
                </c:pt>
                <c:pt idx="305">
                  <c:v>-0.18284501</c:v>
                </c:pt>
                <c:pt idx="306">
                  <c:v>-0.18284501</c:v>
                </c:pt>
                <c:pt idx="307">
                  <c:v>-0.18284501</c:v>
                </c:pt>
                <c:pt idx="308">
                  <c:v>-0.18284501</c:v>
                </c:pt>
                <c:pt idx="309">
                  <c:v>-0.18284501</c:v>
                </c:pt>
                <c:pt idx="310">
                  <c:v>-0.18284501</c:v>
                </c:pt>
                <c:pt idx="311">
                  <c:v>-0.18284501</c:v>
                </c:pt>
                <c:pt idx="312">
                  <c:v>-0.18284501</c:v>
                </c:pt>
                <c:pt idx="313">
                  <c:v>-0.18284501</c:v>
                </c:pt>
                <c:pt idx="314">
                  <c:v>-0.18284501</c:v>
                </c:pt>
                <c:pt idx="315">
                  <c:v>-0.18284501</c:v>
                </c:pt>
                <c:pt idx="316">
                  <c:v>-0.18284501</c:v>
                </c:pt>
                <c:pt idx="317">
                  <c:v>-0.18284501</c:v>
                </c:pt>
                <c:pt idx="318">
                  <c:v>-0.18284501</c:v>
                </c:pt>
                <c:pt idx="319">
                  <c:v>-0.18284501</c:v>
                </c:pt>
                <c:pt idx="320">
                  <c:v>-0.18284501</c:v>
                </c:pt>
                <c:pt idx="321">
                  <c:v>-0.18284501</c:v>
                </c:pt>
                <c:pt idx="322">
                  <c:v>-0.18284501</c:v>
                </c:pt>
                <c:pt idx="323">
                  <c:v>-0.18284501</c:v>
                </c:pt>
                <c:pt idx="324">
                  <c:v>-0.18284501</c:v>
                </c:pt>
                <c:pt idx="325">
                  <c:v>-0.18284501</c:v>
                </c:pt>
                <c:pt idx="326">
                  <c:v>-0.18284501</c:v>
                </c:pt>
                <c:pt idx="327">
                  <c:v>-0.18284501</c:v>
                </c:pt>
                <c:pt idx="328">
                  <c:v>-0.18284501</c:v>
                </c:pt>
                <c:pt idx="329">
                  <c:v>-0.18284501</c:v>
                </c:pt>
                <c:pt idx="330">
                  <c:v>-0.18284501</c:v>
                </c:pt>
                <c:pt idx="331">
                  <c:v>-0.18284501</c:v>
                </c:pt>
                <c:pt idx="332">
                  <c:v>-0.18284501</c:v>
                </c:pt>
                <c:pt idx="333">
                  <c:v>-0.18284501</c:v>
                </c:pt>
                <c:pt idx="334">
                  <c:v>1.8382902000000001</c:v>
                </c:pt>
                <c:pt idx="335">
                  <c:v>1.8382902000000001</c:v>
                </c:pt>
                <c:pt idx="336">
                  <c:v>1.8382902000000001</c:v>
                </c:pt>
                <c:pt idx="337">
                  <c:v>1.8382902000000001</c:v>
                </c:pt>
                <c:pt idx="338">
                  <c:v>1.8382902000000001</c:v>
                </c:pt>
                <c:pt idx="339">
                  <c:v>1.8382902000000001</c:v>
                </c:pt>
                <c:pt idx="340">
                  <c:v>1.8382902000000001</c:v>
                </c:pt>
                <c:pt idx="341">
                  <c:v>1.8382902000000001</c:v>
                </c:pt>
                <c:pt idx="342">
                  <c:v>1.8382902000000001</c:v>
                </c:pt>
                <c:pt idx="343">
                  <c:v>1.8382902000000001</c:v>
                </c:pt>
                <c:pt idx="344">
                  <c:v>1.8382902000000001</c:v>
                </c:pt>
                <c:pt idx="345">
                  <c:v>1.8382902000000001</c:v>
                </c:pt>
                <c:pt idx="346">
                  <c:v>1.8382902000000001</c:v>
                </c:pt>
                <c:pt idx="347">
                  <c:v>1.8382902000000001</c:v>
                </c:pt>
                <c:pt idx="348">
                  <c:v>1.8382902000000001</c:v>
                </c:pt>
                <c:pt idx="349">
                  <c:v>1.8382902000000001</c:v>
                </c:pt>
                <c:pt idx="350">
                  <c:v>1.8382902000000001</c:v>
                </c:pt>
                <c:pt idx="351">
                  <c:v>1.8382902000000001</c:v>
                </c:pt>
                <c:pt idx="352">
                  <c:v>1.8382902000000001</c:v>
                </c:pt>
                <c:pt idx="353">
                  <c:v>1.8382902000000001</c:v>
                </c:pt>
                <c:pt idx="354">
                  <c:v>1.8382902000000001</c:v>
                </c:pt>
                <c:pt idx="355">
                  <c:v>1.8382902000000001</c:v>
                </c:pt>
                <c:pt idx="356">
                  <c:v>1.8382902000000001</c:v>
                </c:pt>
                <c:pt idx="357">
                  <c:v>1.8382902000000001</c:v>
                </c:pt>
                <c:pt idx="358">
                  <c:v>1.8382902000000001</c:v>
                </c:pt>
                <c:pt idx="359">
                  <c:v>1.8382902000000001</c:v>
                </c:pt>
                <c:pt idx="360">
                  <c:v>1.8382902000000001</c:v>
                </c:pt>
                <c:pt idx="361">
                  <c:v>1.8382902000000001</c:v>
                </c:pt>
                <c:pt idx="362">
                  <c:v>1.8382902000000001</c:v>
                </c:pt>
                <c:pt idx="363">
                  <c:v>1.8382902000000001</c:v>
                </c:pt>
                <c:pt idx="364">
                  <c:v>1.8382902000000001</c:v>
                </c:pt>
                <c:pt idx="365">
                  <c:v>2.7213333</c:v>
                </c:pt>
                <c:pt idx="366">
                  <c:v>2.7213333</c:v>
                </c:pt>
                <c:pt idx="367">
                  <c:v>2.7213333</c:v>
                </c:pt>
                <c:pt idx="368">
                  <c:v>2.7213333</c:v>
                </c:pt>
                <c:pt idx="369">
                  <c:v>2.7213333</c:v>
                </c:pt>
                <c:pt idx="370">
                  <c:v>2.7213333</c:v>
                </c:pt>
                <c:pt idx="371">
                  <c:v>2.7213333</c:v>
                </c:pt>
                <c:pt idx="372">
                  <c:v>2.7213333</c:v>
                </c:pt>
                <c:pt idx="373">
                  <c:v>2.7213333</c:v>
                </c:pt>
                <c:pt idx="374">
                  <c:v>2.7213333</c:v>
                </c:pt>
                <c:pt idx="375">
                  <c:v>2.7213333</c:v>
                </c:pt>
                <c:pt idx="376">
                  <c:v>2.7213333</c:v>
                </c:pt>
                <c:pt idx="377">
                  <c:v>2.7213333</c:v>
                </c:pt>
                <c:pt idx="378">
                  <c:v>2.7213333</c:v>
                </c:pt>
                <c:pt idx="379">
                  <c:v>2.7213333</c:v>
                </c:pt>
                <c:pt idx="380">
                  <c:v>2.7213333</c:v>
                </c:pt>
                <c:pt idx="381">
                  <c:v>2.7213333</c:v>
                </c:pt>
                <c:pt idx="382">
                  <c:v>2.7213333</c:v>
                </c:pt>
                <c:pt idx="383">
                  <c:v>2.7213333</c:v>
                </c:pt>
                <c:pt idx="384">
                  <c:v>2.7213333</c:v>
                </c:pt>
                <c:pt idx="385">
                  <c:v>2.7213333</c:v>
                </c:pt>
                <c:pt idx="386">
                  <c:v>2.7213333</c:v>
                </c:pt>
                <c:pt idx="387">
                  <c:v>2.7213333</c:v>
                </c:pt>
                <c:pt idx="388">
                  <c:v>2.7213333</c:v>
                </c:pt>
                <c:pt idx="389">
                  <c:v>2.7213333</c:v>
                </c:pt>
                <c:pt idx="390">
                  <c:v>2.7213333</c:v>
                </c:pt>
                <c:pt idx="391">
                  <c:v>2.7213333</c:v>
                </c:pt>
                <c:pt idx="392">
                  <c:v>2.7213333</c:v>
                </c:pt>
                <c:pt idx="393">
                  <c:v>2.7213333</c:v>
                </c:pt>
                <c:pt idx="394">
                  <c:v>2.7213333</c:v>
                </c:pt>
                <c:pt idx="395">
                  <c:v>2.7213333</c:v>
                </c:pt>
                <c:pt idx="396">
                  <c:v>2.6257069</c:v>
                </c:pt>
                <c:pt idx="397">
                  <c:v>2.6257069</c:v>
                </c:pt>
                <c:pt idx="398">
                  <c:v>2.6257069</c:v>
                </c:pt>
                <c:pt idx="399">
                  <c:v>2.6257069</c:v>
                </c:pt>
                <c:pt idx="400">
                  <c:v>2.6257069</c:v>
                </c:pt>
                <c:pt idx="401">
                  <c:v>2.6257069</c:v>
                </c:pt>
                <c:pt idx="402">
                  <c:v>2.6257069</c:v>
                </c:pt>
                <c:pt idx="403">
                  <c:v>2.6257069</c:v>
                </c:pt>
                <c:pt idx="404">
                  <c:v>2.6257069</c:v>
                </c:pt>
                <c:pt idx="405">
                  <c:v>2.6257069</c:v>
                </c:pt>
                <c:pt idx="406">
                  <c:v>2.6257069</c:v>
                </c:pt>
                <c:pt idx="407">
                  <c:v>2.6257069</c:v>
                </c:pt>
                <c:pt idx="408">
                  <c:v>2.6257069</c:v>
                </c:pt>
                <c:pt idx="409">
                  <c:v>2.6257069</c:v>
                </c:pt>
                <c:pt idx="410">
                  <c:v>2.6257069</c:v>
                </c:pt>
                <c:pt idx="411">
                  <c:v>2.6257069</c:v>
                </c:pt>
                <c:pt idx="412">
                  <c:v>2.6257069</c:v>
                </c:pt>
                <c:pt idx="413">
                  <c:v>2.6257069</c:v>
                </c:pt>
                <c:pt idx="414">
                  <c:v>2.6257069</c:v>
                </c:pt>
                <c:pt idx="415">
                  <c:v>2.6257069</c:v>
                </c:pt>
                <c:pt idx="416">
                  <c:v>2.6257069</c:v>
                </c:pt>
                <c:pt idx="417">
                  <c:v>2.6257069</c:v>
                </c:pt>
                <c:pt idx="418">
                  <c:v>2.6257069</c:v>
                </c:pt>
                <c:pt idx="419">
                  <c:v>2.6257069</c:v>
                </c:pt>
                <c:pt idx="420">
                  <c:v>2.6257069</c:v>
                </c:pt>
                <c:pt idx="421">
                  <c:v>2.6257069</c:v>
                </c:pt>
                <c:pt idx="422">
                  <c:v>2.6257069</c:v>
                </c:pt>
                <c:pt idx="423">
                  <c:v>2.6257069</c:v>
                </c:pt>
                <c:pt idx="424">
                  <c:v>2.1433289000000002</c:v>
                </c:pt>
                <c:pt idx="425">
                  <c:v>2.1433289000000002</c:v>
                </c:pt>
                <c:pt idx="426">
                  <c:v>2.1433289000000002</c:v>
                </c:pt>
                <c:pt idx="427">
                  <c:v>2.1433289000000002</c:v>
                </c:pt>
                <c:pt idx="428">
                  <c:v>2.1433289000000002</c:v>
                </c:pt>
                <c:pt idx="429">
                  <c:v>2.1433289000000002</c:v>
                </c:pt>
                <c:pt idx="430">
                  <c:v>2.1433289000000002</c:v>
                </c:pt>
                <c:pt idx="431">
                  <c:v>2.1433289000000002</c:v>
                </c:pt>
                <c:pt idx="432">
                  <c:v>2.1433289000000002</c:v>
                </c:pt>
                <c:pt idx="433">
                  <c:v>2.1433289000000002</c:v>
                </c:pt>
                <c:pt idx="434">
                  <c:v>2.1433289000000002</c:v>
                </c:pt>
                <c:pt idx="435">
                  <c:v>2.1433289000000002</c:v>
                </c:pt>
                <c:pt idx="436">
                  <c:v>2.1433289000000002</c:v>
                </c:pt>
                <c:pt idx="437">
                  <c:v>2.1433289000000002</c:v>
                </c:pt>
                <c:pt idx="438">
                  <c:v>2.1433289000000002</c:v>
                </c:pt>
                <c:pt idx="439">
                  <c:v>2.1433289000000002</c:v>
                </c:pt>
                <c:pt idx="440">
                  <c:v>2.1433289000000002</c:v>
                </c:pt>
                <c:pt idx="441">
                  <c:v>2.1433289000000002</c:v>
                </c:pt>
                <c:pt idx="442">
                  <c:v>2.1433289000000002</c:v>
                </c:pt>
                <c:pt idx="443">
                  <c:v>2.1433289000000002</c:v>
                </c:pt>
                <c:pt idx="444">
                  <c:v>2.1433289000000002</c:v>
                </c:pt>
                <c:pt idx="445">
                  <c:v>2.1433289000000002</c:v>
                </c:pt>
                <c:pt idx="446">
                  <c:v>2.1433289000000002</c:v>
                </c:pt>
                <c:pt idx="447">
                  <c:v>2.1433289000000002</c:v>
                </c:pt>
                <c:pt idx="448">
                  <c:v>2.1433289000000002</c:v>
                </c:pt>
                <c:pt idx="449">
                  <c:v>2.1433289000000002</c:v>
                </c:pt>
                <c:pt idx="450">
                  <c:v>2.1433289000000002</c:v>
                </c:pt>
                <c:pt idx="451">
                  <c:v>2.1433289000000002</c:v>
                </c:pt>
                <c:pt idx="452">
                  <c:v>2.1433289000000002</c:v>
                </c:pt>
                <c:pt idx="453">
                  <c:v>2.1433289000000002</c:v>
                </c:pt>
                <c:pt idx="454">
                  <c:v>2.1433289000000002</c:v>
                </c:pt>
                <c:pt idx="455">
                  <c:v>2.3139536000000001</c:v>
                </c:pt>
                <c:pt idx="456">
                  <c:v>2.3139536000000001</c:v>
                </c:pt>
                <c:pt idx="457">
                  <c:v>2.3139536000000001</c:v>
                </c:pt>
                <c:pt idx="458">
                  <c:v>2.3139536000000001</c:v>
                </c:pt>
                <c:pt idx="459">
                  <c:v>2.3139536000000001</c:v>
                </c:pt>
                <c:pt idx="460">
                  <c:v>2.3139536000000001</c:v>
                </c:pt>
                <c:pt idx="461">
                  <c:v>2.3139536000000001</c:v>
                </c:pt>
                <c:pt idx="462">
                  <c:v>2.3139536000000001</c:v>
                </c:pt>
                <c:pt idx="463">
                  <c:v>2.3139536000000001</c:v>
                </c:pt>
                <c:pt idx="464">
                  <c:v>2.3139536000000001</c:v>
                </c:pt>
                <c:pt idx="465">
                  <c:v>2.3139536000000001</c:v>
                </c:pt>
                <c:pt idx="466">
                  <c:v>2.3139536000000001</c:v>
                </c:pt>
                <c:pt idx="467">
                  <c:v>2.3139536000000001</c:v>
                </c:pt>
                <c:pt idx="468">
                  <c:v>2.3139536000000001</c:v>
                </c:pt>
                <c:pt idx="469">
                  <c:v>2.3139536000000001</c:v>
                </c:pt>
                <c:pt idx="470">
                  <c:v>2.3139536000000001</c:v>
                </c:pt>
                <c:pt idx="471">
                  <c:v>2.3139536000000001</c:v>
                </c:pt>
                <c:pt idx="472">
                  <c:v>2.3139536000000001</c:v>
                </c:pt>
                <c:pt idx="473">
                  <c:v>2.3139536000000001</c:v>
                </c:pt>
                <c:pt idx="474">
                  <c:v>2.3139536000000001</c:v>
                </c:pt>
                <c:pt idx="475">
                  <c:v>2.3139536000000001</c:v>
                </c:pt>
                <c:pt idx="476">
                  <c:v>2.3139536000000001</c:v>
                </c:pt>
                <c:pt idx="477">
                  <c:v>2.3139536000000001</c:v>
                </c:pt>
                <c:pt idx="478">
                  <c:v>2.3139536000000001</c:v>
                </c:pt>
                <c:pt idx="479">
                  <c:v>2.3139536000000001</c:v>
                </c:pt>
                <c:pt idx="480">
                  <c:v>2.3139536000000001</c:v>
                </c:pt>
                <c:pt idx="481">
                  <c:v>2.3139536000000001</c:v>
                </c:pt>
                <c:pt idx="482">
                  <c:v>2.3139536000000001</c:v>
                </c:pt>
                <c:pt idx="483">
                  <c:v>2.3139536000000001</c:v>
                </c:pt>
                <c:pt idx="484">
                  <c:v>2.3139536000000001</c:v>
                </c:pt>
                <c:pt idx="485">
                  <c:v>2.2364389999999998</c:v>
                </c:pt>
                <c:pt idx="486">
                  <c:v>2.2364389999999998</c:v>
                </c:pt>
                <c:pt idx="487">
                  <c:v>2.2364389999999998</c:v>
                </c:pt>
                <c:pt idx="488">
                  <c:v>2.2364389999999998</c:v>
                </c:pt>
                <c:pt idx="489">
                  <c:v>2.2364389999999998</c:v>
                </c:pt>
                <c:pt idx="490">
                  <c:v>2.2364389999999998</c:v>
                </c:pt>
                <c:pt idx="491">
                  <c:v>2.2364389999999998</c:v>
                </c:pt>
                <c:pt idx="492">
                  <c:v>2.2364389999999998</c:v>
                </c:pt>
                <c:pt idx="493">
                  <c:v>2.2364389999999998</c:v>
                </c:pt>
                <c:pt idx="494">
                  <c:v>2.2364389999999998</c:v>
                </c:pt>
                <c:pt idx="495">
                  <c:v>2.2364389999999998</c:v>
                </c:pt>
                <c:pt idx="496">
                  <c:v>2.2364389999999998</c:v>
                </c:pt>
                <c:pt idx="497">
                  <c:v>2.2364389999999998</c:v>
                </c:pt>
                <c:pt idx="498">
                  <c:v>2.2364389999999998</c:v>
                </c:pt>
                <c:pt idx="499">
                  <c:v>2.2364389999999998</c:v>
                </c:pt>
                <c:pt idx="500">
                  <c:v>2.2364389999999998</c:v>
                </c:pt>
                <c:pt idx="501">
                  <c:v>2.2364389999999998</c:v>
                </c:pt>
                <c:pt idx="502">
                  <c:v>2.2364389999999998</c:v>
                </c:pt>
                <c:pt idx="503">
                  <c:v>2.2364389999999998</c:v>
                </c:pt>
                <c:pt idx="504">
                  <c:v>2.2364389999999998</c:v>
                </c:pt>
                <c:pt idx="505">
                  <c:v>2.2364389999999998</c:v>
                </c:pt>
                <c:pt idx="506">
                  <c:v>2.2364389999999998</c:v>
                </c:pt>
                <c:pt idx="507">
                  <c:v>2.2364389999999998</c:v>
                </c:pt>
                <c:pt idx="508">
                  <c:v>2.2364389999999998</c:v>
                </c:pt>
                <c:pt idx="509">
                  <c:v>2.2364389999999998</c:v>
                </c:pt>
                <c:pt idx="510">
                  <c:v>2.2364389999999998</c:v>
                </c:pt>
                <c:pt idx="511">
                  <c:v>2.2364389999999998</c:v>
                </c:pt>
                <c:pt idx="512">
                  <c:v>2.2364389999999998</c:v>
                </c:pt>
                <c:pt idx="513">
                  <c:v>2.2364389999999998</c:v>
                </c:pt>
                <c:pt idx="514">
                  <c:v>2.2364389999999998</c:v>
                </c:pt>
                <c:pt idx="515">
                  <c:v>2.2364389999999998</c:v>
                </c:pt>
                <c:pt idx="516">
                  <c:v>2.0209755999999999</c:v>
                </c:pt>
                <c:pt idx="517">
                  <c:v>2.0209755999999999</c:v>
                </c:pt>
                <c:pt idx="518">
                  <c:v>2.0209755999999999</c:v>
                </c:pt>
                <c:pt idx="519">
                  <c:v>2.0209755999999999</c:v>
                </c:pt>
                <c:pt idx="520">
                  <c:v>2.0209755999999999</c:v>
                </c:pt>
                <c:pt idx="521">
                  <c:v>2.0209755999999999</c:v>
                </c:pt>
                <c:pt idx="522">
                  <c:v>2.0209755999999999</c:v>
                </c:pt>
                <c:pt idx="523">
                  <c:v>2.0209755999999999</c:v>
                </c:pt>
                <c:pt idx="524">
                  <c:v>2.0209755999999999</c:v>
                </c:pt>
                <c:pt idx="525">
                  <c:v>2.0209755999999999</c:v>
                </c:pt>
                <c:pt idx="526">
                  <c:v>2.0209755999999999</c:v>
                </c:pt>
                <c:pt idx="527">
                  <c:v>2.0209755999999999</c:v>
                </c:pt>
                <c:pt idx="528">
                  <c:v>2.0209755999999999</c:v>
                </c:pt>
                <c:pt idx="529">
                  <c:v>2.0209755999999999</c:v>
                </c:pt>
                <c:pt idx="530">
                  <c:v>2.0209755999999999</c:v>
                </c:pt>
                <c:pt idx="531">
                  <c:v>2.0209755999999999</c:v>
                </c:pt>
                <c:pt idx="532">
                  <c:v>2.0209755999999999</c:v>
                </c:pt>
                <c:pt idx="533">
                  <c:v>2.0209755999999999</c:v>
                </c:pt>
                <c:pt idx="534">
                  <c:v>2.0209755999999999</c:v>
                </c:pt>
                <c:pt idx="535">
                  <c:v>2.0209755999999999</c:v>
                </c:pt>
                <c:pt idx="536">
                  <c:v>2.0209755999999999</c:v>
                </c:pt>
                <c:pt idx="537">
                  <c:v>2.0209755999999999</c:v>
                </c:pt>
                <c:pt idx="538">
                  <c:v>2.0209755999999999</c:v>
                </c:pt>
                <c:pt idx="539">
                  <c:v>2.0209755999999999</c:v>
                </c:pt>
                <c:pt idx="540">
                  <c:v>2.0209755999999999</c:v>
                </c:pt>
                <c:pt idx="541">
                  <c:v>2.0209755999999999</c:v>
                </c:pt>
                <c:pt idx="542">
                  <c:v>2.0209755999999999</c:v>
                </c:pt>
                <c:pt idx="543">
                  <c:v>2.0209755999999999</c:v>
                </c:pt>
                <c:pt idx="544">
                  <c:v>2.0209755999999999</c:v>
                </c:pt>
                <c:pt idx="545">
                  <c:v>2.0209755999999999</c:v>
                </c:pt>
                <c:pt idx="546">
                  <c:v>1.053353</c:v>
                </c:pt>
                <c:pt idx="547">
                  <c:v>1.053353</c:v>
                </c:pt>
                <c:pt idx="548">
                  <c:v>1.053353</c:v>
                </c:pt>
                <c:pt idx="549">
                  <c:v>1.053353</c:v>
                </c:pt>
                <c:pt idx="550">
                  <c:v>1.053353</c:v>
                </c:pt>
                <c:pt idx="551">
                  <c:v>1.053353</c:v>
                </c:pt>
                <c:pt idx="552">
                  <c:v>1.053353</c:v>
                </c:pt>
                <c:pt idx="553">
                  <c:v>1.053353</c:v>
                </c:pt>
                <c:pt idx="554">
                  <c:v>1.053353</c:v>
                </c:pt>
                <c:pt idx="555">
                  <c:v>1.053353</c:v>
                </c:pt>
                <c:pt idx="556">
                  <c:v>1.053353</c:v>
                </c:pt>
                <c:pt idx="557">
                  <c:v>1.053353</c:v>
                </c:pt>
                <c:pt idx="558">
                  <c:v>1.053353</c:v>
                </c:pt>
                <c:pt idx="559">
                  <c:v>1.053353</c:v>
                </c:pt>
                <c:pt idx="560">
                  <c:v>1.053353</c:v>
                </c:pt>
                <c:pt idx="561">
                  <c:v>1.053353</c:v>
                </c:pt>
                <c:pt idx="562">
                  <c:v>1.053353</c:v>
                </c:pt>
                <c:pt idx="563">
                  <c:v>1.053353</c:v>
                </c:pt>
                <c:pt idx="564">
                  <c:v>1.053353</c:v>
                </c:pt>
                <c:pt idx="565">
                  <c:v>1.053353</c:v>
                </c:pt>
                <c:pt idx="566">
                  <c:v>1.053353</c:v>
                </c:pt>
                <c:pt idx="567">
                  <c:v>1.053353</c:v>
                </c:pt>
                <c:pt idx="568">
                  <c:v>1.053353</c:v>
                </c:pt>
                <c:pt idx="569">
                  <c:v>1.053353</c:v>
                </c:pt>
                <c:pt idx="570">
                  <c:v>1.053353</c:v>
                </c:pt>
                <c:pt idx="571">
                  <c:v>1.053353</c:v>
                </c:pt>
                <c:pt idx="572">
                  <c:v>1.053353</c:v>
                </c:pt>
                <c:pt idx="573">
                  <c:v>1.053353</c:v>
                </c:pt>
                <c:pt idx="574">
                  <c:v>1.053353</c:v>
                </c:pt>
                <c:pt idx="575">
                  <c:v>1.053353</c:v>
                </c:pt>
                <c:pt idx="576">
                  <c:v>1.053353</c:v>
                </c:pt>
                <c:pt idx="577">
                  <c:v>1.235193</c:v>
                </c:pt>
                <c:pt idx="578">
                  <c:v>1.235193</c:v>
                </c:pt>
                <c:pt idx="579">
                  <c:v>1.235193</c:v>
                </c:pt>
                <c:pt idx="580">
                  <c:v>1.235193</c:v>
                </c:pt>
                <c:pt idx="581">
                  <c:v>1.235193</c:v>
                </c:pt>
                <c:pt idx="582">
                  <c:v>1.235193</c:v>
                </c:pt>
                <c:pt idx="583">
                  <c:v>1.235193</c:v>
                </c:pt>
                <c:pt idx="584">
                  <c:v>1.235193</c:v>
                </c:pt>
                <c:pt idx="585">
                  <c:v>1.235193</c:v>
                </c:pt>
                <c:pt idx="586">
                  <c:v>1.235193</c:v>
                </c:pt>
                <c:pt idx="587">
                  <c:v>1.235193</c:v>
                </c:pt>
                <c:pt idx="588">
                  <c:v>1.235193</c:v>
                </c:pt>
                <c:pt idx="589">
                  <c:v>1.235193</c:v>
                </c:pt>
                <c:pt idx="590">
                  <c:v>1.235193</c:v>
                </c:pt>
                <c:pt idx="591">
                  <c:v>1.235193</c:v>
                </c:pt>
                <c:pt idx="592">
                  <c:v>1.235193</c:v>
                </c:pt>
                <c:pt idx="593">
                  <c:v>1.235193</c:v>
                </c:pt>
                <c:pt idx="594">
                  <c:v>1.235193</c:v>
                </c:pt>
                <c:pt idx="595">
                  <c:v>1.235193</c:v>
                </c:pt>
                <c:pt idx="596">
                  <c:v>1.235193</c:v>
                </c:pt>
                <c:pt idx="597">
                  <c:v>1.235193</c:v>
                </c:pt>
                <c:pt idx="598">
                  <c:v>1.235193</c:v>
                </c:pt>
                <c:pt idx="599">
                  <c:v>1.235193</c:v>
                </c:pt>
                <c:pt idx="600">
                  <c:v>1.235193</c:v>
                </c:pt>
                <c:pt idx="601">
                  <c:v>1.235193</c:v>
                </c:pt>
                <c:pt idx="602">
                  <c:v>1.235193</c:v>
                </c:pt>
                <c:pt idx="603">
                  <c:v>1.235193</c:v>
                </c:pt>
                <c:pt idx="604">
                  <c:v>1.235193</c:v>
                </c:pt>
                <c:pt idx="605">
                  <c:v>1.235193</c:v>
                </c:pt>
                <c:pt idx="606">
                  <c:v>1.235193</c:v>
                </c:pt>
                <c:pt idx="607">
                  <c:v>1.235193</c:v>
                </c:pt>
                <c:pt idx="608">
                  <c:v>1.1481036</c:v>
                </c:pt>
                <c:pt idx="609">
                  <c:v>1.1481036</c:v>
                </c:pt>
                <c:pt idx="610">
                  <c:v>1.1481036</c:v>
                </c:pt>
                <c:pt idx="611">
                  <c:v>1.1481036</c:v>
                </c:pt>
                <c:pt idx="612">
                  <c:v>1.1481036</c:v>
                </c:pt>
                <c:pt idx="613">
                  <c:v>1.1481036</c:v>
                </c:pt>
                <c:pt idx="614">
                  <c:v>1.1481036</c:v>
                </c:pt>
                <c:pt idx="615">
                  <c:v>1.1481036</c:v>
                </c:pt>
                <c:pt idx="616">
                  <c:v>1.1481036</c:v>
                </c:pt>
                <c:pt idx="617">
                  <c:v>1.1481036</c:v>
                </c:pt>
                <c:pt idx="618">
                  <c:v>1.1481036</c:v>
                </c:pt>
                <c:pt idx="619">
                  <c:v>1.1481036</c:v>
                </c:pt>
                <c:pt idx="620">
                  <c:v>1.1481036</c:v>
                </c:pt>
                <c:pt idx="621">
                  <c:v>1.1481036</c:v>
                </c:pt>
                <c:pt idx="622">
                  <c:v>1.1481036</c:v>
                </c:pt>
                <c:pt idx="623">
                  <c:v>1.1481036</c:v>
                </c:pt>
                <c:pt idx="624">
                  <c:v>1.1481036</c:v>
                </c:pt>
                <c:pt idx="625">
                  <c:v>1.1481036</c:v>
                </c:pt>
                <c:pt idx="626">
                  <c:v>1.1481036</c:v>
                </c:pt>
                <c:pt idx="627">
                  <c:v>1.1481036</c:v>
                </c:pt>
                <c:pt idx="628">
                  <c:v>1.1481036</c:v>
                </c:pt>
                <c:pt idx="629">
                  <c:v>1.1481036</c:v>
                </c:pt>
                <c:pt idx="630">
                  <c:v>1.1481036</c:v>
                </c:pt>
                <c:pt idx="631">
                  <c:v>1.1481036</c:v>
                </c:pt>
                <c:pt idx="632">
                  <c:v>1.1481036</c:v>
                </c:pt>
                <c:pt idx="633">
                  <c:v>1.1481036</c:v>
                </c:pt>
                <c:pt idx="634">
                  <c:v>1.1481036</c:v>
                </c:pt>
                <c:pt idx="635">
                  <c:v>1.1481036</c:v>
                </c:pt>
                <c:pt idx="636">
                  <c:v>1.1481036</c:v>
                </c:pt>
                <c:pt idx="637">
                  <c:v>1.1481036</c:v>
                </c:pt>
                <c:pt idx="638">
                  <c:v>1.1436812999999999</c:v>
                </c:pt>
                <c:pt idx="639">
                  <c:v>1.1436812999999999</c:v>
                </c:pt>
                <c:pt idx="640">
                  <c:v>1.1436812999999999</c:v>
                </c:pt>
                <c:pt idx="641">
                  <c:v>1.1436812999999999</c:v>
                </c:pt>
                <c:pt idx="642">
                  <c:v>1.1436812999999999</c:v>
                </c:pt>
                <c:pt idx="643">
                  <c:v>1.1436812999999999</c:v>
                </c:pt>
                <c:pt idx="644">
                  <c:v>1.1436812999999999</c:v>
                </c:pt>
                <c:pt idx="645">
                  <c:v>1.1436812999999999</c:v>
                </c:pt>
                <c:pt idx="646">
                  <c:v>1.1436812999999999</c:v>
                </c:pt>
                <c:pt idx="647">
                  <c:v>1.1436812999999999</c:v>
                </c:pt>
                <c:pt idx="648">
                  <c:v>1.1436812999999999</c:v>
                </c:pt>
                <c:pt idx="649">
                  <c:v>1.1436812999999999</c:v>
                </c:pt>
                <c:pt idx="650">
                  <c:v>1.1436812999999999</c:v>
                </c:pt>
                <c:pt idx="651">
                  <c:v>1.1436812999999999</c:v>
                </c:pt>
                <c:pt idx="652">
                  <c:v>1.1436812999999999</c:v>
                </c:pt>
                <c:pt idx="653">
                  <c:v>1.1436812999999999</c:v>
                </c:pt>
                <c:pt idx="654">
                  <c:v>1.1436812999999999</c:v>
                </c:pt>
                <c:pt idx="655">
                  <c:v>1.1436812999999999</c:v>
                </c:pt>
                <c:pt idx="656">
                  <c:v>1.1436812999999999</c:v>
                </c:pt>
                <c:pt idx="657">
                  <c:v>1.1436812999999999</c:v>
                </c:pt>
                <c:pt idx="658">
                  <c:v>1.1436812999999999</c:v>
                </c:pt>
                <c:pt idx="659">
                  <c:v>1.1436812999999999</c:v>
                </c:pt>
                <c:pt idx="660">
                  <c:v>1.1436812999999999</c:v>
                </c:pt>
                <c:pt idx="661">
                  <c:v>1.1436812999999999</c:v>
                </c:pt>
                <c:pt idx="662">
                  <c:v>1.1436812999999999</c:v>
                </c:pt>
                <c:pt idx="663">
                  <c:v>1.1436812999999999</c:v>
                </c:pt>
                <c:pt idx="664">
                  <c:v>1.1436812999999999</c:v>
                </c:pt>
                <c:pt idx="665">
                  <c:v>1.1436812999999999</c:v>
                </c:pt>
                <c:pt idx="666">
                  <c:v>1.1436812999999999</c:v>
                </c:pt>
                <c:pt idx="667">
                  <c:v>1.1436812999999999</c:v>
                </c:pt>
                <c:pt idx="668">
                  <c:v>1.1436812999999999</c:v>
                </c:pt>
                <c:pt idx="669">
                  <c:v>1.1721824000000001</c:v>
                </c:pt>
                <c:pt idx="670">
                  <c:v>1.1721824000000001</c:v>
                </c:pt>
                <c:pt idx="671">
                  <c:v>1.1721824000000001</c:v>
                </c:pt>
                <c:pt idx="672">
                  <c:v>1.1721824000000001</c:v>
                </c:pt>
                <c:pt idx="673">
                  <c:v>1.1721824000000001</c:v>
                </c:pt>
                <c:pt idx="674">
                  <c:v>1.1721824000000001</c:v>
                </c:pt>
                <c:pt idx="675">
                  <c:v>1.1721824000000001</c:v>
                </c:pt>
                <c:pt idx="676">
                  <c:v>1.1721824000000001</c:v>
                </c:pt>
                <c:pt idx="677">
                  <c:v>1.1721824000000001</c:v>
                </c:pt>
                <c:pt idx="678">
                  <c:v>1.1721824000000001</c:v>
                </c:pt>
                <c:pt idx="679">
                  <c:v>1.1721824000000001</c:v>
                </c:pt>
                <c:pt idx="680">
                  <c:v>1.1721824000000001</c:v>
                </c:pt>
                <c:pt idx="681">
                  <c:v>1.1721824000000001</c:v>
                </c:pt>
                <c:pt idx="682">
                  <c:v>1.1721824000000001</c:v>
                </c:pt>
                <c:pt idx="683">
                  <c:v>1.1721824000000001</c:v>
                </c:pt>
                <c:pt idx="684">
                  <c:v>1.1721824000000001</c:v>
                </c:pt>
                <c:pt idx="685">
                  <c:v>1.1721824000000001</c:v>
                </c:pt>
                <c:pt idx="686">
                  <c:v>1.1721824000000001</c:v>
                </c:pt>
                <c:pt idx="687">
                  <c:v>1.1721824000000001</c:v>
                </c:pt>
                <c:pt idx="688">
                  <c:v>1.1721824000000001</c:v>
                </c:pt>
                <c:pt idx="689">
                  <c:v>1.1721824000000001</c:v>
                </c:pt>
                <c:pt idx="690">
                  <c:v>1.1721824000000001</c:v>
                </c:pt>
                <c:pt idx="691">
                  <c:v>1.1721824000000001</c:v>
                </c:pt>
                <c:pt idx="692">
                  <c:v>1.1721824000000001</c:v>
                </c:pt>
                <c:pt idx="693">
                  <c:v>1.1721824000000001</c:v>
                </c:pt>
                <c:pt idx="694">
                  <c:v>1.1721824000000001</c:v>
                </c:pt>
                <c:pt idx="695">
                  <c:v>1.1721824000000001</c:v>
                </c:pt>
                <c:pt idx="696">
                  <c:v>1.1721824000000001</c:v>
                </c:pt>
                <c:pt idx="697">
                  <c:v>1.1721824000000001</c:v>
                </c:pt>
                <c:pt idx="698">
                  <c:v>1.1721824000000001</c:v>
                </c:pt>
                <c:pt idx="699">
                  <c:v>1.1431625000000001</c:v>
                </c:pt>
                <c:pt idx="700">
                  <c:v>1.1431625000000001</c:v>
                </c:pt>
                <c:pt idx="701">
                  <c:v>1.1431625000000001</c:v>
                </c:pt>
                <c:pt idx="702">
                  <c:v>1.1431625000000001</c:v>
                </c:pt>
                <c:pt idx="703">
                  <c:v>1.1431625000000001</c:v>
                </c:pt>
                <c:pt idx="704">
                  <c:v>1.1431625000000001</c:v>
                </c:pt>
                <c:pt idx="705">
                  <c:v>1.1431625000000001</c:v>
                </c:pt>
                <c:pt idx="706">
                  <c:v>1.1431625000000001</c:v>
                </c:pt>
                <c:pt idx="707">
                  <c:v>1.1431625000000001</c:v>
                </c:pt>
                <c:pt idx="708">
                  <c:v>1.1431625000000001</c:v>
                </c:pt>
                <c:pt idx="709">
                  <c:v>1.1431625000000001</c:v>
                </c:pt>
                <c:pt idx="710">
                  <c:v>1.1431625000000001</c:v>
                </c:pt>
                <c:pt idx="711">
                  <c:v>1.1431625000000001</c:v>
                </c:pt>
                <c:pt idx="712">
                  <c:v>1.1431625000000001</c:v>
                </c:pt>
                <c:pt idx="713">
                  <c:v>1.1431625000000001</c:v>
                </c:pt>
                <c:pt idx="714">
                  <c:v>1.1431625000000001</c:v>
                </c:pt>
                <c:pt idx="715">
                  <c:v>1.1431625000000001</c:v>
                </c:pt>
                <c:pt idx="716">
                  <c:v>1.1431625000000001</c:v>
                </c:pt>
                <c:pt idx="717">
                  <c:v>1.1431625000000001</c:v>
                </c:pt>
                <c:pt idx="718">
                  <c:v>1.1431625000000001</c:v>
                </c:pt>
                <c:pt idx="719">
                  <c:v>1.1431625000000001</c:v>
                </c:pt>
                <c:pt idx="720">
                  <c:v>1.1431625000000001</c:v>
                </c:pt>
                <c:pt idx="721">
                  <c:v>1.1431625000000001</c:v>
                </c:pt>
                <c:pt idx="722">
                  <c:v>1.1431625000000001</c:v>
                </c:pt>
                <c:pt idx="723">
                  <c:v>1.1431625000000001</c:v>
                </c:pt>
                <c:pt idx="724">
                  <c:v>1.1431625000000001</c:v>
                </c:pt>
                <c:pt idx="725">
                  <c:v>1.1431625000000001</c:v>
                </c:pt>
                <c:pt idx="726">
                  <c:v>1.1431625000000001</c:v>
                </c:pt>
                <c:pt idx="727">
                  <c:v>1.1431625000000001</c:v>
                </c:pt>
                <c:pt idx="728">
                  <c:v>1.1431625000000001</c:v>
                </c:pt>
                <c:pt idx="729">
                  <c:v>1.1431625000000001</c:v>
                </c:pt>
                <c:pt idx="730">
                  <c:v>1.4957210999999999</c:v>
                </c:pt>
                <c:pt idx="731">
                  <c:v>1.4957210999999999</c:v>
                </c:pt>
                <c:pt idx="732">
                  <c:v>1.4957210999999999</c:v>
                </c:pt>
                <c:pt idx="733">
                  <c:v>1.4957210999999999</c:v>
                </c:pt>
                <c:pt idx="734">
                  <c:v>1.4957210999999999</c:v>
                </c:pt>
                <c:pt idx="735">
                  <c:v>1.4957210999999999</c:v>
                </c:pt>
                <c:pt idx="736">
                  <c:v>1.4957210999999999</c:v>
                </c:pt>
                <c:pt idx="737">
                  <c:v>1.4957210999999999</c:v>
                </c:pt>
                <c:pt idx="738">
                  <c:v>1.4957210999999999</c:v>
                </c:pt>
                <c:pt idx="739">
                  <c:v>1.4957210999999999</c:v>
                </c:pt>
                <c:pt idx="740">
                  <c:v>1.4957210999999999</c:v>
                </c:pt>
                <c:pt idx="741">
                  <c:v>1.4957210999999999</c:v>
                </c:pt>
                <c:pt idx="742">
                  <c:v>1.4957210999999999</c:v>
                </c:pt>
                <c:pt idx="743">
                  <c:v>1.4957210999999999</c:v>
                </c:pt>
                <c:pt idx="744">
                  <c:v>1.4957210999999999</c:v>
                </c:pt>
                <c:pt idx="745">
                  <c:v>1.4957210999999999</c:v>
                </c:pt>
                <c:pt idx="746">
                  <c:v>1.4957210999999999</c:v>
                </c:pt>
                <c:pt idx="747">
                  <c:v>1.4957210999999999</c:v>
                </c:pt>
                <c:pt idx="748">
                  <c:v>1.4957210999999999</c:v>
                </c:pt>
                <c:pt idx="749">
                  <c:v>1.4957210999999999</c:v>
                </c:pt>
                <c:pt idx="750">
                  <c:v>1.4957210999999999</c:v>
                </c:pt>
                <c:pt idx="751">
                  <c:v>1.4957210999999999</c:v>
                </c:pt>
                <c:pt idx="752">
                  <c:v>1.4957210999999999</c:v>
                </c:pt>
                <c:pt idx="753">
                  <c:v>1.4957210999999999</c:v>
                </c:pt>
                <c:pt idx="754">
                  <c:v>1.4957210999999999</c:v>
                </c:pt>
                <c:pt idx="755">
                  <c:v>1.4957210999999999</c:v>
                </c:pt>
                <c:pt idx="756">
                  <c:v>1.4957210999999999</c:v>
                </c:pt>
                <c:pt idx="757">
                  <c:v>1.4957210999999999</c:v>
                </c:pt>
                <c:pt idx="758">
                  <c:v>1.4957210999999999</c:v>
                </c:pt>
                <c:pt idx="759">
                  <c:v>1.4957210999999999</c:v>
                </c:pt>
                <c:pt idx="760">
                  <c:v>1.4957210999999999</c:v>
                </c:pt>
                <c:pt idx="761">
                  <c:v>1.6318489</c:v>
                </c:pt>
                <c:pt idx="762">
                  <c:v>1.6318489</c:v>
                </c:pt>
                <c:pt idx="763">
                  <c:v>1.6318489</c:v>
                </c:pt>
                <c:pt idx="764">
                  <c:v>1.6318489</c:v>
                </c:pt>
                <c:pt idx="765">
                  <c:v>1.6318489</c:v>
                </c:pt>
                <c:pt idx="766">
                  <c:v>1.6318489</c:v>
                </c:pt>
                <c:pt idx="767">
                  <c:v>1.6318489</c:v>
                </c:pt>
                <c:pt idx="768">
                  <c:v>1.6318489</c:v>
                </c:pt>
                <c:pt idx="769">
                  <c:v>1.6318489</c:v>
                </c:pt>
                <c:pt idx="770">
                  <c:v>1.6318489</c:v>
                </c:pt>
                <c:pt idx="771">
                  <c:v>1.6318489</c:v>
                </c:pt>
                <c:pt idx="772">
                  <c:v>1.6318489</c:v>
                </c:pt>
                <c:pt idx="773">
                  <c:v>1.6318489</c:v>
                </c:pt>
                <c:pt idx="774">
                  <c:v>1.6318489</c:v>
                </c:pt>
                <c:pt idx="775">
                  <c:v>1.6318489</c:v>
                </c:pt>
                <c:pt idx="776">
                  <c:v>1.6318489</c:v>
                </c:pt>
                <c:pt idx="777">
                  <c:v>1.6318489</c:v>
                </c:pt>
                <c:pt idx="778">
                  <c:v>1.6318489</c:v>
                </c:pt>
                <c:pt idx="779">
                  <c:v>1.6318489</c:v>
                </c:pt>
                <c:pt idx="780">
                  <c:v>1.6318489</c:v>
                </c:pt>
                <c:pt idx="781">
                  <c:v>1.6318489</c:v>
                </c:pt>
                <c:pt idx="782">
                  <c:v>1.6318489</c:v>
                </c:pt>
                <c:pt idx="783">
                  <c:v>1.6318489</c:v>
                </c:pt>
                <c:pt idx="784">
                  <c:v>1.6318489</c:v>
                </c:pt>
                <c:pt idx="785">
                  <c:v>1.6318489</c:v>
                </c:pt>
                <c:pt idx="786">
                  <c:v>1.6318489</c:v>
                </c:pt>
                <c:pt idx="787">
                  <c:v>1.6318489</c:v>
                </c:pt>
                <c:pt idx="788">
                  <c:v>1.6318489</c:v>
                </c:pt>
                <c:pt idx="789">
                  <c:v>2.1075940000000002</c:v>
                </c:pt>
                <c:pt idx="790">
                  <c:v>2.1075940000000002</c:v>
                </c:pt>
                <c:pt idx="791">
                  <c:v>2.1075940000000002</c:v>
                </c:pt>
                <c:pt idx="792">
                  <c:v>2.1075940000000002</c:v>
                </c:pt>
                <c:pt idx="793">
                  <c:v>2.1075940000000002</c:v>
                </c:pt>
                <c:pt idx="794">
                  <c:v>2.1075940000000002</c:v>
                </c:pt>
                <c:pt idx="795">
                  <c:v>2.1075940000000002</c:v>
                </c:pt>
                <c:pt idx="796">
                  <c:v>2.1075940000000002</c:v>
                </c:pt>
                <c:pt idx="797">
                  <c:v>2.1075940000000002</c:v>
                </c:pt>
                <c:pt idx="798">
                  <c:v>2.1075940000000002</c:v>
                </c:pt>
                <c:pt idx="799">
                  <c:v>2.1075940000000002</c:v>
                </c:pt>
                <c:pt idx="800">
                  <c:v>2.1075940000000002</c:v>
                </c:pt>
                <c:pt idx="801">
                  <c:v>2.1075940000000002</c:v>
                </c:pt>
                <c:pt idx="802">
                  <c:v>2.1075940000000002</c:v>
                </c:pt>
                <c:pt idx="803">
                  <c:v>2.1075940000000002</c:v>
                </c:pt>
                <c:pt idx="804">
                  <c:v>2.1075940000000002</c:v>
                </c:pt>
                <c:pt idx="805">
                  <c:v>2.1075940000000002</c:v>
                </c:pt>
                <c:pt idx="806">
                  <c:v>2.1075940000000002</c:v>
                </c:pt>
                <c:pt idx="807">
                  <c:v>2.1075940000000002</c:v>
                </c:pt>
                <c:pt idx="808">
                  <c:v>2.1075940000000002</c:v>
                </c:pt>
                <c:pt idx="809">
                  <c:v>2.1075940000000002</c:v>
                </c:pt>
                <c:pt idx="810">
                  <c:v>2.1075940000000002</c:v>
                </c:pt>
                <c:pt idx="811">
                  <c:v>2.1075940000000002</c:v>
                </c:pt>
                <c:pt idx="812">
                  <c:v>2.1075940000000002</c:v>
                </c:pt>
                <c:pt idx="813">
                  <c:v>2.1075940000000002</c:v>
                </c:pt>
                <c:pt idx="814">
                  <c:v>2.1075940000000002</c:v>
                </c:pt>
                <c:pt idx="815">
                  <c:v>2.1075940000000002</c:v>
                </c:pt>
                <c:pt idx="816">
                  <c:v>2.1075940000000002</c:v>
                </c:pt>
                <c:pt idx="817">
                  <c:v>2.1075940000000002</c:v>
                </c:pt>
                <c:pt idx="818">
                  <c:v>2.1075940000000002</c:v>
                </c:pt>
                <c:pt idx="819">
                  <c:v>2.1075940000000002</c:v>
                </c:pt>
                <c:pt idx="820">
                  <c:v>2.6816072000000002</c:v>
                </c:pt>
                <c:pt idx="821">
                  <c:v>2.6816072000000002</c:v>
                </c:pt>
                <c:pt idx="822">
                  <c:v>2.6816072000000002</c:v>
                </c:pt>
                <c:pt idx="823">
                  <c:v>2.6816072000000002</c:v>
                </c:pt>
                <c:pt idx="824">
                  <c:v>2.6816072000000002</c:v>
                </c:pt>
                <c:pt idx="825">
                  <c:v>2.6816072000000002</c:v>
                </c:pt>
                <c:pt idx="826">
                  <c:v>2.6816072000000002</c:v>
                </c:pt>
                <c:pt idx="827">
                  <c:v>2.6816072000000002</c:v>
                </c:pt>
                <c:pt idx="828">
                  <c:v>2.6816072000000002</c:v>
                </c:pt>
                <c:pt idx="829">
                  <c:v>2.6816072000000002</c:v>
                </c:pt>
                <c:pt idx="830">
                  <c:v>2.6816072000000002</c:v>
                </c:pt>
                <c:pt idx="831">
                  <c:v>2.6816072000000002</c:v>
                </c:pt>
                <c:pt idx="832">
                  <c:v>2.6816072000000002</c:v>
                </c:pt>
                <c:pt idx="833">
                  <c:v>2.6816072000000002</c:v>
                </c:pt>
                <c:pt idx="834">
                  <c:v>2.6816072000000002</c:v>
                </c:pt>
                <c:pt idx="835">
                  <c:v>2.6816072000000002</c:v>
                </c:pt>
                <c:pt idx="836">
                  <c:v>2.6816072000000002</c:v>
                </c:pt>
                <c:pt idx="837">
                  <c:v>2.6816072000000002</c:v>
                </c:pt>
                <c:pt idx="838">
                  <c:v>2.6816072000000002</c:v>
                </c:pt>
                <c:pt idx="839">
                  <c:v>2.6816072000000002</c:v>
                </c:pt>
                <c:pt idx="840">
                  <c:v>2.6816072000000002</c:v>
                </c:pt>
                <c:pt idx="841">
                  <c:v>2.6816072000000002</c:v>
                </c:pt>
                <c:pt idx="842">
                  <c:v>2.6816072000000002</c:v>
                </c:pt>
                <c:pt idx="843">
                  <c:v>2.6816072000000002</c:v>
                </c:pt>
                <c:pt idx="844">
                  <c:v>2.6816072000000002</c:v>
                </c:pt>
                <c:pt idx="845">
                  <c:v>2.6816072000000002</c:v>
                </c:pt>
                <c:pt idx="846">
                  <c:v>2.6816072000000002</c:v>
                </c:pt>
                <c:pt idx="847">
                  <c:v>2.6816072000000002</c:v>
                </c:pt>
                <c:pt idx="848">
                  <c:v>2.6816072000000002</c:v>
                </c:pt>
                <c:pt idx="849">
                  <c:v>2.6816072000000002</c:v>
                </c:pt>
                <c:pt idx="850">
                  <c:v>3.1636335999999998</c:v>
                </c:pt>
                <c:pt idx="851">
                  <c:v>3.1636335999999998</c:v>
                </c:pt>
                <c:pt idx="852">
                  <c:v>3.1636335999999998</c:v>
                </c:pt>
                <c:pt idx="853">
                  <c:v>3.1636335999999998</c:v>
                </c:pt>
                <c:pt idx="854">
                  <c:v>3.1636335999999998</c:v>
                </c:pt>
                <c:pt idx="855">
                  <c:v>3.1636335999999998</c:v>
                </c:pt>
                <c:pt idx="856">
                  <c:v>3.1636335999999998</c:v>
                </c:pt>
                <c:pt idx="857">
                  <c:v>3.1636335999999998</c:v>
                </c:pt>
                <c:pt idx="858">
                  <c:v>3.1636335999999998</c:v>
                </c:pt>
                <c:pt idx="859">
                  <c:v>3.1636335999999998</c:v>
                </c:pt>
                <c:pt idx="860">
                  <c:v>3.1636335999999998</c:v>
                </c:pt>
                <c:pt idx="861">
                  <c:v>3.1636335999999998</c:v>
                </c:pt>
                <c:pt idx="862">
                  <c:v>3.1636335999999998</c:v>
                </c:pt>
                <c:pt idx="863">
                  <c:v>3.1636335999999998</c:v>
                </c:pt>
                <c:pt idx="864">
                  <c:v>3.1636335999999998</c:v>
                </c:pt>
                <c:pt idx="865">
                  <c:v>3.1636335999999998</c:v>
                </c:pt>
                <c:pt idx="866">
                  <c:v>3.1636335999999998</c:v>
                </c:pt>
                <c:pt idx="867">
                  <c:v>3.1636335999999998</c:v>
                </c:pt>
                <c:pt idx="868">
                  <c:v>3.1636335999999998</c:v>
                </c:pt>
                <c:pt idx="869">
                  <c:v>3.1636335999999998</c:v>
                </c:pt>
                <c:pt idx="870">
                  <c:v>3.1636335999999998</c:v>
                </c:pt>
                <c:pt idx="871">
                  <c:v>3.1636335999999998</c:v>
                </c:pt>
                <c:pt idx="872">
                  <c:v>3.1636335999999998</c:v>
                </c:pt>
                <c:pt idx="873">
                  <c:v>3.1636335999999998</c:v>
                </c:pt>
                <c:pt idx="874">
                  <c:v>3.1636335999999998</c:v>
                </c:pt>
                <c:pt idx="875">
                  <c:v>3.1636335999999998</c:v>
                </c:pt>
                <c:pt idx="876">
                  <c:v>3.1636335999999998</c:v>
                </c:pt>
                <c:pt idx="877">
                  <c:v>3.1636335999999998</c:v>
                </c:pt>
                <c:pt idx="878">
                  <c:v>3.1636335999999998</c:v>
                </c:pt>
                <c:pt idx="879">
                  <c:v>3.1636335999999998</c:v>
                </c:pt>
                <c:pt idx="880">
                  <c:v>3.1636335999999998</c:v>
                </c:pt>
                <c:pt idx="881">
                  <c:v>3.5686556999999999</c:v>
                </c:pt>
                <c:pt idx="882">
                  <c:v>3.5686556999999999</c:v>
                </c:pt>
                <c:pt idx="883">
                  <c:v>3.5686556999999999</c:v>
                </c:pt>
                <c:pt idx="884">
                  <c:v>3.5686556999999999</c:v>
                </c:pt>
                <c:pt idx="885">
                  <c:v>3.5686556999999999</c:v>
                </c:pt>
                <c:pt idx="886">
                  <c:v>3.5686556999999999</c:v>
                </c:pt>
                <c:pt idx="887">
                  <c:v>3.5686556999999999</c:v>
                </c:pt>
                <c:pt idx="888">
                  <c:v>3.5686556999999999</c:v>
                </c:pt>
                <c:pt idx="889">
                  <c:v>3.5686556999999999</c:v>
                </c:pt>
                <c:pt idx="890">
                  <c:v>3.5686556999999999</c:v>
                </c:pt>
                <c:pt idx="891">
                  <c:v>3.5686556999999999</c:v>
                </c:pt>
                <c:pt idx="892">
                  <c:v>3.5686556999999999</c:v>
                </c:pt>
                <c:pt idx="893">
                  <c:v>3.5686556999999999</c:v>
                </c:pt>
                <c:pt idx="894">
                  <c:v>3.5686556999999999</c:v>
                </c:pt>
                <c:pt idx="895">
                  <c:v>3.5686556999999999</c:v>
                </c:pt>
                <c:pt idx="896">
                  <c:v>3.5686556999999999</c:v>
                </c:pt>
                <c:pt idx="897">
                  <c:v>3.5686556999999999</c:v>
                </c:pt>
                <c:pt idx="898">
                  <c:v>3.5686556999999999</c:v>
                </c:pt>
                <c:pt idx="899">
                  <c:v>3.5686556999999999</c:v>
                </c:pt>
                <c:pt idx="900">
                  <c:v>3.5686556999999999</c:v>
                </c:pt>
                <c:pt idx="901">
                  <c:v>3.5686556999999999</c:v>
                </c:pt>
                <c:pt idx="902">
                  <c:v>3.5686556999999999</c:v>
                </c:pt>
                <c:pt idx="903">
                  <c:v>3.5686556999999999</c:v>
                </c:pt>
                <c:pt idx="904">
                  <c:v>3.5686556999999999</c:v>
                </c:pt>
                <c:pt idx="905">
                  <c:v>3.5686556999999999</c:v>
                </c:pt>
                <c:pt idx="906">
                  <c:v>3.5686556999999999</c:v>
                </c:pt>
                <c:pt idx="907">
                  <c:v>3.5686556999999999</c:v>
                </c:pt>
                <c:pt idx="908">
                  <c:v>3.5686556999999999</c:v>
                </c:pt>
                <c:pt idx="909">
                  <c:v>3.5686556999999999</c:v>
                </c:pt>
                <c:pt idx="910">
                  <c:v>3.5686556999999999</c:v>
                </c:pt>
                <c:pt idx="911">
                  <c:v>3.5588318999999999</c:v>
                </c:pt>
                <c:pt idx="912">
                  <c:v>3.5588318999999999</c:v>
                </c:pt>
                <c:pt idx="913">
                  <c:v>3.5588318999999999</c:v>
                </c:pt>
                <c:pt idx="914">
                  <c:v>3.5588318999999999</c:v>
                </c:pt>
                <c:pt idx="915">
                  <c:v>3.5588318999999999</c:v>
                </c:pt>
                <c:pt idx="916">
                  <c:v>3.5588318999999999</c:v>
                </c:pt>
                <c:pt idx="917">
                  <c:v>3.5588318999999999</c:v>
                </c:pt>
                <c:pt idx="918">
                  <c:v>3.5588318999999999</c:v>
                </c:pt>
                <c:pt idx="919">
                  <c:v>3.5588318999999999</c:v>
                </c:pt>
                <c:pt idx="920">
                  <c:v>3.5588318999999999</c:v>
                </c:pt>
                <c:pt idx="921">
                  <c:v>3.5588318999999999</c:v>
                </c:pt>
                <c:pt idx="922">
                  <c:v>3.5588318999999999</c:v>
                </c:pt>
                <c:pt idx="923">
                  <c:v>3.5588318999999999</c:v>
                </c:pt>
                <c:pt idx="924">
                  <c:v>3.5588318999999999</c:v>
                </c:pt>
                <c:pt idx="925">
                  <c:v>3.5588318999999999</c:v>
                </c:pt>
                <c:pt idx="926">
                  <c:v>3.5588318999999999</c:v>
                </c:pt>
                <c:pt idx="927">
                  <c:v>3.5588318999999999</c:v>
                </c:pt>
                <c:pt idx="928">
                  <c:v>3.5588318999999999</c:v>
                </c:pt>
                <c:pt idx="929">
                  <c:v>3.5588318999999999</c:v>
                </c:pt>
                <c:pt idx="930">
                  <c:v>3.5588318999999999</c:v>
                </c:pt>
                <c:pt idx="931">
                  <c:v>3.5588318999999999</c:v>
                </c:pt>
                <c:pt idx="932">
                  <c:v>3.5588318999999999</c:v>
                </c:pt>
                <c:pt idx="933">
                  <c:v>3.5588318999999999</c:v>
                </c:pt>
                <c:pt idx="934">
                  <c:v>3.5588318999999999</c:v>
                </c:pt>
                <c:pt idx="935">
                  <c:v>3.5588318999999999</c:v>
                </c:pt>
                <c:pt idx="936">
                  <c:v>3.5588318999999999</c:v>
                </c:pt>
                <c:pt idx="937">
                  <c:v>3.5588318999999999</c:v>
                </c:pt>
                <c:pt idx="938">
                  <c:v>3.5588318999999999</c:v>
                </c:pt>
                <c:pt idx="939">
                  <c:v>3.5588318999999999</c:v>
                </c:pt>
                <c:pt idx="940">
                  <c:v>3.5588318999999999</c:v>
                </c:pt>
                <c:pt idx="941">
                  <c:v>3.5588318999999999</c:v>
                </c:pt>
                <c:pt idx="942">
                  <c:v>3.6287155000000002</c:v>
                </c:pt>
                <c:pt idx="943">
                  <c:v>3.6287155000000002</c:v>
                </c:pt>
                <c:pt idx="944">
                  <c:v>3.6287155000000002</c:v>
                </c:pt>
                <c:pt idx="945">
                  <c:v>3.6287155000000002</c:v>
                </c:pt>
                <c:pt idx="946">
                  <c:v>3.6287155000000002</c:v>
                </c:pt>
                <c:pt idx="947">
                  <c:v>3.6287155000000002</c:v>
                </c:pt>
                <c:pt idx="948">
                  <c:v>3.6287155000000002</c:v>
                </c:pt>
                <c:pt idx="949">
                  <c:v>3.6287155000000002</c:v>
                </c:pt>
                <c:pt idx="950">
                  <c:v>3.6287155000000002</c:v>
                </c:pt>
                <c:pt idx="951">
                  <c:v>3.6287155000000002</c:v>
                </c:pt>
                <c:pt idx="952">
                  <c:v>3.6287155000000002</c:v>
                </c:pt>
                <c:pt idx="953">
                  <c:v>3.6287155000000002</c:v>
                </c:pt>
                <c:pt idx="954">
                  <c:v>3.6287155000000002</c:v>
                </c:pt>
                <c:pt idx="955">
                  <c:v>3.6287155000000002</c:v>
                </c:pt>
                <c:pt idx="956">
                  <c:v>3.6287155000000002</c:v>
                </c:pt>
                <c:pt idx="957">
                  <c:v>3.6287155000000002</c:v>
                </c:pt>
                <c:pt idx="958">
                  <c:v>3.6287155000000002</c:v>
                </c:pt>
                <c:pt idx="959">
                  <c:v>3.6287155000000002</c:v>
                </c:pt>
                <c:pt idx="960">
                  <c:v>3.6287155000000002</c:v>
                </c:pt>
                <c:pt idx="961">
                  <c:v>3.6287155000000002</c:v>
                </c:pt>
                <c:pt idx="962">
                  <c:v>3.6287155000000002</c:v>
                </c:pt>
                <c:pt idx="963">
                  <c:v>3.6287155000000002</c:v>
                </c:pt>
                <c:pt idx="964">
                  <c:v>3.6287155000000002</c:v>
                </c:pt>
                <c:pt idx="965">
                  <c:v>3.6287155000000002</c:v>
                </c:pt>
                <c:pt idx="966">
                  <c:v>3.6287155000000002</c:v>
                </c:pt>
                <c:pt idx="967">
                  <c:v>3.6287155000000002</c:v>
                </c:pt>
                <c:pt idx="968">
                  <c:v>3.6287155000000002</c:v>
                </c:pt>
                <c:pt idx="969">
                  <c:v>3.6287155000000002</c:v>
                </c:pt>
                <c:pt idx="970">
                  <c:v>3.6287155000000002</c:v>
                </c:pt>
                <c:pt idx="971">
                  <c:v>3.6287155000000002</c:v>
                </c:pt>
                <c:pt idx="972">
                  <c:v>3.6287155000000002</c:v>
                </c:pt>
                <c:pt idx="973">
                  <c:v>3.7712056999999999</c:v>
                </c:pt>
                <c:pt idx="974">
                  <c:v>3.7712056999999999</c:v>
                </c:pt>
                <c:pt idx="975">
                  <c:v>3.7712056999999999</c:v>
                </c:pt>
                <c:pt idx="976">
                  <c:v>3.7712056999999999</c:v>
                </c:pt>
                <c:pt idx="977">
                  <c:v>3.7712056999999999</c:v>
                </c:pt>
                <c:pt idx="978">
                  <c:v>3.7712056999999999</c:v>
                </c:pt>
                <c:pt idx="979">
                  <c:v>3.7712056999999999</c:v>
                </c:pt>
                <c:pt idx="980">
                  <c:v>3.7712056999999999</c:v>
                </c:pt>
                <c:pt idx="981">
                  <c:v>3.7712056999999999</c:v>
                </c:pt>
                <c:pt idx="982">
                  <c:v>3.7712056999999999</c:v>
                </c:pt>
                <c:pt idx="983">
                  <c:v>3.7712056999999999</c:v>
                </c:pt>
                <c:pt idx="984">
                  <c:v>3.7712056999999999</c:v>
                </c:pt>
                <c:pt idx="985">
                  <c:v>3.7712056999999999</c:v>
                </c:pt>
                <c:pt idx="986">
                  <c:v>3.7712056999999999</c:v>
                </c:pt>
                <c:pt idx="987">
                  <c:v>3.7712056999999999</c:v>
                </c:pt>
                <c:pt idx="988">
                  <c:v>3.7712056999999999</c:v>
                </c:pt>
                <c:pt idx="989">
                  <c:v>3.7712056999999999</c:v>
                </c:pt>
                <c:pt idx="990">
                  <c:v>3.7712056999999999</c:v>
                </c:pt>
                <c:pt idx="991">
                  <c:v>3.7712056999999999</c:v>
                </c:pt>
                <c:pt idx="992">
                  <c:v>3.7712056999999999</c:v>
                </c:pt>
                <c:pt idx="993">
                  <c:v>3.7712056999999999</c:v>
                </c:pt>
                <c:pt idx="994">
                  <c:v>3.7712056999999999</c:v>
                </c:pt>
                <c:pt idx="995">
                  <c:v>3.7712056999999999</c:v>
                </c:pt>
                <c:pt idx="996">
                  <c:v>3.7712056999999999</c:v>
                </c:pt>
                <c:pt idx="997">
                  <c:v>3.7712056999999999</c:v>
                </c:pt>
                <c:pt idx="998">
                  <c:v>3.7712056999999999</c:v>
                </c:pt>
                <c:pt idx="999">
                  <c:v>3.7712056999999999</c:v>
                </c:pt>
                <c:pt idx="1000">
                  <c:v>3.7712056999999999</c:v>
                </c:pt>
                <c:pt idx="1001">
                  <c:v>3.7712056999999999</c:v>
                </c:pt>
                <c:pt idx="1002">
                  <c:v>3.7712056999999999</c:v>
                </c:pt>
                <c:pt idx="1003">
                  <c:v>3.8683603</c:v>
                </c:pt>
                <c:pt idx="1004">
                  <c:v>3.8683603</c:v>
                </c:pt>
                <c:pt idx="1005">
                  <c:v>3.8683603</c:v>
                </c:pt>
                <c:pt idx="1006">
                  <c:v>3.8683603</c:v>
                </c:pt>
                <c:pt idx="1007">
                  <c:v>3.8683603</c:v>
                </c:pt>
                <c:pt idx="1008">
                  <c:v>3.8683603</c:v>
                </c:pt>
                <c:pt idx="1009">
                  <c:v>3.8683603</c:v>
                </c:pt>
                <c:pt idx="1010">
                  <c:v>3.8683603</c:v>
                </c:pt>
                <c:pt idx="1011">
                  <c:v>3.8683603</c:v>
                </c:pt>
                <c:pt idx="1012">
                  <c:v>3.8683603</c:v>
                </c:pt>
                <c:pt idx="1013">
                  <c:v>3.8683603</c:v>
                </c:pt>
                <c:pt idx="1014">
                  <c:v>3.8683603</c:v>
                </c:pt>
                <c:pt idx="1015">
                  <c:v>3.8683603</c:v>
                </c:pt>
                <c:pt idx="1016">
                  <c:v>3.8683603</c:v>
                </c:pt>
                <c:pt idx="1017">
                  <c:v>3.8683603</c:v>
                </c:pt>
                <c:pt idx="1018">
                  <c:v>3.8683603</c:v>
                </c:pt>
                <c:pt idx="1019">
                  <c:v>3.8683603</c:v>
                </c:pt>
                <c:pt idx="1020">
                  <c:v>3.8683603</c:v>
                </c:pt>
                <c:pt idx="1021">
                  <c:v>3.8683603</c:v>
                </c:pt>
                <c:pt idx="1022">
                  <c:v>3.8683603</c:v>
                </c:pt>
                <c:pt idx="1023">
                  <c:v>3.8683603</c:v>
                </c:pt>
                <c:pt idx="1024">
                  <c:v>3.8683603</c:v>
                </c:pt>
                <c:pt idx="1025">
                  <c:v>3.8683603</c:v>
                </c:pt>
                <c:pt idx="1026">
                  <c:v>3.8683603</c:v>
                </c:pt>
                <c:pt idx="1027">
                  <c:v>3.8683603</c:v>
                </c:pt>
                <c:pt idx="1028">
                  <c:v>3.8683603</c:v>
                </c:pt>
                <c:pt idx="1029">
                  <c:v>3.8683603</c:v>
                </c:pt>
                <c:pt idx="1030">
                  <c:v>3.8683603</c:v>
                </c:pt>
                <c:pt idx="1031">
                  <c:v>3.8683603</c:v>
                </c:pt>
                <c:pt idx="1032">
                  <c:v>3.8683603</c:v>
                </c:pt>
                <c:pt idx="1033">
                  <c:v>3.8683603</c:v>
                </c:pt>
                <c:pt idx="1034">
                  <c:v>3.5252018000000001</c:v>
                </c:pt>
                <c:pt idx="1035">
                  <c:v>3.5252018000000001</c:v>
                </c:pt>
                <c:pt idx="1036">
                  <c:v>3.5252018000000001</c:v>
                </c:pt>
                <c:pt idx="1037">
                  <c:v>3.5252018000000001</c:v>
                </c:pt>
                <c:pt idx="1038">
                  <c:v>3.5252018000000001</c:v>
                </c:pt>
                <c:pt idx="1039">
                  <c:v>3.5252018000000001</c:v>
                </c:pt>
                <c:pt idx="1040">
                  <c:v>3.5252018000000001</c:v>
                </c:pt>
                <c:pt idx="1041">
                  <c:v>3.5252018000000001</c:v>
                </c:pt>
                <c:pt idx="1042">
                  <c:v>3.5252018000000001</c:v>
                </c:pt>
                <c:pt idx="1043">
                  <c:v>3.5252018000000001</c:v>
                </c:pt>
                <c:pt idx="1044">
                  <c:v>3.5252018000000001</c:v>
                </c:pt>
                <c:pt idx="1045">
                  <c:v>3.5252018000000001</c:v>
                </c:pt>
                <c:pt idx="1046">
                  <c:v>3.5252018000000001</c:v>
                </c:pt>
                <c:pt idx="1047">
                  <c:v>3.5252018000000001</c:v>
                </c:pt>
                <c:pt idx="1048">
                  <c:v>3.5252018000000001</c:v>
                </c:pt>
                <c:pt idx="1049">
                  <c:v>3.5252018000000001</c:v>
                </c:pt>
                <c:pt idx="1050">
                  <c:v>3.5252018000000001</c:v>
                </c:pt>
                <c:pt idx="1051">
                  <c:v>3.5252018000000001</c:v>
                </c:pt>
                <c:pt idx="1052">
                  <c:v>3.5252018000000001</c:v>
                </c:pt>
                <c:pt idx="1053">
                  <c:v>3.5252018000000001</c:v>
                </c:pt>
                <c:pt idx="1054">
                  <c:v>3.5252018000000001</c:v>
                </c:pt>
                <c:pt idx="1055">
                  <c:v>3.5252018000000001</c:v>
                </c:pt>
                <c:pt idx="1056">
                  <c:v>3.5252018000000001</c:v>
                </c:pt>
                <c:pt idx="1057">
                  <c:v>3.5252018000000001</c:v>
                </c:pt>
                <c:pt idx="1058">
                  <c:v>3.5252018000000001</c:v>
                </c:pt>
                <c:pt idx="1059">
                  <c:v>3.5252018000000001</c:v>
                </c:pt>
                <c:pt idx="1060">
                  <c:v>3.5252018000000001</c:v>
                </c:pt>
                <c:pt idx="1061">
                  <c:v>3.5252018000000001</c:v>
                </c:pt>
                <c:pt idx="1062">
                  <c:v>3.5252018000000001</c:v>
                </c:pt>
                <c:pt idx="1063">
                  <c:v>3.5252018000000001</c:v>
                </c:pt>
                <c:pt idx="1064">
                  <c:v>3.3943753000000001</c:v>
                </c:pt>
                <c:pt idx="1065">
                  <c:v>3.3943753000000001</c:v>
                </c:pt>
                <c:pt idx="1066">
                  <c:v>3.3943753000000001</c:v>
                </c:pt>
                <c:pt idx="1067">
                  <c:v>3.3943753000000001</c:v>
                </c:pt>
                <c:pt idx="1068">
                  <c:v>3.3943753000000001</c:v>
                </c:pt>
                <c:pt idx="1069">
                  <c:v>3.3943753000000001</c:v>
                </c:pt>
                <c:pt idx="1070">
                  <c:v>3.3943753000000001</c:v>
                </c:pt>
                <c:pt idx="1071">
                  <c:v>3.3943753000000001</c:v>
                </c:pt>
                <c:pt idx="1072">
                  <c:v>3.3943753000000001</c:v>
                </c:pt>
                <c:pt idx="1073">
                  <c:v>3.3943753000000001</c:v>
                </c:pt>
                <c:pt idx="1074">
                  <c:v>3.3943753000000001</c:v>
                </c:pt>
                <c:pt idx="1075">
                  <c:v>3.3943753000000001</c:v>
                </c:pt>
                <c:pt idx="1076">
                  <c:v>3.3943753000000001</c:v>
                </c:pt>
                <c:pt idx="1077">
                  <c:v>3.3943753000000001</c:v>
                </c:pt>
                <c:pt idx="1078">
                  <c:v>3.3943753000000001</c:v>
                </c:pt>
                <c:pt idx="1079">
                  <c:v>3.3943753000000001</c:v>
                </c:pt>
                <c:pt idx="1080">
                  <c:v>3.3943753000000001</c:v>
                </c:pt>
                <c:pt idx="1081">
                  <c:v>3.3943753000000001</c:v>
                </c:pt>
                <c:pt idx="1082">
                  <c:v>3.3943753000000001</c:v>
                </c:pt>
                <c:pt idx="1083">
                  <c:v>3.3943753000000001</c:v>
                </c:pt>
                <c:pt idx="1084">
                  <c:v>3.3943753000000001</c:v>
                </c:pt>
                <c:pt idx="1085">
                  <c:v>3.3943753000000001</c:v>
                </c:pt>
                <c:pt idx="1086">
                  <c:v>3.3943753000000001</c:v>
                </c:pt>
                <c:pt idx="1087">
                  <c:v>3.3943753000000001</c:v>
                </c:pt>
                <c:pt idx="1088">
                  <c:v>3.3943753000000001</c:v>
                </c:pt>
                <c:pt idx="1089">
                  <c:v>3.3943753000000001</c:v>
                </c:pt>
                <c:pt idx="1090">
                  <c:v>3.3943753000000001</c:v>
                </c:pt>
                <c:pt idx="1091">
                  <c:v>3.3943753000000001</c:v>
                </c:pt>
                <c:pt idx="1092">
                  <c:v>3.3943753000000001</c:v>
                </c:pt>
                <c:pt idx="1093">
                  <c:v>3.3943753000000001</c:v>
                </c:pt>
                <c:pt idx="1094">
                  <c:v>3.3943753000000001</c:v>
                </c:pt>
                <c:pt idx="1095">
                  <c:v>2.9624169</c:v>
                </c:pt>
                <c:pt idx="1096">
                  <c:v>2.9624169</c:v>
                </c:pt>
                <c:pt idx="1097">
                  <c:v>2.9624169</c:v>
                </c:pt>
                <c:pt idx="1098">
                  <c:v>2.9624169</c:v>
                </c:pt>
                <c:pt idx="1099">
                  <c:v>2.9624169</c:v>
                </c:pt>
                <c:pt idx="1100">
                  <c:v>2.9624169</c:v>
                </c:pt>
                <c:pt idx="1101">
                  <c:v>2.9624169</c:v>
                </c:pt>
                <c:pt idx="1102">
                  <c:v>2.9624169</c:v>
                </c:pt>
                <c:pt idx="1103">
                  <c:v>2.9624169</c:v>
                </c:pt>
                <c:pt idx="1104">
                  <c:v>2.9624169</c:v>
                </c:pt>
                <c:pt idx="1105">
                  <c:v>2.9624169</c:v>
                </c:pt>
                <c:pt idx="1106">
                  <c:v>2.9624169</c:v>
                </c:pt>
                <c:pt idx="1107">
                  <c:v>2.9624169</c:v>
                </c:pt>
                <c:pt idx="1108">
                  <c:v>2.9624169</c:v>
                </c:pt>
                <c:pt idx="1109">
                  <c:v>2.9624169</c:v>
                </c:pt>
                <c:pt idx="1110">
                  <c:v>2.9624169</c:v>
                </c:pt>
                <c:pt idx="1111">
                  <c:v>2.9624169</c:v>
                </c:pt>
                <c:pt idx="1112">
                  <c:v>2.9624169</c:v>
                </c:pt>
                <c:pt idx="1113">
                  <c:v>2.9624169</c:v>
                </c:pt>
                <c:pt idx="1114">
                  <c:v>2.9624169</c:v>
                </c:pt>
                <c:pt idx="1115">
                  <c:v>2.9624169</c:v>
                </c:pt>
                <c:pt idx="1116">
                  <c:v>2.9624169</c:v>
                </c:pt>
                <c:pt idx="1117">
                  <c:v>2.9624169</c:v>
                </c:pt>
                <c:pt idx="1118">
                  <c:v>2.9624169</c:v>
                </c:pt>
                <c:pt idx="1119">
                  <c:v>2.9624169</c:v>
                </c:pt>
                <c:pt idx="1120">
                  <c:v>2.9624169</c:v>
                </c:pt>
                <c:pt idx="1121">
                  <c:v>2.9624169</c:v>
                </c:pt>
                <c:pt idx="1122">
                  <c:v>2.9624169</c:v>
                </c:pt>
                <c:pt idx="1123">
                  <c:v>2.9624169</c:v>
                </c:pt>
                <c:pt idx="1124">
                  <c:v>2.9624169</c:v>
                </c:pt>
                <c:pt idx="1125">
                  <c:v>2.9624169</c:v>
                </c:pt>
                <c:pt idx="1126">
                  <c:v>2.9252090000000002</c:v>
                </c:pt>
                <c:pt idx="1127">
                  <c:v>2.9252090000000002</c:v>
                </c:pt>
                <c:pt idx="1128">
                  <c:v>2.9252090000000002</c:v>
                </c:pt>
                <c:pt idx="1129">
                  <c:v>2.9252090000000002</c:v>
                </c:pt>
                <c:pt idx="1130">
                  <c:v>2.9252090000000002</c:v>
                </c:pt>
                <c:pt idx="1131">
                  <c:v>2.9252090000000002</c:v>
                </c:pt>
                <c:pt idx="1132">
                  <c:v>2.9252090000000002</c:v>
                </c:pt>
                <c:pt idx="1133">
                  <c:v>2.9252090000000002</c:v>
                </c:pt>
                <c:pt idx="1134">
                  <c:v>2.9252090000000002</c:v>
                </c:pt>
                <c:pt idx="1135">
                  <c:v>2.9252090000000002</c:v>
                </c:pt>
                <c:pt idx="1136">
                  <c:v>2.9252090000000002</c:v>
                </c:pt>
                <c:pt idx="1137">
                  <c:v>2.9252090000000002</c:v>
                </c:pt>
                <c:pt idx="1138">
                  <c:v>2.9252090000000002</c:v>
                </c:pt>
                <c:pt idx="1139">
                  <c:v>2.9252090000000002</c:v>
                </c:pt>
                <c:pt idx="1140">
                  <c:v>2.9252090000000002</c:v>
                </c:pt>
                <c:pt idx="1141">
                  <c:v>2.9252090000000002</c:v>
                </c:pt>
                <c:pt idx="1142">
                  <c:v>2.9252090000000002</c:v>
                </c:pt>
                <c:pt idx="1143">
                  <c:v>2.9252090000000002</c:v>
                </c:pt>
                <c:pt idx="1144">
                  <c:v>2.9252090000000002</c:v>
                </c:pt>
                <c:pt idx="1145">
                  <c:v>2.9252090000000002</c:v>
                </c:pt>
                <c:pt idx="1146">
                  <c:v>2.9252090000000002</c:v>
                </c:pt>
                <c:pt idx="1147">
                  <c:v>2.9252090000000002</c:v>
                </c:pt>
                <c:pt idx="1148">
                  <c:v>2.9252090000000002</c:v>
                </c:pt>
                <c:pt idx="1149">
                  <c:v>2.9252090000000002</c:v>
                </c:pt>
                <c:pt idx="1150">
                  <c:v>2.9252090000000002</c:v>
                </c:pt>
                <c:pt idx="1151">
                  <c:v>2.9252090000000002</c:v>
                </c:pt>
                <c:pt idx="1152">
                  <c:v>2.9252090000000002</c:v>
                </c:pt>
                <c:pt idx="1153">
                  <c:v>2.9252090000000002</c:v>
                </c:pt>
                <c:pt idx="1154">
                  <c:v>2.9252090000000002</c:v>
                </c:pt>
                <c:pt idx="1155">
                  <c:v>2.8710935000000002</c:v>
                </c:pt>
                <c:pt idx="1156">
                  <c:v>2.8710935000000002</c:v>
                </c:pt>
                <c:pt idx="1157">
                  <c:v>2.8710935000000002</c:v>
                </c:pt>
                <c:pt idx="1158">
                  <c:v>2.8710935000000002</c:v>
                </c:pt>
                <c:pt idx="1159">
                  <c:v>2.8710935000000002</c:v>
                </c:pt>
                <c:pt idx="1160">
                  <c:v>2.8710935000000002</c:v>
                </c:pt>
                <c:pt idx="1161">
                  <c:v>2.8710935000000002</c:v>
                </c:pt>
                <c:pt idx="1162">
                  <c:v>2.8710935000000002</c:v>
                </c:pt>
                <c:pt idx="1163">
                  <c:v>2.8710935000000002</c:v>
                </c:pt>
                <c:pt idx="1164">
                  <c:v>2.8710935000000002</c:v>
                </c:pt>
                <c:pt idx="1165">
                  <c:v>2.8710935000000002</c:v>
                </c:pt>
                <c:pt idx="1166">
                  <c:v>2.8710935000000002</c:v>
                </c:pt>
                <c:pt idx="1167">
                  <c:v>2.8710935000000002</c:v>
                </c:pt>
                <c:pt idx="1168">
                  <c:v>2.8710935000000002</c:v>
                </c:pt>
                <c:pt idx="1169">
                  <c:v>2.8710935000000002</c:v>
                </c:pt>
                <c:pt idx="1170">
                  <c:v>2.8710935000000002</c:v>
                </c:pt>
                <c:pt idx="1171">
                  <c:v>2.8710935000000002</c:v>
                </c:pt>
                <c:pt idx="1172">
                  <c:v>2.8710935000000002</c:v>
                </c:pt>
                <c:pt idx="1173">
                  <c:v>2.8710935000000002</c:v>
                </c:pt>
                <c:pt idx="1174">
                  <c:v>2.8710935000000002</c:v>
                </c:pt>
                <c:pt idx="1175">
                  <c:v>2.8710935000000002</c:v>
                </c:pt>
                <c:pt idx="1176">
                  <c:v>2.8710935000000002</c:v>
                </c:pt>
                <c:pt idx="1177">
                  <c:v>2.8710935000000002</c:v>
                </c:pt>
                <c:pt idx="1178">
                  <c:v>2.8710935000000002</c:v>
                </c:pt>
                <c:pt idx="1179">
                  <c:v>2.8710935000000002</c:v>
                </c:pt>
                <c:pt idx="1180">
                  <c:v>2.8710935000000002</c:v>
                </c:pt>
                <c:pt idx="1181">
                  <c:v>2.8710935000000002</c:v>
                </c:pt>
                <c:pt idx="1182">
                  <c:v>2.8710935000000002</c:v>
                </c:pt>
                <c:pt idx="1183">
                  <c:v>2.8710935000000002</c:v>
                </c:pt>
                <c:pt idx="1184">
                  <c:v>2.8710935000000002</c:v>
                </c:pt>
                <c:pt idx="1185">
                  <c:v>2.8710935000000002</c:v>
                </c:pt>
                <c:pt idx="1186">
                  <c:v>2.6513936999999999</c:v>
                </c:pt>
                <c:pt idx="1187">
                  <c:v>2.6513936999999999</c:v>
                </c:pt>
                <c:pt idx="1188">
                  <c:v>2.6513936999999999</c:v>
                </c:pt>
                <c:pt idx="1189">
                  <c:v>2.6513936999999999</c:v>
                </c:pt>
                <c:pt idx="1190">
                  <c:v>2.6513936999999999</c:v>
                </c:pt>
                <c:pt idx="1191">
                  <c:v>2.6513936999999999</c:v>
                </c:pt>
                <c:pt idx="1192">
                  <c:v>2.6513936999999999</c:v>
                </c:pt>
                <c:pt idx="1193">
                  <c:v>2.6513936999999999</c:v>
                </c:pt>
                <c:pt idx="1194">
                  <c:v>2.6513936999999999</c:v>
                </c:pt>
                <c:pt idx="1195">
                  <c:v>2.6513936999999999</c:v>
                </c:pt>
                <c:pt idx="1196">
                  <c:v>2.6513936999999999</c:v>
                </c:pt>
                <c:pt idx="1197">
                  <c:v>2.6513936999999999</c:v>
                </c:pt>
                <c:pt idx="1198">
                  <c:v>2.6513936999999999</c:v>
                </c:pt>
                <c:pt idx="1199">
                  <c:v>2.6513936999999999</c:v>
                </c:pt>
                <c:pt idx="1200">
                  <c:v>2.6513936999999999</c:v>
                </c:pt>
                <c:pt idx="1201">
                  <c:v>2.6513936999999999</c:v>
                </c:pt>
                <c:pt idx="1202">
                  <c:v>2.6513936999999999</c:v>
                </c:pt>
                <c:pt idx="1203">
                  <c:v>2.6513936999999999</c:v>
                </c:pt>
                <c:pt idx="1204">
                  <c:v>2.6513936999999999</c:v>
                </c:pt>
                <c:pt idx="1205">
                  <c:v>2.6513936999999999</c:v>
                </c:pt>
                <c:pt idx="1206">
                  <c:v>2.6513936999999999</c:v>
                </c:pt>
                <c:pt idx="1207">
                  <c:v>2.6513936999999999</c:v>
                </c:pt>
                <c:pt idx="1208">
                  <c:v>2.6513936999999999</c:v>
                </c:pt>
                <c:pt idx="1209">
                  <c:v>2.6513936999999999</c:v>
                </c:pt>
                <c:pt idx="1210">
                  <c:v>2.6513936999999999</c:v>
                </c:pt>
                <c:pt idx="1211">
                  <c:v>2.6513936999999999</c:v>
                </c:pt>
                <c:pt idx="1212">
                  <c:v>2.6513936999999999</c:v>
                </c:pt>
                <c:pt idx="1213">
                  <c:v>2.6513936999999999</c:v>
                </c:pt>
                <c:pt idx="1214">
                  <c:v>2.6513936999999999</c:v>
                </c:pt>
                <c:pt idx="1215">
                  <c:v>2.6513936999999999</c:v>
                </c:pt>
                <c:pt idx="1216">
                  <c:v>2.3027422</c:v>
                </c:pt>
                <c:pt idx="1217">
                  <c:v>2.3027422</c:v>
                </c:pt>
                <c:pt idx="1218">
                  <c:v>2.3027422</c:v>
                </c:pt>
                <c:pt idx="1219">
                  <c:v>2.3027422</c:v>
                </c:pt>
                <c:pt idx="1220">
                  <c:v>2.3027422</c:v>
                </c:pt>
                <c:pt idx="1221">
                  <c:v>2.3027422</c:v>
                </c:pt>
                <c:pt idx="1222">
                  <c:v>2.3027422</c:v>
                </c:pt>
                <c:pt idx="1223">
                  <c:v>2.3027422</c:v>
                </c:pt>
                <c:pt idx="1224">
                  <c:v>2.3027422</c:v>
                </c:pt>
                <c:pt idx="1225">
                  <c:v>2.3027422</c:v>
                </c:pt>
                <c:pt idx="1226">
                  <c:v>2.3027422</c:v>
                </c:pt>
                <c:pt idx="1227">
                  <c:v>2.3027422</c:v>
                </c:pt>
                <c:pt idx="1228">
                  <c:v>2.3027422</c:v>
                </c:pt>
                <c:pt idx="1229">
                  <c:v>2.3027422</c:v>
                </c:pt>
                <c:pt idx="1230">
                  <c:v>2.3027422</c:v>
                </c:pt>
                <c:pt idx="1231">
                  <c:v>2.3027422</c:v>
                </c:pt>
                <c:pt idx="1232">
                  <c:v>2.3027422</c:v>
                </c:pt>
                <c:pt idx="1233">
                  <c:v>2.3027422</c:v>
                </c:pt>
                <c:pt idx="1234">
                  <c:v>2.3027422</c:v>
                </c:pt>
                <c:pt idx="1235">
                  <c:v>2.3027422</c:v>
                </c:pt>
                <c:pt idx="1236">
                  <c:v>2.3027422</c:v>
                </c:pt>
                <c:pt idx="1237">
                  <c:v>2.3027422</c:v>
                </c:pt>
                <c:pt idx="1238">
                  <c:v>2.3027422</c:v>
                </c:pt>
                <c:pt idx="1239">
                  <c:v>2.3027422</c:v>
                </c:pt>
                <c:pt idx="1240">
                  <c:v>2.3027422</c:v>
                </c:pt>
                <c:pt idx="1241">
                  <c:v>2.3027422</c:v>
                </c:pt>
                <c:pt idx="1242">
                  <c:v>2.3027422</c:v>
                </c:pt>
                <c:pt idx="1243">
                  <c:v>2.3027422</c:v>
                </c:pt>
                <c:pt idx="1244">
                  <c:v>2.3027422</c:v>
                </c:pt>
                <c:pt idx="1245">
                  <c:v>2.3027422</c:v>
                </c:pt>
                <c:pt idx="1246">
                  <c:v>2.3027422</c:v>
                </c:pt>
                <c:pt idx="1247">
                  <c:v>1.7042543999999999</c:v>
                </c:pt>
                <c:pt idx="1248">
                  <c:v>1.7042543999999999</c:v>
                </c:pt>
                <c:pt idx="1249">
                  <c:v>1.7042543999999999</c:v>
                </c:pt>
                <c:pt idx="1250">
                  <c:v>1.7042543999999999</c:v>
                </c:pt>
                <c:pt idx="1251">
                  <c:v>1.7042543999999999</c:v>
                </c:pt>
                <c:pt idx="1252">
                  <c:v>1.7042543999999999</c:v>
                </c:pt>
                <c:pt idx="1253">
                  <c:v>1.7042543999999999</c:v>
                </c:pt>
                <c:pt idx="1254">
                  <c:v>1.7042543999999999</c:v>
                </c:pt>
                <c:pt idx="1255">
                  <c:v>1.7042543999999999</c:v>
                </c:pt>
                <c:pt idx="1256">
                  <c:v>1.7042543999999999</c:v>
                </c:pt>
                <c:pt idx="1257">
                  <c:v>1.7042543999999999</c:v>
                </c:pt>
                <c:pt idx="1258">
                  <c:v>1.7042543999999999</c:v>
                </c:pt>
                <c:pt idx="1259">
                  <c:v>1.7042543999999999</c:v>
                </c:pt>
                <c:pt idx="1260">
                  <c:v>1.7042543999999999</c:v>
                </c:pt>
                <c:pt idx="1261">
                  <c:v>1.7042543999999999</c:v>
                </c:pt>
                <c:pt idx="1262">
                  <c:v>1.7042543999999999</c:v>
                </c:pt>
                <c:pt idx="1263">
                  <c:v>1.7042543999999999</c:v>
                </c:pt>
                <c:pt idx="1264">
                  <c:v>1.7042543999999999</c:v>
                </c:pt>
                <c:pt idx="1265">
                  <c:v>1.7042543999999999</c:v>
                </c:pt>
                <c:pt idx="1266">
                  <c:v>1.7042543999999999</c:v>
                </c:pt>
                <c:pt idx="1267">
                  <c:v>1.7042543999999999</c:v>
                </c:pt>
                <c:pt idx="1268">
                  <c:v>1.7042543999999999</c:v>
                </c:pt>
                <c:pt idx="1269">
                  <c:v>1.7042543999999999</c:v>
                </c:pt>
                <c:pt idx="1270">
                  <c:v>1.7042543999999999</c:v>
                </c:pt>
                <c:pt idx="1271">
                  <c:v>1.7042543999999999</c:v>
                </c:pt>
                <c:pt idx="1272">
                  <c:v>1.7042543999999999</c:v>
                </c:pt>
                <c:pt idx="1273">
                  <c:v>1.7042543999999999</c:v>
                </c:pt>
                <c:pt idx="1274">
                  <c:v>1.7042543999999999</c:v>
                </c:pt>
                <c:pt idx="1275">
                  <c:v>1.7042543999999999</c:v>
                </c:pt>
                <c:pt idx="1276">
                  <c:v>1.7042543999999999</c:v>
                </c:pt>
                <c:pt idx="1277">
                  <c:v>1.6639900999999999</c:v>
                </c:pt>
                <c:pt idx="1278">
                  <c:v>1.6639900999999999</c:v>
                </c:pt>
                <c:pt idx="1279">
                  <c:v>1.6639900999999999</c:v>
                </c:pt>
                <c:pt idx="1280">
                  <c:v>1.6639900999999999</c:v>
                </c:pt>
                <c:pt idx="1281">
                  <c:v>1.6639900999999999</c:v>
                </c:pt>
                <c:pt idx="1282">
                  <c:v>1.6639900999999999</c:v>
                </c:pt>
                <c:pt idx="1283">
                  <c:v>1.6639900999999999</c:v>
                </c:pt>
                <c:pt idx="1284">
                  <c:v>1.6639900999999999</c:v>
                </c:pt>
                <c:pt idx="1285">
                  <c:v>1.6639900999999999</c:v>
                </c:pt>
                <c:pt idx="1286">
                  <c:v>1.6639900999999999</c:v>
                </c:pt>
                <c:pt idx="1287">
                  <c:v>1.6639900999999999</c:v>
                </c:pt>
                <c:pt idx="1288">
                  <c:v>1.6639900999999999</c:v>
                </c:pt>
                <c:pt idx="1289">
                  <c:v>1.6639900999999999</c:v>
                </c:pt>
                <c:pt idx="1290">
                  <c:v>1.6639900999999999</c:v>
                </c:pt>
                <c:pt idx="1291">
                  <c:v>1.6639900999999999</c:v>
                </c:pt>
                <c:pt idx="1292">
                  <c:v>1.6639900999999999</c:v>
                </c:pt>
                <c:pt idx="1293">
                  <c:v>1.6639900999999999</c:v>
                </c:pt>
                <c:pt idx="1294">
                  <c:v>1.6639900999999999</c:v>
                </c:pt>
                <c:pt idx="1295">
                  <c:v>1.6639900999999999</c:v>
                </c:pt>
                <c:pt idx="1296">
                  <c:v>1.6639900999999999</c:v>
                </c:pt>
                <c:pt idx="1297">
                  <c:v>1.6639900999999999</c:v>
                </c:pt>
                <c:pt idx="1298">
                  <c:v>1.6639900999999999</c:v>
                </c:pt>
                <c:pt idx="1299">
                  <c:v>1.6639900999999999</c:v>
                </c:pt>
                <c:pt idx="1300">
                  <c:v>1.6639900999999999</c:v>
                </c:pt>
                <c:pt idx="1301">
                  <c:v>1.6639900999999999</c:v>
                </c:pt>
                <c:pt idx="1302">
                  <c:v>1.6639900999999999</c:v>
                </c:pt>
                <c:pt idx="1303">
                  <c:v>1.6639900999999999</c:v>
                </c:pt>
                <c:pt idx="1304">
                  <c:v>1.6639900999999999</c:v>
                </c:pt>
                <c:pt idx="1305">
                  <c:v>1.6639900999999999</c:v>
                </c:pt>
                <c:pt idx="1306">
                  <c:v>1.6639900999999999</c:v>
                </c:pt>
                <c:pt idx="1307">
                  <c:v>1.6639900999999999</c:v>
                </c:pt>
                <c:pt idx="1308">
                  <c:v>1.4084528999999999</c:v>
                </c:pt>
                <c:pt idx="1309">
                  <c:v>1.4084528999999999</c:v>
                </c:pt>
                <c:pt idx="1310">
                  <c:v>1.4084528999999999</c:v>
                </c:pt>
                <c:pt idx="1311">
                  <c:v>1.4084528999999999</c:v>
                </c:pt>
                <c:pt idx="1312">
                  <c:v>1.4084528999999999</c:v>
                </c:pt>
                <c:pt idx="1313">
                  <c:v>1.4084528999999999</c:v>
                </c:pt>
                <c:pt idx="1314">
                  <c:v>1.4084528999999999</c:v>
                </c:pt>
                <c:pt idx="1315">
                  <c:v>1.4084528999999999</c:v>
                </c:pt>
                <c:pt idx="1316">
                  <c:v>1.4084528999999999</c:v>
                </c:pt>
                <c:pt idx="1317">
                  <c:v>1.4084528999999999</c:v>
                </c:pt>
                <c:pt idx="1318">
                  <c:v>1.4084528999999999</c:v>
                </c:pt>
                <c:pt idx="1319">
                  <c:v>1.4084528999999999</c:v>
                </c:pt>
                <c:pt idx="1320">
                  <c:v>1.4084528999999999</c:v>
                </c:pt>
                <c:pt idx="1321">
                  <c:v>1.4084528999999999</c:v>
                </c:pt>
                <c:pt idx="1322">
                  <c:v>1.4084528999999999</c:v>
                </c:pt>
                <c:pt idx="1323">
                  <c:v>1.4084528999999999</c:v>
                </c:pt>
                <c:pt idx="1324">
                  <c:v>1.4084528999999999</c:v>
                </c:pt>
                <c:pt idx="1325">
                  <c:v>1.4084528999999999</c:v>
                </c:pt>
                <c:pt idx="1326">
                  <c:v>1.4084528999999999</c:v>
                </c:pt>
                <c:pt idx="1327">
                  <c:v>1.4084528999999999</c:v>
                </c:pt>
                <c:pt idx="1328">
                  <c:v>1.4084528999999999</c:v>
                </c:pt>
                <c:pt idx="1329">
                  <c:v>1.4084528999999999</c:v>
                </c:pt>
                <c:pt idx="1330">
                  <c:v>1.4084528999999999</c:v>
                </c:pt>
                <c:pt idx="1331">
                  <c:v>1.4084528999999999</c:v>
                </c:pt>
                <c:pt idx="1332">
                  <c:v>1.4084528999999999</c:v>
                </c:pt>
                <c:pt idx="1333">
                  <c:v>1.4084528999999999</c:v>
                </c:pt>
                <c:pt idx="1334">
                  <c:v>1.4084528999999999</c:v>
                </c:pt>
                <c:pt idx="1335">
                  <c:v>1.4084528999999999</c:v>
                </c:pt>
                <c:pt idx="1336">
                  <c:v>1.4084528999999999</c:v>
                </c:pt>
                <c:pt idx="1337">
                  <c:v>1.4084528999999999</c:v>
                </c:pt>
                <c:pt idx="1338">
                  <c:v>1.4084528999999999</c:v>
                </c:pt>
                <c:pt idx="1339">
                  <c:v>1.6923779000000001</c:v>
                </c:pt>
                <c:pt idx="1340">
                  <c:v>1.6923779000000001</c:v>
                </c:pt>
                <c:pt idx="1341">
                  <c:v>1.6923779000000001</c:v>
                </c:pt>
                <c:pt idx="1342">
                  <c:v>1.6923779000000001</c:v>
                </c:pt>
                <c:pt idx="1343">
                  <c:v>1.6923779000000001</c:v>
                </c:pt>
                <c:pt idx="1344">
                  <c:v>1.6923779000000001</c:v>
                </c:pt>
                <c:pt idx="1345">
                  <c:v>1.6923779000000001</c:v>
                </c:pt>
                <c:pt idx="1346">
                  <c:v>1.6923779000000001</c:v>
                </c:pt>
                <c:pt idx="1347">
                  <c:v>1.6923779000000001</c:v>
                </c:pt>
                <c:pt idx="1348">
                  <c:v>1.6923779000000001</c:v>
                </c:pt>
                <c:pt idx="1349">
                  <c:v>1.6923779000000001</c:v>
                </c:pt>
                <c:pt idx="1350">
                  <c:v>1.6923779000000001</c:v>
                </c:pt>
                <c:pt idx="1351">
                  <c:v>1.6923779000000001</c:v>
                </c:pt>
                <c:pt idx="1352">
                  <c:v>1.6923779000000001</c:v>
                </c:pt>
                <c:pt idx="1353">
                  <c:v>1.6923779000000001</c:v>
                </c:pt>
                <c:pt idx="1354">
                  <c:v>1.6923779000000001</c:v>
                </c:pt>
                <c:pt idx="1355">
                  <c:v>1.6923779000000001</c:v>
                </c:pt>
                <c:pt idx="1356">
                  <c:v>1.6923779000000001</c:v>
                </c:pt>
                <c:pt idx="1357">
                  <c:v>1.6923779000000001</c:v>
                </c:pt>
                <c:pt idx="1358">
                  <c:v>1.6923779000000001</c:v>
                </c:pt>
                <c:pt idx="1359">
                  <c:v>1.6923779000000001</c:v>
                </c:pt>
                <c:pt idx="1360">
                  <c:v>1.6923779000000001</c:v>
                </c:pt>
                <c:pt idx="1361">
                  <c:v>1.6923779000000001</c:v>
                </c:pt>
                <c:pt idx="1362">
                  <c:v>1.6923779000000001</c:v>
                </c:pt>
                <c:pt idx="1363">
                  <c:v>1.6923779000000001</c:v>
                </c:pt>
                <c:pt idx="1364">
                  <c:v>1.6923779000000001</c:v>
                </c:pt>
                <c:pt idx="1365">
                  <c:v>1.6923779000000001</c:v>
                </c:pt>
                <c:pt idx="1366">
                  <c:v>1.6923779000000001</c:v>
                </c:pt>
                <c:pt idx="1367">
                  <c:v>1.6923779000000001</c:v>
                </c:pt>
                <c:pt idx="1368">
                  <c:v>1.6923779000000001</c:v>
                </c:pt>
                <c:pt idx="1369">
                  <c:v>1.9912794</c:v>
                </c:pt>
                <c:pt idx="1370">
                  <c:v>1.9912794</c:v>
                </c:pt>
                <c:pt idx="1371">
                  <c:v>1.9912794</c:v>
                </c:pt>
                <c:pt idx="1372">
                  <c:v>1.9912794</c:v>
                </c:pt>
                <c:pt idx="1373">
                  <c:v>1.9912794</c:v>
                </c:pt>
                <c:pt idx="1374">
                  <c:v>1.9912794</c:v>
                </c:pt>
                <c:pt idx="1375">
                  <c:v>1.9912794</c:v>
                </c:pt>
                <c:pt idx="1376">
                  <c:v>1.9912794</c:v>
                </c:pt>
                <c:pt idx="1377">
                  <c:v>1.9912794</c:v>
                </c:pt>
                <c:pt idx="1378">
                  <c:v>1.9912794</c:v>
                </c:pt>
                <c:pt idx="1379">
                  <c:v>1.9912794</c:v>
                </c:pt>
                <c:pt idx="1380">
                  <c:v>1.9912794</c:v>
                </c:pt>
                <c:pt idx="1381">
                  <c:v>1.9912794</c:v>
                </c:pt>
                <c:pt idx="1382">
                  <c:v>1.9912794</c:v>
                </c:pt>
                <c:pt idx="1383">
                  <c:v>1.9912794</c:v>
                </c:pt>
                <c:pt idx="1384">
                  <c:v>1.9912794</c:v>
                </c:pt>
                <c:pt idx="1385">
                  <c:v>1.9912794</c:v>
                </c:pt>
                <c:pt idx="1386">
                  <c:v>1.9912794</c:v>
                </c:pt>
                <c:pt idx="1387">
                  <c:v>1.9912794</c:v>
                </c:pt>
                <c:pt idx="1388">
                  <c:v>1.9912794</c:v>
                </c:pt>
                <c:pt idx="1389">
                  <c:v>1.9912794</c:v>
                </c:pt>
                <c:pt idx="1390">
                  <c:v>1.9912794</c:v>
                </c:pt>
                <c:pt idx="1391">
                  <c:v>1.9912794</c:v>
                </c:pt>
                <c:pt idx="1392">
                  <c:v>1.9912794</c:v>
                </c:pt>
                <c:pt idx="1393">
                  <c:v>1.9912794</c:v>
                </c:pt>
                <c:pt idx="1394">
                  <c:v>1.9912794</c:v>
                </c:pt>
                <c:pt idx="1395">
                  <c:v>1.9912794</c:v>
                </c:pt>
                <c:pt idx="1396">
                  <c:v>1.9912794</c:v>
                </c:pt>
                <c:pt idx="1397">
                  <c:v>1.9912794</c:v>
                </c:pt>
                <c:pt idx="1398">
                  <c:v>1.9912794</c:v>
                </c:pt>
                <c:pt idx="1399">
                  <c:v>1.9912794</c:v>
                </c:pt>
                <c:pt idx="1400">
                  <c:v>2.1623421</c:v>
                </c:pt>
                <c:pt idx="1401">
                  <c:v>2.1623421</c:v>
                </c:pt>
                <c:pt idx="1402">
                  <c:v>2.1623421</c:v>
                </c:pt>
                <c:pt idx="1403">
                  <c:v>2.1623421</c:v>
                </c:pt>
                <c:pt idx="1404">
                  <c:v>2.1623421</c:v>
                </c:pt>
                <c:pt idx="1405">
                  <c:v>2.1623421</c:v>
                </c:pt>
                <c:pt idx="1406">
                  <c:v>2.1623421</c:v>
                </c:pt>
                <c:pt idx="1407">
                  <c:v>2.1623421</c:v>
                </c:pt>
                <c:pt idx="1408">
                  <c:v>2.1623421</c:v>
                </c:pt>
                <c:pt idx="1409">
                  <c:v>2.1623421</c:v>
                </c:pt>
                <c:pt idx="1410">
                  <c:v>2.1623421</c:v>
                </c:pt>
                <c:pt idx="1411">
                  <c:v>2.1623421</c:v>
                </c:pt>
                <c:pt idx="1412">
                  <c:v>2.1623421</c:v>
                </c:pt>
                <c:pt idx="1413">
                  <c:v>2.1623421</c:v>
                </c:pt>
                <c:pt idx="1414">
                  <c:v>2.1623421</c:v>
                </c:pt>
                <c:pt idx="1415">
                  <c:v>2.1623421</c:v>
                </c:pt>
                <c:pt idx="1416">
                  <c:v>2.1623421</c:v>
                </c:pt>
                <c:pt idx="1417">
                  <c:v>2.1623421</c:v>
                </c:pt>
                <c:pt idx="1418">
                  <c:v>2.1623421</c:v>
                </c:pt>
                <c:pt idx="1419">
                  <c:v>2.1623421</c:v>
                </c:pt>
                <c:pt idx="1420">
                  <c:v>2.1623421</c:v>
                </c:pt>
                <c:pt idx="1421">
                  <c:v>2.1623421</c:v>
                </c:pt>
                <c:pt idx="1422">
                  <c:v>2.1623421</c:v>
                </c:pt>
                <c:pt idx="1423">
                  <c:v>2.1623421</c:v>
                </c:pt>
                <c:pt idx="1424">
                  <c:v>2.1623421</c:v>
                </c:pt>
                <c:pt idx="1425">
                  <c:v>2.1623421</c:v>
                </c:pt>
                <c:pt idx="1426">
                  <c:v>2.1623421</c:v>
                </c:pt>
                <c:pt idx="1427">
                  <c:v>2.1623421</c:v>
                </c:pt>
                <c:pt idx="1428">
                  <c:v>2.1623421</c:v>
                </c:pt>
                <c:pt idx="1429">
                  <c:v>2.1623421</c:v>
                </c:pt>
                <c:pt idx="1430">
                  <c:v>1.7641315</c:v>
                </c:pt>
                <c:pt idx="1431">
                  <c:v>1.7641315</c:v>
                </c:pt>
                <c:pt idx="1432">
                  <c:v>1.7641315</c:v>
                </c:pt>
                <c:pt idx="1433">
                  <c:v>1.7641315</c:v>
                </c:pt>
                <c:pt idx="1434">
                  <c:v>1.7641315</c:v>
                </c:pt>
                <c:pt idx="1435">
                  <c:v>1.7641315</c:v>
                </c:pt>
                <c:pt idx="1436">
                  <c:v>1.7641315</c:v>
                </c:pt>
                <c:pt idx="1437">
                  <c:v>1.7641315</c:v>
                </c:pt>
                <c:pt idx="1438">
                  <c:v>1.7641315</c:v>
                </c:pt>
                <c:pt idx="1439">
                  <c:v>1.7641315</c:v>
                </c:pt>
                <c:pt idx="1440">
                  <c:v>1.7641315</c:v>
                </c:pt>
                <c:pt idx="1441">
                  <c:v>1.7641315</c:v>
                </c:pt>
                <c:pt idx="1442">
                  <c:v>1.7641315</c:v>
                </c:pt>
                <c:pt idx="1443">
                  <c:v>1.7641315</c:v>
                </c:pt>
                <c:pt idx="1444">
                  <c:v>1.7641315</c:v>
                </c:pt>
                <c:pt idx="1445">
                  <c:v>1.7641315</c:v>
                </c:pt>
                <c:pt idx="1446">
                  <c:v>1.7641315</c:v>
                </c:pt>
                <c:pt idx="1447">
                  <c:v>1.7641315</c:v>
                </c:pt>
                <c:pt idx="1448">
                  <c:v>1.7641315</c:v>
                </c:pt>
                <c:pt idx="1449">
                  <c:v>1.7641315</c:v>
                </c:pt>
                <c:pt idx="1450">
                  <c:v>1.7641315</c:v>
                </c:pt>
                <c:pt idx="1451">
                  <c:v>1.7641315</c:v>
                </c:pt>
                <c:pt idx="1452">
                  <c:v>1.7641315</c:v>
                </c:pt>
                <c:pt idx="1453">
                  <c:v>1.7641315</c:v>
                </c:pt>
                <c:pt idx="1454">
                  <c:v>1.7641315</c:v>
                </c:pt>
                <c:pt idx="1455">
                  <c:v>1.7641315</c:v>
                </c:pt>
                <c:pt idx="1456">
                  <c:v>1.7641315</c:v>
                </c:pt>
                <c:pt idx="1457">
                  <c:v>1.7641315</c:v>
                </c:pt>
                <c:pt idx="1458">
                  <c:v>1.7641315</c:v>
                </c:pt>
                <c:pt idx="1459">
                  <c:v>1.7641315</c:v>
                </c:pt>
                <c:pt idx="1460">
                  <c:v>1.7641315</c:v>
                </c:pt>
                <c:pt idx="1461">
                  <c:v>1.7410256</c:v>
                </c:pt>
                <c:pt idx="1462">
                  <c:v>1.7410256</c:v>
                </c:pt>
                <c:pt idx="1463">
                  <c:v>1.7410256</c:v>
                </c:pt>
                <c:pt idx="1464">
                  <c:v>1.7410256</c:v>
                </c:pt>
                <c:pt idx="1465">
                  <c:v>1.7410256</c:v>
                </c:pt>
                <c:pt idx="1466">
                  <c:v>1.7410256</c:v>
                </c:pt>
                <c:pt idx="1467">
                  <c:v>1.7410256</c:v>
                </c:pt>
                <c:pt idx="1468">
                  <c:v>1.7410256</c:v>
                </c:pt>
                <c:pt idx="1469">
                  <c:v>1.7410256</c:v>
                </c:pt>
                <c:pt idx="1470">
                  <c:v>1.7410256</c:v>
                </c:pt>
                <c:pt idx="1471">
                  <c:v>1.7410256</c:v>
                </c:pt>
                <c:pt idx="1472">
                  <c:v>1.7410256</c:v>
                </c:pt>
                <c:pt idx="1473">
                  <c:v>1.7410256</c:v>
                </c:pt>
                <c:pt idx="1474">
                  <c:v>1.7410256</c:v>
                </c:pt>
                <c:pt idx="1475">
                  <c:v>1.7410256</c:v>
                </c:pt>
                <c:pt idx="1476">
                  <c:v>1.7410256</c:v>
                </c:pt>
                <c:pt idx="1477">
                  <c:v>1.7410256</c:v>
                </c:pt>
                <c:pt idx="1478">
                  <c:v>1.7410256</c:v>
                </c:pt>
                <c:pt idx="1479">
                  <c:v>1.7410256</c:v>
                </c:pt>
                <c:pt idx="1480">
                  <c:v>1.7410256</c:v>
                </c:pt>
                <c:pt idx="1481">
                  <c:v>1.7410256</c:v>
                </c:pt>
                <c:pt idx="1482">
                  <c:v>1.7410256</c:v>
                </c:pt>
                <c:pt idx="1483">
                  <c:v>1.7410256</c:v>
                </c:pt>
                <c:pt idx="1484">
                  <c:v>1.7410256</c:v>
                </c:pt>
                <c:pt idx="1485">
                  <c:v>1.7410256</c:v>
                </c:pt>
                <c:pt idx="1486">
                  <c:v>1.7410256</c:v>
                </c:pt>
                <c:pt idx="1487">
                  <c:v>1.7410256</c:v>
                </c:pt>
                <c:pt idx="1488">
                  <c:v>1.7410256</c:v>
                </c:pt>
                <c:pt idx="1489">
                  <c:v>1.7410256</c:v>
                </c:pt>
                <c:pt idx="1490">
                  <c:v>1.7410256</c:v>
                </c:pt>
                <c:pt idx="1491">
                  <c:v>1.7410256</c:v>
                </c:pt>
                <c:pt idx="1492">
                  <c:v>1.5948701999999999</c:v>
                </c:pt>
                <c:pt idx="1493">
                  <c:v>1.5948701999999999</c:v>
                </c:pt>
                <c:pt idx="1494">
                  <c:v>1.5948701999999999</c:v>
                </c:pt>
                <c:pt idx="1495">
                  <c:v>1.5948701999999999</c:v>
                </c:pt>
                <c:pt idx="1496">
                  <c:v>1.5948701999999999</c:v>
                </c:pt>
                <c:pt idx="1497">
                  <c:v>1.5948701999999999</c:v>
                </c:pt>
                <c:pt idx="1498">
                  <c:v>1.5948701999999999</c:v>
                </c:pt>
                <c:pt idx="1499">
                  <c:v>1.5948701999999999</c:v>
                </c:pt>
                <c:pt idx="1500">
                  <c:v>1.5948701999999999</c:v>
                </c:pt>
                <c:pt idx="1501">
                  <c:v>1.5948701999999999</c:v>
                </c:pt>
                <c:pt idx="1502">
                  <c:v>1.5948701999999999</c:v>
                </c:pt>
                <c:pt idx="1503">
                  <c:v>1.5948701999999999</c:v>
                </c:pt>
                <c:pt idx="1504">
                  <c:v>1.5948701999999999</c:v>
                </c:pt>
                <c:pt idx="1505">
                  <c:v>1.5948701999999999</c:v>
                </c:pt>
                <c:pt idx="1506">
                  <c:v>1.5948701999999999</c:v>
                </c:pt>
                <c:pt idx="1507">
                  <c:v>1.5948701999999999</c:v>
                </c:pt>
                <c:pt idx="1508">
                  <c:v>1.5948701999999999</c:v>
                </c:pt>
                <c:pt idx="1509">
                  <c:v>1.5948701999999999</c:v>
                </c:pt>
                <c:pt idx="1510">
                  <c:v>1.5948701999999999</c:v>
                </c:pt>
                <c:pt idx="1511">
                  <c:v>1.5948701999999999</c:v>
                </c:pt>
                <c:pt idx="1512">
                  <c:v>1.5948701999999999</c:v>
                </c:pt>
                <c:pt idx="1513">
                  <c:v>1.5948701999999999</c:v>
                </c:pt>
                <c:pt idx="1514">
                  <c:v>1.5948701999999999</c:v>
                </c:pt>
                <c:pt idx="1515">
                  <c:v>1.5948701999999999</c:v>
                </c:pt>
                <c:pt idx="1516">
                  <c:v>1.5948701999999999</c:v>
                </c:pt>
                <c:pt idx="1517">
                  <c:v>1.5948701999999999</c:v>
                </c:pt>
                <c:pt idx="1518">
                  <c:v>1.5948701999999999</c:v>
                </c:pt>
                <c:pt idx="1519">
                  <c:v>1.5948701999999999</c:v>
                </c:pt>
                <c:pt idx="1520">
                  <c:v>1.9779209</c:v>
                </c:pt>
                <c:pt idx="1521">
                  <c:v>1.9779209</c:v>
                </c:pt>
                <c:pt idx="1522">
                  <c:v>1.9779209</c:v>
                </c:pt>
                <c:pt idx="1523">
                  <c:v>1.9779209</c:v>
                </c:pt>
                <c:pt idx="1524">
                  <c:v>1.9779209</c:v>
                </c:pt>
                <c:pt idx="1525">
                  <c:v>1.9779209</c:v>
                </c:pt>
                <c:pt idx="1526">
                  <c:v>1.9779209</c:v>
                </c:pt>
                <c:pt idx="1527">
                  <c:v>1.9779209</c:v>
                </c:pt>
                <c:pt idx="1528">
                  <c:v>1.9779209</c:v>
                </c:pt>
                <c:pt idx="1529">
                  <c:v>1.9779209</c:v>
                </c:pt>
                <c:pt idx="1530">
                  <c:v>1.9779209</c:v>
                </c:pt>
                <c:pt idx="1531">
                  <c:v>1.9779209</c:v>
                </c:pt>
                <c:pt idx="1532">
                  <c:v>1.9779209</c:v>
                </c:pt>
                <c:pt idx="1533">
                  <c:v>1.9779209</c:v>
                </c:pt>
                <c:pt idx="1534">
                  <c:v>1.9779209</c:v>
                </c:pt>
                <c:pt idx="1535">
                  <c:v>1.9779209</c:v>
                </c:pt>
                <c:pt idx="1536">
                  <c:v>1.9779209</c:v>
                </c:pt>
                <c:pt idx="1537">
                  <c:v>1.9779209</c:v>
                </c:pt>
                <c:pt idx="1538">
                  <c:v>1.9779209</c:v>
                </c:pt>
                <c:pt idx="1539">
                  <c:v>1.9779209</c:v>
                </c:pt>
                <c:pt idx="1540">
                  <c:v>1.9779209</c:v>
                </c:pt>
                <c:pt idx="1541">
                  <c:v>1.9779209</c:v>
                </c:pt>
                <c:pt idx="1542">
                  <c:v>1.9779209</c:v>
                </c:pt>
                <c:pt idx="1543">
                  <c:v>1.9779209</c:v>
                </c:pt>
                <c:pt idx="1544">
                  <c:v>1.9779209</c:v>
                </c:pt>
                <c:pt idx="1545">
                  <c:v>1.9779209</c:v>
                </c:pt>
                <c:pt idx="1546">
                  <c:v>1.9779209</c:v>
                </c:pt>
                <c:pt idx="1547">
                  <c:v>1.9779209</c:v>
                </c:pt>
                <c:pt idx="1548">
                  <c:v>1.9779209</c:v>
                </c:pt>
                <c:pt idx="1549">
                  <c:v>1.9779209</c:v>
                </c:pt>
                <c:pt idx="1550">
                  <c:v>1.9779209</c:v>
                </c:pt>
                <c:pt idx="1551">
                  <c:v>1.4739013000000001</c:v>
                </c:pt>
                <c:pt idx="1552">
                  <c:v>1.4739013000000001</c:v>
                </c:pt>
                <c:pt idx="1553">
                  <c:v>1.4739013000000001</c:v>
                </c:pt>
                <c:pt idx="1554">
                  <c:v>1.4739013000000001</c:v>
                </c:pt>
                <c:pt idx="1555">
                  <c:v>1.4739013000000001</c:v>
                </c:pt>
                <c:pt idx="1556">
                  <c:v>1.4739013000000001</c:v>
                </c:pt>
                <c:pt idx="1557">
                  <c:v>1.4739013000000001</c:v>
                </c:pt>
                <c:pt idx="1558">
                  <c:v>1.4739013000000001</c:v>
                </c:pt>
                <c:pt idx="1559">
                  <c:v>1.4739013000000001</c:v>
                </c:pt>
                <c:pt idx="1560">
                  <c:v>1.4739013000000001</c:v>
                </c:pt>
                <c:pt idx="1561">
                  <c:v>1.4739013000000001</c:v>
                </c:pt>
                <c:pt idx="1562">
                  <c:v>1.4739013000000001</c:v>
                </c:pt>
                <c:pt idx="1563">
                  <c:v>1.4739013000000001</c:v>
                </c:pt>
                <c:pt idx="1564">
                  <c:v>1.4739013000000001</c:v>
                </c:pt>
                <c:pt idx="1565">
                  <c:v>1.4739013000000001</c:v>
                </c:pt>
                <c:pt idx="1566">
                  <c:v>1.4739013000000001</c:v>
                </c:pt>
                <c:pt idx="1567">
                  <c:v>1.4739013000000001</c:v>
                </c:pt>
                <c:pt idx="1568">
                  <c:v>1.4739013000000001</c:v>
                </c:pt>
                <c:pt idx="1569">
                  <c:v>1.4739013000000001</c:v>
                </c:pt>
                <c:pt idx="1570">
                  <c:v>1.4739013000000001</c:v>
                </c:pt>
                <c:pt idx="1571">
                  <c:v>1.4739013000000001</c:v>
                </c:pt>
                <c:pt idx="1572">
                  <c:v>1.4739013000000001</c:v>
                </c:pt>
                <c:pt idx="1573">
                  <c:v>1.4739013000000001</c:v>
                </c:pt>
                <c:pt idx="1574">
                  <c:v>1.4739013000000001</c:v>
                </c:pt>
                <c:pt idx="1575">
                  <c:v>1.4739013000000001</c:v>
                </c:pt>
                <c:pt idx="1576">
                  <c:v>1.4739013000000001</c:v>
                </c:pt>
                <c:pt idx="1577">
                  <c:v>1.4739013000000001</c:v>
                </c:pt>
                <c:pt idx="1578">
                  <c:v>1.4739013000000001</c:v>
                </c:pt>
                <c:pt idx="1579">
                  <c:v>1.4739013000000001</c:v>
                </c:pt>
                <c:pt idx="1580">
                  <c:v>1.4739013000000001</c:v>
                </c:pt>
                <c:pt idx="1581">
                  <c:v>1.0630828000000001</c:v>
                </c:pt>
                <c:pt idx="1582">
                  <c:v>1.0630828000000001</c:v>
                </c:pt>
                <c:pt idx="1583">
                  <c:v>1.0630828000000001</c:v>
                </c:pt>
                <c:pt idx="1584">
                  <c:v>1.0630828000000001</c:v>
                </c:pt>
                <c:pt idx="1585">
                  <c:v>1.0630828000000001</c:v>
                </c:pt>
                <c:pt idx="1586">
                  <c:v>1.0630828000000001</c:v>
                </c:pt>
                <c:pt idx="1587">
                  <c:v>1.0630828000000001</c:v>
                </c:pt>
                <c:pt idx="1588">
                  <c:v>1.0630828000000001</c:v>
                </c:pt>
                <c:pt idx="1589">
                  <c:v>1.0630828000000001</c:v>
                </c:pt>
                <c:pt idx="1590">
                  <c:v>1.0630828000000001</c:v>
                </c:pt>
                <c:pt idx="1591">
                  <c:v>1.0630828000000001</c:v>
                </c:pt>
                <c:pt idx="1592">
                  <c:v>1.0630828000000001</c:v>
                </c:pt>
                <c:pt idx="1593">
                  <c:v>1.0630828000000001</c:v>
                </c:pt>
                <c:pt idx="1594">
                  <c:v>1.0630828000000001</c:v>
                </c:pt>
                <c:pt idx="1595">
                  <c:v>1.0630828000000001</c:v>
                </c:pt>
                <c:pt idx="1596">
                  <c:v>1.0630828000000001</c:v>
                </c:pt>
                <c:pt idx="1597">
                  <c:v>1.0630828000000001</c:v>
                </c:pt>
                <c:pt idx="1598">
                  <c:v>1.0630828000000001</c:v>
                </c:pt>
                <c:pt idx="1599">
                  <c:v>1.0630828000000001</c:v>
                </c:pt>
                <c:pt idx="1600">
                  <c:v>1.0630828000000001</c:v>
                </c:pt>
                <c:pt idx="1601">
                  <c:v>1.0630828000000001</c:v>
                </c:pt>
                <c:pt idx="1602">
                  <c:v>1.0630828000000001</c:v>
                </c:pt>
                <c:pt idx="1603">
                  <c:v>1.0630828000000001</c:v>
                </c:pt>
                <c:pt idx="1604">
                  <c:v>1.0630828000000001</c:v>
                </c:pt>
                <c:pt idx="1605">
                  <c:v>1.0630828000000001</c:v>
                </c:pt>
                <c:pt idx="1606">
                  <c:v>1.0630828000000001</c:v>
                </c:pt>
                <c:pt idx="1607">
                  <c:v>1.0630828000000001</c:v>
                </c:pt>
                <c:pt idx="1608">
                  <c:v>1.0630828000000001</c:v>
                </c:pt>
                <c:pt idx="1609">
                  <c:v>1.0630828000000001</c:v>
                </c:pt>
                <c:pt idx="1610">
                  <c:v>1.0630828000000001</c:v>
                </c:pt>
                <c:pt idx="1611">
                  <c:v>1.0630828000000001</c:v>
                </c:pt>
                <c:pt idx="1612">
                  <c:v>1.3619608999999999</c:v>
                </c:pt>
                <c:pt idx="1613">
                  <c:v>1.3619608999999999</c:v>
                </c:pt>
                <c:pt idx="1614">
                  <c:v>1.3619608999999999</c:v>
                </c:pt>
                <c:pt idx="1615">
                  <c:v>1.3619608999999999</c:v>
                </c:pt>
                <c:pt idx="1616">
                  <c:v>1.3619608999999999</c:v>
                </c:pt>
                <c:pt idx="1617">
                  <c:v>1.3619608999999999</c:v>
                </c:pt>
                <c:pt idx="1618">
                  <c:v>1.3619608999999999</c:v>
                </c:pt>
                <c:pt idx="1619">
                  <c:v>1.3619608999999999</c:v>
                </c:pt>
                <c:pt idx="1620">
                  <c:v>1.3619608999999999</c:v>
                </c:pt>
                <c:pt idx="1621">
                  <c:v>1.3619608999999999</c:v>
                </c:pt>
                <c:pt idx="1622">
                  <c:v>1.3619608999999999</c:v>
                </c:pt>
                <c:pt idx="1623">
                  <c:v>1.3619608999999999</c:v>
                </c:pt>
                <c:pt idx="1624">
                  <c:v>1.3619608999999999</c:v>
                </c:pt>
                <c:pt idx="1625">
                  <c:v>1.3619608999999999</c:v>
                </c:pt>
                <c:pt idx="1626">
                  <c:v>1.3619608999999999</c:v>
                </c:pt>
                <c:pt idx="1627">
                  <c:v>1.3619608999999999</c:v>
                </c:pt>
                <c:pt idx="1628">
                  <c:v>1.3619608999999999</c:v>
                </c:pt>
                <c:pt idx="1629">
                  <c:v>1.3619608999999999</c:v>
                </c:pt>
                <c:pt idx="1630">
                  <c:v>1.3619608999999999</c:v>
                </c:pt>
                <c:pt idx="1631">
                  <c:v>1.3619608999999999</c:v>
                </c:pt>
                <c:pt idx="1632">
                  <c:v>1.3619608999999999</c:v>
                </c:pt>
                <c:pt idx="1633">
                  <c:v>1.3619608999999999</c:v>
                </c:pt>
                <c:pt idx="1634">
                  <c:v>1.3619608999999999</c:v>
                </c:pt>
                <c:pt idx="1635">
                  <c:v>1.3619608999999999</c:v>
                </c:pt>
                <c:pt idx="1636">
                  <c:v>1.3619608999999999</c:v>
                </c:pt>
                <c:pt idx="1637">
                  <c:v>1.3619608999999999</c:v>
                </c:pt>
                <c:pt idx="1638">
                  <c:v>1.3619608999999999</c:v>
                </c:pt>
                <c:pt idx="1639">
                  <c:v>1.3619608999999999</c:v>
                </c:pt>
                <c:pt idx="1640">
                  <c:v>1.3619608999999999</c:v>
                </c:pt>
                <c:pt idx="1641">
                  <c:v>1.3619608999999999</c:v>
                </c:pt>
                <c:pt idx="1642">
                  <c:v>1.7544188000000001</c:v>
                </c:pt>
                <c:pt idx="1643">
                  <c:v>1.7544188000000001</c:v>
                </c:pt>
                <c:pt idx="1644">
                  <c:v>1.7544188000000001</c:v>
                </c:pt>
                <c:pt idx="1645">
                  <c:v>1.7544188000000001</c:v>
                </c:pt>
                <c:pt idx="1646">
                  <c:v>1.7544188000000001</c:v>
                </c:pt>
                <c:pt idx="1647">
                  <c:v>1.7544188000000001</c:v>
                </c:pt>
                <c:pt idx="1648">
                  <c:v>1.7544188000000001</c:v>
                </c:pt>
                <c:pt idx="1649">
                  <c:v>1.7544188000000001</c:v>
                </c:pt>
                <c:pt idx="1650">
                  <c:v>1.7544188000000001</c:v>
                </c:pt>
                <c:pt idx="1651">
                  <c:v>1.7544188000000001</c:v>
                </c:pt>
                <c:pt idx="1652">
                  <c:v>1.7544188000000001</c:v>
                </c:pt>
                <c:pt idx="1653">
                  <c:v>1.7544188000000001</c:v>
                </c:pt>
                <c:pt idx="1654">
                  <c:v>1.7544188000000001</c:v>
                </c:pt>
                <c:pt idx="1655">
                  <c:v>1.7544188000000001</c:v>
                </c:pt>
                <c:pt idx="1656">
                  <c:v>1.7544188000000001</c:v>
                </c:pt>
                <c:pt idx="1657">
                  <c:v>1.7544188000000001</c:v>
                </c:pt>
                <c:pt idx="1658">
                  <c:v>1.7544188000000001</c:v>
                </c:pt>
                <c:pt idx="1659">
                  <c:v>1.7544188000000001</c:v>
                </c:pt>
                <c:pt idx="1660">
                  <c:v>1.7544188000000001</c:v>
                </c:pt>
                <c:pt idx="1661">
                  <c:v>1.7544188000000001</c:v>
                </c:pt>
                <c:pt idx="1662">
                  <c:v>1.7544188000000001</c:v>
                </c:pt>
                <c:pt idx="1663">
                  <c:v>1.7544188000000001</c:v>
                </c:pt>
                <c:pt idx="1664">
                  <c:v>1.7544188000000001</c:v>
                </c:pt>
                <c:pt idx="1665">
                  <c:v>1.7544188000000001</c:v>
                </c:pt>
                <c:pt idx="1666">
                  <c:v>1.7544188000000001</c:v>
                </c:pt>
                <c:pt idx="1667">
                  <c:v>1.7544188000000001</c:v>
                </c:pt>
                <c:pt idx="1668">
                  <c:v>1.7544188000000001</c:v>
                </c:pt>
                <c:pt idx="1669">
                  <c:v>1.7544188000000001</c:v>
                </c:pt>
                <c:pt idx="1670">
                  <c:v>1.7544188000000001</c:v>
                </c:pt>
                <c:pt idx="1671">
                  <c:v>1.7544188000000001</c:v>
                </c:pt>
                <c:pt idx="1672">
                  <c:v>1.7544188000000001</c:v>
                </c:pt>
                <c:pt idx="1673">
                  <c:v>1.9606758</c:v>
                </c:pt>
                <c:pt idx="1674">
                  <c:v>1.9606758</c:v>
                </c:pt>
                <c:pt idx="1675">
                  <c:v>1.9606758</c:v>
                </c:pt>
                <c:pt idx="1676">
                  <c:v>1.9606758</c:v>
                </c:pt>
                <c:pt idx="1677">
                  <c:v>1.9606758</c:v>
                </c:pt>
                <c:pt idx="1678">
                  <c:v>1.9606758</c:v>
                </c:pt>
                <c:pt idx="1679">
                  <c:v>1.9606758</c:v>
                </c:pt>
                <c:pt idx="1680">
                  <c:v>1.9606758</c:v>
                </c:pt>
                <c:pt idx="1681">
                  <c:v>1.9606758</c:v>
                </c:pt>
                <c:pt idx="1682">
                  <c:v>1.9606758</c:v>
                </c:pt>
                <c:pt idx="1683">
                  <c:v>1.9606758</c:v>
                </c:pt>
                <c:pt idx="1684">
                  <c:v>1.9606758</c:v>
                </c:pt>
                <c:pt idx="1685">
                  <c:v>1.9606758</c:v>
                </c:pt>
                <c:pt idx="1686">
                  <c:v>1.9606758</c:v>
                </c:pt>
                <c:pt idx="1687">
                  <c:v>1.9606758</c:v>
                </c:pt>
                <c:pt idx="1688">
                  <c:v>1.9606758</c:v>
                </c:pt>
                <c:pt idx="1689">
                  <c:v>1.9606758</c:v>
                </c:pt>
                <c:pt idx="1690">
                  <c:v>1.9606758</c:v>
                </c:pt>
                <c:pt idx="1691">
                  <c:v>1.9606758</c:v>
                </c:pt>
                <c:pt idx="1692">
                  <c:v>1.9606758</c:v>
                </c:pt>
                <c:pt idx="1693">
                  <c:v>1.9606758</c:v>
                </c:pt>
                <c:pt idx="1694">
                  <c:v>1.9606758</c:v>
                </c:pt>
                <c:pt idx="1695">
                  <c:v>1.9606758</c:v>
                </c:pt>
                <c:pt idx="1696">
                  <c:v>1.9606758</c:v>
                </c:pt>
                <c:pt idx="1697">
                  <c:v>1.9606758</c:v>
                </c:pt>
                <c:pt idx="1698">
                  <c:v>1.9606758</c:v>
                </c:pt>
                <c:pt idx="1699">
                  <c:v>1.9606758</c:v>
                </c:pt>
                <c:pt idx="1700">
                  <c:v>1.9606758</c:v>
                </c:pt>
                <c:pt idx="1701">
                  <c:v>1.9606758</c:v>
                </c:pt>
                <c:pt idx="1702">
                  <c:v>1.9606758</c:v>
                </c:pt>
                <c:pt idx="1703">
                  <c:v>1.9606758</c:v>
                </c:pt>
                <c:pt idx="1704">
                  <c:v>1.5183693</c:v>
                </c:pt>
                <c:pt idx="1705">
                  <c:v>1.5183693</c:v>
                </c:pt>
                <c:pt idx="1706">
                  <c:v>1.5183693</c:v>
                </c:pt>
                <c:pt idx="1707">
                  <c:v>1.5183693</c:v>
                </c:pt>
                <c:pt idx="1708">
                  <c:v>1.5183693</c:v>
                </c:pt>
                <c:pt idx="1709">
                  <c:v>1.5183693</c:v>
                </c:pt>
                <c:pt idx="1710">
                  <c:v>1.5183693</c:v>
                </c:pt>
                <c:pt idx="1711">
                  <c:v>1.5183693</c:v>
                </c:pt>
                <c:pt idx="1712">
                  <c:v>1.5183693</c:v>
                </c:pt>
                <c:pt idx="1713">
                  <c:v>1.5183693</c:v>
                </c:pt>
                <c:pt idx="1714">
                  <c:v>1.5183693</c:v>
                </c:pt>
                <c:pt idx="1715">
                  <c:v>1.5183693</c:v>
                </c:pt>
                <c:pt idx="1716">
                  <c:v>1.5183693</c:v>
                </c:pt>
                <c:pt idx="1717">
                  <c:v>1.5183693</c:v>
                </c:pt>
                <c:pt idx="1718">
                  <c:v>1.5183693</c:v>
                </c:pt>
                <c:pt idx="1719">
                  <c:v>1.5183693</c:v>
                </c:pt>
                <c:pt idx="1720">
                  <c:v>1.5183693</c:v>
                </c:pt>
                <c:pt idx="1721">
                  <c:v>1.5183693</c:v>
                </c:pt>
                <c:pt idx="1722">
                  <c:v>1.5183693</c:v>
                </c:pt>
                <c:pt idx="1723">
                  <c:v>1.5183693</c:v>
                </c:pt>
                <c:pt idx="1724">
                  <c:v>1.5183693</c:v>
                </c:pt>
                <c:pt idx="1725">
                  <c:v>1.5183693</c:v>
                </c:pt>
                <c:pt idx="1726">
                  <c:v>1.5183693</c:v>
                </c:pt>
                <c:pt idx="1727">
                  <c:v>1.5183693</c:v>
                </c:pt>
                <c:pt idx="1728">
                  <c:v>1.5183693</c:v>
                </c:pt>
                <c:pt idx="1729">
                  <c:v>1.5183693</c:v>
                </c:pt>
                <c:pt idx="1730">
                  <c:v>1.5183693</c:v>
                </c:pt>
                <c:pt idx="1731">
                  <c:v>1.5183693</c:v>
                </c:pt>
                <c:pt idx="1732">
                  <c:v>1.5183693</c:v>
                </c:pt>
                <c:pt idx="1733">
                  <c:v>1.5183693</c:v>
                </c:pt>
                <c:pt idx="1734">
                  <c:v>1.1849247000000001</c:v>
                </c:pt>
                <c:pt idx="1735">
                  <c:v>1.1849247000000001</c:v>
                </c:pt>
                <c:pt idx="1736">
                  <c:v>1.1849247000000001</c:v>
                </c:pt>
                <c:pt idx="1737">
                  <c:v>1.1849247000000001</c:v>
                </c:pt>
                <c:pt idx="1738">
                  <c:v>1.1849247000000001</c:v>
                </c:pt>
                <c:pt idx="1739">
                  <c:v>1.1849247000000001</c:v>
                </c:pt>
                <c:pt idx="1740">
                  <c:v>1.1849247000000001</c:v>
                </c:pt>
                <c:pt idx="1741">
                  <c:v>1.1849247000000001</c:v>
                </c:pt>
                <c:pt idx="1742">
                  <c:v>1.1849247000000001</c:v>
                </c:pt>
                <c:pt idx="1743">
                  <c:v>1.1849247000000001</c:v>
                </c:pt>
                <c:pt idx="1744">
                  <c:v>1.1849247000000001</c:v>
                </c:pt>
                <c:pt idx="1745">
                  <c:v>1.1849247000000001</c:v>
                </c:pt>
                <c:pt idx="1746">
                  <c:v>1.1849247000000001</c:v>
                </c:pt>
                <c:pt idx="1747">
                  <c:v>1.1849247000000001</c:v>
                </c:pt>
                <c:pt idx="1748">
                  <c:v>1.1849247000000001</c:v>
                </c:pt>
                <c:pt idx="1749">
                  <c:v>1.1849247000000001</c:v>
                </c:pt>
                <c:pt idx="1750">
                  <c:v>1.1849247000000001</c:v>
                </c:pt>
                <c:pt idx="1751">
                  <c:v>1.1849247000000001</c:v>
                </c:pt>
                <c:pt idx="1752">
                  <c:v>1.1849247000000001</c:v>
                </c:pt>
                <c:pt idx="1753">
                  <c:v>1.1849247000000001</c:v>
                </c:pt>
                <c:pt idx="1754">
                  <c:v>1.1849247000000001</c:v>
                </c:pt>
                <c:pt idx="1755">
                  <c:v>1.1849247000000001</c:v>
                </c:pt>
                <c:pt idx="1756">
                  <c:v>1.1849247000000001</c:v>
                </c:pt>
                <c:pt idx="1757">
                  <c:v>1.1849247000000001</c:v>
                </c:pt>
                <c:pt idx="1758">
                  <c:v>1.1849247000000001</c:v>
                </c:pt>
                <c:pt idx="1759">
                  <c:v>1.1849247000000001</c:v>
                </c:pt>
                <c:pt idx="1760">
                  <c:v>1.1849247000000001</c:v>
                </c:pt>
                <c:pt idx="1761">
                  <c:v>1.1849247000000001</c:v>
                </c:pt>
                <c:pt idx="1762">
                  <c:v>1.1849247000000001</c:v>
                </c:pt>
                <c:pt idx="1763">
                  <c:v>1.1849247000000001</c:v>
                </c:pt>
                <c:pt idx="1764">
                  <c:v>1.1849247000000001</c:v>
                </c:pt>
                <c:pt idx="1765">
                  <c:v>0.96361839999999999</c:v>
                </c:pt>
                <c:pt idx="1766">
                  <c:v>0.96361839999999999</c:v>
                </c:pt>
                <c:pt idx="1767">
                  <c:v>0.96361839999999999</c:v>
                </c:pt>
                <c:pt idx="1768">
                  <c:v>0.96361839999999999</c:v>
                </c:pt>
                <c:pt idx="1769">
                  <c:v>0.96361839999999999</c:v>
                </c:pt>
                <c:pt idx="1770">
                  <c:v>0.96361839999999999</c:v>
                </c:pt>
                <c:pt idx="1771">
                  <c:v>0.96361839999999999</c:v>
                </c:pt>
                <c:pt idx="1772">
                  <c:v>0.96361839999999999</c:v>
                </c:pt>
                <c:pt idx="1773">
                  <c:v>0.96361839999999999</c:v>
                </c:pt>
                <c:pt idx="1774">
                  <c:v>0.96361839999999999</c:v>
                </c:pt>
                <c:pt idx="1775">
                  <c:v>0.96361839999999999</c:v>
                </c:pt>
                <c:pt idx="1776">
                  <c:v>0.96361839999999999</c:v>
                </c:pt>
                <c:pt idx="1777">
                  <c:v>0.96361839999999999</c:v>
                </c:pt>
                <c:pt idx="1778">
                  <c:v>0.96361839999999999</c:v>
                </c:pt>
                <c:pt idx="1779">
                  <c:v>0.96361839999999999</c:v>
                </c:pt>
                <c:pt idx="1780">
                  <c:v>0.96361839999999999</c:v>
                </c:pt>
                <c:pt idx="1781">
                  <c:v>0.96361839999999999</c:v>
                </c:pt>
                <c:pt idx="1782">
                  <c:v>0.96361839999999999</c:v>
                </c:pt>
                <c:pt idx="1783">
                  <c:v>0.96361839999999999</c:v>
                </c:pt>
                <c:pt idx="1784">
                  <c:v>0.96361839999999999</c:v>
                </c:pt>
                <c:pt idx="1785">
                  <c:v>0.96361839999999999</c:v>
                </c:pt>
                <c:pt idx="1786">
                  <c:v>0.96361839999999999</c:v>
                </c:pt>
                <c:pt idx="1787">
                  <c:v>0.96361839999999999</c:v>
                </c:pt>
                <c:pt idx="1788">
                  <c:v>0.96361839999999999</c:v>
                </c:pt>
                <c:pt idx="1789">
                  <c:v>0.96361839999999999</c:v>
                </c:pt>
                <c:pt idx="1790">
                  <c:v>0.96361839999999999</c:v>
                </c:pt>
                <c:pt idx="1791">
                  <c:v>0.96361839999999999</c:v>
                </c:pt>
                <c:pt idx="1792">
                  <c:v>0.96361839999999999</c:v>
                </c:pt>
                <c:pt idx="1793">
                  <c:v>0.96361839999999999</c:v>
                </c:pt>
                <c:pt idx="1794">
                  <c:v>0.96361839999999999</c:v>
                </c:pt>
                <c:pt idx="1795">
                  <c:v>1.237079</c:v>
                </c:pt>
                <c:pt idx="1796">
                  <c:v>1.237079</c:v>
                </c:pt>
                <c:pt idx="1797">
                  <c:v>1.237079</c:v>
                </c:pt>
                <c:pt idx="1798">
                  <c:v>1.237079</c:v>
                </c:pt>
                <c:pt idx="1799">
                  <c:v>1.237079</c:v>
                </c:pt>
                <c:pt idx="1800">
                  <c:v>1.237079</c:v>
                </c:pt>
                <c:pt idx="1801">
                  <c:v>1.237079</c:v>
                </c:pt>
                <c:pt idx="1802">
                  <c:v>1.237079</c:v>
                </c:pt>
                <c:pt idx="1803">
                  <c:v>1.237079</c:v>
                </c:pt>
                <c:pt idx="1804">
                  <c:v>1.237079</c:v>
                </c:pt>
                <c:pt idx="1805">
                  <c:v>1.237079</c:v>
                </c:pt>
                <c:pt idx="1806">
                  <c:v>1.237079</c:v>
                </c:pt>
                <c:pt idx="1807">
                  <c:v>1.237079</c:v>
                </c:pt>
                <c:pt idx="1808">
                  <c:v>1.237079</c:v>
                </c:pt>
                <c:pt idx="1809">
                  <c:v>1.237079</c:v>
                </c:pt>
                <c:pt idx="1810">
                  <c:v>1.237079</c:v>
                </c:pt>
                <c:pt idx="1811">
                  <c:v>1.237079</c:v>
                </c:pt>
                <c:pt idx="1812">
                  <c:v>1.237079</c:v>
                </c:pt>
                <c:pt idx="1813">
                  <c:v>1.237079</c:v>
                </c:pt>
                <c:pt idx="1814">
                  <c:v>1.237079</c:v>
                </c:pt>
                <c:pt idx="1815">
                  <c:v>1.237079</c:v>
                </c:pt>
                <c:pt idx="1816">
                  <c:v>1.237079</c:v>
                </c:pt>
                <c:pt idx="1817">
                  <c:v>1.237079</c:v>
                </c:pt>
                <c:pt idx="1818">
                  <c:v>1.237079</c:v>
                </c:pt>
                <c:pt idx="1819">
                  <c:v>1.237079</c:v>
                </c:pt>
                <c:pt idx="1820">
                  <c:v>1.237079</c:v>
                </c:pt>
                <c:pt idx="1821">
                  <c:v>1.237079</c:v>
                </c:pt>
                <c:pt idx="1822">
                  <c:v>1.237079</c:v>
                </c:pt>
                <c:pt idx="1823">
                  <c:v>1.237079</c:v>
                </c:pt>
                <c:pt idx="1824">
                  <c:v>1.237079</c:v>
                </c:pt>
                <c:pt idx="1825">
                  <c:v>1.237079</c:v>
                </c:pt>
                <c:pt idx="1826">
                  <c:v>1.5017328999999999</c:v>
                </c:pt>
                <c:pt idx="1827">
                  <c:v>1.5017328999999999</c:v>
                </c:pt>
                <c:pt idx="1828">
                  <c:v>1.5017328999999999</c:v>
                </c:pt>
                <c:pt idx="1829">
                  <c:v>1.5017328999999999</c:v>
                </c:pt>
                <c:pt idx="1830">
                  <c:v>1.5017328999999999</c:v>
                </c:pt>
                <c:pt idx="1831">
                  <c:v>1.5017328999999999</c:v>
                </c:pt>
                <c:pt idx="1832">
                  <c:v>1.5017328999999999</c:v>
                </c:pt>
                <c:pt idx="1833">
                  <c:v>1.5017328999999999</c:v>
                </c:pt>
                <c:pt idx="1834">
                  <c:v>1.5017328999999999</c:v>
                </c:pt>
                <c:pt idx="1835">
                  <c:v>1.5017328999999999</c:v>
                </c:pt>
                <c:pt idx="1836">
                  <c:v>1.5017328999999999</c:v>
                </c:pt>
                <c:pt idx="1837">
                  <c:v>1.5017328999999999</c:v>
                </c:pt>
                <c:pt idx="1838">
                  <c:v>1.5017328999999999</c:v>
                </c:pt>
                <c:pt idx="1839">
                  <c:v>1.5017328999999999</c:v>
                </c:pt>
                <c:pt idx="1840">
                  <c:v>1.5017328999999999</c:v>
                </c:pt>
                <c:pt idx="1841">
                  <c:v>1.5017328999999999</c:v>
                </c:pt>
                <c:pt idx="1842">
                  <c:v>1.5017328999999999</c:v>
                </c:pt>
                <c:pt idx="1843">
                  <c:v>1.5017328999999999</c:v>
                </c:pt>
                <c:pt idx="1844">
                  <c:v>1.5017328999999999</c:v>
                </c:pt>
                <c:pt idx="1845">
                  <c:v>1.5017328999999999</c:v>
                </c:pt>
                <c:pt idx="1846">
                  <c:v>1.5017328999999999</c:v>
                </c:pt>
                <c:pt idx="1847">
                  <c:v>1.5017328999999999</c:v>
                </c:pt>
                <c:pt idx="1848">
                  <c:v>1.5017328999999999</c:v>
                </c:pt>
                <c:pt idx="1849">
                  <c:v>1.5017328999999999</c:v>
                </c:pt>
                <c:pt idx="1850">
                  <c:v>1.5017328999999999</c:v>
                </c:pt>
                <c:pt idx="1851">
                  <c:v>1.5017328999999999</c:v>
                </c:pt>
                <c:pt idx="1852">
                  <c:v>1.5017328999999999</c:v>
                </c:pt>
                <c:pt idx="1853">
                  <c:v>1.5017328999999999</c:v>
                </c:pt>
                <c:pt idx="1854">
                  <c:v>1.5017328999999999</c:v>
                </c:pt>
                <c:pt idx="1855">
                  <c:v>1.5017328999999999</c:v>
                </c:pt>
                <c:pt idx="1856">
                  <c:v>1.5017328999999999</c:v>
                </c:pt>
                <c:pt idx="1857">
                  <c:v>1.5789443000000001</c:v>
                </c:pt>
                <c:pt idx="1858">
                  <c:v>1.5789443000000001</c:v>
                </c:pt>
                <c:pt idx="1859">
                  <c:v>1.5789443000000001</c:v>
                </c:pt>
                <c:pt idx="1860">
                  <c:v>1.5789443000000001</c:v>
                </c:pt>
                <c:pt idx="1861">
                  <c:v>1.5789443000000001</c:v>
                </c:pt>
                <c:pt idx="1862">
                  <c:v>1.5789443000000001</c:v>
                </c:pt>
                <c:pt idx="1863">
                  <c:v>1.5789443000000001</c:v>
                </c:pt>
                <c:pt idx="1864">
                  <c:v>1.5789443000000001</c:v>
                </c:pt>
                <c:pt idx="1865">
                  <c:v>1.5789443000000001</c:v>
                </c:pt>
                <c:pt idx="1866">
                  <c:v>1.5789443000000001</c:v>
                </c:pt>
                <c:pt idx="1867">
                  <c:v>1.5789443000000001</c:v>
                </c:pt>
                <c:pt idx="1868">
                  <c:v>1.5789443000000001</c:v>
                </c:pt>
                <c:pt idx="1869">
                  <c:v>1.5789443000000001</c:v>
                </c:pt>
                <c:pt idx="1870">
                  <c:v>1.5789443000000001</c:v>
                </c:pt>
                <c:pt idx="1871">
                  <c:v>1.5789443000000001</c:v>
                </c:pt>
                <c:pt idx="1872">
                  <c:v>1.5789443000000001</c:v>
                </c:pt>
                <c:pt idx="1873">
                  <c:v>1.5789443000000001</c:v>
                </c:pt>
                <c:pt idx="1874">
                  <c:v>1.5789443000000001</c:v>
                </c:pt>
                <c:pt idx="1875">
                  <c:v>1.5789443000000001</c:v>
                </c:pt>
                <c:pt idx="1876">
                  <c:v>1.5789443000000001</c:v>
                </c:pt>
                <c:pt idx="1877">
                  <c:v>1.5789443000000001</c:v>
                </c:pt>
                <c:pt idx="1878">
                  <c:v>1.5789443000000001</c:v>
                </c:pt>
                <c:pt idx="1879">
                  <c:v>1.5789443000000001</c:v>
                </c:pt>
                <c:pt idx="1880">
                  <c:v>1.5789443000000001</c:v>
                </c:pt>
                <c:pt idx="1881">
                  <c:v>1.5789443000000001</c:v>
                </c:pt>
                <c:pt idx="1882">
                  <c:v>1.5789443000000001</c:v>
                </c:pt>
                <c:pt idx="1883">
                  <c:v>1.5789443000000001</c:v>
                </c:pt>
                <c:pt idx="1884">
                  <c:v>1.5789443000000001</c:v>
                </c:pt>
                <c:pt idx="1885">
                  <c:v>1.1263565</c:v>
                </c:pt>
                <c:pt idx="1886">
                  <c:v>1.1263565</c:v>
                </c:pt>
                <c:pt idx="1887">
                  <c:v>1.1263565</c:v>
                </c:pt>
                <c:pt idx="1888">
                  <c:v>1.1263565</c:v>
                </c:pt>
                <c:pt idx="1889">
                  <c:v>1.1263565</c:v>
                </c:pt>
                <c:pt idx="1890">
                  <c:v>1.1263565</c:v>
                </c:pt>
                <c:pt idx="1891">
                  <c:v>1.1263565</c:v>
                </c:pt>
                <c:pt idx="1892">
                  <c:v>1.1263565</c:v>
                </c:pt>
                <c:pt idx="1893">
                  <c:v>1.1263565</c:v>
                </c:pt>
                <c:pt idx="1894">
                  <c:v>1.1263565</c:v>
                </c:pt>
                <c:pt idx="1895">
                  <c:v>1.1263565</c:v>
                </c:pt>
                <c:pt idx="1896">
                  <c:v>1.1263565</c:v>
                </c:pt>
                <c:pt idx="1897">
                  <c:v>1.1263565</c:v>
                </c:pt>
                <c:pt idx="1898">
                  <c:v>1.1263565</c:v>
                </c:pt>
                <c:pt idx="1899">
                  <c:v>1.1263565</c:v>
                </c:pt>
                <c:pt idx="1900">
                  <c:v>1.1263565</c:v>
                </c:pt>
                <c:pt idx="1901">
                  <c:v>1.1263565</c:v>
                </c:pt>
                <c:pt idx="1902">
                  <c:v>1.1263565</c:v>
                </c:pt>
                <c:pt idx="1903">
                  <c:v>1.1263565</c:v>
                </c:pt>
                <c:pt idx="1904">
                  <c:v>1.1263565</c:v>
                </c:pt>
                <c:pt idx="1905">
                  <c:v>1.1263565</c:v>
                </c:pt>
                <c:pt idx="1906">
                  <c:v>1.1263565</c:v>
                </c:pt>
                <c:pt idx="1907">
                  <c:v>1.1263565</c:v>
                </c:pt>
                <c:pt idx="1908">
                  <c:v>1.1263565</c:v>
                </c:pt>
                <c:pt idx="1909">
                  <c:v>1.1263565</c:v>
                </c:pt>
                <c:pt idx="1910">
                  <c:v>1.1263565</c:v>
                </c:pt>
                <c:pt idx="1911">
                  <c:v>1.1263565</c:v>
                </c:pt>
                <c:pt idx="1912">
                  <c:v>1.1263565</c:v>
                </c:pt>
                <c:pt idx="1913">
                  <c:v>1.1263565</c:v>
                </c:pt>
                <c:pt idx="1914">
                  <c:v>1.1263565</c:v>
                </c:pt>
                <c:pt idx="1915">
                  <c:v>1.1263565</c:v>
                </c:pt>
                <c:pt idx="1916">
                  <c:v>1.5122040999999999</c:v>
                </c:pt>
                <c:pt idx="1917">
                  <c:v>1.5122040999999999</c:v>
                </c:pt>
                <c:pt idx="1918">
                  <c:v>1.5122040999999999</c:v>
                </c:pt>
                <c:pt idx="1919">
                  <c:v>1.5122040999999999</c:v>
                </c:pt>
                <c:pt idx="1920">
                  <c:v>1.5122040999999999</c:v>
                </c:pt>
                <c:pt idx="1921">
                  <c:v>1.5122040999999999</c:v>
                </c:pt>
                <c:pt idx="1922">
                  <c:v>1.5122040999999999</c:v>
                </c:pt>
                <c:pt idx="1923">
                  <c:v>1.5122040999999999</c:v>
                </c:pt>
                <c:pt idx="1924">
                  <c:v>1.5122040999999999</c:v>
                </c:pt>
                <c:pt idx="1925">
                  <c:v>1.5122040999999999</c:v>
                </c:pt>
                <c:pt idx="1926">
                  <c:v>1.5122040999999999</c:v>
                </c:pt>
                <c:pt idx="1927">
                  <c:v>1.5122040999999999</c:v>
                </c:pt>
                <c:pt idx="1928">
                  <c:v>1.5122040999999999</c:v>
                </c:pt>
                <c:pt idx="1929">
                  <c:v>1.5122040999999999</c:v>
                </c:pt>
                <c:pt idx="1930">
                  <c:v>1.5122040999999999</c:v>
                </c:pt>
                <c:pt idx="1931">
                  <c:v>1.5122040999999999</c:v>
                </c:pt>
                <c:pt idx="1932">
                  <c:v>1.5122040999999999</c:v>
                </c:pt>
                <c:pt idx="1933">
                  <c:v>1.5122040999999999</c:v>
                </c:pt>
                <c:pt idx="1934">
                  <c:v>1.5122040999999999</c:v>
                </c:pt>
                <c:pt idx="1935">
                  <c:v>1.5122040999999999</c:v>
                </c:pt>
                <c:pt idx="1936">
                  <c:v>1.5122040999999999</c:v>
                </c:pt>
                <c:pt idx="1937">
                  <c:v>1.5122040999999999</c:v>
                </c:pt>
                <c:pt idx="1938">
                  <c:v>1.5122040999999999</c:v>
                </c:pt>
                <c:pt idx="1939">
                  <c:v>1.5122040999999999</c:v>
                </c:pt>
                <c:pt idx="1940">
                  <c:v>1.5122040999999999</c:v>
                </c:pt>
                <c:pt idx="1941">
                  <c:v>1.5122040999999999</c:v>
                </c:pt>
                <c:pt idx="1942">
                  <c:v>1.5122040999999999</c:v>
                </c:pt>
                <c:pt idx="1943">
                  <c:v>1.5122040999999999</c:v>
                </c:pt>
                <c:pt idx="1944">
                  <c:v>1.5122040999999999</c:v>
                </c:pt>
                <c:pt idx="1945">
                  <c:v>1.5122040999999999</c:v>
                </c:pt>
                <c:pt idx="1946">
                  <c:v>1.9528624999999999</c:v>
                </c:pt>
                <c:pt idx="1947">
                  <c:v>1.9528624999999999</c:v>
                </c:pt>
                <c:pt idx="1948">
                  <c:v>1.9528624999999999</c:v>
                </c:pt>
                <c:pt idx="1949">
                  <c:v>1.9528624999999999</c:v>
                </c:pt>
                <c:pt idx="1950">
                  <c:v>1.9528624999999999</c:v>
                </c:pt>
                <c:pt idx="1951">
                  <c:v>1.9528624999999999</c:v>
                </c:pt>
                <c:pt idx="1952">
                  <c:v>1.9528624999999999</c:v>
                </c:pt>
                <c:pt idx="1953">
                  <c:v>1.9528624999999999</c:v>
                </c:pt>
                <c:pt idx="1954">
                  <c:v>1.9528624999999999</c:v>
                </c:pt>
                <c:pt idx="1955">
                  <c:v>1.9528624999999999</c:v>
                </c:pt>
                <c:pt idx="1956">
                  <c:v>1.9528624999999999</c:v>
                </c:pt>
                <c:pt idx="1957">
                  <c:v>1.9528624999999999</c:v>
                </c:pt>
                <c:pt idx="1958">
                  <c:v>1.9528624999999999</c:v>
                </c:pt>
                <c:pt idx="1959">
                  <c:v>1.9528624999999999</c:v>
                </c:pt>
                <c:pt idx="1960">
                  <c:v>1.9528624999999999</c:v>
                </c:pt>
                <c:pt idx="1961">
                  <c:v>1.9528624999999999</c:v>
                </c:pt>
                <c:pt idx="1962">
                  <c:v>1.9528624999999999</c:v>
                </c:pt>
                <c:pt idx="1963">
                  <c:v>1.9528624999999999</c:v>
                </c:pt>
                <c:pt idx="1964">
                  <c:v>1.9528624999999999</c:v>
                </c:pt>
                <c:pt idx="1965">
                  <c:v>1.9528624999999999</c:v>
                </c:pt>
                <c:pt idx="1966">
                  <c:v>1.9528624999999999</c:v>
                </c:pt>
                <c:pt idx="1967">
                  <c:v>1.9528624999999999</c:v>
                </c:pt>
                <c:pt idx="1968">
                  <c:v>1.9528624999999999</c:v>
                </c:pt>
                <c:pt idx="1969">
                  <c:v>1.9528624999999999</c:v>
                </c:pt>
                <c:pt idx="1970">
                  <c:v>1.9528624999999999</c:v>
                </c:pt>
                <c:pt idx="1971">
                  <c:v>1.9528624999999999</c:v>
                </c:pt>
                <c:pt idx="1972">
                  <c:v>1.9528624999999999</c:v>
                </c:pt>
                <c:pt idx="1973">
                  <c:v>1.9528624999999999</c:v>
                </c:pt>
                <c:pt idx="1974">
                  <c:v>1.9528624999999999</c:v>
                </c:pt>
                <c:pt idx="1975">
                  <c:v>1.9528624999999999</c:v>
                </c:pt>
                <c:pt idx="1976">
                  <c:v>1.9528624999999999</c:v>
                </c:pt>
                <c:pt idx="1977">
                  <c:v>2.1271091000000002</c:v>
                </c:pt>
                <c:pt idx="1978">
                  <c:v>2.1271091000000002</c:v>
                </c:pt>
                <c:pt idx="1979">
                  <c:v>2.1271091000000002</c:v>
                </c:pt>
                <c:pt idx="1980">
                  <c:v>2.1271091000000002</c:v>
                </c:pt>
                <c:pt idx="1981">
                  <c:v>2.1271091000000002</c:v>
                </c:pt>
                <c:pt idx="1982">
                  <c:v>2.1271091000000002</c:v>
                </c:pt>
                <c:pt idx="1983">
                  <c:v>2.1271091000000002</c:v>
                </c:pt>
                <c:pt idx="1984">
                  <c:v>2.1271091000000002</c:v>
                </c:pt>
                <c:pt idx="1985">
                  <c:v>2.1271091000000002</c:v>
                </c:pt>
                <c:pt idx="1986">
                  <c:v>2.1271091000000002</c:v>
                </c:pt>
                <c:pt idx="1987">
                  <c:v>2.1271091000000002</c:v>
                </c:pt>
                <c:pt idx="1988">
                  <c:v>2.1271091000000002</c:v>
                </c:pt>
                <c:pt idx="1989">
                  <c:v>2.1271091000000002</c:v>
                </c:pt>
                <c:pt idx="1990">
                  <c:v>2.1271091000000002</c:v>
                </c:pt>
                <c:pt idx="1991">
                  <c:v>2.1271091000000002</c:v>
                </c:pt>
                <c:pt idx="1992">
                  <c:v>2.1271091000000002</c:v>
                </c:pt>
                <c:pt idx="1993">
                  <c:v>2.1271091000000002</c:v>
                </c:pt>
                <c:pt idx="1994">
                  <c:v>2.1271091000000002</c:v>
                </c:pt>
                <c:pt idx="1995">
                  <c:v>2.1271091000000002</c:v>
                </c:pt>
                <c:pt idx="1996">
                  <c:v>2.1271091000000002</c:v>
                </c:pt>
                <c:pt idx="1997">
                  <c:v>2.1271091000000002</c:v>
                </c:pt>
                <c:pt idx="1998">
                  <c:v>2.1271091000000002</c:v>
                </c:pt>
                <c:pt idx="1999">
                  <c:v>2.1271091000000002</c:v>
                </c:pt>
                <c:pt idx="2000">
                  <c:v>2.1271091000000002</c:v>
                </c:pt>
                <c:pt idx="2001">
                  <c:v>2.1271091000000002</c:v>
                </c:pt>
                <c:pt idx="2002">
                  <c:v>2.1271091000000002</c:v>
                </c:pt>
                <c:pt idx="2003">
                  <c:v>2.1271091000000002</c:v>
                </c:pt>
                <c:pt idx="2004">
                  <c:v>2.1271091000000002</c:v>
                </c:pt>
                <c:pt idx="2005">
                  <c:v>2.1271091000000002</c:v>
                </c:pt>
                <c:pt idx="2006">
                  <c:v>2.1271091000000002</c:v>
                </c:pt>
                <c:pt idx="2007">
                  <c:v>2.0723429000000002</c:v>
                </c:pt>
                <c:pt idx="2008">
                  <c:v>2.0723429000000002</c:v>
                </c:pt>
                <c:pt idx="2009">
                  <c:v>2.0723429000000002</c:v>
                </c:pt>
                <c:pt idx="2010">
                  <c:v>2.0723429000000002</c:v>
                </c:pt>
                <c:pt idx="2011">
                  <c:v>2.0723429000000002</c:v>
                </c:pt>
                <c:pt idx="2012">
                  <c:v>2.0723429000000002</c:v>
                </c:pt>
                <c:pt idx="2013">
                  <c:v>2.0723429000000002</c:v>
                </c:pt>
                <c:pt idx="2014">
                  <c:v>2.0723429000000002</c:v>
                </c:pt>
                <c:pt idx="2015">
                  <c:v>2.0723429000000002</c:v>
                </c:pt>
                <c:pt idx="2016">
                  <c:v>2.0723429000000002</c:v>
                </c:pt>
                <c:pt idx="2017">
                  <c:v>2.0723429000000002</c:v>
                </c:pt>
                <c:pt idx="2018">
                  <c:v>2.0723429000000002</c:v>
                </c:pt>
                <c:pt idx="2019">
                  <c:v>2.0723429000000002</c:v>
                </c:pt>
                <c:pt idx="2020">
                  <c:v>2.0723429000000002</c:v>
                </c:pt>
                <c:pt idx="2021">
                  <c:v>2.0723429000000002</c:v>
                </c:pt>
                <c:pt idx="2022">
                  <c:v>2.0723429000000002</c:v>
                </c:pt>
                <c:pt idx="2023">
                  <c:v>2.0723429000000002</c:v>
                </c:pt>
                <c:pt idx="2024">
                  <c:v>2.0723429000000002</c:v>
                </c:pt>
                <c:pt idx="2025">
                  <c:v>2.0723429000000002</c:v>
                </c:pt>
                <c:pt idx="2026">
                  <c:v>2.0723429000000002</c:v>
                </c:pt>
                <c:pt idx="2027">
                  <c:v>2.0723429000000002</c:v>
                </c:pt>
                <c:pt idx="2028">
                  <c:v>2.0723429000000002</c:v>
                </c:pt>
                <c:pt idx="2029">
                  <c:v>2.0723429000000002</c:v>
                </c:pt>
                <c:pt idx="2030">
                  <c:v>2.0723429000000002</c:v>
                </c:pt>
                <c:pt idx="2031">
                  <c:v>2.0723429000000002</c:v>
                </c:pt>
                <c:pt idx="2032">
                  <c:v>2.0723429000000002</c:v>
                </c:pt>
                <c:pt idx="2033">
                  <c:v>2.0723429000000002</c:v>
                </c:pt>
                <c:pt idx="2034">
                  <c:v>2.0723429000000002</c:v>
                </c:pt>
                <c:pt idx="2035">
                  <c:v>2.0723429000000002</c:v>
                </c:pt>
                <c:pt idx="2036">
                  <c:v>2.0723429000000002</c:v>
                </c:pt>
                <c:pt idx="2037">
                  <c:v>2.0723429000000002</c:v>
                </c:pt>
                <c:pt idx="2038">
                  <c:v>1.9923333000000001</c:v>
                </c:pt>
                <c:pt idx="2039">
                  <c:v>1.9923333000000001</c:v>
                </c:pt>
                <c:pt idx="2040">
                  <c:v>1.9923333000000001</c:v>
                </c:pt>
                <c:pt idx="2041">
                  <c:v>1.9923333000000001</c:v>
                </c:pt>
                <c:pt idx="2042">
                  <c:v>1.9923333000000001</c:v>
                </c:pt>
                <c:pt idx="2043">
                  <c:v>1.9923333000000001</c:v>
                </c:pt>
                <c:pt idx="2044">
                  <c:v>1.9923333000000001</c:v>
                </c:pt>
                <c:pt idx="2045">
                  <c:v>1.9923333000000001</c:v>
                </c:pt>
                <c:pt idx="2046">
                  <c:v>1.9923333000000001</c:v>
                </c:pt>
                <c:pt idx="2047">
                  <c:v>1.9923333000000001</c:v>
                </c:pt>
                <c:pt idx="2048">
                  <c:v>1.9923333000000001</c:v>
                </c:pt>
                <c:pt idx="2049">
                  <c:v>1.9923333000000001</c:v>
                </c:pt>
                <c:pt idx="2050">
                  <c:v>1.9923333000000001</c:v>
                </c:pt>
                <c:pt idx="2051">
                  <c:v>1.9923333000000001</c:v>
                </c:pt>
                <c:pt idx="2052">
                  <c:v>1.9923333000000001</c:v>
                </c:pt>
                <c:pt idx="2053">
                  <c:v>1.9923333000000001</c:v>
                </c:pt>
                <c:pt idx="2054">
                  <c:v>1.9923333000000001</c:v>
                </c:pt>
                <c:pt idx="2055">
                  <c:v>1.9923333000000001</c:v>
                </c:pt>
                <c:pt idx="2056">
                  <c:v>1.9923333000000001</c:v>
                </c:pt>
                <c:pt idx="2057">
                  <c:v>1.9923333000000001</c:v>
                </c:pt>
                <c:pt idx="2058">
                  <c:v>1.9923333000000001</c:v>
                </c:pt>
                <c:pt idx="2059">
                  <c:v>1.9923333000000001</c:v>
                </c:pt>
                <c:pt idx="2060">
                  <c:v>1.9923333000000001</c:v>
                </c:pt>
                <c:pt idx="2061">
                  <c:v>1.9923333000000001</c:v>
                </c:pt>
                <c:pt idx="2062">
                  <c:v>1.9923333000000001</c:v>
                </c:pt>
                <c:pt idx="2063">
                  <c:v>1.9923333000000001</c:v>
                </c:pt>
                <c:pt idx="2064">
                  <c:v>1.9923333000000001</c:v>
                </c:pt>
                <c:pt idx="2065">
                  <c:v>1.9923333000000001</c:v>
                </c:pt>
                <c:pt idx="2066">
                  <c:v>1.9923333000000001</c:v>
                </c:pt>
                <c:pt idx="2067">
                  <c:v>1.9923333000000001</c:v>
                </c:pt>
                <c:pt idx="2068">
                  <c:v>1.9923333000000001</c:v>
                </c:pt>
                <c:pt idx="2069">
                  <c:v>1.6996150999999999</c:v>
                </c:pt>
                <c:pt idx="2070">
                  <c:v>1.6996150999999999</c:v>
                </c:pt>
                <c:pt idx="2071">
                  <c:v>1.6996150999999999</c:v>
                </c:pt>
                <c:pt idx="2072">
                  <c:v>1.6996150999999999</c:v>
                </c:pt>
                <c:pt idx="2073">
                  <c:v>1.6996150999999999</c:v>
                </c:pt>
                <c:pt idx="2074">
                  <c:v>1.6996150999999999</c:v>
                </c:pt>
                <c:pt idx="2075">
                  <c:v>1.6996150999999999</c:v>
                </c:pt>
                <c:pt idx="2076">
                  <c:v>1.6996150999999999</c:v>
                </c:pt>
                <c:pt idx="2077">
                  <c:v>1.6996150999999999</c:v>
                </c:pt>
                <c:pt idx="2078">
                  <c:v>1.6996150999999999</c:v>
                </c:pt>
                <c:pt idx="2079">
                  <c:v>1.6996150999999999</c:v>
                </c:pt>
                <c:pt idx="2080">
                  <c:v>1.6996150999999999</c:v>
                </c:pt>
                <c:pt idx="2081">
                  <c:v>1.6996150999999999</c:v>
                </c:pt>
                <c:pt idx="2082">
                  <c:v>1.6996150999999999</c:v>
                </c:pt>
                <c:pt idx="2083">
                  <c:v>1.6996150999999999</c:v>
                </c:pt>
                <c:pt idx="2084">
                  <c:v>1.6996150999999999</c:v>
                </c:pt>
                <c:pt idx="2085">
                  <c:v>1.6996150999999999</c:v>
                </c:pt>
                <c:pt idx="2086">
                  <c:v>1.6996150999999999</c:v>
                </c:pt>
                <c:pt idx="2087">
                  <c:v>1.6996150999999999</c:v>
                </c:pt>
                <c:pt idx="2088">
                  <c:v>1.6996150999999999</c:v>
                </c:pt>
                <c:pt idx="2089">
                  <c:v>1.6996150999999999</c:v>
                </c:pt>
                <c:pt idx="2090">
                  <c:v>1.6996150999999999</c:v>
                </c:pt>
                <c:pt idx="2091">
                  <c:v>1.6996150999999999</c:v>
                </c:pt>
                <c:pt idx="2092">
                  <c:v>1.6996150999999999</c:v>
                </c:pt>
                <c:pt idx="2093">
                  <c:v>1.6996150999999999</c:v>
                </c:pt>
                <c:pt idx="2094">
                  <c:v>1.6996150999999999</c:v>
                </c:pt>
                <c:pt idx="2095">
                  <c:v>1.6996150999999999</c:v>
                </c:pt>
                <c:pt idx="2096">
                  <c:v>1.6996150999999999</c:v>
                </c:pt>
                <c:pt idx="2097">
                  <c:v>1.6996150999999999</c:v>
                </c:pt>
                <c:pt idx="2098">
                  <c:v>1.6996150999999999</c:v>
                </c:pt>
                <c:pt idx="2099">
                  <c:v>1.6579200999999999</c:v>
                </c:pt>
                <c:pt idx="2100">
                  <c:v>1.6579200999999999</c:v>
                </c:pt>
                <c:pt idx="2101">
                  <c:v>1.6579200999999999</c:v>
                </c:pt>
                <c:pt idx="2102">
                  <c:v>1.6579200999999999</c:v>
                </c:pt>
                <c:pt idx="2103">
                  <c:v>1.6579200999999999</c:v>
                </c:pt>
                <c:pt idx="2104">
                  <c:v>1.6579200999999999</c:v>
                </c:pt>
                <c:pt idx="2105">
                  <c:v>1.6579200999999999</c:v>
                </c:pt>
                <c:pt idx="2106">
                  <c:v>1.6579200999999999</c:v>
                </c:pt>
                <c:pt idx="2107">
                  <c:v>1.6579200999999999</c:v>
                </c:pt>
                <c:pt idx="2108">
                  <c:v>1.6579200999999999</c:v>
                </c:pt>
                <c:pt idx="2109">
                  <c:v>1.6579200999999999</c:v>
                </c:pt>
                <c:pt idx="2110">
                  <c:v>1.6579200999999999</c:v>
                </c:pt>
                <c:pt idx="2111">
                  <c:v>1.6579200999999999</c:v>
                </c:pt>
                <c:pt idx="2112">
                  <c:v>1.6579200999999999</c:v>
                </c:pt>
                <c:pt idx="2113">
                  <c:v>1.6579200999999999</c:v>
                </c:pt>
                <c:pt idx="2114">
                  <c:v>1.6579200999999999</c:v>
                </c:pt>
                <c:pt idx="2115">
                  <c:v>1.6579200999999999</c:v>
                </c:pt>
                <c:pt idx="2116">
                  <c:v>1.6579200999999999</c:v>
                </c:pt>
                <c:pt idx="2117">
                  <c:v>1.6579200999999999</c:v>
                </c:pt>
                <c:pt idx="2118">
                  <c:v>1.6579200999999999</c:v>
                </c:pt>
                <c:pt idx="2119">
                  <c:v>1.6579200999999999</c:v>
                </c:pt>
                <c:pt idx="2120">
                  <c:v>1.6579200999999999</c:v>
                </c:pt>
                <c:pt idx="2121">
                  <c:v>1.6579200999999999</c:v>
                </c:pt>
                <c:pt idx="2122">
                  <c:v>1.6579200999999999</c:v>
                </c:pt>
                <c:pt idx="2123">
                  <c:v>1.6579200999999999</c:v>
                </c:pt>
                <c:pt idx="2124">
                  <c:v>1.6579200999999999</c:v>
                </c:pt>
                <c:pt idx="2125">
                  <c:v>1.6579200999999999</c:v>
                </c:pt>
                <c:pt idx="2126">
                  <c:v>1.6579200999999999</c:v>
                </c:pt>
                <c:pt idx="2127">
                  <c:v>1.6579200999999999</c:v>
                </c:pt>
                <c:pt idx="2128">
                  <c:v>1.6579200999999999</c:v>
                </c:pt>
                <c:pt idx="2129">
                  <c:v>1.6579200999999999</c:v>
                </c:pt>
                <c:pt idx="2130">
                  <c:v>1.6643325</c:v>
                </c:pt>
                <c:pt idx="2131">
                  <c:v>1.6643325</c:v>
                </c:pt>
                <c:pt idx="2132">
                  <c:v>1.6643325</c:v>
                </c:pt>
                <c:pt idx="2133">
                  <c:v>1.6643325</c:v>
                </c:pt>
                <c:pt idx="2134">
                  <c:v>1.6643325</c:v>
                </c:pt>
                <c:pt idx="2135">
                  <c:v>1.6643325</c:v>
                </c:pt>
                <c:pt idx="2136">
                  <c:v>1.6643325</c:v>
                </c:pt>
                <c:pt idx="2137">
                  <c:v>1.6643325</c:v>
                </c:pt>
                <c:pt idx="2138">
                  <c:v>1.6643325</c:v>
                </c:pt>
                <c:pt idx="2139">
                  <c:v>1.6643325</c:v>
                </c:pt>
                <c:pt idx="2140">
                  <c:v>1.6643325</c:v>
                </c:pt>
                <c:pt idx="2141">
                  <c:v>1.6643325</c:v>
                </c:pt>
                <c:pt idx="2142">
                  <c:v>1.6643325</c:v>
                </c:pt>
                <c:pt idx="2143">
                  <c:v>1.6643325</c:v>
                </c:pt>
                <c:pt idx="2144">
                  <c:v>1.6643325</c:v>
                </c:pt>
                <c:pt idx="2145">
                  <c:v>1.6643325</c:v>
                </c:pt>
                <c:pt idx="2146">
                  <c:v>1.6643325</c:v>
                </c:pt>
                <c:pt idx="2147">
                  <c:v>1.6643325</c:v>
                </c:pt>
                <c:pt idx="2148">
                  <c:v>1.6643325</c:v>
                </c:pt>
                <c:pt idx="2149">
                  <c:v>1.6643325</c:v>
                </c:pt>
                <c:pt idx="2150">
                  <c:v>1.6643325</c:v>
                </c:pt>
                <c:pt idx="2151">
                  <c:v>1.6643325</c:v>
                </c:pt>
                <c:pt idx="2152">
                  <c:v>1.6643325</c:v>
                </c:pt>
                <c:pt idx="2153">
                  <c:v>1.6643325</c:v>
                </c:pt>
                <c:pt idx="2154">
                  <c:v>1.6643325</c:v>
                </c:pt>
                <c:pt idx="2155">
                  <c:v>1.6643325</c:v>
                </c:pt>
                <c:pt idx="2156">
                  <c:v>1.6643325</c:v>
                </c:pt>
                <c:pt idx="2157">
                  <c:v>1.6643325</c:v>
                </c:pt>
                <c:pt idx="2158">
                  <c:v>1.6643325</c:v>
                </c:pt>
                <c:pt idx="2159">
                  <c:v>1.6643325</c:v>
                </c:pt>
                <c:pt idx="2160">
                  <c:v>1.3223554</c:v>
                </c:pt>
                <c:pt idx="2161">
                  <c:v>1.3223554</c:v>
                </c:pt>
                <c:pt idx="2162">
                  <c:v>1.3223554</c:v>
                </c:pt>
                <c:pt idx="2163">
                  <c:v>1.3223554</c:v>
                </c:pt>
                <c:pt idx="2164">
                  <c:v>1.3223554</c:v>
                </c:pt>
                <c:pt idx="2165">
                  <c:v>1.3223554</c:v>
                </c:pt>
                <c:pt idx="2166">
                  <c:v>1.3223554</c:v>
                </c:pt>
                <c:pt idx="2167">
                  <c:v>1.3223554</c:v>
                </c:pt>
                <c:pt idx="2168">
                  <c:v>1.3223554</c:v>
                </c:pt>
                <c:pt idx="2169">
                  <c:v>1.3223554</c:v>
                </c:pt>
                <c:pt idx="2170">
                  <c:v>1.3223554</c:v>
                </c:pt>
                <c:pt idx="2171">
                  <c:v>1.3223554</c:v>
                </c:pt>
                <c:pt idx="2172">
                  <c:v>1.3223554</c:v>
                </c:pt>
                <c:pt idx="2173">
                  <c:v>1.3223554</c:v>
                </c:pt>
                <c:pt idx="2174">
                  <c:v>1.3223554</c:v>
                </c:pt>
                <c:pt idx="2175">
                  <c:v>1.3223554</c:v>
                </c:pt>
                <c:pt idx="2176">
                  <c:v>1.3223554</c:v>
                </c:pt>
                <c:pt idx="2177">
                  <c:v>1.3223554</c:v>
                </c:pt>
                <c:pt idx="2178">
                  <c:v>1.3223554</c:v>
                </c:pt>
                <c:pt idx="2179">
                  <c:v>1.3223554</c:v>
                </c:pt>
                <c:pt idx="2180">
                  <c:v>1.3223554</c:v>
                </c:pt>
                <c:pt idx="2181">
                  <c:v>1.3223554</c:v>
                </c:pt>
                <c:pt idx="2182">
                  <c:v>1.3223554</c:v>
                </c:pt>
                <c:pt idx="2183">
                  <c:v>1.3223554</c:v>
                </c:pt>
                <c:pt idx="2184">
                  <c:v>1.3223554</c:v>
                </c:pt>
                <c:pt idx="2185">
                  <c:v>1.3223554</c:v>
                </c:pt>
                <c:pt idx="2186">
                  <c:v>1.3223554</c:v>
                </c:pt>
                <c:pt idx="2187">
                  <c:v>1.3223554</c:v>
                </c:pt>
                <c:pt idx="2188">
                  <c:v>1.3223554</c:v>
                </c:pt>
                <c:pt idx="2189">
                  <c:v>1.3223554</c:v>
                </c:pt>
                <c:pt idx="2190">
                  <c:v>1.3223554</c:v>
                </c:pt>
                <c:pt idx="2191">
                  <c:v>0.75649314999999995</c:v>
                </c:pt>
                <c:pt idx="2192">
                  <c:v>0.75649314999999995</c:v>
                </c:pt>
                <c:pt idx="2193">
                  <c:v>0.75649314999999995</c:v>
                </c:pt>
                <c:pt idx="2194">
                  <c:v>0.75649314999999995</c:v>
                </c:pt>
                <c:pt idx="2195">
                  <c:v>0.75649314999999995</c:v>
                </c:pt>
                <c:pt idx="2196">
                  <c:v>0.75649314999999995</c:v>
                </c:pt>
                <c:pt idx="2197">
                  <c:v>0.75649314999999995</c:v>
                </c:pt>
                <c:pt idx="2198">
                  <c:v>0.75649314999999995</c:v>
                </c:pt>
                <c:pt idx="2199">
                  <c:v>0.75649314999999995</c:v>
                </c:pt>
                <c:pt idx="2200">
                  <c:v>0.75649314999999995</c:v>
                </c:pt>
                <c:pt idx="2201">
                  <c:v>0.75649314999999995</c:v>
                </c:pt>
                <c:pt idx="2202">
                  <c:v>0.75649314999999995</c:v>
                </c:pt>
                <c:pt idx="2203">
                  <c:v>0.75649314999999995</c:v>
                </c:pt>
                <c:pt idx="2204">
                  <c:v>0.75649314999999995</c:v>
                </c:pt>
                <c:pt idx="2205">
                  <c:v>0.75649314999999995</c:v>
                </c:pt>
                <c:pt idx="2206">
                  <c:v>0.75649314999999995</c:v>
                </c:pt>
                <c:pt idx="2207">
                  <c:v>0.75649314999999995</c:v>
                </c:pt>
                <c:pt idx="2208">
                  <c:v>0.75649314999999995</c:v>
                </c:pt>
                <c:pt idx="2209">
                  <c:v>0.75649314999999995</c:v>
                </c:pt>
                <c:pt idx="2210">
                  <c:v>0.75649314999999995</c:v>
                </c:pt>
                <c:pt idx="2211">
                  <c:v>0.75649314999999995</c:v>
                </c:pt>
                <c:pt idx="2212">
                  <c:v>0.75649314999999995</c:v>
                </c:pt>
                <c:pt idx="2213">
                  <c:v>0.75649314999999995</c:v>
                </c:pt>
                <c:pt idx="2214">
                  <c:v>0.75649314999999995</c:v>
                </c:pt>
                <c:pt idx="2215">
                  <c:v>0.75649314999999995</c:v>
                </c:pt>
                <c:pt idx="2216">
                  <c:v>0.75649314999999995</c:v>
                </c:pt>
                <c:pt idx="2217">
                  <c:v>0.75649314999999995</c:v>
                </c:pt>
                <c:pt idx="2218">
                  <c:v>0.75649314999999995</c:v>
                </c:pt>
                <c:pt idx="2219">
                  <c:v>0.75649314999999995</c:v>
                </c:pt>
                <c:pt idx="2220">
                  <c:v>0.75649314999999995</c:v>
                </c:pt>
                <c:pt idx="2221">
                  <c:v>0.75649314999999995</c:v>
                </c:pt>
                <c:pt idx="2222">
                  <c:v>-8.9346536000000004E-2</c:v>
                </c:pt>
                <c:pt idx="2223">
                  <c:v>-8.9346536000000004E-2</c:v>
                </c:pt>
                <c:pt idx="2224">
                  <c:v>-8.9346536000000004E-2</c:v>
                </c:pt>
                <c:pt idx="2225">
                  <c:v>-8.9346536000000004E-2</c:v>
                </c:pt>
                <c:pt idx="2226">
                  <c:v>-8.9346536000000004E-2</c:v>
                </c:pt>
                <c:pt idx="2227">
                  <c:v>-8.9346536000000004E-2</c:v>
                </c:pt>
                <c:pt idx="2228">
                  <c:v>-8.9346536000000004E-2</c:v>
                </c:pt>
                <c:pt idx="2229">
                  <c:v>-8.9346536000000004E-2</c:v>
                </c:pt>
                <c:pt idx="2230">
                  <c:v>-8.9346536000000004E-2</c:v>
                </c:pt>
                <c:pt idx="2231">
                  <c:v>-8.9346536000000004E-2</c:v>
                </c:pt>
                <c:pt idx="2232">
                  <c:v>-8.9346536000000004E-2</c:v>
                </c:pt>
                <c:pt idx="2233">
                  <c:v>-8.9346536000000004E-2</c:v>
                </c:pt>
                <c:pt idx="2234">
                  <c:v>-8.9346536000000004E-2</c:v>
                </c:pt>
                <c:pt idx="2235">
                  <c:v>-8.9346536000000004E-2</c:v>
                </c:pt>
                <c:pt idx="2236">
                  <c:v>-8.9346536000000004E-2</c:v>
                </c:pt>
                <c:pt idx="2237">
                  <c:v>-8.9346536000000004E-2</c:v>
                </c:pt>
                <c:pt idx="2238">
                  <c:v>-8.9346536000000004E-2</c:v>
                </c:pt>
                <c:pt idx="2239">
                  <c:v>-8.9346536000000004E-2</c:v>
                </c:pt>
                <c:pt idx="2240">
                  <c:v>-8.9346536000000004E-2</c:v>
                </c:pt>
                <c:pt idx="2241">
                  <c:v>-8.9346536000000004E-2</c:v>
                </c:pt>
                <c:pt idx="2242">
                  <c:v>-8.9346536000000004E-2</c:v>
                </c:pt>
                <c:pt idx="2243">
                  <c:v>-8.9346536000000004E-2</c:v>
                </c:pt>
                <c:pt idx="2244">
                  <c:v>-8.9346536000000004E-2</c:v>
                </c:pt>
                <c:pt idx="2245">
                  <c:v>-8.9346536000000004E-2</c:v>
                </c:pt>
                <c:pt idx="2246">
                  <c:v>-8.9346536000000004E-2</c:v>
                </c:pt>
                <c:pt idx="2247">
                  <c:v>-8.9346536000000004E-2</c:v>
                </c:pt>
                <c:pt idx="2248">
                  <c:v>-8.9346536000000004E-2</c:v>
                </c:pt>
                <c:pt idx="2249">
                  <c:v>-8.9346536000000004E-2</c:v>
                </c:pt>
                <c:pt idx="2250">
                  <c:v>-2.5135425999999999E-2</c:v>
                </c:pt>
                <c:pt idx="2251">
                  <c:v>-2.5135425999999999E-2</c:v>
                </c:pt>
                <c:pt idx="2252">
                  <c:v>-2.5135425999999999E-2</c:v>
                </c:pt>
                <c:pt idx="2253">
                  <c:v>-2.5135425999999999E-2</c:v>
                </c:pt>
                <c:pt idx="2254">
                  <c:v>-2.5135425999999999E-2</c:v>
                </c:pt>
                <c:pt idx="2255">
                  <c:v>-2.5135425999999999E-2</c:v>
                </c:pt>
                <c:pt idx="2256">
                  <c:v>-2.5135425999999999E-2</c:v>
                </c:pt>
                <c:pt idx="2257">
                  <c:v>-2.5135425999999999E-2</c:v>
                </c:pt>
                <c:pt idx="2258">
                  <c:v>-2.5135425999999999E-2</c:v>
                </c:pt>
                <c:pt idx="2259">
                  <c:v>-2.5135425999999999E-2</c:v>
                </c:pt>
                <c:pt idx="2260">
                  <c:v>-2.5135425999999999E-2</c:v>
                </c:pt>
                <c:pt idx="2261">
                  <c:v>-2.5135425999999999E-2</c:v>
                </c:pt>
                <c:pt idx="2262">
                  <c:v>-2.5135425999999999E-2</c:v>
                </c:pt>
                <c:pt idx="2263">
                  <c:v>-2.5135425999999999E-2</c:v>
                </c:pt>
                <c:pt idx="2264">
                  <c:v>-2.5135425999999999E-2</c:v>
                </c:pt>
                <c:pt idx="2265">
                  <c:v>-2.5135425999999999E-2</c:v>
                </c:pt>
                <c:pt idx="2266">
                  <c:v>-2.5135425999999999E-2</c:v>
                </c:pt>
                <c:pt idx="2267">
                  <c:v>-2.5135425999999999E-2</c:v>
                </c:pt>
                <c:pt idx="2268">
                  <c:v>-2.5135425999999999E-2</c:v>
                </c:pt>
                <c:pt idx="2269">
                  <c:v>-2.5135425999999999E-2</c:v>
                </c:pt>
                <c:pt idx="2270">
                  <c:v>-2.5135425999999999E-2</c:v>
                </c:pt>
                <c:pt idx="2271">
                  <c:v>-2.5135425999999999E-2</c:v>
                </c:pt>
                <c:pt idx="2272">
                  <c:v>-2.5135425999999999E-2</c:v>
                </c:pt>
                <c:pt idx="2273">
                  <c:v>-2.5135425999999999E-2</c:v>
                </c:pt>
                <c:pt idx="2274">
                  <c:v>-2.5135425999999999E-2</c:v>
                </c:pt>
                <c:pt idx="2275">
                  <c:v>-2.5135425999999999E-2</c:v>
                </c:pt>
                <c:pt idx="2276">
                  <c:v>-2.5135425999999999E-2</c:v>
                </c:pt>
                <c:pt idx="2277">
                  <c:v>-2.5135425999999999E-2</c:v>
                </c:pt>
                <c:pt idx="2278">
                  <c:v>-2.5135425999999999E-2</c:v>
                </c:pt>
                <c:pt idx="2279">
                  <c:v>-2.5135425999999999E-2</c:v>
                </c:pt>
                <c:pt idx="2280">
                  <c:v>-2.5135425999999999E-2</c:v>
                </c:pt>
                <c:pt idx="2281">
                  <c:v>-7.3638014000000002E-2</c:v>
                </c:pt>
                <c:pt idx="2282">
                  <c:v>-7.3638014000000002E-2</c:v>
                </c:pt>
                <c:pt idx="2283">
                  <c:v>-7.3638014000000002E-2</c:v>
                </c:pt>
                <c:pt idx="2284">
                  <c:v>-7.3638014000000002E-2</c:v>
                </c:pt>
                <c:pt idx="2285">
                  <c:v>-7.3638014000000002E-2</c:v>
                </c:pt>
                <c:pt idx="2286">
                  <c:v>-7.3638014000000002E-2</c:v>
                </c:pt>
                <c:pt idx="2287">
                  <c:v>-7.3638014000000002E-2</c:v>
                </c:pt>
                <c:pt idx="2288">
                  <c:v>-7.3638014000000002E-2</c:v>
                </c:pt>
                <c:pt idx="2289">
                  <c:v>-7.3638014000000002E-2</c:v>
                </c:pt>
                <c:pt idx="2290">
                  <c:v>-7.3638014000000002E-2</c:v>
                </c:pt>
                <c:pt idx="2291">
                  <c:v>-7.3638014000000002E-2</c:v>
                </c:pt>
                <c:pt idx="2292">
                  <c:v>-7.3638014000000002E-2</c:v>
                </c:pt>
                <c:pt idx="2293">
                  <c:v>-7.3638014000000002E-2</c:v>
                </c:pt>
                <c:pt idx="2294">
                  <c:v>-7.3638014000000002E-2</c:v>
                </c:pt>
                <c:pt idx="2295">
                  <c:v>-7.3638014000000002E-2</c:v>
                </c:pt>
                <c:pt idx="2296">
                  <c:v>-7.3638014000000002E-2</c:v>
                </c:pt>
                <c:pt idx="2297">
                  <c:v>-7.3638014000000002E-2</c:v>
                </c:pt>
                <c:pt idx="2298">
                  <c:v>-7.3638014000000002E-2</c:v>
                </c:pt>
                <c:pt idx="2299">
                  <c:v>-7.3638014000000002E-2</c:v>
                </c:pt>
                <c:pt idx="2300">
                  <c:v>-7.3638014000000002E-2</c:v>
                </c:pt>
                <c:pt idx="2301">
                  <c:v>-7.3638014000000002E-2</c:v>
                </c:pt>
                <c:pt idx="2302">
                  <c:v>-7.3638014000000002E-2</c:v>
                </c:pt>
                <c:pt idx="2303">
                  <c:v>-7.3638014000000002E-2</c:v>
                </c:pt>
                <c:pt idx="2304">
                  <c:v>-7.3638014000000002E-2</c:v>
                </c:pt>
                <c:pt idx="2305">
                  <c:v>-7.3638014000000002E-2</c:v>
                </c:pt>
                <c:pt idx="2306">
                  <c:v>-7.3638014000000002E-2</c:v>
                </c:pt>
                <c:pt idx="2307">
                  <c:v>-7.3638014000000002E-2</c:v>
                </c:pt>
                <c:pt idx="2308">
                  <c:v>-7.3638014000000002E-2</c:v>
                </c:pt>
                <c:pt idx="2309">
                  <c:v>-7.3638014000000002E-2</c:v>
                </c:pt>
                <c:pt idx="2310">
                  <c:v>-7.3638014000000002E-2</c:v>
                </c:pt>
                <c:pt idx="2311">
                  <c:v>-0.19952264</c:v>
                </c:pt>
                <c:pt idx="2312">
                  <c:v>-0.19952264</c:v>
                </c:pt>
                <c:pt idx="2313">
                  <c:v>-0.19952264</c:v>
                </c:pt>
                <c:pt idx="2314">
                  <c:v>-0.19952264</c:v>
                </c:pt>
                <c:pt idx="2315">
                  <c:v>-0.19952264</c:v>
                </c:pt>
                <c:pt idx="2316">
                  <c:v>-0.19952264</c:v>
                </c:pt>
                <c:pt idx="2317">
                  <c:v>-0.19952264</c:v>
                </c:pt>
                <c:pt idx="2318">
                  <c:v>-0.19952264</c:v>
                </c:pt>
                <c:pt idx="2319">
                  <c:v>-0.19952264</c:v>
                </c:pt>
                <c:pt idx="2320">
                  <c:v>-0.19952264</c:v>
                </c:pt>
                <c:pt idx="2321">
                  <c:v>-0.19952264</c:v>
                </c:pt>
                <c:pt idx="2322">
                  <c:v>-0.19952264</c:v>
                </c:pt>
                <c:pt idx="2323">
                  <c:v>-0.19952264</c:v>
                </c:pt>
                <c:pt idx="2324">
                  <c:v>-0.19952264</c:v>
                </c:pt>
                <c:pt idx="2325">
                  <c:v>-0.19952264</c:v>
                </c:pt>
                <c:pt idx="2326">
                  <c:v>-0.19952264</c:v>
                </c:pt>
                <c:pt idx="2327">
                  <c:v>-0.19952264</c:v>
                </c:pt>
                <c:pt idx="2328">
                  <c:v>-0.19952264</c:v>
                </c:pt>
                <c:pt idx="2329">
                  <c:v>-0.19952264</c:v>
                </c:pt>
                <c:pt idx="2330">
                  <c:v>-0.19952264</c:v>
                </c:pt>
                <c:pt idx="2331">
                  <c:v>-0.19952264</c:v>
                </c:pt>
                <c:pt idx="2332">
                  <c:v>-0.19952264</c:v>
                </c:pt>
                <c:pt idx="2333">
                  <c:v>-0.19952264</c:v>
                </c:pt>
                <c:pt idx="2334">
                  <c:v>-0.19952264</c:v>
                </c:pt>
                <c:pt idx="2335">
                  <c:v>-0.19952264</c:v>
                </c:pt>
                <c:pt idx="2336">
                  <c:v>-0.19952264</c:v>
                </c:pt>
                <c:pt idx="2337">
                  <c:v>-0.19952264</c:v>
                </c:pt>
                <c:pt idx="2338">
                  <c:v>-0.19952264</c:v>
                </c:pt>
                <c:pt idx="2339">
                  <c:v>-0.19952264</c:v>
                </c:pt>
                <c:pt idx="2340">
                  <c:v>-0.19952264</c:v>
                </c:pt>
                <c:pt idx="2341">
                  <c:v>-0.19952264</c:v>
                </c:pt>
                <c:pt idx="2342">
                  <c:v>-3.9930128000000002E-2</c:v>
                </c:pt>
                <c:pt idx="2343">
                  <c:v>-3.9930128000000002E-2</c:v>
                </c:pt>
                <c:pt idx="2344">
                  <c:v>-3.9930128000000002E-2</c:v>
                </c:pt>
                <c:pt idx="2345">
                  <c:v>-3.9930128000000002E-2</c:v>
                </c:pt>
                <c:pt idx="2346">
                  <c:v>-3.9930128000000002E-2</c:v>
                </c:pt>
                <c:pt idx="2347">
                  <c:v>-3.9930128000000002E-2</c:v>
                </c:pt>
                <c:pt idx="2348">
                  <c:v>-3.9930128000000002E-2</c:v>
                </c:pt>
                <c:pt idx="2349">
                  <c:v>-3.9930128000000002E-2</c:v>
                </c:pt>
                <c:pt idx="2350">
                  <c:v>-3.9930128000000002E-2</c:v>
                </c:pt>
                <c:pt idx="2351">
                  <c:v>-3.9930128000000002E-2</c:v>
                </c:pt>
                <c:pt idx="2352">
                  <c:v>-3.9930128000000002E-2</c:v>
                </c:pt>
                <c:pt idx="2353">
                  <c:v>-3.9930128000000002E-2</c:v>
                </c:pt>
                <c:pt idx="2354">
                  <c:v>-3.9930128000000002E-2</c:v>
                </c:pt>
                <c:pt idx="2355">
                  <c:v>-3.9930128000000002E-2</c:v>
                </c:pt>
                <c:pt idx="2356">
                  <c:v>-3.9930128000000002E-2</c:v>
                </c:pt>
                <c:pt idx="2357">
                  <c:v>-3.9930128000000002E-2</c:v>
                </c:pt>
                <c:pt idx="2358">
                  <c:v>-3.9930128000000002E-2</c:v>
                </c:pt>
                <c:pt idx="2359">
                  <c:v>-3.9930128000000002E-2</c:v>
                </c:pt>
                <c:pt idx="2360">
                  <c:v>-3.9930128000000002E-2</c:v>
                </c:pt>
                <c:pt idx="2361">
                  <c:v>-3.9930128000000002E-2</c:v>
                </c:pt>
                <c:pt idx="2362">
                  <c:v>-3.9930128000000002E-2</c:v>
                </c:pt>
                <c:pt idx="2363">
                  <c:v>-3.9930128000000002E-2</c:v>
                </c:pt>
                <c:pt idx="2364">
                  <c:v>-3.9930128000000002E-2</c:v>
                </c:pt>
                <c:pt idx="2365">
                  <c:v>-3.9930128000000002E-2</c:v>
                </c:pt>
                <c:pt idx="2366">
                  <c:v>-3.9930128000000002E-2</c:v>
                </c:pt>
                <c:pt idx="2367">
                  <c:v>-3.9930128000000002E-2</c:v>
                </c:pt>
                <c:pt idx="2368">
                  <c:v>-3.9930128000000002E-2</c:v>
                </c:pt>
                <c:pt idx="2369">
                  <c:v>-3.9930128000000002E-2</c:v>
                </c:pt>
                <c:pt idx="2370">
                  <c:v>-3.9930128000000002E-2</c:v>
                </c:pt>
                <c:pt idx="2371">
                  <c:v>-3.9930128000000002E-2</c:v>
                </c:pt>
                <c:pt idx="2372">
                  <c:v>0.12377220999999999</c:v>
                </c:pt>
                <c:pt idx="2373">
                  <c:v>0.12377220999999999</c:v>
                </c:pt>
                <c:pt idx="2374">
                  <c:v>0.12377220999999999</c:v>
                </c:pt>
                <c:pt idx="2375">
                  <c:v>0.12377220999999999</c:v>
                </c:pt>
                <c:pt idx="2376">
                  <c:v>0.12377220999999999</c:v>
                </c:pt>
                <c:pt idx="2377">
                  <c:v>0.12377220999999999</c:v>
                </c:pt>
                <c:pt idx="2378">
                  <c:v>0.12377220999999999</c:v>
                </c:pt>
                <c:pt idx="2379">
                  <c:v>0.12377220999999999</c:v>
                </c:pt>
                <c:pt idx="2380">
                  <c:v>0.12377220999999999</c:v>
                </c:pt>
                <c:pt idx="2381">
                  <c:v>0.12377220999999999</c:v>
                </c:pt>
                <c:pt idx="2382">
                  <c:v>0.12377220999999999</c:v>
                </c:pt>
                <c:pt idx="2383">
                  <c:v>0.12377220999999999</c:v>
                </c:pt>
                <c:pt idx="2384">
                  <c:v>0.12377220999999999</c:v>
                </c:pt>
                <c:pt idx="2385">
                  <c:v>0.12377220999999999</c:v>
                </c:pt>
                <c:pt idx="2386">
                  <c:v>0.12377220999999999</c:v>
                </c:pt>
                <c:pt idx="2387">
                  <c:v>0.12377220999999999</c:v>
                </c:pt>
                <c:pt idx="2388">
                  <c:v>0.12377220999999999</c:v>
                </c:pt>
                <c:pt idx="2389">
                  <c:v>0.12377220999999999</c:v>
                </c:pt>
                <c:pt idx="2390">
                  <c:v>0.12377220999999999</c:v>
                </c:pt>
                <c:pt idx="2391">
                  <c:v>0.12377220999999999</c:v>
                </c:pt>
                <c:pt idx="2392">
                  <c:v>0.12377220999999999</c:v>
                </c:pt>
                <c:pt idx="2393">
                  <c:v>0.12377220999999999</c:v>
                </c:pt>
                <c:pt idx="2394">
                  <c:v>0.12377220999999999</c:v>
                </c:pt>
                <c:pt idx="2395">
                  <c:v>0.12377220999999999</c:v>
                </c:pt>
                <c:pt idx="2396">
                  <c:v>0.12377220999999999</c:v>
                </c:pt>
                <c:pt idx="2397">
                  <c:v>0.12377220999999999</c:v>
                </c:pt>
                <c:pt idx="2398">
                  <c:v>0.12377220999999999</c:v>
                </c:pt>
                <c:pt idx="2399">
                  <c:v>0.12377220999999999</c:v>
                </c:pt>
                <c:pt idx="2400">
                  <c:v>0.12377220999999999</c:v>
                </c:pt>
                <c:pt idx="2401">
                  <c:v>0.12377220999999999</c:v>
                </c:pt>
                <c:pt idx="2402">
                  <c:v>0.12377220999999999</c:v>
                </c:pt>
                <c:pt idx="2403">
                  <c:v>0.1695739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57-4668-A31C-4255FB7AF460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Online CPI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Sheet1!$B$186:$B$2589</c:f>
              <c:numCache>
                <c:formatCode>m/d/yyyy</c:formatCode>
                <c:ptCount val="2404"/>
                <c:pt idx="0">
                  <c:v>39814</c:v>
                </c:pt>
                <c:pt idx="1">
                  <c:v>39815</c:v>
                </c:pt>
                <c:pt idx="2">
                  <c:v>39816</c:v>
                </c:pt>
                <c:pt idx="3">
                  <c:v>39817</c:v>
                </c:pt>
                <c:pt idx="4">
                  <c:v>39818</c:v>
                </c:pt>
                <c:pt idx="5">
                  <c:v>39819</c:v>
                </c:pt>
                <c:pt idx="6">
                  <c:v>39820</c:v>
                </c:pt>
                <c:pt idx="7">
                  <c:v>39821</c:v>
                </c:pt>
                <c:pt idx="8">
                  <c:v>39822</c:v>
                </c:pt>
                <c:pt idx="9">
                  <c:v>39823</c:v>
                </c:pt>
                <c:pt idx="10">
                  <c:v>39824</c:v>
                </c:pt>
                <c:pt idx="11">
                  <c:v>39825</c:v>
                </c:pt>
                <c:pt idx="12">
                  <c:v>39826</c:v>
                </c:pt>
                <c:pt idx="13">
                  <c:v>39827</c:v>
                </c:pt>
                <c:pt idx="14">
                  <c:v>39828</c:v>
                </c:pt>
                <c:pt idx="15">
                  <c:v>39829</c:v>
                </c:pt>
                <c:pt idx="16">
                  <c:v>39830</c:v>
                </c:pt>
                <c:pt idx="17">
                  <c:v>39831</c:v>
                </c:pt>
                <c:pt idx="18">
                  <c:v>39832</c:v>
                </c:pt>
                <c:pt idx="19">
                  <c:v>39833</c:v>
                </c:pt>
                <c:pt idx="20">
                  <c:v>39834</c:v>
                </c:pt>
                <c:pt idx="21">
                  <c:v>39835</c:v>
                </c:pt>
                <c:pt idx="22">
                  <c:v>39836</c:v>
                </c:pt>
                <c:pt idx="23">
                  <c:v>39837</c:v>
                </c:pt>
                <c:pt idx="24">
                  <c:v>39838</c:v>
                </c:pt>
                <c:pt idx="25">
                  <c:v>39839</c:v>
                </c:pt>
                <c:pt idx="26">
                  <c:v>39840</c:v>
                </c:pt>
                <c:pt idx="27">
                  <c:v>39841</c:v>
                </c:pt>
                <c:pt idx="28">
                  <c:v>39842</c:v>
                </c:pt>
                <c:pt idx="29">
                  <c:v>39843</c:v>
                </c:pt>
                <c:pt idx="30">
                  <c:v>39844</c:v>
                </c:pt>
                <c:pt idx="31">
                  <c:v>39845</c:v>
                </c:pt>
                <c:pt idx="32">
                  <c:v>39846</c:v>
                </c:pt>
                <c:pt idx="33">
                  <c:v>39847</c:v>
                </c:pt>
                <c:pt idx="34">
                  <c:v>39848</c:v>
                </c:pt>
                <c:pt idx="35">
                  <c:v>39849</c:v>
                </c:pt>
                <c:pt idx="36">
                  <c:v>39850</c:v>
                </c:pt>
                <c:pt idx="37">
                  <c:v>39851</c:v>
                </c:pt>
                <c:pt idx="38">
                  <c:v>39852</c:v>
                </c:pt>
                <c:pt idx="39">
                  <c:v>39853</c:v>
                </c:pt>
                <c:pt idx="40">
                  <c:v>39854</c:v>
                </c:pt>
                <c:pt idx="41">
                  <c:v>39855</c:v>
                </c:pt>
                <c:pt idx="42">
                  <c:v>39856</c:v>
                </c:pt>
                <c:pt idx="43">
                  <c:v>39857</c:v>
                </c:pt>
                <c:pt idx="44">
                  <c:v>39858</c:v>
                </c:pt>
                <c:pt idx="45">
                  <c:v>39859</c:v>
                </c:pt>
                <c:pt idx="46">
                  <c:v>39860</c:v>
                </c:pt>
                <c:pt idx="47">
                  <c:v>39861</c:v>
                </c:pt>
                <c:pt idx="48">
                  <c:v>39862</c:v>
                </c:pt>
                <c:pt idx="49">
                  <c:v>39863</c:v>
                </c:pt>
                <c:pt idx="50">
                  <c:v>39864</c:v>
                </c:pt>
                <c:pt idx="51">
                  <c:v>39865</c:v>
                </c:pt>
                <c:pt idx="52">
                  <c:v>39866</c:v>
                </c:pt>
                <c:pt idx="53">
                  <c:v>39867</c:v>
                </c:pt>
                <c:pt idx="54">
                  <c:v>39868</c:v>
                </c:pt>
                <c:pt idx="55">
                  <c:v>39869</c:v>
                </c:pt>
                <c:pt idx="56">
                  <c:v>39870</c:v>
                </c:pt>
                <c:pt idx="57">
                  <c:v>39871</c:v>
                </c:pt>
                <c:pt idx="58">
                  <c:v>39872</c:v>
                </c:pt>
                <c:pt idx="59">
                  <c:v>39873</c:v>
                </c:pt>
                <c:pt idx="60">
                  <c:v>39874</c:v>
                </c:pt>
                <c:pt idx="61">
                  <c:v>39875</c:v>
                </c:pt>
                <c:pt idx="62">
                  <c:v>39876</c:v>
                </c:pt>
                <c:pt idx="63">
                  <c:v>39877</c:v>
                </c:pt>
                <c:pt idx="64">
                  <c:v>39878</c:v>
                </c:pt>
                <c:pt idx="65">
                  <c:v>39879</c:v>
                </c:pt>
                <c:pt idx="66">
                  <c:v>39880</c:v>
                </c:pt>
                <c:pt idx="67">
                  <c:v>39881</c:v>
                </c:pt>
                <c:pt idx="68">
                  <c:v>39882</c:v>
                </c:pt>
                <c:pt idx="69">
                  <c:v>39883</c:v>
                </c:pt>
                <c:pt idx="70">
                  <c:v>39884</c:v>
                </c:pt>
                <c:pt idx="71">
                  <c:v>39885</c:v>
                </c:pt>
                <c:pt idx="72">
                  <c:v>39886</c:v>
                </c:pt>
                <c:pt idx="73">
                  <c:v>39887</c:v>
                </c:pt>
                <c:pt idx="74">
                  <c:v>39888</c:v>
                </c:pt>
                <c:pt idx="75">
                  <c:v>39889</c:v>
                </c:pt>
                <c:pt idx="76">
                  <c:v>39890</c:v>
                </c:pt>
                <c:pt idx="77">
                  <c:v>39891</c:v>
                </c:pt>
                <c:pt idx="78">
                  <c:v>39892</c:v>
                </c:pt>
                <c:pt idx="79">
                  <c:v>39893</c:v>
                </c:pt>
                <c:pt idx="80">
                  <c:v>39894</c:v>
                </c:pt>
                <c:pt idx="81">
                  <c:v>39895</c:v>
                </c:pt>
                <c:pt idx="82">
                  <c:v>39896</c:v>
                </c:pt>
                <c:pt idx="83">
                  <c:v>39897</c:v>
                </c:pt>
                <c:pt idx="84">
                  <c:v>39898</c:v>
                </c:pt>
                <c:pt idx="85">
                  <c:v>39899</c:v>
                </c:pt>
                <c:pt idx="86">
                  <c:v>39900</c:v>
                </c:pt>
                <c:pt idx="87">
                  <c:v>39901</c:v>
                </c:pt>
                <c:pt idx="88">
                  <c:v>39902</c:v>
                </c:pt>
                <c:pt idx="89">
                  <c:v>39903</c:v>
                </c:pt>
                <c:pt idx="90">
                  <c:v>39904</c:v>
                </c:pt>
                <c:pt idx="91">
                  <c:v>39905</c:v>
                </c:pt>
                <c:pt idx="92">
                  <c:v>39906</c:v>
                </c:pt>
                <c:pt idx="93">
                  <c:v>39907</c:v>
                </c:pt>
                <c:pt idx="94">
                  <c:v>39908</c:v>
                </c:pt>
                <c:pt idx="95">
                  <c:v>39909</c:v>
                </c:pt>
                <c:pt idx="96">
                  <c:v>39910</c:v>
                </c:pt>
                <c:pt idx="97">
                  <c:v>39911</c:v>
                </c:pt>
                <c:pt idx="98">
                  <c:v>39912</c:v>
                </c:pt>
                <c:pt idx="99">
                  <c:v>39913</c:v>
                </c:pt>
                <c:pt idx="100">
                  <c:v>39914</c:v>
                </c:pt>
                <c:pt idx="101">
                  <c:v>39915</c:v>
                </c:pt>
                <c:pt idx="102">
                  <c:v>39916</c:v>
                </c:pt>
                <c:pt idx="103">
                  <c:v>39917</c:v>
                </c:pt>
                <c:pt idx="104">
                  <c:v>39918</c:v>
                </c:pt>
                <c:pt idx="105">
                  <c:v>39919</c:v>
                </c:pt>
                <c:pt idx="106">
                  <c:v>39920</c:v>
                </c:pt>
                <c:pt idx="107">
                  <c:v>39921</c:v>
                </c:pt>
                <c:pt idx="108">
                  <c:v>39922</c:v>
                </c:pt>
                <c:pt idx="109">
                  <c:v>39923</c:v>
                </c:pt>
                <c:pt idx="110">
                  <c:v>39924</c:v>
                </c:pt>
                <c:pt idx="111">
                  <c:v>39925</c:v>
                </c:pt>
                <c:pt idx="112">
                  <c:v>39926</c:v>
                </c:pt>
                <c:pt idx="113">
                  <c:v>39927</c:v>
                </c:pt>
                <c:pt idx="114">
                  <c:v>39928</c:v>
                </c:pt>
                <c:pt idx="115">
                  <c:v>39929</c:v>
                </c:pt>
                <c:pt idx="116">
                  <c:v>39930</c:v>
                </c:pt>
                <c:pt idx="117">
                  <c:v>39931</c:v>
                </c:pt>
                <c:pt idx="118">
                  <c:v>39932</c:v>
                </c:pt>
                <c:pt idx="119">
                  <c:v>39933</c:v>
                </c:pt>
                <c:pt idx="120">
                  <c:v>39934</c:v>
                </c:pt>
                <c:pt idx="121">
                  <c:v>39935</c:v>
                </c:pt>
                <c:pt idx="122">
                  <c:v>39936</c:v>
                </c:pt>
                <c:pt idx="123">
                  <c:v>39937</c:v>
                </c:pt>
                <c:pt idx="124">
                  <c:v>39938</c:v>
                </c:pt>
                <c:pt idx="125">
                  <c:v>39939</c:v>
                </c:pt>
                <c:pt idx="126">
                  <c:v>39940</c:v>
                </c:pt>
                <c:pt idx="127">
                  <c:v>39941</c:v>
                </c:pt>
                <c:pt idx="128">
                  <c:v>39942</c:v>
                </c:pt>
                <c:pt idx="129">
                  <c:v>39943</c:v>
                </c:pt>
                <c:pt idx="130">
                  <c:v>39944</c:v>
                </c:pt>
                <c:pt idx="131">
                  <c:v>39945</c:v>
                </c:pt>
                <c:pt idx="132">
                  <c:v>39946</c:v>
                </c:pt>
                <c:pt idx="133">
                  <c:v>39947</c:v>
                </c:pt>
                <c:pt idx="134">
                  <c:v>39948</c:v>
                </c:pt>
                <c:pt idx="135">
                  <c:v>39949</c:v>
                </c:pt>
                <c:pt idx="136">
                  <c:v>39950</c:v>
                </c:pt>
                <c:pt idx="137">
                  <c:v>39951</c:v>
                </c:pt>
                <c:pt idx="138">
                  <c:v>39952</c:v>
                </c:pt>
                <c:pt idx="139">
                  <c:v>39953</c:v>
                </c:pt>
                <c:pt idx="140">
                  <c:v>39954</c:v>
                </c:pt>
                <c:pt idx="141">
                  <c:v>39955</c:v>
                </c:pt>
                <c:pt idx="142">
                  <c:v>39956</c:v>
                </c:pt>
                <c:pt idx="143">
                  <c:v>39957</c:v>
                </c:pt>
                <c:pt idx="144">
                  <c:v>39958</c:v>
                </c:pt>
                <c:pt idx="145">
                  <c:v>39959</c:v>
                </c:pt>
                <c:pt idx="146">
                  <c:v>39960</c:v>
                </c:pt>
                <c:pt idx="147">
                  <c:v>39961</c:v>
                </c:pt>
                <c:pt idx="148">
                  <c:v>39962</c:v>
                </c:pt>
                <c:pt idx="149">
                  <c:v>39963</c:v>
                </c:pt>
                <c:pt idx="150">
                  <c:v>39964</c:v>
                </c:pt>
                <c:pt idx="151">
                  <c:v>39965</c:v>
                </c:pt>
                <c:pt idx="152">
                  <c:v>39966</c:v>
                </c:pt>
                <c:pt idx="153">
                  <c:v>39967</c:v>
                </c:pt>
                <c:pt idx="154">
                  <c:v>39968</c:v>
                </c:pt>
                <c:pt idx="155">
                  <c:v>39969</c:v>
                </c:pt>
                <c:pt idx="156">
                  <c:v>39970</c:v>
                </c:pt>
                <c:pt idx="157">
                  <c:v>39971</c:v>
                </c:pt>
                <c:pt idx="158">
                  <c:v>39972</c:v>
                </c:pt>
                <c:pt idx="159">
                  <c:v>39973</c:v>
                </c:pt>
                <c:pt idx="160">
                  <c:v>39974</c:v>
                </c:pt>
                <c:pt idx="161">
                  <c:v>39975</c:v>
                </c:pt>
                <c:pt idx="162">
                  <c:v>39976</c:v>
                </c:pt>
                <c:pt idx="163">
                  <c:v>39977</c:v>
                </c:pt>
                <c:pt idx="164">
                  <c:v>39978</c:v>
                </c:pt>
                <c:pt idx="165">
                  <c:v>39979</c:v>
                </c:pt>
                <c:pt idx="166">
                  <c:v>39980</c:v>
                </c:pt>
                <c:pt idx="167">
                  <c:v>39981</c:v>
                </c:pt>
                <c:pt idx="168">
                  <c:v>39982</c:v>
                </c:pt>
                <c:pt idx="169">
                  <c:v>39983</c:v>
                </c:pt>
                <c:pt idx="170">
                  <c:v>39984</c:v>
                </c:pt>
                <c:pt idx="171">
                  <c:v>39985</c:v>
                </c:pt>
                <c:pt idx="172">
                  <c:v>39986</c:v>
                </c:pt>
                <c:pt idx="173">
                  <c:v>39987</c:v>
                </c:pt>
                <c:pt idx="174">
                  <c:v>39988</c:v>
                </c:pt>
                <c:pt idx="175">
                  <c:v>39989</c:v>
                </c:pt>
                <c:pt idx="176">
                  <c:v>39990</c:v>
                </c:pt>
                <c:pt idx="177">
                  <c:v>39991</c:v>
                </c:pt>
                <c:pt idx="178">
                  <c:v>39992</c:v>
                </c:pt>
                <c:pt idx="179">
                  <c:v>39993</c:v>
                </c:pt>
                <c:pt idx="180">
                  <c:v>39994</c:v>
                </c:pt>
                <c:pt idx="181">
                  <c:v>39995</c:v>
                </c:pt>
                <c:pt idx="182">
                  <c:v>39996</c:v>
                </c:pt>
                <c:pt idx="183">
                  <c:v>39997</c:v>
                </c:pt>
                <c:pt idx="184">
                  <c:v>39998</c:v>
                </c:pt>
                <c:pt idx="185">
                  <c:v>39999</c:v>
                </c:pt>
                <c:pt idx="186">
                  <c:v>40000</c:v>
                </c:pt>
                <c:pt idx="187">
                  <c:v>40001</c:v>
                </c:pt>
                <c:pt idx="188">
                  <c:v>40002</c:v>
                </c:pt>
                <c:pt idx="189">
                  <c:v>40003</c:v>
                </c:pt>
                <c:pt idx="190">
                  <c:v>40004</c:v>
                </c:pt>
                <c:pt idx="191">
                  <c:v>40005</c:v>
                </c:pt>
                <c:pt idx="192">
                  <c:v>40006</c:v>
                </c:pt>
                <c:pt idx="193">
                  <c:v>40007</c:v>
                </c:pt>
                <c:pt idx="194">
                  <c:v>40008</c:v>
                </c:pt>
                <c:pt idx="195">
                  <c:v>40009</c:v>
                </c:pt>
                <c:pt idx="196">
                  <c:v>40010</c:v>
                </c:pt>
                <c:pt idx="197">
                  <c:v>40011</c:v>
                </c:pt>
                <c:pt idx="198">
                  <c:v>40012</c:v>
                </c:pt>
                <c:pt idx="199">
                  <c:v>40013</c:v>
                </c:pt>
                <c:pt idx="200">
                  <c:v>40014</c:v>
                </c:pt>
                <c:pt idx="201">
                  <c:v>40015</c:v>
                </c:pt>
                <c:pt idx="202">
                  <c:v>40016</c:v>
                </c:pt>
                <c:pt idx="203">
                  <c:v>40017</c:v>
                </c:pt>
                <c:pt idx="204">
                  <c:v>40018</c:v>
                </c:pt>
                <c:pt idx="205">
                  <c:v>40019</c:v>
                </c:pt>
                <c:pt idx="206">
                  <c:v>40020</c:v>
                </c:pt>
                <c:pt idx="207">
                  <c:v>40021</c:v>
                </c:pt>
                <c:pt idx="208">
                  <c:v>40022</c:v>
                </c:pt>
                <c:pt idx="209">
                  <c:v>40023</c:v>
                </c:pt>
                <c:pt idx="210">
                  <c:v>40024</c:v>
                </c:pt>
                <c:pt idx="211">
                  <c:v>40025</c:v>
                </c:pt>
                <c:pt idx="212">
                  <c:v>40026</c:v>
                </c:pt>
                <c:pt idx="213">
                  <c:v>40027</c:v>
                </c:pt>
                <c:pt idx="214">
                  <c:v>40028</c:v>
                </c:pt>
                <c:pt idx="215">
                  <c:v>40029</c:v>
                </c:pt>
                <c:pt idx="216">
                  <c:v>40030</c:v>
                </c:pt>
                <c:pt idx="217">
                  <c:v>40031</c:v>
                </c:pt>
                <c:pt idx="218">
                  <c:v>40032</c:v>
                </c:pt>
                <c:pt idx="219">
                  <c:v>40033</c:v>
                </c:pt>
                <c:pt idx="220">
                  <c:v>40034</c:v>
                </c:pt>
                <c:pt idx="221">
                  <c:v>40035</c:v>
                </c:pt>
                <c:pt idx="222">
                  <c:v>40036</c:v>
                </c:pt>
                <c:pt idx="223">
                  <c:v>40037</c:v>
                </c:pt>
                <c:pt idx="224">
                  <c:v>40038</c:v>
                </c:pt>
                <c:pt idx="225">
                  <c:v>40039</c:v>
                </c:pt>
                <c:pt idx="226">
                  <c:v>40040</c:v>
                </c:pt>
                <c:pt idx="227">
                  <c:v>40041</c:v>
                </c:pt>
                <c:pt idx="228">
                  <c:v>40042</c:v>
                </c:pt>
                <c:pt idx="229">
                  <c:v>40043</c:v>
                </c:pt>
                <c:pt idx="230">
                  <c:v>40044</c:v>
                </c:pt>
                <c:pt idx="231">
                  <c:v>40045</c:v>
                </c:pt>
                <c:pt idx="232">
                  <c:v>40046</c:v>
                </c:pt>
                <c:pt idx="233">
                  <c:v>40047</c:v>
                </c:pt>
                <c:pt idx="234">
                  <c:v>40048</c:v>
                </c:pt>
                <c:pt idx="235">
                  <c:v>40049</c:v>
                </c:pt>
                <c:pt idx="236">
                  <c:v>40050</c:v>
                </c:pt>
                <c:pt idx="237">
                  <c:v>40051</c:v>
                </c:pt>
                <c:pt idx="238">
                  <c:v>40052</c:v>
                </c:pt>
                <c:pt idx="239">
                  <c:v>40053</c:v>
                </c:pt>
                <c:pt idx="240">
                  <c:v>40054</c:v>
                </c:pt>
                <c:pt idx="241">
                  <c:v>40055</c:v>
                </c:pt>
                <c:pt idx="242">
                  <c:v>40056</c:v>
                </c:pt>
                <c:pt idx="243">
                  <c:v>40057</c:v>
                </c:pt>
                <c:pt idx="244">
                  <c:v>40058</c:v>
                </c:pt>
                <c:pt idx="245">
                  <c:v>40059</c:v>
                </c:pt>
                <c:pt idx="246">
                  <c:v>40060</c:v>
                </c:pt>
                <c:pt idx="247">
                  <c:v>40061</c:v>
                </c:pt>
                <c:pt idx="248">
                  <c:v>40062</c:v>
                </c:pt>
                <c:pt idx="249">
                  <c:v>40063</c:v>
                </c:pt>
                <c:pt idx="250">
                  <c:v>40064</c:v>
                </c:pt>
                <c:pt idx="251">
                  <c:v>40065</c:v>
                </c:pt>
                <c:pt idx="252">
                  <c:v>40066</c:v>
                </c:pt>
                <c:pt idx="253">
                  <c:v>40067</c:v>
                </c:pt>
                <c:pt idx="254">
                  <c:v>40068</c:v>
                </c:pt>
                <c:pt idx="255">
                  <c:v>40069</c:v>
                </c:pt>
                <c:pt idx="256">
                  <c:v>40070</c:v>
                </c:pt>
                <c:pt idx="257">
                  <c:v>40071</c:v>
                </c:pt>
                <c:pt idx="258">
                  <c:v>40072</c:v>
                </c:pt>
                <c:pt idx="259">
                  <c:v>40073</c:v>
                </c:pt>
                <c:pt idx="260">
                  <c:v>40074</c:v>
                </c:pt>
                <c:pt idx="261">
                  <c:v>40075</c:v>
                </c:pt>
                <c:pt idx="262">
                  <c:v>40076</c:v>
                </c:pt>
                <c:pt idx="263">
                  <c:v>40077</c:v>
                </c:pt>
                <c:pt idx="264">
                  <c:v>40078</c:v>
                </c:pt>
                <c:pt idx="265">
                  <c:v>40079</c:v>
                </c:pt>
                <c:pt idx="266">
                  <c:v>40080</c:v>
                </c:pt>
                <c:pt idx="267">
                  <c:v>40081</c:v>
                </c:pt>
                <c:pt idx="268">
                  <c:v>40082</c:v>
                </c:pt>
                <c:pt idx="269">
                  <c:v>40083</c:v>
                </c:pt>
                <c:pt idx="270">
                  <c:v>40084</c:v>
                </c:pt>
                <c:pt idx="271">
                  <c:v>40085</c:v>
                </c:pt>
                <c:pt idx="272">
                  <c:v>40086</c:v>
                </c:pt>
                <c:pt idx="273">
                  <c:v>40087</c:v>
                </c:pt>
                <c:pt idx="274">
                  <c:v>40088</c:v>
                </c:pt>
                <c:pt idx="275">
                  <c:v>40089</c:v>
                </c:pt>
                <c:pt idx="276">
                  <c:v>40090</c:v>
                </c:pt>
                <c:pt idx="277">
                  <c:v>40091</c:v>
                </c:pt>
                <c:pt idx="278">
                  <c:v>40092</c:v>
                </c:pt>
                <c:pt idx="279">
                  <c:v>40093</c:v>
                </c:pt>
                <c:pt idx="280">
                  <c:v>40094</c:v>
                </c:pt>
                <c:pt idx="281">
                  <c:v>40095</c:v>
                </c:pt>
                <c:pt idx="282">
                  <c:v>40096</c:v>
                </c:pt>
                <c:pt idx="283">
                  <c:v>40097</c:v>
                </c:pt>
                <c:pt idx="284">
                  <c:v>40098</c:v>
                </c:pt>
                <c:pt idx="285">
                  <c:v>40099</c:v>
                </c:pt>
                <c:pt idx="286">
                  <c:v>40100</c:v>
                </c:pt>
                <c:pt idx="287">
                  <c:v>40101</c:v>
                </c:pt>
                <c:pt idx="288">
                  <c:v>40102</c:v>
                </c:pt>
                <c:pt idx="289">
                  <c:v>40103</c:v>
                </c:pt>
                <c:pt idx="290">
                  <c:v>40104</c:v>
                </c:pt>
                <c:pt idx="291">
                  <c:v>40105</c:v>
                </c:pt>
                <c:pt idx="292">
                  <c:v>40106</c:v>
                </c:pt>
                <c:pt idx="293">
                  <c:v>40107</c:v>
                </c:pt>
                <c:pt idx="294">
                  <c:v>40108</c:v>
                </c:pt>
                <c:pt idx="295">
                  <c:v>40109</c:v>
                </c:pt>
                <c:pt idx="296">
                  <c:v>40110</c:v>
                </c:pt>
                <c:pt idx="297">
                  <c:v>40111</c:v>
                </c:pt>
                <c:pt idx="298">
                  <c:v>40112</c:v>
                </c:pt>
                <c:pt idx="299">
                  <c:v>40113</c:v>
                </c:pt>
                <c:pt idx="300">
                  <c:v>40114</c:v>
                </c:pt>
                <c:pt idx="301">
                  <c:v>40115</c:v>
                </c:pt>
                <c:pt idx="302">
                  <c:v>40116</c:v>
                </c:pt>
                <c:pt idx="303">
                  <c:v>40117</c:v>
                </c:pt>
                <c:pt idx="304">
                  <c:v>40118</c:v>
                </c:pt>
                <c:pt idx="305">
                  <c:v>40119</c:v>
                </c:pt>
                <c:pt idx="306">
                  <c:v>40120</c:v>
                </c:pt>
                <c:pt idx="307">
                  <c:v>40121</c:v>
                </c:pt>
                <c:pt idx="308">
                  <c:v>40122</c:v>
                </c:pt>
                <c:pt idx="309">
                  <c:v>40123</c:v>
                </c:pt>
                <c:pt idx="310">
                  <c:v>40124</c:v>
                </c:pt>
                <c:pt idx="311">
                  <c:v>40125</c:v>
                </c:pt>
                <c:pt idx="312">
                  <c:v>40126</c:v>
                </c:pt>
                <c:pt idx="313">
                  <c:v>40127</c:v>
                </c:pt>
                <c:pt idx="314">
                  <c:v>40128</c:v>
                </c:pt>
                <c:pt idx="315">
                  <c:v>40129</c:v>
                </c:pt>
                <c:pt idx="316">
                  <c:v>40130</c:v>
                </c:pt>
                <c:pt idx="317">
                  <c:v>40131</c:v>
                </c:pt>
                <c:pt idx="318">
                  <c:v>40132</c:v>
                </c:pt>
                <c:pt idx="319">
                  <c:v>40133</c:v>
                </c:pt>
                <c:pt idx="320">
                  <c:v>40134</c:v>
                </c:pt>
                <c:pt idx="321">
                  <c:v>40135</c:v>
                </c:pt>
                <c:pt idx="322">
                  <c:v>40136</c:v>
                </c:pt>
                <c:pt idx="323">
                  <c:v>40137</c:v>
                </c:pt>
                <c:pt idx="324">
                  <c:v>40138</c:v>
                </c:pt>
                <c:pt idx="325">
                  <c:v>40139</c:v>
                </c:pt>
                <c:pt idx="326">
                  <c:v>40140</c:v>
                </c:pt>
                <c:pt idx="327">
                  <c:v>40141</c:v>
                </c:pt>
                <c:pt idx="328">
                  <c:v>40142</c:v>
                </c:pt>
                <c:pt idx="329">
                  <c:v>40143</c:v>
                </c:pt>
                <c:pt idx="330">
                  <c:v>40144</c:v>
                </c:pt>
                <c:pt idx="331">
                  <c:v>40145</c:v>
                </c:pt>
                <c:pt idx="332">
                  <c:v>40146</c:v>
                </c:pt>
                <c:pt idx="333">
                  <c:v>40147</c:v>
                </c:pt>
                <c:pt idx="334">
                  <c:v>40148</c:v>
                </c:pt>
                <c:pt idx="335">
                  <c:v>40149</c:v>
                </c:pt>
                <c:pt idx="336">
                  <c:v>40150</c:v>
                </c:pt>
                <c:pt idx="337">
                  <c:v>40151</c:v>
                </c:pt>
                <c:pt idx="338">
                  <c:v>40152</c:v>
                </c:pt>
                <c:pt idx="339">
                  <c:v>40153</c:v>
                </c:pt>
                <c:pt idx="340">
                  <c:v>40154</c:v>
                </c:pt>
                <c:pt idx="341">
                  <c:v>40155</c:v>
                </c:pt>
                <c:pt idx="342">
                  <c:v>40156</c:v>
                </c:pt>
                <c:pt idx="343">
                  <c:v>40157</c:v>
                </c:pt>
                <c:pt idx="344">
                  <c:v>40158</c:v>
                </c:pt>
                <c:pt idx="345">
                  <c:v>40159</c:v>
                </c:pt>
                <c:pt idx="346">
                  <c:v>40160</c:v>
                </c:pt>
                <c:pt idx="347">
                  <c:v>40161</c:v>
                </c:pt>
                <c:pt idx="348">
                  <c:v>40162</c:v>
                </c:pt>
                <c:pt idx="349">
                  <c:v>40163</c:v>
                </c:pt>
                <c:pt idx="350">
                  <c:v>40164</c:v>
                </c:pt>
                <c:pt idx="351">
                  <c:v>40165</c:v>
                </c:pt>
                <c:pt idx="352">
                  <c:v>40166</c:v>
                </c:pt>
                <c:pt idx="353">
                  <c:v>40167</c:v>
                </c:pt>
                <c:pt idx="354">
                  <c:v>40168</c:v>
                </c:pt>
                <c:pt idx="355">
                  <c:v>40169</c:v>
                </c:pt>
                <c:pt idx="356">
                  <c:v>40170</c:v>
                </c:pt>
                <c:pt idx="357">
                  <c:v>40171</c:v>
                </c:pt>
                <c:pt idx="358">
                  <c:v>40172</c:v>
                </c:pt>
                <c:pt idx="359">
                  <c:v>40173</c:v>
                </c:pt>
                <c:pt idx="360">
                  <c:v>40174</c:v>
                </c:pt>
                <c:pt idx="361">
                  <c:v>40175</c:v>
                </c:pt>
                <c:pt idx="362">
                  <c:v>40176</c:v>
                </c:pt>
                <c:pt idx="363">
                  <c:v>40177</c:v>
                </c:pt>
                <c:pt idx="364">
                  <c:v>40178</c:v>
                </c:pt>
                <c:pt idx="365">
                  <c:v>40179</c:v>
                </c:pt>
                <c:pt idx="366">
                  <c:v>40180</c:v>
                </c:pt>
                <c:pt idx="367">
                  <c:v>40181</c:v>
                </c:pt>
                <c:pt idx="368">
                  <c:v>40182</c:v>
                </c:pt>
                <c:pt idx="369">
                  <c:v>40183</c:v>
                </c:pt>
                <c:pt idx="370">
                  <c:v>40184</c:v>
                </c:pt>
                <c:pt idx="371">
                  <c:v>40185</c:v>
                </c:pt>
                <c:pt idx="372">
                  <c:v>40186</c:v>
                </c:pt>
                <c:pt idx="373">
                  <c:v>40187</c:v>
                </c:pt>
                <c:pt idx="374">
                  <c:v>40188</c:v>
                </c:pt>
                <c:pt idx="375">
                  <c:v>40189</c:v>
                </c:pt>
                <c:pt idx="376">
                  <c:v>40190</c:v>
                </c:pt>
                <c:pt idx="377">
                  <c:v>40191</c:v>
                </c:pt>
                <c:pt idx="378">
                  <c:v>40192</c:v>
                </c:pt>
                <c:pt idx="379">
                  <c:v>40193</c:v>
                </c:pt>
                <c:pt idx="380">
                  <c:v>40194</c:v>
                </c:pt>
                <c:pt idx="381">
                  <c:v>40195</c:v>
                </c:pt>
                <c:pt idx="382">
                  <c:v>40196</c:v>
                </c:pt>
                <c:pt idx="383">
                  <c:v>40197</c:v>
                </c:pt>
                <c:pt idx="384">
                  <c:v>40198</c:v>
                </c:pt>
                <c:pt idx="385">
                  <c:v>40199</c:v>
                </c:pt>
                <c:pt idx="386">
                  <c:v>40200</c:v>
                </c:pt>
                <c:pt idx="387">
                  <c:v>40201</c:v>
                </c:pt>
                <c:pt idx="388">
                  <c:v>40202</c:v>
                </c:pt>
                <c:pt idx="389">
                  <c:v>40203</c:v>
                </c:pt>
                <c:pt idx="390">
                  <c:v>40204</c:v>
                </c:pt>
                <c:pt idx="391">
                  <c:v>40205</c:v>
                </c:pt>
                <c:pt idx="392">
                  <c:v>40206</c:v>
                </c:pt>
                <c:pt idx="393">
                  <c:v>40207</c:v>
                </c:pt>
                <c:pt idx="394">
                  <c:v>40208</c:v>
                </c:pt>
                <c:pt idx="395">
                  <c:v>40209</c:v>
                </c:pt>
                <c:pt idx="396">
                  <c:v>40210</c:v>
                </c:pt>
                <c:pt idx="397">
                  <c:v>40211</c:v>
                </c:pt>
                <c:pt idx="398">
                  <c:v>40212</c:v>
                </c:pt>
                <c:pt idx="399">
                  <c:v>40213</c:v>
                </c:pt>
                <c:pt idx="400">
                  <c:v>40214</c:v>
                </c:pt>
                <c:pt idx="401">
                  <c:v>40215</c:v>
                </c:pt>
                <c:pt idx="402">
                  <c:v>40216</c:v>
                </c:pt>
                <c:pt idx="403">
                  <c:v>40217</c:v>
                </c:pt>
                <c:pt idx="404">
                  <c:v>40218</c:v>
                </c:pt>
                <c:pt idx="405">
                  <c:v>40219</c:v>
                </c:pt>
                <c:pt idx="406">
                  <c:v>40220</c:v>
                </c:pt>
                <c:pt idx="407">
                  <c:v>40221</c:v>
                </c:pt>
                <c:pt idx="408">
                  <c:v>40222</c:v>
                </c:pt>
                <c:pt idx="409">
                  <c:v>40223</c:v>
                </c:pt>
                <c:pt idx="410">
                  <c:v>40224</c:v>
                </c:pt>
                <c:pt idx="411">
                  <c:v>40225</c:v>
                </c:pt>
                <c:pt idx="412">
                  <c:v>40226</c:v>
                </c:pt>
                <c:pt idx="413">
                  <c:v>40227</c:v>
                </c:pt>
                <c:pt idx="414">
                  <c:v>40228</c:v>
                </c:pt>
                <c:pt idx="415">
                  <c:v>40229</c:v>
                </c:pt>
                <c:pt idx="416">
                  <c:v>40230</c:v>
                </c:pt>
                <c:pt idx="417">
                  <c:v>40231</c:v>
                </c:pt>
                <c:pt idx="418">
                  <c:v>40232</c:v>
                </c:pt>
                <c:pt idx="419">
                  <c:v>40233</c:v>
                </c:pt>
                <c:pt idx="420">
                  <c:v>40234</c:v>
                </c:pt>
                <c:pt idx="421">
                  <c:v>40235</c:v>
                </c:pt>
                <c:pt idx="422">
                  <c:v>40236</c:v>
                </c:pt>
                <c:pt idx="423">
                  <c:v>40237</c:v>
                </c:pt>
                <c:pt idx="424">
                  <c:v>40238</c:v>
                </c:pt>
                <c:pt idx="425">
                  <c:v>40239</c:v>
                </c:pt>
                <c:pt idx="426">
                  <c:v>40240</c:v>
                </c:pt>
                <c:pt idx="427">
                  <c:v>40241</c:v>
                </c:pt>
                <c:pt idx="428">
                  <c:v>40242</c:v>
                </c:pt>
                <c:pt idx="429">
                  <c:v>40243</c:v>
                </c:pt>
                <c:pt idx="430">
                  <c:v>40244</c:v>
                </c:pt>
                <c:pt idx="431">
                  <c:v>40245</c:v>
                </c:pt>
                <c:pt idx="432">
                  <c:v>40246</c:v>
                </c:pt>
                <c:pt idx="433">
                  <c:v>40247</c:v>
                </c:pt>
                <c:pt idx="434">
                  <c:v>40248</c:v>
                </c:pt>
                <c:pt idx="435">
                  <c:v>40249</c:v>
                </c:pt>
                <c:pt idx="436">
                  <c:v>40250</c:v>
                </c:pt>
                <c:pt idx="437">
                  <c:v>40251</c:v>
                </c:pt>
                <c:pt idx="438">
                  <c:v>40252</c:v>
                </c:pt>
                <c:pt idx="439">
                  <c:v>40253</c:v>
                </c:pt>
                <c:pt idx="440">
                  <c:v>40254</c:v>
                </c:pt>
                <c:pt idx="441">
                  <c:v>40255</c:v>
                </c:pt>
                <c:pt idx="442">
                  <c:v>40256</c:v>
                </c:pt>
                <c:pt idx="443">
                  <c:v>40257</c:v>
                </c:pt>
                <c:pt idx="444">
                  <c:v>40258</c:v>
                </c:pt>
                <c:pt idx="445">
                  <c:v>40259</c:v>
                </c:pt>
                <c:pt idx="446">
                  <c:v>40260</c:v>
                </c:pt>
                <c:pt idx="447">
                  <c:v>40261</c:v>
                </c:pt>
                <c:pt idx="448">
                  <c:v>40262</c:v>
                </c:pt>
                <c:pt idx="449">
                  <c:v>40263</c:v>
                </c:pt>
                <c:pt idx="450">
                  <c:v>40264</c:v>
                </c:pt>
                <c:pt idx="451">
                  <c:v>40265</c:v>
                </c:pt>
                <c:pt idx="452">
                  <c:v>40266</c:v>
                </c:pt>
                <c:pt idx="453">
                  <c:v>40267</c:v>
                </c:pt>
                <c:pt idx="454">
                  <c:v>40268</c:v>
                </c:pt>
                <c:pt idx="455">
                  <c:v>40269</c:v>
                </c:pt>
                <c:pt idx="456">
                  <c:v>40270</c:v>
                </c:pt>
                <c:pt idx="457">
                  <c:v>40271</c:v>
                </c:pt>
                <c:pt idx="458">
                  <c:v>40272</c:v>
                </c:pt>
                <c:pt idx="459">
                  <c:v>40273</c:v>
                </c:pt>
                <c:pt idx="460">
                  <c:v>40274</c:v>
                </c:pt>
                <c:pt idx="461">
                  <c:v>40275</c:v>
                </c:pt>
                <c:pt idx="462">
                  <c:v>40276</c:v>
                </c:pt>
                <c:pt idx="463">
                  <c:v>40277</c:v>
                </c:pt>
                <c:pt idx="464">
                  <c:v>40278</c:v>
                </c:pt>
                <c:pt idx="465">
                  <c:v>40279</c:v>
                </c:pt>
                <c:pt idx="466">
                  <c:v>40280</c:v>
                </c:pt>
                <c:pt idx="467">
                  <c:v>40281</c:v>
                </c:pt>
                <c:pt idx="468">
                  <c:v>40282</c:v>
                </c:pt>
                <c:pt idx="469">
                  <c:v>40283</c:v>
                </c:pt>
                <c:pt idx="470">
                  <c:v>40284</c:v>
                </c:pt>
                <c:pt idx="471">
                  <c:v>40285</c:v>
                </c:pt>
                <c:pt idx="472">
                  <c:v>40286</c:v>
                </c:pt>
                <c:pt idx="473">
                  <c:v>40287</c:v>
                </c:pt>
                <c:pt idx="474">
                  <c:v>40288</c:v>
                </c:pt>
                <c:pt idx="475">
                  <c:v>40289</c:v>
                </c:pt>
                <c:pt idx="476">
                  <c:v>40290</c:v>
                </c:pt>
                <c:pt idx="477">
                  <c:v>40291</c:v>
                </c:pt>
                <c:pt idx="478">
                  <c:v>40292</c:v>
                </c:pt>
                <c:pt idx="479">
                  <c:v>40293</c:v>
                </c:pt>
                <c:pt idx="480">
                  <c:v>40294</c:v>
                </c:pt>
                <c:pt idx="481">
                  <c:v>40295</c:v>
                </c:pt>
                <c:pt idx="482">
                  <c:v>40296</c:v>
                </c:pt>
                <c:pt idx="483">
                  <c:v>40297</c:v>
                </c:pt>
                <c:pt idx="484">
                  <c:v>40298</c:v>
                </c:pt>
                <c:pt idx="485">
                  <c:v>40299</c:v>
                </c:pt>
                <c:pt idx="486">
                  <c:v>40300</c:v>
                </c:pt>
                <c:pt idx="487">
                  <c:v>40301</c:v>
                </c:pt>
                <c:pt idx="488">
                  <c:v>40302</c:v>
                </c:pt>
                <c:pt idx="489">
                  <c:v>40303</c:v>
                </c:pt>
                <c:pt idx="490">
                  <c:v>40304</c:v>
                </c:pt>
                <c:pt idx="491">
                  <c:v>40305</c:v>
                </c:pt>
                <c:pt idx="492">
                  <c:v>40306</c:v>
                </c:pt>
                <c:pt idx="493">
                  <c:v>40307</c:v>
                </c:pt>
                <c:pt idx="494">
                  <c:v>40308</c:v>
                </c:pt>
                <c:pt idx="495">
                  <c:v>40309</c:v>
                </c:pt>
                <c:pt idx="496">
                  <c:v>40310</c:v>
                </c:pt>
                <c:pt idx="497">
                  <c:v>40311</c:v>
                </c:pt>
                <c:pt idx="498">
                  <c:v>40312</c:v>
                </c:pt>
                <c:pt idx="499">
                  <c:v>40313</c:v>
                </c:pt>
                <c:pt idx="500">
                  <c:v>40314</c:v>
                </c:pt>
                <c:pt idx="501">
                  <c:v>40315</c:v>
                </c:pt>
                <c:pt idx="502">
                  <c:v>40316</c:v>
                </c:pt>
                <c:pt idx="503">
                  <c:v>40317</c:v>
                </c:pt>
                <c:pt idx="504">
                  <c:v>40318</c:v>
                </c:pt>
                <c:pt idx="505">
                  <c:v>40319</c:v>
                </c:pt>
                <c:pt idx="506">
                  <c:v>40320</c:v>
                </c:pt>
                <c:pt idx="507">
                  <c:v>40321</c:v>
                </c:pt>
                <c:pt idx="508">
                  <c:v>40322</c:v>
                </c:pt>
                <c:pt idx="509">
                  <c:v>40323</c:v>
                </c:pt>
                <c:pt idx="510">
                  <c:v>40324</c:v>
                </c:pt>
                <c:pt idx="511">
                  <c:v>40325</c:v>
                </c:pt>
                <c:pt idx="512">
                  <c:v>40326</c:v>
                </c:pt>
                <c:pt idx="513">
                  <c:v>40327</c:v>
                </c:pt>
                <c:pt idx="514">
                  <c:v>40328</c:v>
                </c:pt>
                <c:pt idx="515">
                  <c:v>40329</c:v>
                </c:pt>
                <c:pt idx="516">
                  <c:v>40330</c:v>
                </c:pt>
                <c:pt idx="517">
                  <c:v>40331</c:v>
                </c:pt>
                <c:pt idx="518">
                  <c:v>40332</c:v>
                </c:pt>
                <c:pt idx="519">
                  <c:v>40333</c:v>
                </c:pt>
                <c:pt idx="520">
                  <c:v>40334</c:v>
                </c:pt>
                <c:pt idx="521">
                  <c:v>40335</c:v>
                </c:pt>
                <c:pt idx="522">
                  <c:v>40336</c:v>
                </c:pt>
                <c:pt idx="523">
                  <c:v>40337</c:v>
                </c:pt>
                <c:pt idx="524">
                  <c:v>40338</c:v>
                </c:pt>
                <c:pt idx="525">
                  <c:v>40339</c:v>
                </c:pt>
                <c:pt idx="526">
                  <c:v>40340</c:v>
                </c:pt>
                <c:pt idx="527">
                  <c:v>40341</c:v>
                </c:pt>
                <c:pt idx="528">
                  <c:v>40342</c:v>
                </c:pt>
                <c:pt idx="529">
                  <c:v>40343</c:v>
                </c:pt>
                <c:pt idx="530">
                  <c:v>40344</c:v>
                </c:pt>
                <c:pt idx="531">
                  <c:v>40345</c:v>
                </c:pt>
                <c:pt idx="532">
                  <c:v>40346</c:v>
                </c:pt>
                <c:pt idx="533">
                  <c:v>40347</c:v>
                </c:pt>
                <c:pt idx="534">
                  <c:v>40348</c:v>
                </c:pt>
                <c:pt idx="535">
                  <c:v>40349</c:v>
                </c:pt>
                <c:pt idx="536">
                  <c:v>40350</c:v>
                </c:pt>
                <c:pt idx="537">
                  <c:v>40351</c:v>
                </c:pt>
                <c:pt idx="538">
                  <c:v>40352</c:v>
                </c:pt>
                <c:pt idx="539">
                  <c:v>40353</c:v>
                </c:pt>
                <c:pt idx="540">
                  <c:v>40354</c:v>
                </c:pt>
                <c:pt idx="541">
                  <c:v>40355</c:v>
                </c:pt>
                <c:pt idx="542">
                  <c:v>40356</c:v>
                </c:pt>
                <c:pt idx="543">
                  <c:v>40357</c:v>
                </c:pt>
                <c:pt idx="544">
                  <c:v>40358</c:v>
                </c:pt>
                <c:pt idx="545">
                  <c:v>40359</c:v>
                </c:pt>
                <c:pt idx="546">
                  <c:v>40360</c:v>
                </c:pt>
                <c:pt idx="547">
                  <c:v>40361</c:v>
                </c:pt>
                <c:pt idx="548">
                  <c:v>40362</c:v>
                </c:pt>
                <c:pt idx="549">
                  <c:v>40363</c:v>
                </c:pt>
                <c:pt idx="550">
                  <c:v>40364</c:v>
                </c:pt>
                <c:pt idx="551">
                  <c:v>40365</c:v>
                </c:pt>
                <c:pt idx="552">
                  <c:v>40366</c:v>
                </c:pt>
                <c:pt idx="553">
                  <c:v>40367</c:v>
                </c:pt>
                <c:pt idx="554">
                  <c:v>40368</c:v>
                </c:pt>
                <c:pt idx="555">
                  <c:v>40369</c:v>
                </c:pt>
                <c:pt idx="556">
                  <c:v>40370</c:v>
                </c:pt>
                <c:pt idx="557">
                  <c:v>40371</c:v>
                </c:pt>
                <c:pt idx="558">
                  <c:v>40372</c:v>
                </c:pt>
                <c:pt idx="559">
                  <c:v>40373</c:v>
                </c:pt>
                <c:pt idx="560">
                  <c:v>40374</c:v>
                </c:pt>
                <c:pt idx="561">
                  <c:v>40375</c:v>
                </c:pt>
                <c:pt idx="562">
                  <c:v>40376</c:v>
                </c:pt>
                <c:pt idx="563">
                  <c:v>40377</c:v>
                </c:pt>
                <c:pt idx="564">
                  <c:v>40378</c:v>
                </c:pt>
                <c:pt idx="565">
                  <c:v>40379</c:v>
                </c:pt>
                <c:pt idx="566">
                  <c:v>40380</c:v>
                </c:pt>
                <c:pt idx="567">
                  <c:v>40381</c:v>
                </c:pt>
                <c:pt idx="568">
                  <c:v>40382</c:v>
                </c:pt>
                <c:pt idx="569">
                  <c:v>40383</c:v>
                </c:pt>
                <c:pt idx="570">
                  <c:v>40384</c:v>
                </c:pt>
                <c:pt idx="571">
                  <c:v>40385</c:v>
                </c:pt>
                <c:pt idx="572">
                  <c:v>40386</c:v>
                </c:pt>
                <c:pt idx="573">
                  <c:v>40387</c:v>
                </c:pt>
                <c:pt idx="574">
                  <c:v>40388</c:v>
                </c:pt>
                <c:pt idx="575">
                  <c:v>40389</c:v>
                </c:pt>
                <c:pt idx="576">
                  <c:v>40390</c:v>
                </c:pt>
                <c:pt idx="577">
                  <c:v>40391</c:v>
                </c:pt>
                <c:pt idx="578">
                  <c:v>40392</c:v>
                </c:pt>
                <c:pt idx="579">
                  <c:v>40393</c:v>
                </c:pt>
                <c:pt idx="580">
                  <c:v>40394</c:v>
                </c:pt>
                <c:pt idx="581">
                  <c:v>40395</c:v>
                </c:pt>
                <c:pt idx="582">
                  <c:v>40396</c:v>
                </c:pt>
                <c:pt idx="583">
                  <c:v>40397</c:v>
                </c:pt>
                <c:pt idx="584">
                  <c:v>40398</c:v>
                </c:pt>
                <c:pt idx="585">
                  <c:v>40399</c:v>
                </c:pt>
                <c:pt idx="586">
                  <c:v>40400</c:v>
                </c:pt>
                <c:pt idx="587">
                  <c:v>40401</c:v>
                </c:pt>
                <c:pt idx="588">
                  <c:v>40402</c:v>
                </c:pt>
                <c:pt idx="589">
                  <c:v>40403</c:v>
                </c:pt>
                <c:pt idx="590">
                  <c:v>40404</c:v>
                </c:pt>
                <c:pt idx="591">
                  <c:v>40405</c:v>
                </c:pt>
                <c:pt idx="592">
                  <c:v>40406</c:v>
                </c:pt>
                <c:pt idx="593">
                  <c:v>40407</c:v>
                </c:pt>
                <c:pt idx="594">
                  <c:v>40408</c:v>
                </c:pt>
                <c:pt idx="595">
                  <c:v>40409</c:v>
                </c:pt>
                <c:pt idx="596">
                  <c:v>40410</c:v>
                </c:pt>
                <c:pt idx="597">
                  <c:v>40411</c:v>
                </c:pt>
                <c:pt idx="598">
                  <c:v>40412</c:v>
                </c:pt>
                <c:pt idx="599">
                  <c:v>40413</c:v>
                </c:pt>
                <c:pt idx="600">
                  <c:v>40414</c:v>
                </c:pt>
                <c:pt idx="601">
                  <c:v>40415</c:v>
                </c:pt>
                <c:pt idx="602">
                  <c:v>40416</c:v>
                </c:pt>
                <c:pt idx="603">
                  <c:v>40417</c:v>
                </c:pt>
                <c:pt idx="604">
                  <c:v>40418</c:v>
                </c:pt>
                <c:pt idx="605">
                  <c:v>40419</c:v>
                </c:pt>
                <c:pt idx="606">
                  <c:v>40420</c:v>
                </c:pt>
                <c:pt idx="607">
                  <c:v>40421</c:v>
                </c:pt>
                <c:pt idx="608">
                  <c:v>40422</c:v>
                </c:pt>
                <c:pt idx="609">
                  <c:v>40423</c:v>
                </c:pt>
                <c:pt idx="610">
                  <c:v>40424</c:v>
                </c:pt>
                <c:pt idx="611">
                  <c:v>40425</c:v>
                </c:pt>
                <c:pt idx="612">
                  <c:v>40426</c:v>
                </c:pt>
                <c:pt idx="613">
                  <c:v>40427</c:v>
                </c:pt>
                <c:pt idx="614">
                  <c:v>40428</c:v>
                </c:pt>
                <c:pt idx="615">
                  <c:v>40429</c:v>
                </c:pt>
                <c:pt idx="616">
                  <c:v>40430</c:v>
                </c:pt>
                <c:pt idx="617">
                  <c:v>40431</c:v>
                </c:pt>
                <c:pt idx="618">
                  <c:v>40432</c:v>
                </c:pt>
                <c:pt idx="619">
                  <c:v>40433</c:v>
                </c:pt>
                <c:pt idx="620">
                  <c:v>40434</c:v>
                </c:pt>
                <c:pt idx="621">
                  <c:v>40435</c:v>
                </c:pt>
                <c:pt idx="622">
                  <c:v>40436</c:v>
                </c:pt>
                <c:pt idx="623">
                  <c:v>40437</c:v>
                </c:pt>
                <c:pt idx="624">
                  <c:v>40438</c:v>
                </c:pt>
                <c:pt idx="625">
                  <c:v>40439</c:v>
                </c:pt>
                <c:pt idx="626">
                  <c:v>40440</c:v>
                </c:pt>
                <c:pt idx="627">
                  <c:v>40441</c:v>
                </c:pt>
                <c:pt idx="628">
                  <c:v>40442</c:v>
                </c:pt>
                <c:pt idx="629">
                  <c:v>40443</c:v>
                </c:pt>
                <c:pt idx="630">
                  <c:v>40444</c:v>
                </c:pt>
                <c:pt idx="631">
                  <c:v>40445</c:v>
                </c:pt>
                <c:pt idx="632">
                  <c:v>40446</c:v>
                </c:pt>
                <c:pt idx="633">
                  <c:v>40447</c:v>
                </c:pt>
                <c:pt idx="634">
                  <c:v>40448</c:v>
                </c:pt>
                <c:pt idx="635">
                  <c:v>40449</c:v>
                </c:pt>
                <c:pt idx="636">
                  <c:v>40450</c:v>
                </c:pt>
                <c:pt idx="637">
                  <c:v>40451</c:v>
                </c:pt>
                <c:pt idx="638">
                  <c:v>40452</c:v>
                </c:pt>
                <c:pt idx="639">
                  <c:v>40453</c:v>
                </c:pt>
                <c:pt idx="640">
                  <c:v>40454</c:v>
                </c:pt>
                <c:pt idx="641">
                  <c:v>40455</c:v>
                </c:pt>
                <c:pt idx="642">
                  <c:v>40456</c:v>
                </c:pt>
                <c:pt idx="643">
                  <c:v>40457</c:v>
                </c:pt>
                <c:pt idx="644">
                  <c:v>40458</c:v>
                </c:pt>
                <c:pt idx="645">
                  <c:v>40459</c:v>
                </c:pt>
                <c:pt idx="646">
                  <c:v>40460</c:v>
                </c:pt>
                <c:pt idx="647">
                  <c:v>40461</c:v>
                </c:pt>
                <c:pt idx="648">
                  <c:v>40462</c:v>
                </c:pt>
                <c:pt idx="649">
                  <c:v>40463</c:v>
                </c:pt>
                <c:pt idx="650">
                  <c:v>40464</c:v>
                </c:pt>
                <c:pt idx="651">
                  <c:v>40465</c:v>
                </c:pt>
                <c:pt idx="652">
                  <c:v>40466</c:v>
                </c:pt>
                <c:pt idx="653">
                  <c:v>40467</c:v>
                </c:pt>
                <c:pt idx="654">
                  <c:v>40468</c:v>
                </c:pt>
                <c:pt idx="655">
                  <c:v>40469</c:v>
                </c:pt>
                <c:pt idx="656">
                  <c:v>40470</c:v>
                </c:pt>
                <c:pt idx="657">
                  <c:v>40471</c:v>
                </c:pt>
                <c:pt idx="658">
                  <c:v>40472</c:v>
                </c:pt>
                <c:pt idx="659">
                  <c:v>40473</c:v>
                </c:pt>
                <c:pt idx="660">
                  <c:v>40474</c:v>
                </c:pt>
                <c:pt idx="661">
                  <c:v>40475</c:v>
                </c:pt>
                <c:pt idx="662">
                  <c:v>40476</c:v>
                </c:pt>
                <c:pt idx="663">
                  <c:v>40477</c:v>
                </c:pt>
                <c:pt idx="664">
                  <c:v>40478</c:v>
                </c:pt>
                <c:pt idx="665">
                  <c:v>40479</c:v>
                </c:pt>
                <c:pt idx="666">
                  <c:v>40480</c:v>
                </c:pt>
                <c:pt idx="667">
                  <c:v>40481</c:v>
                </c:pt>
                <c:pt idx="668">
                  <c:v>40482</c:v>
                </c:pt>
                <c:pt idx="669">
                  <c:v>40483</c:v>
                </c:pt>
                <c:pt idx="670">
                  <c:v>40484</c:v>
                </c:pt>
                <c:pt idx="671">
                  <c:v>40485</c:v>
                </c:pt>
                <c:pt idx="672">
                  <c:v>40486</c:v>
                </c:pt>
                <c:pt idx="673">
                  <c:v>40487</c:v>
                </c:pt>
                <c:pt idx="674">
                  <c:v>40488</c:v>
                </c:pt>
                <c:pt idx="675">
                  <c:v>40489</c:v>
                </c:pt>
                <c:pt idx="676">
                  <c:v>40490</c:v>
                </c:pt>
                <c:pt idx="677">
                  <c:v>40491</c:v>
                </c:pt>
                <c:pt idx="678">
                  <c:v>40492</c:v>
                </c:pt>
                <c:pt idx="679">
                  <c:v>40493</c:v>
                </c:pt>
                <c:pt idx="680">
                  <c:v>40494</c:v>
                </c:pt>
                <c:pt idx="681">
                  <c:v>40495</c:v>
                </c:pt>
                <c:pt idx="682">
                  <c:v>40496</c:v>
                </c:pt>
                <c:pt idx="683">
                  <c:v>40497</c:v>
                </c:pt>
                <c:pt idx="684">
                  <c:v>40498</c:v>
                </c:pt>
                <c:pt idx="685">
                  <c:v>40499</c:v>
                </c:pt>
                <c:pt idx="686">
                  <c:v>40500</c:v>
                </c:pt>
                <c:pt idx="687">
                  <c:v>40501</c:v>
                </c:pt>
                <c:pt idx="688">
                  <c:v>40502</c:v>
                </c:pt>
                <c:pt idx="689">
                  <c:v>40503</c:v>
                </c:pt>
                <c:pt idx="690">
                  <c:v>40504</c:v>
                </c:pt>
                <c:pt idx="691">
                  <c:v>40505</c:v>
                </c:pt>
                <c:pt idx="692">
                  <c:v>40506</c:v>
                </c:pt>
                <c:pt idx="693">
                  <c:v>40507</c:v>
                </c:pt>
                <c:pt idx="694">
                  <c:v>40508</c:v>
                </c:pt>
                <c:pt idx="695">
                  <c:v>40509</c:v>
                </c:pt>
                <c:pt idx="696">
                  <c:v>40510</c:v>
                </c:pt>
                <c:pt idx="697">
                  <c:v>40511</c:v>
                </c:pt>
                <c:pt idx="698">
                  <c:v>40512</c:v>
                </c:pt>
                <c:pt idx="699">
                  <c:v>40513</c:v>
                </c:pt>
                <c:pt idx="700">
                  <c:v>40514</c:v>
                </c:pt>
                <c:pt idx="701">
                  <c:v>40515</c:v>
                </c:pt>
                <c:pt idx="702">
                  <c:v>40516</c:v>
                </c:pt>
                <c:pt idx="703">
                  <c:v>40517</c:v>
                </c:pt>
                <c:pt idx="704">
                  <c:v>40518</c:v>
                </c:pt>
                <c:pt idx="705">
                  <c:v>40519</c:v>
                </c:pt>
                <c:pt idx="706">
                  <c:v>40520</c:v>
                </c:pt>
                <c:pt idx="707">
                  <c:v>40521</c:v>
                </c:pt>
                <c:pt idx="708">
                  <c:v>40522</c:v>
                </c:pt>
                <c:pt idx="709">
                  <c:v>40523</c:v>
                </c:pt>
                <c:pt idx="710">
                  <c:v>40524</c:v>
                </c:pt>
                <c:pt idx="711">
                  <c:v>40525</c:v>
                </c:pt>
                <c:pt idx="712">
                  <c:v>40526</c:v>
                </c:pt>
                <c:pt idx="713">
                  <c:v>40527</c:v>
                </c:pt>
                <c:pt idx="714">
                  <c:v>40528</c:v>
                </c:pt>
                <c:pt idx="715">
                  <c:v>40529</c:v>
                </c:pt>
                <c:pt idx="716">
                  <c:v>40530</c:v>
                </c:pt>
                <c:pt idx="717">
                  <c:v>40531</c:v>
                </c:pt>
                <c:pt idx="718">
                  <c:v>40532</c:v>
                </c:pt>
                <c:pt idx="719">
                  <c:v>40533</c:v>
                </c:pt>
                <c:pt idx="720">
                  <c:v>40534</c:v>
                </c:pt>
                <c:pt idx="721">
                  <c:v>40535</c:v>
                </c:pt>
                <c:pt idx="722">
                  <c:v>40536</c:v>
                </c:pt>
                <c:pt idx="723">
                  <c:v>40537</c:v>
                </c:pt>
                <c:pt idx="724">
                  <c:v>40538</c:v>
                </c:pt>
                <c:pt idx="725">
                  <c:v>40539</c:v>
                </c:pt>
                <c:pt idx="726">
                  <c:v>40540</c:v>
                </c:pt>
                <c:pt idx="727">
                  <c:v>40541</c:v>
                </c:pt>
                <c:pt idx="728">
                  <c:v>40542</c:v>
                </c:pt>
                <c:pt idx="729">
                  <c:v>40543</c:v>
                </c:pt>
                <c:pt idx="730">
                  <c:v>40544</c:v>
                </c:pt>
                <c:pt idx="731">
                  <c:v>40545</c:v>
                </c:pt>
                <c:pt idx="732">
                  <c:v>40546</c:v>
                </c:pt>
                <c:pt idx="733">
                  <c:v>40547</c:v>
                </c:pt>
                <c:pt idx="734">
                  <c:v>40548</c:v>
                </c:pt>
                <c:pt idx="735">
                  <c:v>40549</c:v>
                </c:pt>
                <c:pt idx="736">
                  <c:v>40550</c:v>
                </c:pt>
                <c:pt idx="737">
                  <c:v>40551</c:v>
                </c:pt>
                <c:pt idx="738">
                  <c:v>40552</c:v>
                </c:pt>
                <c:pt idx="739">
                  <c:v>40553</c:v>
                </c:pt>
                <c:pt idx="740">
                  <c:v>40554</c:v>
                </c:pt>
                <c:pt idx="741">
                  <c:v>40555</c:v>
                </c:pt>
                <c:pt idx="742">
                  <c:v>40556</c:v>
                </c:pt>
                <c:pt idx="743">
                  <c:v>40557</c:v>
                </c:pt>
                <c:pt idx="744">
                  <c:v>40558</c:v>
                </c:pt>
                <c:pt idx="745">
                  <c:v>40559</c:v>
                </c:pt>
                <c:pt idx="746">
                  <c:v>40560</c:v>
                </c:pt>
                <c:pt idx="747">
                  <c:v>40561</c:v>
                </c:pt>
                <c:pt idx="748">
                  <c:v>40562</c:v>
                </c:pt>
                <c:pt idx="749">
                  <c:v>40563</c:v>
                </c:pt>
                <c:pt idx="750">
                  <c:v>40564</c:v>
                </c:pt>
                <c:pt idx="751">
                  <c:v>40565</c:v>
                </c:pt>
                <c:pt idx="752">
                  <c:v>40566</c:v>
                </c:pt>
                <c:pt idx="753">
                  <c:v>40567</c:v>
                </c:pt>
                <c:pt idx="754">
                  <c:v>40568</c:v>
                </c:pt>
                <c:pt idx="755">
                  <c:v>40569</c:v>
                </c:pt>
                <c:pt idx="756">
                  <c:v>40570</c:v>
                </c:pt>
                <c:pt idx="757">
                  <c:v>40571</c:v>
                </c:pt>
                <c:pt idx="758">
                  <c:v>40572</c:v>
                </c:pt>
                <c:pt idx="759">
                  <c:v>40573</c:v>
                </c:pt>
                <c:pt idx="760">
                  <c:v>40574</c:v>
                </c:pt>
                <c:pt idx="761">
                  <c:v>40575</c:v>
                </c:pt>
                <c:pt idx="762">
                  <c:v>40576</c:v>
                </c:pt>
                <c:pt idx="763">
                  <c:v>40577</c:v>
                </c:pt>
                <c:pt idx="764">
                  <c:v>40578</c:v>
                </c:pt>
                <c:pt idx="765">
                  <c:v>40579</c:v>
                </c:pt>
                <c:pt idx="766">
                  <c:v>40580</c:v>
                </c:pt>
                <c:pt idx="767">
                  <c:v>40581</c:v>
                </c:pt>
                <c:pt idx="768">
                  <c:v>40582</c:v>
                </c:pt>
                <c:pt idx="769">
                  <c:v>40583</c:v>
                </c:pt>
                <c:pt idx="770">
                  <c:v>40584</c:v>
                </c:pt>
                <c:pt idx="771">
                  <c:v>40585</c:v>
                </c:pt>
                <c:pt idx="772">
                  <c:v>40586</c:v>
                </c:pt>
                <c:pt idx="773">
                  <c:v>40587</c:v>
                </c:pt>
                <c:pt idx="774">
                  <c:v>40588</c:v>
                </c:pt>
                <c:pt idx="775">
                  <c:v>40589</c:v>
                </c:pt>
                <c:pt idx="776">
                  <c:v>40590</c:v>
                </c:pt>
                <c:pt idx="777">
                  <c:v>40591</c:v>
                </c:pt>
                <c:pt idx="778">
                  <c:v>40592</c:v>
                </c:pt>
                <c:pt idx="779">
                  <c:v>40593</c:v>
                </c:pt>
                <c:pt idx="780">
                  <c:v>40594</c:v>
                </c:pt>
                <c:pt idx="781">
                  <c:v>40595</c:v>
                </c:pt>
                <c:pt idx="782">
                  <c:v>40596</c:v>
                </c:pt>
                <c:pt idx="783">
                  <c:v>40597</c:v>
                </c:pt>
                <c:pt idx="784">
                  <c:v>40598</c:v>
                </c:pt>
                <c:pt idx="785">
                  <c:v>40599</c:v>
                </c:pt>
                <c:pt idx="786">
                  <c:v>40600</c:v>
                </c:pt>
                <c:pt idx="787">
                  <c:v>40601</c:v>
                </c:pt>
                <c:pt idx="788">
                  <c:v>40602</c:v>
                </c:pt>
                <c:pt idx="789">
                  <c:v>40603</c:v>
                </c:pt>
                <c:pt idx="790">
                  <c:v>40604</c:v>
                </c:pt>
                <c:pt idx="791">
                  <c:v>40605</c:v>
                </c:pt>
                <c:pt idx="792">
                  <c:v>40606</c:v>
                </c:pt>
                <c:pt idx="793">
                  <c:v>40607</c:v>
                </c:pt>
                <c:pt idx="794">
                  <c:v>40608</c:v>
                </c:pt>
                <c:pt idx="795">
                  <c:v>40609</c:v>
                </c:pt>
                <c:pt idx="796">
                  <c:v>40610</c:v>
                </c:pt>
                <c:pt idx="797">
                  <c:v>40611</c:v>
                </c:pt>
                <c:pt idx="798">
                  <c:v>40612</c:v>
                </c:pt>
                <c:pt idx="799">
                  <c:v>40613</c:v>
                </c:pt>
                <c:pt idx="800">
                  <c:v>40614</c:v>
                </c:pt>
                <c:pt idx="801">
                  <c:v>40615</c:v>
                </c:pt>
                <c:pt idx="802">
                  <c:v>40616</c:v>
                </c:pt>
                <c:pt idx="803">
                  <c:v>40617</c:v>
                </c:pt>
                <c:pt idx="804">
                  <c:v>40618</c:v>
                </c:pt>
                <c:pt idx="805">
                  <c:v>40619</c:v>
                </c:pt>
                <c:pt idx="806">
                  <c:v>40620</c:v>
                </c:pt>
                <c:pt idx="807">
                  <c:v>40621</c:v>
                </c:pt>
                <c:pt idx="808">
                  <c:v>40622</c:v>
                </c:pt>
                <c:pt idx="809">
                  <c:v>40623</c:v>
                </c:pt>
                <c:pt idx="810">
                  <c:v>40624</c:v>
                </c:pt>
                <c:pt idx="811">
                  <c:v>40625</c:v>
                </c:pt>
                <c:pt idx="812">
                  <c:v>40626</c:v>
                </c:pt>
                <c:pt idx="813">
                  <c:v>40627</c:v>
                </c:pt>
                <c:pt idx="814">
                  <c:v>40628</c:v>
                </c:pt>
                <c:pt idx="815">
                  <c:v>40629</c:v>
                </c:pt>
                <c:pt idx="816">
                  <c:v>40630</c:v>
                </c:pt>
                <c:pt idx="817">
                  <c:v>40631</c:v>
                </c:pt>
                <c:pt idx="818">
                  <c:v>40632</c:v>
                </c:pt>
                <c:pt idx="819">
                  <c:v>40633</c:v>
                </c:pt>
                <c:pt idx="820">
                  <c:v>40634</c:v>
                </c:pt>
                <c:pt idx="821">
                  <c:v>40635</c:v>
                </c:pt>
                <c:pt idx="822">
                  <c:v>40636</c:v>
                </c:pt>
                <c:pt idx="823">
                  <c:v>40637</c:v>
                </c:pt>
                <c:pt idx="824">
                  <c:v>40638</c:v>
                </c:pt>
                <c:pt idx="825">
                  <c:v>40639</c:v>
                </c:pt>
                <c:pt idx="826">
                  <c:v>40640</c:v>
                </c:pt>
                <c:pt idx="827">
                  <c:v>40641</c:v>
                </c:pt>
                <c:pt idx="828">
                  <c:v>40642</c:v>
                </c:pt>
                <c:pt idx="829">
                  <c:v>40643</c:v>
                </c:pt>
                <c:pt idx="830">
                  <c:v>40644</c:v>
                </c:pt>
                <c:pt idx="831">
                  <c:v>40645</c:v>
                </c:pt>
                <c:pt idx="832">
                  <c:v>40646</c:v>
                </c:pt>
                <c:pt idx="833">
                  <c:v>40647</c:v>
                </c:pt>
                <c:pt idx="834">
                  <c:v>40648</c:v>
                </c:pt>
                <c:pt idx="835">
                  <c:v>40649</c:v>
                </c:pt>
                <c:pt idx="836">
                  <c:v>40650</c:v>
                </c:pt>
                <c:pt idx="837">
                  <c:v>40651</c:v>
                </c:pt>
                <c:pt idx="838">
                  <c:v>40652</c:v>
                </c:pt>
                <c:pt idx="839">
                  <c:v>40653</c:v>
                </c:pt>
                <c:pt idx="840">
                  <c:v>40654</c:v>
                </c:pt>
                <c:pt idx="841">
                  <c:v>40655</c:v>
                </c:pt>
                <c:pt idx="842">
                  <c:v>40656</c:v>
                </c:pt>
                <c:pt idx="843">
                  <c:v>40657</c:v>
                </c:pt>
                <c:pt idx="844">
                  <c:v>40658</c:v>
                </c:pt>
                <c:pt idx="845">
                  <c:v>40659</c:v>
                </c:pt>
                <c:pt idx="846">
                  <c:v>40660</c:v>
                </c:pt>
                <c:pt idx="847">
                  <c:v>40661</c:v>
                </c:pt>
                <c:pt idx="848">
                  <c:v>40662</c:v>
                </c:pt>
                <c:pt idx="849">
                  <c:v>40663</c:v>
                </c:pt>
                <c:pt idx="850">
                  <c:v>40664</c:v>
                </c:pt>
                <c:pt idx="851">
                  <c:v>40665</c:v>
                </c:pt>
                <c:pt idx="852">
                  <c:v>40666</c:v>
                </c:pt>
                <c:pt idx="853">
                  <c:v>40667</c:v>
                </c:pt>
                <c:pt idx="854">
                  <c:v>40668</c:v>
                </c:pt>
                <c:pt idx="855">
                  <c:v>40669</c:v>
                </c:pt>
                <c:pt idx="856">
                  <c:v>40670</c:v>
                </c:pt>
                <c:pt idx="857">
                  <c:v>40671</c:v>
                </c:pt>
                <c:pt idx="858">
                  <c:v>40672</c:v>
                </c:pt>
                <c:pt idx="859">
                  <c:v>40673</c:v>
                </c:pt>
                <c:pt idx="860">
                  <c:v>40674</c:v>
                </c:pt>
                <c:pt idx="861">
                  <c:v>40675</c:v>
                </c:pt>
                <c:pt idx="862">
                  <c:v>40676</c:v>
                </c:pt>
                <c:pt idx="863">
                  <c:v>40677</c:v>
                </c:pt>
                <c:pt idx="864">
                  <c:v>40678</c:v>
                </c:pt>
                <c:pt idx="865">
                  <c:v>40679</c:v>
                </c:pt>
                <c:pt idx="866">
                  <c:v>40680</c:v>
                </c:pt>
                <c:pt idx="867">
                  <c:v>40681</c:v>
                </c:pt>
                <c:pt idx="868">
                  <c:v>40682</c:v>
                </c:pt>
                <c:pt idx="869">
                  <c:v>40683</c:v>
                </c:pt>
                <c:pt idx="870">
                  <c:v>40684</c:v>
                </c:pt>
                <c:pt idx="871">
                  <c:v>40685</c:v>
                </c:pt>
                <c:pt idx="872">
                  <c:v>40686</c:v>
                </c:pt>
                <c:pt idx="873">
                  <c:v>40687</c:v>
                </c:pt>
                <c:pt idx="874">
                  <c:v>40688</c:v>
                </c:pt>
                <c:pt idx="875">
                  <c:v>40689</c:v>
                </c:pt>
                <c:pt idx="876">
                  <c:v>40690</c:v>
                </c:pt>
                <c:pt idx="877">
                  <c:v>40691</c:v>
                </c:pt>
                <c:pt idx="878">
                  <c:v>40692</c:v>
                </c:pt>
                <c:pt idx="879">
                  <c:v>40693</c:v>
                </c:pt>
                <c:pt idx="880">
                  <c:v>40694</c:v>
                </c:pt>
                <c:pt idx="881">
                  <c:v>40695</c:v>
                </c:pt>
                <c:pt idx="882">
                  <c:v>40696</c:v>
                </c:pt>
                <c:pt idx="883">
                  <c:v>40697</c:v>
                </c:pt>
                <c:pt idx="884">
                  <c:v>40698</c:v>
                </c:pt>
                <c:pt idx="885">
                  <c:v>40699</c:v>
                </c:pt>
                <c:pt idx="886">
                  <c:v>40700</c:v>
                </c:pt>
                <c:pt idx="887">
                  <c:v>40701</c:v>
                </c:pt>
                <c:pt idx="888">
                  <c:v>40702</c:v>
                </c:pt>
                <c:pt idx="889">
                  <c:v>40703</c:v>
                </c:pt>
                <c:pt idx="890">
                  <c:v>40704</c:v>
                </c:pt>
                <c:pt idx="891">
                  <c:v>40705</c:v>
                </c:pt>
                <c:pt idx="892">
                  <c:v>40706</c:v>
                </c:pt>
                <c:pt idx="893">
                  <c:v>40707</c:v>
                </c:pt>
                <c:pt idx="894">
                  <c:v>40708</c:v>
                </c:pt>
                <c:pt idx="895">
                  <c:v>40709</c:v>
                </c:pt>
                <c:pt idx="896">
                  <c:v>40710</c:v>
                </c:pt>
                <c:pt idx="897">
                  <c:v>40711</c:v>
                </c:pt>
                <c:pt idx="898">
                  <c:v>40712</c:v>
                </c:pt>
                <c:pt idx="899">
                  <c:v>40713</c:v>
                </c:pt>
                <c:pt idx="900">
                  <c:v>40714</c:v>
                </c:pt>
                <c:pt idx="901">
                  <c:v>40715</c:v>
                </c:pt>
                <c:pt idx="902">
                  <c:v>40716</c:v>
                </c:pt>
                <c:pt idx="903">
                  <c:v>40717</c:v>
                </c:pt>
                <c:pt idx="904">
                  <c:v>40718</c:v>
                </c:pt>
                <c:pt idx="905">
                  <c:v>40719</c:v>
                </c:pt>
                <c:pt idx="906">
                  <c:v>40720</c:v>
                </c:pt>
                <c:pt idx="907">
                  <c:v>40721</c:v>
                </c:pt>
                <c:pt idx="908">
                  <c:v>40722</c:v>
                </c:pt>
                <c:pt idx="909">
                  <c:v>40723</c:v>
                </c:pt>
                <c:pt idx="910">
                  <c:v>40724</c:v>
                </c:pt>
                <c:pt idx="911">
                  <c:v>40725</c:v>
                </c:pt>
                <c:pt idx="912">
                  <c:v>40726</c:v>
                </c:pt>
                <c:pt idx="913">
                  <c:v>40727</c:v>
                </c:pt>
                <c:pt idx="914">
                  <c:v>40728</c:v>
                </c:pt>
                <c:pt idx="915">
                  <c:v>40729</c:v>
                </c:pt>
                <c:pt idx="916">
                  <c:v>40730</c:v>
                </c:pt>
                <c:pt idx="917">
                  <c:v>40731</c:v>
                </c:pt>
                <c:pt idx="918">
                  <c:v>40732</c:v>
                </c:pt>
                <c:pt idx="919">
                  <c:v>40733</c:v>
                </c:pt>
                <c:pt idx="920">
                  <c:v>40734</c:v>
                </c:pt>
                <c:pt idx="921">
                  <c:v>40735</c:v>
                </c:pt>
                <c:pt idx="922">
                  <c:v>40736</c:v>
                </c:pt>
                <c:pt idx="923">
                  <c:v>40737</c:v>
                </c:pt>
                <c:pt idx="924">
                  <c:v>40738</c:v>
                </c:pt>
                <c:pt idx="925">
                  <c:v>40739</c:v>
                </c:pt>
                <c:pt idx="926">
                  <c:v>40740</c:v>
                </c:pt>
                <c:pt idx="927">
                  <c:v>40741</c:v>
                </c:pt>
                <c:pt idx="928">
                  <c:v>40742</c:v>
                </c:pt>
                <c:pt idx="929">
                  <c:v>40743</c:v>
                </c:pt>
                <c:pt idx="930">
                  <c:v>40744</c:v>
                </c:pt>
                <c:pt idx="931">
                  <c:v>40745</c:v>
                </c:pt>
                <c:pt idx="932">
                  <c:v>40746</c:v>
                </c:pt>
                <c:pt idx="933">
                  <c:v>40747</c:v>
                </c:pt>
                <c:pt idx="934">
                  <c:v>40748</c:v>
                </c:pt>
                <c:pt idx="935">
                  <c:v>40749</c:v>
                </c:pt>
                <c:pt idx="936">
                  <c:v>40750</c:v>
                </c:pt>
                <c:pt idx="937">
                  <c:v>40751</c:v>
                </c:pt>
                <c:pt idx="938">
                  <c:v>40752</c:v>
                </c:pt>
                <c:pt idx="939">
                  <c:v>40753</c:v>
                </c:pt>
                <c:pt idx="940">
                  <c:v>40754</c:v>
                </c:pt>
                <c:pt idx="941">
                  <c:v>40755</c:v>
                </c:pt>
                <c:pt idx="942">
                  <c:v>40756</c:v>
                </c:pt>
                <c:pt idx="943">
                  <c:v>40757</c:v>
                </c:pt>
                <c:pt idx="944">
                  <c:v>40758</c:v>
                </c:pt>
                <c:pt idx="945">
                  <c:v>40759</c:v>
                </c:pt>
                <c:pt idx="946">
                  <c:v>40760</c:v>
                </c:pt>
                <c:pt idx="947">
                  <c:v>40761</c:v>
                </c:pt>
                <c:pt idx="948">
                  <c:v>40762</c:v>
                </c:pt>
                <c:pt idx="949">
                  <c:v>40763</c:v>
                </c:pt>
                <c:pt idx="950">
                  <c:v>40764</c:v>
                </c:pt>
                <c:pt idx="951">
                  <c:v>40765</c:v>
                </c:pt>
                <c:pt idx="952">
                  <c:v>40766</c:v>
                </c:pt>
                <c:pt idx="953">
                  <c:v>40767</c:v>
                </c:pt>
                <c:pt idx="954">
                  <c:v>40768</c:v>
                </c:pt>
                <c:pt idx="955">
                  <c:v>40769</c:v>
                </c:pt>
                <c:pt idx="956">
                  <c:v>40770</c:v>
                </c:pt>
                <c:pt idx="957">
                  <c:v>40771</c:v>
                </c:pt>
                <c:pt idx="958">
                  <c:v>40772</c:v>
                </c:pt>
                <c:pt idx="959">
                  <c:v>40773</c:v>
                </c:pt>
                <c:pt idx="960">
                  <c:v>40774</c:v>
                </c:pt>
                <c:pt idx="961">
                  <c:v>40775</c:v>
                </c:pt>
                <c:pt idx="962">
                  <c:v>40776</c:v>
                </c:pt>
                <c:pt idx="963">
                  <c:v>40777</c:v>
                </c:pt>
                <c:pt idx="964">
                  <c:v>40778</c:v>
                </c:pt>
                <c:pt idx="965">
                  <c:v>40779</c:v>
                </c:pt>
                <c:pt idx="966">
                  <c:v>40780</c:v>
                </c:pt>
                <c:pt idx="967">
                  <c:v>40781</c:v>
                </c:pt>
                <c:pt idx="968">
                  <c:v>40782</c:v>
                </c:pt>
                <c:pt idx="969">
                  <c:v>40783</c:v>
                </c:pt>
                <c:pt idx="970">
                  <c:v>40784</c:v>
                </c:pt>
                <c:pt idx="971">
                  <c:v>40785</c:v>
                </c:pt>
                <c:pt idx="972">
                  <c:v>40786</c:v>
                </c:pt>
                <c:pt idx="973">
                  <c:v>40787</c:v>
                </c:pt>
                <c:pt idx="974">
                  <c:v>40788</c:v>
                </c:pt>
                <c:pt idx="975">
                  <c:v>40789</c:v>
                </c:pt>
                <c:pt idx="976">
                  <c:v>40790</c:v>
                </c:pt>
                <c:pt idx="977">
                  <c:v>40791</c:v>
                </c:pt>
                <c:pt idx="978">
                  <c:v>40792</c:v>
                </c:pt>
                <c:pt idx="979">
                  <c:v>40793</c:v>
                </c:pt>
                <c:pt idx="980">
                  <c:v>40794</c:v>
                </c:pt>
                <c:pt idx="981">
                  <c:v>40795</c:v>
                </c:pt>
                <c:pt idx="982">
                  <c:v>40796</c:v>
                </c:pt>
                <c:pt idx="983">
                  <c:v>40797</c:v>
                </c:pt>
                <c:pt idx="984">
                  <c:v>40798</c:v>
                </c:pt>
                <c:pt idx="985">
                  <c:v>40799</c:v>
                </c:pt>
                <c:pt idx="986">
                  <c:v>40800</c:v>
                </c:pt>
                <c:pt idx="987">
                  <c:v>40801</c:v>
                </c:pt>
                <c:pt idx="988">
                  <c:v>40802</c:v>
                </c:pt>
                <c:pt idx="989">
                  <c:v>40803</c:v>
                </c:pt>
                <c:pt idx="990">
                  <c:v>40804</c:v>
                </c:pt>
                <c:pt idx="991">
                  <c:v>40805</c:v>
                </c:pt>
                <c:pt idx="992">
                  <c:v>40806</c:v>
                </c:pt>
                <c:pt idx="993">
                  <c:v>40807</c:v>
                </c:pt>
                <c:pt idx="994">
                  <c:v>40808</c:v>
                </c:pt>
                <c:pt idx="995">
                  <c:v>40809</c:v>
                </c:pt>
                <c:pt idx="996">
                  <c:v>40810</c:v>
                </c:pt>
                <c:pt idx="997">
                  <c:v>40811</c:v>
                </c:pt>
                <c:pt idx="998">
                  <c:v>40812</c:v>
                </c:pt>
                <c:pt idx="999">
                  <c:v>40813</c:v>
                </c:pt>
                <c:pt idx="1000">
                  <c:v>40814</c:v>
                </c:pt>
                <c:pt idx="1001">
                  <c:v>40815</c:v>
                </c:pt>
                <c:pt idx="1002">
                  <c:v>40816</c:v>
                </c:pt>
                <c:pt idx="1003">
                  <c:v>40817</c:v>
                </c:pt>
                <c:pt idx="1004">
                  <c:v>40818</c:v>
                </c:pt>
                <c:pt idx="1005">
                  <c:v>40819</c:v>
                </c:pt>
                <c:pt idx="1006">
                  <c:v>40820</c:v>
                </c:pt>
                <c:pt idx="1007">
                  <c:v>40821</c:v>
                </c:pt>
                <c:pt idx="1008">
                  <c:v>40822</c:v>
                </c:pt>
                <c:pt idx="1009">
                  <c:v>40823</c:v>
                </c:pt>
                <c:pt idx="1010">
                  <c:v>40824</c:v>
                </c:pt>
                <c:pt idx="1011">
                  <c:v>40825</c:v>
                </c:pt>
                <c:pt idx="1012">
                  <c:v>40826</c:v>
                </c:pt>
                <c:pt idx="1013">
                  <c:v>40827</c:v>
                </c:pt>
                <c:pt idx="1014">
                  <c:v>40828</c:v>
                </c:pt>
                <c:pt idx="1015">
                  <c:v>40829</c:v>
                </c:pt>
                <c:pt idx="1016">
                  <c:v>40830</c:v>
                </c:pt>
                <c:pt idx="1017">
                  <c:v>40831</c:v>
                </c:pt>
                <c:pt idx="1018">
                  <c:v>40832</c:v>
                </c:pt>
                <c:pt idx="1019">
                  <c:v>40833</c:v>
                </c:pt>
                <c:pt idx="1020">
                  <c:v>40834</c:v>
                </c:pt>
                <c:pt idx="1021">
                  <c:v>40835</c:v>
                </c:pt>
                <c:pt idx="1022">
                  <c:v>40836</c:v>
                </c:pt>
                <c:pt idx="1023">
                  <c:v>40837</c:v>
                </c:pt>
                <c:pt idx="1024">
                  <c:v>40838</c:v>
                </c:pt>
                <c:pt idx="1025">
                  <c:v>40839</c:v>
                </c:pt>
                <c:pt idx="1026">
                  <c:v>40840</c:v>
                </c:pt>
                <c:pt idx="1027">
                  <c:v>40841</c:v>
                </c:pt>
                <c:pt idx="1028">
                  <c:v>40842</c:v>
                </c:pt>
                <c:pt idx="1029">
                  <c:v>40843</c:v>
                </c:pt>
                <c:pt idx="1030">
                  <c:v>40844</c:v>
                </c:pt>
                <c:pt idx="1031">
                  <c:v>40845</c:v>
                </c:pt>
                <c:pt idx="1032">
                  <c:v>40846</c:v>
                </c:pt>
                <c:pt idx="1033">
                  <c:v>40847</c:v>
                </c:pt>
                <c:pt idx="1034">
                  <c:v>40848</c:v>
                </c:pt>
                <c:pt idx="1035">
                  <c:v>40849</c:v>
                </c:pt>
                <c:pt idx="1036">
                  <c:v>40850</c:v>
                </c:pt>
                <c:pt idx="1037">
                  <c:v>40851</c:v>
                </c:pt>
                <c:pt idx="1038">
                  <c:v>40852</c:v>
                </c:pt>
                <c:pt idx="1039">
                  <c:v>40853</c:v>
                </c:pt>
                <c:pt idx="1040">
                  <c:v>40854</c:v>
                </c:pt>
                <c:pt idx="1041">
                  <c:v>40855</c:v>
                </c:pt>
                <c:pt idx="1042">
                  <c:v>40856</c:v>
                </c:pt>
                <c:pt idx="1043">
                  <c:v>40857</c:v>
                </c:pt>
                <c:pt idx="1044">
                  <c:v>40858</c:v>
                </c:pt>
                <c:pt idx="1045">
                  <c:v>40859</c:v>
                </c:pt>
                <c:pt idx="1046">
                  <c:v>40860</c:v>
                </c:pt>
                <c:pt idx="1047">
                  <c:v>40861</c:v>
                </c:pt>
                <c:pt idx="1048">
                  <c:v>40862</c:v>
                </c:pt>
                <c:pt idx="1049">
                  <c:v>40863</c:v>
                </c:pt>
                <c:pt idx="1050">
                  <c:v>40864</c:v>
                </c:pt>
                <c:pt idx="1051">
                  <c:v>40865</c:v>
                </c:pt>
                <c:pt idx="1052">
                  <c:v>40866</c:v>
                </c:pt>
                <c:pt idx="1053">
                  <c:v>40867</c:v>
                </c:pt>
                <c:pt idx="1054">
                  <c:v>40868</c:v>
                </c:pt>
                <c:pt idx="1055">
                  <c:v>40869</c:v>
                </c:pt>
                <c:pt idx="1056">
                  <c:v>40870</c:v>
                </c:pt>
                <c:pt idx="1057">
                  <c:v>40871</c:v>
                </c:pt>
                <c:pt idx="1058">
                  <c:v>40872</c:v>
                </c:pt>
                <c:pt idx="1059">
                  <c:v>40873</c:v>
                </c:pt>
                <c:pt idx="1060">
                  <c:v>40874</c:v>
                </c:pt>
                <c:pt idx="1061">
                  <c:v>40875</c:v>
                </c:pt>
                <c:pt idx="1062">
                  <c:v>40876</c:v>
                </c:pt>
                <c:pt idx="1063">
                  <c:v>40877</c:v>
                </c:pt>
                <c:pt idx="1064">
                  <c:v>40878</c:v>
                </c:pt>
                <c:pt idx="1065">
                  <c:v>40879</c:v>
                </c:pt>
                <c:pt idx="1066">
                  <c:v>40880</c:v>
                </c:pt>
                <c:pt idx="1067">
                  <c:v>40881</c:v>
                </c:pt>
                <c:pt idx="1068">
                  <c:v>40882</c:v>
                </c:pt>
                <c:pt idx="1069">
                  <c:v>40883</c:v>
                </c:pt>
                <c:pt idx="1070">
                  <c:v>40884</c:v>
                </c:pt>
                <c:pt idx="1071">
                  <c:v>40885</c:v>
                </c:pt>
                <c:pt idx="1072">
                  <c:v>40886</c:v>
                </c:pt>
                <c:pt idx="1073">
                  <c:v>40887</c:v>
                </c:pt>
                <c:pt idx="1074">
                  <c:v>40888</c:v>
                </c:pt>
                <c:pt idx="1075">
                  <c:v>40889</c:v>
                </c:pt>
                <c:pt idx="1076">
                  <c:v>40890</c:v>
                </c:pt>
                <c:pt idx="1077">
                  <c:v>40891</c:v>
                </c:pt>
                <c:pt idx="1078">
                  <c:v>40892</c:v>
                </c:pt>
                <c:pt idx="1079">
                  <c:v>40893</c:v>
                </c:pt>
                <c:pt idx="1080">
                  <c:v>40894</c:v>
                </c:pt>
                <c:pt idx="1081">
                  <c:v>40895</c:v>
                </c:pt>
                <c:pt idx="1082">
                  <c:v>40896</c:v>
                </c:pt>
                <c:pt idx="1083">
                  <c:v>40897</c:v>
                </c:pt>
                <c:pt idx="1084">
                  <c:v>40898</c:v>
                </c:pt>
                <c:pt idx="1085">
                  <c:v>40899</c:v>
                </c:pt>
                <c:pt idx="1086">
                  <c:v>40900</c:v>
                </c:pt>
                <c:pt idx="1087">
                  <c:v>40901</c:v>
                </c:pt>
                <c:pt idx="1088">
                  <c:v>40902</c:v>
                </c:pt>
                <c:pt idx="1089">
                  <c:v>40903</c:v>
                </c:pt>
                <c:pt idx="1090">
                  <c:v>40904</c:v>
                </c:pt>
                <c:pt idx="1091">
                  <c:v>40905</c:v>
                </c:pt>
                <c:pt idx="1092">
                  <c:v>40906</c:v>
                </c:pt>
                <c:pt idx="1093">
                  <c:v>40907</c:v>
                </c:pt>
                <c:pt idx="1094">
                  <c:v>40908</c:v>
                </c:pt>
                <c:pt idx="1095">
                  <c:v>40909</c:v>
                </c:pt>
                <c:pt idx="1096">
                  <c:v>40910</c:v>
                </c:pt>
                <c:pt idx="1097">
                  <c:v>40911</c:v>
                </c:pt>
                <c:pt idx="1098">
                  <c:v>40912</c:v>
                </c:pt>
                <c:pt idx="1099">
                  <c:v>40913</c:v>
                </c:pt>
                <c:pt idx="1100">
                  <c:v>40914</c:v>
                </c:pt>
                <c:pt idx="1101">
                  <c:v>40915</c:v>
                </c:pt>
                <c:pt idx="1102">
                  <c:v>40916</c:v>
                </c:pt>
                <c:pt idx="1103">
                  <c:v>40917</c:v>
                </c:pt>
                <c:pt idx="1104">
                  <c:v>40918</c:v>
                </c:pt>
                <c:pt idx="1105">
                  <c:v>40919</c:v>
                </c:pt>
                <c:pt idx="1106">
                  <c:v>40920</c:v>
                </c:pt>
                <c:pt idx="1107">
                  <c:v>40921</c:v>
                </c:pt>
                <c:pt idx="1108">
                  <c:v>40922</c:v>
                </c:pt>
                <c:pt idx="1109">
                  <c:v>40923</c:v>
                </c:pt>
                <c:pt idx="1110">
                  <c:v>40924</c:v>
                </c:pt>
                <c:pt idx="1111">
                  <c:v>40925</c:v>
                </c:pt>
                <c:pt idx="1112">
                  <c:v>40926</c:v>
                </c:pt>
                <c:pt idx="1113">
                  <c:v>40927</c:v>
                </c:pt>
                <c:pt idx="1114">
                  <c:v>40928</c:v>
                </c:pt>
                <c:pt idx="1115">
                  <c:v>40929</c:v>
                </c:pt>
                <c:pt idx="1116">
                  <c:v>40930</c:v>
                </c:pt>
                <c:pt idx="1117">
                  <c:v>40931</c:v>
                </c:pt>
                <c:pt idx="1118">
                  <c:v>40932</c:v>
                </c:pt>
                <c:pt idx="1119">
                  <c:v>40933</c:v>
                </c:pt>
                <c:pt idx="1120">
                  <c:v>40934</c:v>
                </c:pt>
                <c:pt idx="1121">
                  <c:v>40935</c:v>
                </c:pt>
                <c:pt idx="1122">
                  <c:v>40936</c:v>
                </c:pt>
                <c:pt idx="1123">
                  <c:v>40937</c:v>
                </c:pt>
                <c:pt idx="1124">
                  <c:v>40938</c:v>
                </c:pt>
                <c:pt idx="1125">
                  <c:v>40939</c:v>
                </c:pt>
                <c:pt idx="1126">
                  <c:v>40940</c:v>
                </c:pt>
                <c:pt idx="1127">
                  <c:v>40941</c:v>
                </c:pt>
                <c:pt idx="1128">
                  <c:v>40942</c:v>
                </c:pt>
                <c:pt idx="1129">
                  <c:v>40943</c:v>
                </c:pt>
                <c:pt idx="1130">
                  <c:v>40944</c:v>
                </c:pt>
                <c:pt idx="1131">
                  <c:v>40945</c:v>
                </c:pt>
                <c:pt idx="1132">
                  <c:v>40946</c:v>
                </c:pt>
                <c:pt idx="1133">
                  <c:v>40947</c:v>
                </c:pt>
                <c:pt idx="1134">
                  <c:v>40948</c:v>
                </c:pt>
                <c:pt idx="1135">
                  <c:v>40949</c:v>
                </c:pt>
                <c:pt idx="1136">
                  <c:v>40950</c:v>
                </c:pt>
                <c:pt idx="1137">
                  <c:v>40951</c:v>
                </c:pt>
                <c:pt idx="1138">
                  <c:v>40952</c:v>
                </c:pt>
                <c:pt idx="1139">
                  <c:v>40953</c:v>
                </c:pt>
                <c:pt idx="1140">
                  <c:v>40954</c:v>
                </c:pt>
                <c:pt idx="1141">
                  <c:v>40955</c:v>
                </c:pt>
                <c:pt idx="1142">
                  <c:v>40956</c:v>
                </c:pt>
                <c:pt idx="1143">
                  <c:v>40957</c:v>
                </c:pt>
                <c:pt idx="1144">
                  <c:v>40958</c:v>
                </c:pt>
                <c:pt idx="1145">
                  <c:v>40959</c:v>
                </c:pt>
                <c:pt idx="1146">
                  <c:v>40960</c:v>
                </c:pt>
                <c:pt idx="1147">
                  <c:v>40961</c:v>
                </c:pt>
                <c:pt idx="1148">
                  <c:v>40962</c:v>
                </c:pt>
                <c:pt idx="1149">
                  <c:v>40963</c:v>
                </c:pt>
                <c:pt idx="1150">
                  <c:v>40964</c:v>
                </c:pt>
                <c:pt idx="1151">
                  <c:v>40965</c:v>
                </c:pt>
                <c:pt idx="1152">
                  <c:v>40966</c:v>
                </c:pt>
                <c:pt idx="1153">
                  <c:v>40967</c:v>
                </c:pt>
                <c:pt idx="1154">
                  <c:v>40968</c:v>
                </c:pt>
                <c:pt idx="1155">
                  <c:v>40969</c:v>
                </c:pt>
                <c:pt idx="1156">
                  <c:v>40970</c:v>
                </c:pt>
                <c:pt idx="1157">
                  <c:v>40971</c:v>
                </c:pt>
                <c:pt idx="1158">
                  <c:v>40972</c:v>
                </c:pt>
                <c:pt idx="1159">
                  <c:v>40973</c:v>
                </c:pt>
                <c:pt idx="1160">
                  <c:v>40974</c:v>
                </c:pt>
                <c:pt idx="1161">
                  <c:v>40975</c:v>
                </c:pt>
                <c:pt idx="1162">
                  <c:v>40976</c:v>
                </c:pt>
                <c:pt idx="1163">
                  <c:v>40977</c:v>
                </c:pt>
                <c:pt idx="1164">
                  <c:v>40978</c:v>
                </c:pt>
                <c:pt idx="1165">
                  <c:v>40979</c:v>
                </c:pt>
                <c:pt idx="1166">
                  <c:v>40980</c:v>
                </c:pt>
                <c:pt idx="1167">
                  <c:v>40981</c:v>
                </c:pt>
                <c:pt idx="1168">
                  <c:v>40982</c:v>
                </c:pt>
                <c:pt idx="1169">
                  <c:v>40983</c:v>
                </c:pt>
                <c:pt idx="1170">
                  <c:v>40984</c:v>
                </c:pt>
                <c:pt idx="1171">
                  <c:v>40985</c:v>
                </c:pt>
                <c:pt idx="1172">
                  <c:v>40986</c:v>
                </c:pt>
                <c:pt idx="1173">
                  <c:v>40987</c:v>
                </c:pt>
                <c:pt idx="1174">
                  <c:v>40988</c:v>
                </c:pt>
                <c:pt idx="1175">
                  <c:v>40989</c:v>
                </c:pt>
                <c:pt idx="1176">
                  <c:v>40990</c:v>
                </c:pt>
                <c:pt idx="1177">
                  <c:v>40991</c:v>
                </c:pt>
                <c:pt idx="1178">
                  <c:v>40992</c:v>
                </c:pt>
                <c:pt idx="1179">
                  <c:v>40993</c:v>
                </c:pt>
                <c:pt idx="1180">
                  <c:v>40994</c:v>
                </c:pt>
                <c:pt idx="1181">
                  <c:v>40995</c:v>
                </c:pt>
                <c:pt idx="1182">
                  <c:v>40996</c:v>
                </c:pt>
                <c:pt idx="1183">
                  <c:v>40997</c:v>
                </c:pt>
                <c:pt idx="1184">
                  <c:v>40998</c:v>
                </c:pt>
                <c:pt idx="1185">
                  <c:v>40999</c:v>
                </c:pt>
                <c:pt idx="1186">
                  <c:v>41000</c:v>
                </c:pt>
                <c:pt idx="1187">
                  <c:v>41001</c:v>
                </c:pt>
                <c:pt idx="1188">
                  <c:v>41002</c:v>
                </c:pt>
                <c:pt idx="1189">
                  <c:v>41003</c:v>
                </c:pt>
                <c:pt idx="1190">
                  <c:v>41004</c:v>
                </c:pt>
                <c:pt idx="1191">
                  <c:v>41005</c:v>
                </c:pt>
                <c:pt idx="1192">
                  <c:v>41006</c:v>
                </c:pt>
                <c:pt idx="1193">
                  <c:v>41007</c:v>
                </c:pt>
                <c:pt idx="1194">
                  <c:v>41008</c:v>
                </c:pt>
                <c:pt idx="1195">
                  <c:v>41009</c:v>
                </c:pt>
                <c:pt idx="1196">
                  <c:v>41010</c:v>
                </c:pt>
                <c:pt idx="1197">
                  <c:v>41011</c:v>
                </c:pt>
                <c:pt idx="1198">
                  <c:v>41012</c:v>
                </c:pt>
                <c:pt idx="1199">
                  <c:v>41013</c:v>
                </c:pt>
                <c:pt idx="1200">
                  <c:v>41014</c:v>
                </c:pt>
                <c:pt idx="1201">
                  <c:v>41015</c:v>
                </c:pt>
                <c:pt idx="1202">
                  <c:v>41016</c:v>
                </c:pt>
                <c:pt idx="1203">
                  <c:v>41017</c:v>
                </c:pt>
                <c:pt idx="1204">
                  <c:v>41018</c:v>
                </c:pt>
                <c:pt idx="1205">
                  <c:v>41019</c:v>
                </c:pt>
                <c:pt idx="1206">
                  <c:v>41020</c:v>
                </c:pt>
                <c:pt idx="1207">
                  <c:v>41021</c:v>
                </c:pt>
                <c:pt idx="1208">
                  <c:v>41022</c:v>
                </c:pt>
                <c:pt idx="1209">
                  <c:v>41023</c:v>
                </c:pt>
                <c:pt idx="1210">
                  <c:v>41024</c:v>
                </c:pt>
                <c:pt idx="1211">
                  <c:v>41025</c:v>
                </c:pt>
                <c:pt idx="1212">
                  <c:v>41026</c:v>
                </c:pt>
                <c:pt idx="1213">
                  <c:v>41027</c:v>
                </c:pt>
                <c:pt idx="1214">
                  <c:v>41028</c:v>
                </c:pt>
                <c:pt idx="1215">
                  <c:v>41029</c:v>
                </c:pt>
                <c:pt idx="1216">
                  <c:v>41030</c:v>
                </c:pt>
                <c:pt idx="1217">
                  <c:v>41031</c:v>
                </c:pt>
                <c:pt idx="1218">
                  <c:v>41032</c:v>
                </c:pt>
                <c:pt idx="1219">
                  <c:v>41033</c:v>
                </c:pt>
                <c:pt idx="1220">
                  <c:v>41034</c:v>
                </c:pt>
                <c:pt idx="1221">
                  <c:v>41035</c:v>
                </c:pt>
                <c:pt idx="1222">
                  <c:v>41036</c:v>
                </c:pt>
                <c:pt idx="1223">
                  <c:v>41037</c:v>
                </c:pt>
                <c:pt idx="1224">
                  <c:v>41038</c:v>
                </c:pt>
                <c:pt idx="1225">
                  <c:v>41039</c:v>
                </c:pt>
                <c:pt idx="1226">
                  <c:v>41040</c:v>
                </c:pt>
                <c:pt idx="1227">
                  <c:v>41041</c:v>
                </c:pt>
                <c:pt idx="1228">
                  <c:v>41042</c:v>
                </c:pt>
                <c:pt idx="1229">
                  <c:v>41043</c:v>
                </c:pt>
                <c:pt idx="1230">
                  <c:v>41044</c:v>
                </c:pt>
                <c:pt idx="1231">
                  <c:v>41045</c:v>
                </c:pt>
                <c:pt idx="1232">
                  <c:v>41046</c:v>
                </c:pt>
                <c:pt idx="1233">
                  <c:v>41047</c:v>
                </c:pt>
                <c:pt idx="1234">
                  <c:v>41048</c:v>
                </c:pt>
                <c:pt idx="1235">
                  <c:v>41049</c:v>
                </c:pt>
                <c:pt idx="1236">
                  <c:v>41050</c:v>
                </c:pt>
                <c:pt idx="1237">
                  <c:v>41051</c:v>
                </c:pt>
                <c:pt idx="1238">
                  <c:v>41052</c:v>
                </c:pt>
                <c:pt idx="1239">
                  <c:v>41053</c:v>
                </c:pt>
                <c:pt idx="1240">
                  <c:v>41054</c:v>
                </c:pt>
                <c:pt idx="1241">
                  <c:v>41055</c:v>
                </c:pt>
                <c:pt idx="1242">
                  <c:v>41056</c:v>
                </c:pt>
                <c:pt idx="1243">
                  <c:v>41057</c:v>
                </c:pt>
                <c:pt idx="1244">
                  <c:v>41058</c:v>
                </c:pt>
                <c:pt idx="1245">
                  <c:v>41059</c:v>
                </c:pt>
                <c:pt idx="1246">
                  <c:v>41060</c:v>
                </c:pt>
                <c:pt idx="1247">
                  <c:v>41061</c:v>
                </c:pt>
                <c:pt idx="1248">
                  <c:v>41062</c:v>
                </c:pt>
                <c:pt idx="1249">
                  <c:v>41063</c:v>
                </c:pt>
                <c:pt idx="1250">
                  <c:v>41064</c:v>
                </c:pt>
                <c:pt idx="1251">
                  <c:v>41065</c:v>
                </c:pt>
                <c:pt idx="1252">
                  <c:v>41066</c:v>
                </c:pt>
                <c:pt idx="1253">
                  <c:v>41067</c:v>
                </c:pt>
                <c:pt idx="1254">
                  <c:v>41068</c:v>
                </c:pt>
                <c:pt idx="1255">
                  <c:v>41069</c:v>
                </c:pt>
                <c:pt idx="1256">
                  <c:v>41070</c:v>
                </c:pt>
                <c:pt idx="1257">
                  <c:v>41071</c:v>
                </c:pt>
                <c:pt idx="1258">
                  <c:v>41072</c:v>
                </c:pt>
                <c:pt idx="1259">
                  <c:v>41073</c:v>
                </c:pt>
                <c:pt idx="1260">
                  <c:v>41074</c:v>
                </c:pt>
                <c:pt idx="1261">
                  <c:v>41075</c:v>
                </c:pt>
                <c:pt idx="1262">
                  <c:v>41076</c:v>
                </c:pt>
                <c:pt idx="1263">
                  <c:v>41077</c:v>
                </c:pt>
                <c:pt idx="1264">
                  <c:v>41078</c:v>
                </c:pt>
                <c:pt idx="1265">
                  <c:v>41079</c:v>
                </c:pt>
                <c:pt idx="1266">
                  <c:v>41080</c:v>
                </c:pt>
                <c:pt idx="1267">
                  <c:v>41081</c:v>
                </c:pt>
                <c:pt idx="1268">
                  <c:v>41082</c:v>
                </c:pt>
                <c:pt idx="1269">
                  <c:v>41083</c:v>
                </c:pt>
                <c:pt idx="1270">
                  <c:v>41084</c:v>
                </c:pt>
                <c:pt idx="1271">
                  <c:v>41085</c:v>
                </c:pt>
                <c:pt idx="1272">
                  <c:v>41086</c:v>
                </c:pt>
                <c:pt idx="1273">
                  <c:v>41087</c:v>
                </c:pt>
                <c:pt idx="1274">
                  <c:v>41088</c:v>
                </c:pt>
                <c:pt idx="1275">
                  <c:v>41089</c:v>
                </c:pt>
                <c:pt idx="1276">
                  <c:v>41090</c:v>
                </c:pt>
                <c:pt idx="1277">
                  <c:v>41091</c:v>
                </c:pt>
                <c:pt idx="1278">
                  <c:v>41092</c:v>
                </c:pt>
                <c:pt idx="1279">
                  <c:v>41093</c:v>
                </c:pt>
                <c:pt idx="1280">
                  <c:v>41094</c:v>
                </c:pt>
                <c:pt idx="1281">
                  <c:v>41095</c:v>
                </c:pt>
                <c:pt idx="1282">
                  <c:v>41096</c:v>
                </c:pt>
                <c:pt idx="1283">
                  <c:v>41097</c:v>
                </c:pt>
                <c:pt idx="1284">
                  <c:v>41098</c:v>
                </c:pt>
                <c:pt idx="1285">
                  <c:v>41099</c:v>
                </c:pt>
                <c:pt idx="1286">
                  <c:v>41100</c:v>
                </c:pt>
                <c:pt idx="1287">
                  <c:v>41101</c:v>
                </c:pt>
                <c:pt idx="1288">
                  <c:v>41102</c:v>
                </c:pt>
                <c:pt idx="1289">
                  <c:v>41103</c:v>
                </c:pt>
                <c:pt idx="1290">
                  <c:v>41104</c:v>
                </c:pt>
                <c:pt idx="1291">
                  <c:v>41105</c:v>
                </c:pt>
                <c:pt idx="1292">
                  <c:v>41106</c:v>
                </c:pt>
                <c:pt idx="1293">
                  <c:v>41107</c:v>
                </c:pt>
                <c:pt idx="1294">
                  <c:v>41108</c:v>
                </c:pt>
                <c:pt idx="1295">
                  <c:v>41109</c:v>
                </c:pt>
                <c:pt idx="1296">
                  <c:v>41110</c:v>
                </c:pt>
                <c:pt idx="1297">
                  <c:v>41111</c:v>
                </c:pt>
                <c:pt idx="1298">
                  <c:v>41112</c:v>
                </c:pt>
                <c:pt idx="1299">
                  <c:v>41113</c:v>
                </c:pt>
                <c:pt idx="1300">
                  <c:v>41114</c:v>
                </c:pt>
                <c:pt idx="1301">
                  <c:v>41115</c:v>
                </c:pt>
                <c:pt idx="1302">
                  <c:v>41116</c:v>
                </c:pt>
                <c:pt idx="1303">
                  <c:v>41117</c:v>
                </c:pt>
                <c:pt idx="1304">
                  <c:v>41118</c:v>
                </c:pt>
                <c:pt idx="1305">
                  <c:v>41119</c:v>
                </c:pt>
                <c:pt idx="1306">
                  <c:v>41120</c:v>
                </c:pt>
                <c:pt idx="1307">
                  <c:v>41121</c:v>
                </c:pt>
                <c:pt idx="1308">
                  <c:v>41122</c:v>
                </c:pt>
                <c:pt idx="1309">
                  <c:v>41123</c:v>
                </c:pt>
                <c:pt idx="1310">
                  <c:v>41124</c:v>
                </c:pt>
                <c:pt idx="1311">
                  <c:v>41125</c:v>
                </c:pt>
                <c:pt idx="1312">
                  <c:v>41126</c:v>
                </c:pt>
                <c:pt idx="1313">
                  <c:v>41127</c:v>
                </c:pt>
                <c:pt idx="1314">
                  <c:v>41128</c:v>
                </c:pt>
                <c:pt idx="1315">
                  <c:v>41129</c:v>
                </c:pt>
                <c:pt idx="1316">
                  <c:v>41130</c:v>
                </c:pt>
                <c:pt idx="1317">
                  <c:v>41131</c:v>
                </c:pt>
                <c:pt idx="1318">
                  <c:v>41132</c:v>
                </c:pt>
                <c:pt idx="1319">
                  <c:v>41133</c:v>
                </c:pt>
                <c:pt idx="1320">
                  <c:v>41134</c:v>
                </c:pt>
                <c:pt idx="1321">
                  <c:v>41135</c:v>
                </c:pt>
                <c:pt idx="1322">
                  <c:v>41136</c:v>
                </c:pt>
                <c:pt idx="1323">
                  <c:v>41137</c:v>
                </c:pt>
                <c:pt idx="1324">
                  <c:v>41138</c:v>
                </c:pt>
                <c:pt idx="1325">
                  <c:v>41139</c:v>
                </c:pt>
                <c:pt idx="1326">
                  <c:v>41140</c:v>
                </c:pt>
                <c:pt idx="1327">
                  <c:v>41141</c:v>
                </c:pt>
                <c:pt idx="1328">
                  <c:v>41142</c:v>
                </c:pt>
                <c:pt idx="1329">
                  <c:v>41143</c:v>
                </c:pt>
                <c:pt idx="1330">
                  <c:v>41144</c:v>
                </c:pt>
                <c:pt idx="1331">
                  <c:v>41145</c:v>
                </c:pt>
                <c:pt idx="1332">
                  <c:v>41146</c:v>
                </c:pt>
                <c:pt idx="1333">
                  <c:v>41147</c:v>
                </c:pt>
                <c:pt idx="1334">
                  <c:v>41148</c:v>
                </c:pt>
                <c:pt idx="1335">
                  <c:v>41149</c:v>
                </c:pt>
                <c:pt idx="1336">
                  <c:v>41150</c:v>
                </c:pt>
                <c:pt idx="1337">
                  <c:v>41151</c:v>
                </c:pt>
                <c:pt idx="1338">
                  <c:v>41152</c:v>
                </c:pt>
                <c:pt idx="1339">
                  <c:v>41153</c:v>
                </c:pt>
                <c:pt idx="1340">
                  <c:v>41154</c:v>
                </c:pt>
                <c:pt idx="1341">
                  <c:v>41155</c:v>
                </c:pt>
                <c:pt idx="1342">
                  <c:v>41156</c:v>
                </c:pt>
                <c:pt idx="1343">
                  <c:v>41157</c:v>
                </c:pt>
                <c:pt idx="1344">
                  <c:v>41158</c:v>
                </c:pt>
                <c:pt idx="1345">
                  <c:v>41159</c:v>
                </c:pt>
                <c:pt idx="1346">
                  <c:v>41160</c:v>
                </c:pt>
                <c:pt idx="1347">
                  <c:v>41161</c:v>
                </c:pt>
                <c:pt idx="1348">
                  <c:v>41162</c:v>
                </c:pt>
                <c:pt idx="1349">
                  <c:v>41163</c:v>
                </c:pt>
                <c:pt idx="1350">
                  <c:v>41164</c:v>
                </c:pt>
                <c:pt idx="1351">
                  <c:v>41165</c:v>
                </c:pt>
                <c:pt idx="1352">
                  <c:v>41166</c:v>
                </c:pt>
                <c:pt idx="1353">
                  <c:v>41167</c:v>
                </c:pt>
                <c:pt idx="1354">
                  <c:v>41168</c:v>
                </c:pt>
                <c:pt idx="1355">
                  <c:v>41169</c:v>
                </c:pt>
                <c:pt idx="1356">
                  <c:v>41170</c:v>
                </c:pt>
                <c:pt idx="1357">
                  <c:v>41171</c:v>
                </c:pt>
                <c:pt idx="1358">
                  <c:v>41172</c:v>
                </c:pt>
                <c:pt idx="1359">
                  <c:v>41173</c:v>
                </c:pt>
                <c:pt idx="1360">
                  <c:v>41174</c:v>
                </c:pt>
                <c:pt idx="1361">
                  <c:v>41175</c:v>
                </c:pt>
                <c:pt idx="1362">
                  <c:v>41176</c:v>
                </c:pt>
                <c:pt idx="1363">
                  <c:v>41177</c:v>
                </c:pt>
                <c:pt idx="1364">
                  <c:v>41178</c:v>
                </c:pt>
                <c:pt idx="1365">
                  <c:v>41179</c:v>
                </c:pt>
                <c:pt idx="1366">
                  <c:v>41180</c:v>
                </c:pt>
                <c:pt idx="1367">
                  <c:v>41181</c:v>
                </c:pt>
                <c:pt idx="1368">
                  <c:v>41182</c:v>
                </c:pt>
                <c:pt idx="1369">
                  <c:v>41183</c:v>
                </c:pt>
                <c:pt idx="1370">
                  <c:v>41184</c:v>
                </c:pt>
                <c:pt idx="1371">
                  <c:v>41185</c:v>
                </c:pt>
                <c:pt idx="1372">
                  <c:v>41186</c:v>
                </c:pt>
                <c:pt idx="1373">
                  <c:v>41187</c:v>
                </c:pt>
                <c:pt idx="1374">
                  <c:v>41188</c:v>
                </c:pt>
                <c:pt idx="1375">
                  <c:v>41189</c:v>
                </c:pt>
                <c:pt idx="1376">
                  <c:v>41190</c:v>
                </c:pt>
                <c:pt idx="1377">
                  <c:v>41191</c:v>
                </c:pt>
                <c:pt idx="1378">
                  <c:v>41192</c:v>
                </c:pt>
                <c:pt idx="1379">
                  <c:v>41193</c:v>
                </c:pt>
                <c:pt idx="1380">
                  <c:v>41194</c:v>
                </c:pt>
                <c:pt idx="1381">
                  <c:v>41195</c:v>
                </c:pt>
                <c:pt idx="1382">
                  <c:v>41196</c:v>
                </c:pt>
                <c:pt idx="1383">
                  <c:v>41197</c:v>
                </c:pt>
                <c:pt idx="1384">
                  <c:v>41198</c:v>
                </c:pt>
                <c:pt idx="1385">
                  <c:v>41199</c:v>
                </c:pt>
                <c:pt idx="1386">
                  <c:v>41200</c:v>
                </c:pt>
                <c:pt idx="1387">
                  <c:v>41201</c:v>
                </c:pt>
                <c:pt idx="1388">
                  <c:v>41202</c:v>
                </c:pt>
                <c:pt idx="1389">
                  <c:v>41203</c:v>
                </c:pt>
                <c:pt idx="1390">
                  <c:v>41204</c:v>
                </c:pt>
                <c:pt idx="1391">
                  <c:v>41205</c:v>
                </c:pt>
                <c:pt idx="1392">
                  <c:v>41206</c:v>
                </c:pt>
                <c:pt idx="1393">
                  <c:v>41207</c:v>
                </c:pt>
                <c:pt idx="1394">
                  <c:v>41208</c:v>
                </c:pt>
                <c:pt idx="1395">
                  <c:v>41209</c:v>
                </c:pt>
                <c:pt idx="1396">
                  <c:v>41210</c:v>
                </c:pt>
                <c:pt idx="1397">
                  <c:v>41211</c:v>
                </c:pt>
                <c:pt idx="1398">
                  <c:v>41212</c:v>
                </c:pt>
                <c:pt idx="1399">
                  <c:v>41213</c:v>
                </c:pt>
                <c:pt idx="1400">
                  <c:v>41214</c:v>
                </c:pt>
                <c:pt idx="1401">
                  <c:v>41215</c:v>
                </c:pt>
                <c:pt idx="1402">
                  <c:v>41216</c:v>
                </c:pt>
                <c:pt idx="1403">
                  <c:v>41217</c:v>
                </c:pt>
                <c:pt idx="1404">
                  <c:v>41218</c:v>
                </c:pt>
                <c:pt idx="1405">
                  <c:v>41219</c:v>
                </c:pt>
                <c:pt idx="1406">
                  <c:v>41220</c:v>
                </c:pt>
                <c:pt idx="1407">
                  <c:v>41221</c:v>
                </c:pt>
                <c:pt idx="1408">
                  <c:v>41222</c:v>
                </c:pt>
                <c:pt idx="1409">
                  <c:v>41223</c:v>
                </c:pt>
                <c:pt idx="1410">
                  <c:v>41224</c:v>
                </c:pt>
                <c:pt idx="1411">
                  <c:v>41225</c:v>
                </c:pt>
                <c:pt idx="1412">
                  <c:v>41226</c:v>
                </c:pt>
                <c:pt idx="1413">
                  <c:v>41227</c:v>
                </c:pt>
                <c:pt idx="1414">
                  <c:v>41228</c:v>
                </c:pt>
                <c:pt idx="1415">
                  <c:v>41229</c:v>
                </c:pt>
                <c:pt idx="1416">
                  <c:v>41230</c:v>
                </c:pt>
                <c:pt idx="1417">
                  <c:v>41231</c:v>
                </c:pt>
                <c:pt idx="1418">
                  <c:v>41232</c:v>
                </c:pt>
                <c:pt idx="1419">
                  <c:v>41233</c:v>
                </c:pt>
                <c:pt idx="1420">
                  <c:v>41234</c:v>
                </c:pt>
                <c:pt idx="1421">
                  <c:v>41235</c:v>
                </c:pt>
                <c:pt idx="1422">
                  <c:v>41236</c:v>
                </c:pt>
                <c:pt idx="1423">
                  <c:v>41237</c:v>
                </c:pt>
                <c:pt idx="1424">
                  <c:v>41238</c:v>
                </c:pt>
                <c:pt idx="1425">
                  <c:v>41239</c:v>
                </c:pt>
                <c:pt idx="1426">
                  <c:v>41240</c:v>
                </c:pt>
                <c:pt idx="1427">
                  <c:v>41241</c:v>
                </c:pt>
                <c:pt idx="1428">
                  <c:v>41242</c:v>
                </c:pt>
                <c:pt idx="1429">
                  <c:v>41243</c:v>
                </c:pt>
                <c:pt idx="1430">
                  <c:v>41244</c:v>
                </c:pt>
                <c:pt idx="1431">
                  <c:v>41245</c:v>
                </c:pt>
                <c:pt idx="1432">
                  <c:v>41246</c:v>
                </c:pt>
                <c:pt idx="1433">
                  <c:v>41247</c:v>
                </c:pt>
                <c:pt idx="1434">
                  <c:v>41248</c:v>
                </c:pt>
                <c:pt idx="1435">
                  <c:v>41249</c:v>
                </c:pt>
                <c:pt idx="1436">
                  <c:v>41250</c:v>
                </c:pt>
                <c:pt idx="1437">
                  <c:v>41251</c:v>
                </c:pt>
                <c:pt idx="1438">
                  <c:v>41252</c:v>
                </c:pt>
                <c:pt idx="1439">
                  <c:v>41253</c:v>
                </c:pt>
                <c:pt idx="1440">
                  <c:v>41254</c:v>
                </c:pt>
                <c:pt idx="1441">
                  <c:v>41255</c:v>
                </c:pt>
                <c:pt idx="1442">
                  <c:v>41256</c:v>
                </c:pt>
                <c:pt idx="1443">
                  <c:v>41257</c:v>
                </c:pt>
                <c:pt idx="1444">
                  <c:v>41258</c:v>
                </c:pt>
                <c:pt idx="1445">
                  <c:v>41259</c:v>
                </c:pt>
                <c:pt idx="1446">
                  <c:v>41260</c:v>
                </c:pt>
                <c:pt idx="1447">
                  <c:v>41261</c:v>
                </c:pt>
                <c:pt idx="1448">
                  <c:v>41262</c:v>
                </c:pt>
                <c:pt idx="1449">
                  <c:v>41263</c:v>
                </c:pt>
                <c:pt idx="1450">
                  <c:v>41264</c:v>
                </c:pt>
                <c:pt idx="1451">
                  <c:v>41265</c:v>
                </c:pt>
                <c:pt idx="1452">
                  <c:v>41266</c:v>
                </c:pt>
                <c:pt idx="1453">
                  <c:v>41267</c:v>
                </c:pt>
                <c:pt idx="1454">
                  <c:v>41268</c:v>
                </c:pt>
                <c:pt idx="1455">
                  <c:v>41269</c:v>
                </c:pt>
                <c:pt idx="1456">
                  <c:v>41270</c:v>
                </c:pt>
                <c:pt idx="1457">
                  <c:v>41271</c:v>
                </c:pt>
                <c:pt idx="1458">
                  <c:v>41272</c:v>
                </c:pt>
                <c:pt idx="1459">
                  <c:v>41273</c:v>
                </c:pt>
                <c:pt idx="1460">
                  <c:v>41274</c:v>
                </c:pt>
                <c:pt idx="1461">
                  <c:v>41275</c:v>
                </c:pt>
                <c:pt idx="1462">
                  <c:v>41276</c:v>
                </c:pt>
                <c:pt idx="1463">
                  <c:v>41277</c:v>
                </c:pt>
                <c:pt idx="1464">
                  <c:v>41278</c:v>
                </c:pt>
                <c:pt idx="1465">
                  <c:v>41279</c:v>
                </c:pt>
                <c:pt idx="1466">
                  <c:v>41280</c:v>
                </c:pt>
                <c:pt idx="1467">
                  <c:v>41281</c:v>
                </c:pt>
                <c:pt idx="1468">
                  <c:v>41282</c:v>
                </c:pt>
                <c:pt idx="1469">
                  <c:v>41283</c:v>
                </c:pt>
                <c:pt idx="1470">
                  <c:v>41284</c:v>
                </c:pt>
                <c:pt idx="1471">
                  <c:v>41285</c:v>
                </c:pt>
                <c:pt idx="1472">
                  <c:v>41286</c:v>
                </c:pt>
                <c:pt idx="1473">
                  <c:v>41287</c:v>
                </c:pt>
                <c:pt idx="1474">
                  <c:v>41288</c:v>
                </c:pt>
                <c:pt idx="1475">
                  <c:v>41289</c:v>
                </c:pt>
                <c:pt idx="1476">
                  <c:v>41290</c:v>
                </c:pt>
                <c:pt idx="1477">
                  <c:v>41291</c:v>
                </c:pt>
                <c:pt idx="1478">
                  <c:v>41292</c:v>
                </c:pt>
                <c:pt idx="1479">
                  <c:v>41293</c:v>
                </c:pt>
                <c:pt idx="1480">
                  <c:v>41294</c:v>
                </c:pt>
                <c:pt idx="1481">
                  <c:v>41295</c:v>
                </c:pt>
                <c:pt idx="1482">
                  <c:v>41296</c:v>
                </c:pt>
                <c:pt idx="1483">
                  <c:v>41297</c:v>
                </c:pt>
                <c:pt idx="1484">
                  <c:v>41298</c:v>
                </c:pt>
                <c:pt idx="1485">
                  <c:v>41299</c:v>
                </c:pt>
                <c:pt idx="1486">
                  <c:v>41300</c:v>
                </c:pt>
                <c:pt idx="1487">
                  <c:v>41301</c:v>
                </c:pt>
                <c:pt idx="1488">
                  <c:v>41302</c:v>
                </c:pt>
                <c:pt idx="1489">
                  <c:v>41303</c:v>
                </c:pt>
                <c:pt idx="1490">
                  <c:v>41304</c:v>
                </c:pt>
                <c:pt idx="1491">
                  <c:v>41305</c:v>
                </c:pt>
                <c:pt idx="1492">
                  <c:v>41306</c:v>
                </c:pt>
                <c:pt idx="1493">
                  <c:v>41307</c:v>
                </c:pt>
                <c:pt idx="1494">
                  <c:v>41308</c:v>
                </c:pt>
                <c:pt idx="1495">
                  <c:v>41309</c:v>
                </c:pt>
                <c:pt idx="1496">
                  <c:v>41310</c:v>
                </c:pt>
                <c:pt idx="1497">
                  <c:v>41311</c:v>
                </c:pt>
                <c:pt idx="1498">
                  <c:v>41312</c:v>
                </c:pt>
                <c:pt idx="1499">
                  <c:v>41313</c:v>
                </c:pt>
                <c:pt idx="1500">
                  <c:v>41314</c:v>
                </c:pt>
                <c:pt idx="1501">
                  <c:v>41315</c:v>
                </c:pt>
                <c:pt idx="1502">
                  <c:v>41316</c:v>
                </c:pt>
                <c:pt idx="1503">
                  <c:v>41317</c:v>
                </c:pt>
                <c:pt idx="1504">
                  <c:v>41318</c:v>
                </c:pt>
                <c:pt idx="1505">
                  <c:v>41319</c:v>
                </c:pt>
                <c:pt idx="1506">
                  <c:v>41320</c:v>
                </c:pt>
                <c:pt idx="1507">
                  <c:v>41321</c:v>
                </c:pt>
                <c:pt idx="1508">
                  <c:v>41322</c:v>
                </c:pt>
                <c:pt idx="1509">
                  <c:v>41323</c:v>
                </c:pt>
                <c:pt idx="1510">
                  <c:v>41324</c:v>
                </c:pt>
                <c:pt idx="1511">
                  <c:v>41325</c:v>
                </c:pt>
                <c:pt idx="1512">
                  <c:v>41326</c:v>
                </c:pt>
                <c:pt idx="1513">
                  <c:v>41327</c:v>
                </c:pt>
                <c:pt idx="1514">
                  <c:v>41328</c:v>
                </c:pt>
                <c:pt idx="1515">
                  <c:v>41329</c:v>
                </c:pt>
                <c:pt idx="1516">
                  <c:v>41330</c:v>
                </c:pt>
                <c:pt idx="1517">
                  <c:v>41331</c:v>
                </c:pt>
                <c:pt idx="1518">
                  <c:v>41332</c:v>
                </c:pt>
                <c:pt idx="1519">
                  <c:v>41333</c:v>
                </c:pt>
                <c:pt idx="1520">
                  <c:v>41334</c:v>
                </c:pt>
                <c:pt idx="1521">
                  <c:v>41335</c:v>
                </c:pt>
                <c:pt idx="1522">
                  <c:v>41336</c:v>
                </c:pt>
                <c:pt idx="1523">
                  <c:v>41337</c:v>
                </c:pt>
                <c:pt idx="1524">
                  <c:v>41338</c:v>
                </c:pt>
                <c:pt idx="1525">
                  <c:v>41339</c:v>
                </c:pt>
                <c:pt idx="1526">
                  <c:v>41340</c:v>
                </c:pt>
                <c:pt idx="1527">
                  <c:v>41341</c:v>
                </c:pt>
                <c:pt idx="1528">
                  <c:v>41342</c:v>
                </c:pt>
                <c:pt idx="1529">
                  <c:v>41343</c:v>
                </c:pt>
                <c:pt idx="1530">
                  <c:v>41344</c:v>
                </c:pt>
                <c:pt idx="1531">
                  <c:v>41345</c:v>
                </c:pt>
                <c:pt idx="1532">
                  <c:v>41346</c:v>
                </c:pt>
                <c:pt idx="1533">
                  <c:v>41347</c:v>
                </c:pt>
                <c:pt idx="1534">
                  <c:v>41348</c:v>
                </c:pt>
                <c:pt idx="1535">
                  <c:v>41349</c:v>
                </c:pt>
                <c:pt idx="1536">
                  <c:v>41350</c:v>
                </c:pt>
                <c:pt idx="1537">
                  <c:v>41351</c:v>
                </c:pt>
                <c:pt idx="1538">
                  <c:v>41352</c:v>
                </c:pt>
                <c:pt idx="1539">
                  <c:v>41353</c:v>
                </c:pt>
                <c:pt idx="1540">
                  <c:v>41354</c:v>
                </c:pt>
                <c:pt idx="1541">
                  <c:v>41355</c:v>
                </c:pt>
                <c:pt idx="1542">
                  <c:v>41356</c:v>
                </c:pt>
                <c:pt idx="1543">
                  <c:v>41357</c:v>
                </c:pt>
                <c:pt idx="1544">
                  <c:v>41358</c:v>
                </c:pt>
                <c:pt idx="1545">
                  <c:v>41359</c:v>
                </c:pt>
                <c:pt idx="1546">
                  <c:v>41360</c:v>
                </c:pt>
                <c:pt idx="1547">
                  <c:v>41361</c:v>
                </c:pt>
                <c:pt idx="1548">
                  <c:v>41362</c:v>
                </c:pt>
                <c:pt idx="1549">
                  <c:v>41363</c:v>
                </c:pt>
                <c:pt idx="1550">
                  <c:v>41364</c:v>
                </c:pt>
                <c:pt idx="1551">
                  <c:v>41365</c:v>
                </c:pt>
                <c:pt idx="1552">
                  <c:v>41366</c:v>
                </c:pt>
                <c:pt idx="1553">
                  <c:v>41367</c:v>
                </c:pt>
                <c:pt idx="1554">
                  <c:v>41368</c:v>
                </c:pt>
                <c:pt idx="1555">
                  <c:v>41369</c:v>
                </c:pt>
                <c:pt idx="1556">
                  <c:v>41370</c:v>
                </c:pt>
                <c:pt idx="1557">
                  <c:v>41371</c:v>
                </c:pt>
                <c:pt idx="1558">
                  <c:v>41372</c:v>
                </c:pt>
                <c:pt idx="1559">
                  <c:v>41373</c:v>
                </c:pt>
                <c:pt idx="1560">
                  <c:v>41374</c:v>
                </c:pt>
                <c:pt idx="1561">
                  <c:v>41375</c:v>
                </c:pt>
                <c:pt idx="1562">
                  <c:v>41376</c:v>
                </c:pt>
                <c:pt idx="1563">
                  <c:v>41377</c:v>
                </c:pt>
                <c:pt idx="1564">
                  <c:v>41378</c:v>
                </c:pt>
                <c:pt idx="1565">
                  <c:v>41379</c:v>
                </c:pt>
                <c:pt idx="1566">
                  <c:v>41380</c:v>
                </c:pt>
                <c:pt idx="1567">
                  <c:v>41381</c:v>
                </c:pt>
                <c:pt idx="1568">
                  <c:v>41382</c:v>
                </c:pt>
                <c:pt idx="1569">
                  <c:v>41383</c:v>
                </c:pt>
                <c:pt idx="1570">
                  <c:v>41384</c:v>
                </c:pt>
                <c:pt idx="1571">
                  <c:v>41385</c:v>
                </c:pt>
                <c:pt idx="1572">
                  <c:v>41386</c:v>
                </c:pt>
                <c:pt idx="1573">
                  <c:v>41387</c:v>
                </c:pt>
                <c:pt idx="1574">
                  <c:v>41388</c:v>
                </c:pt>
                <c:pt idx="1575">
                  <c:v>41389</c:v>
                </c:pt>
                <c:pt idx="1576">
                  <c:v>41390</c:v>
                </c:pt>
                <c:pt idx="1577">
                  <c:v>41391</c:v>
                </c:pt>
                <c:pt idx="1578">
                  <c:v>41392</c:v>
                </c:pt>
                <c:pt idx="1579">
                  <c:v>41393</c:v>
                </c:pt>
                <c:pt idx="1580">
                  <c:v>41394</c:v>
                </c:pt>
                <c:pt idx="1581">
                  <c:v>41395</c:v>
                </c:pt>
                <c:pt idx="1582">
                  <c:v>41396</c:v>
                </c:pt>
                <c:pt idx="1583">
                  <c:v>41397</c:v>
                </c:pt>
                <c:pt idx="1584">
                  <c:v>41398</c:v>
                </c:pt>
                <c:pt idx="1585">
                  <c:v>41399</c:v>
                </c:pt>
                <c:pt idx="1586">
                  <c:v>41400</c:v>
                </c:pt>
                <c:pt idx="1587">
                  <c:v>41401</c:v>
                </c:pt>
                <c:pt idx="1588">
                  <c:v>41402</c:v>
                </c:pt>
                <c:pt idx="1589">
                  <c:v>41403</c:v>
                </c:pt>
                <c:pt idx="1590">
                  <c:v>41404</c:v>
                </c:pt>
                <c:pt idx="1591">
                  <c:v>41405</c:v>
                </c:pt>
                <c:pt idx="1592">
                  <c:v>41406</c:v>
                </c:pt>
                <c:pt idx="1593">
                  <c:v>41407</c:v>
                </c:pt>
                <c:pt idx="1594">
                  <c:v>41408</c:v>
                </c:pt>
                <c:pt idx="1595">
                  <c:v>41409</c:v>
                </c:pt>
                <c:pt idx="1596">
                  <c:v>41410</c:v>
                </c:pt>
                <c:pt idx="1597">
                  <c:v>41411</c:v>
                </c:pt>
                <c:pt idx="1598">
                  <c:v>41412</c:v>
                </c:pt>
                <c:pt idx="1599">
                  <c:v>41413</c:v>
                </c:pt>
                <c:pt idx="1600">
                  <c:v>41414</c:v>
                </c:pt>
                <c:pt idx="1601">
                  <c:v>41415</c:v>
                </c:pt>
                <c:pt idx="1602">
                  <c:v>41416</c:v>
                </c:pt>
                <c:pt idx="1603">
                  <c:v>41417</c:v>
                </c:pt>
                <c:pt idx="1604">
                  <c:v>41418</c:v>
                </c:pt>
                <c:pt idx="1605">
                  <c:v>41419</c:v>
                </c:pt>
                <c:pt idx="1606">
                  <c:v>41420</c:v>
                </c:pt>
                <c:pt idx="1607">
                  <c:v>41421</c:v>
                </c:pt>
                <c:pt idx="1608">
                  <c:v>41422</c:v>
                </c:pt>
                <c:pt idx="1609">
                  <c:v>41423</c:v>
                </c:pt>
                <c:pt idx="1610">
                  <c:v>41424</c:v>
                </c:pt>
                <c:pt idx="1611">
                  <c:v>41425</c:v>
                </c:pt>
                <c:pt idx="1612">
                  <c:v>41426</c:v>
                </c:pt>
                <c:pt idx="1613">
                  <c:v>41427</c:v>
                </c:pt>
                <c:pt idx="1614">
                  <c:v>41428</c:v>
                </c:pt>
                <c:pt idx="1615">
                  <c:v>41429</c:v>
                </c:pt>
                <c:pt idx="1616">
                  <c:v>41430</c:v>
                </c:pt>
                <c:pt idx="1617">
                  <c:v>41431</c:v>
                </c:pt>
                <c:pt idx="1618">
                  <c:v>41432</c:v>
                </c:pt>
                <c:pt idx="1619">
                  <c:v>41433</c:v>
                </c:pt>
                <c:pt idx="1620">
                  <c:v>41434</c:v>
                </c:pt>
                <c:pt idx="1621">
                  <c:v>41435</c:v>
                </c:pt>
                <c:pt idx="1622">
                  <c:v>41436</c:v>
                </c:pt>
                <c:pt idx="1623">
                  <c:v>41437</c:v>
                </c:pt>
                <c:pt idx="1624">
                  <c:v>41438</c:v>
                </c:pt>
                <c:pt idx="1625">
                  <c:v>41439</c:v>
                </c:pt>
                <c:pt idx="1626">
                  <c:v>41440</c:v>
                </c:pt>
                <c:pt idx="1627">
                  <c:v>41441</c:v>
                </c:pt>
                <c:pt idx="1628">
                  <c:v>41442</c:v>
                </c:pt>
                <c:pt idx="1629">
                  <c:v>41443</c:v>
                </c:pt>
                <c:pt idx="1630">
                  <c:v>41444</c:v>
                </c:pt>
                <c:pt idx="1631">
                  <c:v>41445</c:v>
                </c:pt>
                <c:pt idx="1632">
                  <c:v>41446</c:v>
                </c:pt>
                <c:pt idx="1633">
                  <c:v>41447</c:v>
                </c:pt>
                <c:pt idx="1634">
                  <c:v>41448</c:v>
                </c:pt>
                <c:pt idx="1635">
                  <c:v>41449</c:v>
                </c:pt>
                <c:pt idx="1636">
                  <c:v>41450</c:v>
                </c:pt>
                <c:pt idx="1637">
                  <c:v>41451</c:v>
                </c:pt>
                <c:pt idx="1638">
                  <c:v>41452</c:v>
                </c:pt>
                <c:pt idx="1639">
                  <c:v>41453</c:v>
                </c:pt>
                <c:pt idx="1640">
                  <c:v>41454</c:v>
                </c:pt>
                <c:pt idx="1641">
                  <c:v>41455</c:v>
                </c:pt>
                <c:pt idx="1642">
                  <c:v>41456</c:v>
                </c:pt>
                <c:pt idx="1643">
                  <c:v>41457</c:v>
                </c:pt>
                <c:pt idx="1644">
                  <c:v>41458</c:v>
                </c:pt>
                <c:pt idx="1645">
                  <c:v>41459</c:v>
                </c:pt>
                <c:pt idx="1646">
                  <c:v>41460</c:v>
                </c:pt>
                <c:pt idx="1647">
                  <c:v>41461</c:v>
                </c:pt>
                <c:pt idx="1648">
                  <c:v>41462</c:v>
                </c:pt>
                <c:pt idx="1649">
                  <c:v>41463</c:v>
                </c:pt>
                <c:pt idx="1650">
                  <c:v>41464</c:v>
                </c:pt>
                <c:pt idx="1651">
                  <c:v>41465</c:v>
                </c:pt>
                <c:pt idx="1652">
                  <c:v>41466</c:v>
                </c:pt>
                <c:pt idx="1653">
                  <c:v>41467</c:v>
                </c:pt>
                <c:pt idx="1654">
                  <c:v>41468</c:v>
                </c:pt>
                <c:pt idx="1655">
                  <c:v>41469</c:v>
                </c:pt>
                <c:pt idx="1656">
                  <c:v>41470</c:v>
                </c:pt>
                <c:pt idx="1657">
                  <c:v>41471</c:v>
                </c:pt>
                <c:pt idx="1658">
                  <c:v>41472</c:v>
                </c:pt>
                <c:pt idx="1659">
                  <c:v>41473</c:v>
                </c:pt>
                <c:pt idx="1660">
                  <c:v>41474</c:v>
                </c:pt>
                <c:pt idx="1661">
                  <c:v>41475</c:v>
                </c:pt>
                <c:pt idx="1662">
                  <c:v>41476</c:v>
                </c:pt>
                <c:pt idx="1663">
                  <c:v>41477</c:v>
                </c:pt>
                <c:pt idx="1664">
                  <c:v>41478</c:v>
                </c:pt>
                <c:pt idx="1665">
                  <c:v>41479</c:v>
                </c:pt>
                <c:pt idx="1666">
                  <c:v>41480</c:v>
                </c:pt>
                <c:pt idx="1667">
                  <c:v>41481</c:v>
                </c:pt>
                <c:pt idx="1668">
                  <c:v>41482</c:v>
                </c:pt>
                <c:pt idx="1669">
                  <c:v>41483</c:v>
                </c:pt>
                <c:pt idx="1670">
                  <c:v>41484</c:v>
                </c:pt>
                <c:pt idx="1671">
                  <c:v>41485</c:v>
                </c:pt>
                <c:pt idx="1672">
                  <c:v>41486</c:v>
                </c:pt>
                <c:pt idx="1673">
                  <c:v>41487</c:v>
                </c:pt>
                <c:pt idx="1674">
                  <c:v>41488</c:v>
                </c:pt>
                <c:pt idx="1675">
                  <c:v>41489</c:v>
                </c:pt>
                <c:pt idx="1676">
                  <c:v>41490</c:v>
                </c:pt>
                <c:pt idx="1677">
                  <c:v>41491</c:v>
                </c:pt>
                <c:pt idx="1678">
                  <c:v>41492</c:v>
                </c:pt>
                <c:pt idx="1679">
                  <c:v>41493</c:v>
                </c:pt>
                <c:pt idx="1680">
                  <c:v>41494</c:v>
                </c:pt>
                <c:pt idx="1681">
                  <c:v>41495</c:v>
                </c:pt>
                <c:pt idx="1682">
                  <c:v>41496</c:v>
                </c:pt>
                <c:pt idx="1683">
                  <c:v>41497</c:v>
                </c:pt>
                <c:pt idx="1684">
                  <c:v>41498</c:v>
                </c:pt>
                <c:pt idx="1685">
                  <c:v>41499</c:v>
                </c:pt>
                <c:pt idx="1686">
                  <c:v>41500</c:v>
                </c:pt>
                <c:pt idx="1687">
                  <c:v>41501</c:v>
                </c:pt>
                <c:pt idx="1688">
                  <c:v>41502</c:v>
                </c:pt>
                <c:pt idx="1689">
                  <c:v>41503</c:v>
                </c:pt>
                <c:pt idx="1690">
                  <c:v>41504</c:v>
                </c:pt>
                <c:pt idx="1691">
                  <c:v>41505</c:v>
                </c:pt>
                <c:pt idx="1692">
                  <c:v>41506</c:v>
                </c:pt>
                <c:pt idx="1693">
                  <c:v>41507</c:v>
                </c:pt>
                <c:pt idx="1694">
                  <c:v>41508</c:v>
                </c:pt>
                <c:pt idx="1695">
                  <c:v>41509</c:v>
                </c:pt>
                <c:pt idx="1696">
                  <c:v>41510</c:v>
                </c:pt>
                <c:pt idx="1697">
                  <c:v>41511</c:v>
                </c:pt>
                <c:pt idx="1698">
                  <c:v>41512</c:v>
                </c:pt>
                <c:pt idx="1699">
                  <c:v>41513</c:v>
                </c:pt>
                <c:pt idx="1700">
                  <c:v>41514</c:v>
                </c:pt>
                <c:pt idx="1701">
                  <c:v>41515</c:v>
                </c:pt>
                <c:pt idx="1702">
                  <c:v>41516</c:v>
                </c:pt>
                <c:pt idx="1703">
                  <c:v>41517</c:v>
                </c:pt>
                <c:pt idx="1704">
                  <c:v>41518</c:v>
                </c:pt>
                <c:pt idx="1705">
                  <c:v>41519</c:v>
                </c:pt>
                <c:pt idx="1706">
                  <c:v>41520</c:v>
                </c:pt>
                <c:pt idx="1707">
                  <c:v>41521</c:v>
                </c:pt>
                <c:pt idx="1708">
                  <c:v>41522</c:v>
                </c:pt>
                <c:pt idx="1709">
                  <c:v>41523</c:v>
                </c:pt>
                <c:pt idx="1710">
                  <c:v>41524</c:v>
                </c:pt>
                <c:pt idx="1711">
                  <c:v>41525</c:v>
                </c:pt>
                <c:pt idx="1712">
                  <c:v>41526</c:v>
                </c:pt>
                <c:pt idx="1713">
                  <c:v>41527</c:v>
                </c:pt>
                <c:pt idx="1714">
                  <c:v>41528</c:v>
                </c:pt>
                <c:pt idx="1715">
                  <c:v>41529</c:v>
                </c:pt>
                <c:pt idx="1716">
                  <c:v>41530</c:v>
                </c:pt>
                <c:pt idx="1717">
                  <c:v>41531</c:v>
                </c:pt>
                <c:pt idx="1718">
                  <c:v>41532</c:v>
                </c:pt>
                <c:pt idx="1719">
                  <c:v>41533</c:v>
                </c:pt>
                <c:pt idx="1720">
                  <c:v>41534</c:v>
                </c:pt>
                <c:pt idx="1721">
                  <c:v>41535</c:v>
                </c:pt>
                <c:pt idx="1722">
                  <c:v>41536</c:v>
                </c:pt>
                <c:pt idx="1723">
                  <c:v>41537</c:v>
                </c:pt>
                <c:pt idx="1724">
                  <c:v>41538</c:v>
                </c:pt>
                <c:pt idx="1725">
                  <c:v>41539</c:v>
                </c:pt>
                <c:pt idx="1726">
                  <c:v>41540</c:v>
                </c:pt>
                <c:pt idx="1727">
                  <c:v>41541</c:v>
                </c:pt>
                <c:pt idx="1728">
                  <c:v>41542</c:v>
                </c:pt>
                <c:pt idx="1729">
                  <c:v>41543</c:v>
                </c:pt>
                <c:pt idx="1730">
                  <c:v>41544</c:v>
                </c:pt>
                <c:pt idx="1731">
                  <c:v>41545</c:v>
                </c:pt>
                <c:pt idx="1732">
                  <c:v>41546</c:v>
                </c:pt>
                <c:pt idx="1733">
                  <c:v>41547</c:v>
                </c:pt>
                <c:pt idx="1734">
                  <c:v>41548</c:v>
                </c:pt>
                <c:pt idx="1735">
                  <c:v>41549</c:v>
                </c:pt>
                <c:pt idx="1736">
                  <c:v>41550</c:v>
                </c:pt>
                <c:pt idx="1737">
                  <c:v>41551</c:v>
                </c:pt>
                <c:pt idx="1738">
                  <c:v>41552</c:v>
                </c:pt>
                <c:pt idx="1739">
                  <c:v>41553</c:v>
                </c:pt>
                <c:pt idx="1740">
                  <c:v>41554</c:v>
                </c:pt>
                <c:pt idx="1741">
                  <c:v>41555</c:v>
                </c:pt>
                <c:pt idx="1742">
                  <c:v>41556</c:v>
                </c:pt>
                <c:pt idx="1743">
                  <c:v>41557</c:v>
                </c:pt>
                <c:pt idx="1744">
                  <c:v>41558</c:v>
                </c:pt>
                <c:pt idx="1745">
                  <c:v>41559</c:v>
                </c:pt>
                <c:pt idx="1746">
                  <c:v>41560</c:v>
                </c:pt>
                <c:pt idx="1747">
                  <c:v>41561</c:v>
                </c:pt>
                <c:pt idx="1748">
                  <c:v>41562</c:v>
                </c:pt>
                <c:pt idx="1749">
                  <c:v>41563</c:v>
                </c:pt>
                <c:pt idx="1750">
                  <c:v>41564</c:v>
                </c:pt>
                <c:pt idx="1751">
                  <c:v>41565</c:v>
                </c:pt>
                <c:pt idx="1752">
                  <c:v>41566</c:v>
                </c:pt>
                <c:pt idx="1753">
                  <c:v>41567</c:v>
                </c:pt>
                <c:pt idx="1754">
                  <c:v>41568</c:v>
                </c:pt>
                <c:pt idx="1755">
                  <c:v>41569</c:v>
                </c:pt>
                <c:pt idx="1756">
                  <c:v>41570</c:v>
                </c:pt>
                <c:pt idx="1757">
                  <c:v>41571</c:v>
                </c:pt>
                <c:pt idx="1758">
                  <c:v>41572</c:v>
                </c:pt>
                <c:pt idx="1759">
                  <c:v>41573</c:v>
                </c:pt>
                <c:pt idx="1760">
                  <c:v>41574</c:v>
                </c:pt>
                <c:pt idx="1761">
                  <c:v>41575</c:v>
                </c:pt>
                <c:pt idx="1762">
                  <c:v>41576</c:v>
                </c:pt>
                <c:pt idx="1763">
                  <c:v>41577</c:v>
                </c:pt>
                <c:pt idx="1764">
                  <c:v>41578</c:v>
                </c:pt>
                <c:pt idx="1765">
                  <c:v>41579</c:v>
                </c:pt>
                <c:pt idx="1766">
                  <c:v>41580</c:v>
                </c:pt>
                <c:pt idx="1767">
                  <c:v>41581</c:v>
                </c:pt>
                <c:pt idx="1768">
                  <c:v>41582</c:v>
                </c:pt>
                <c:pt idx="1769">
                  <c:v>41583</c:v>
                </c:pt>
                <c:pt idx="1770">
                  <c:v>41584</c:v>
                </c:pt>
                <c:pt idx="1771">
                  <c:v>41585</c:v>
                </c:pt>
                <c:pt idx="1772">
                  <c:v>41586</c:v>
                </c:pt>
                <c:pt idx="1773">
                  <c:v>41587</c:v>
                </c:pt>
                <c:pt idx="1774">
                  <c:v>41588</c:v>
                </c:pt>
                <c:pt idx="1775">
                  <c:v>41589</c:v>
                </c:pt>
                <c:pt idx="1776">
                  <c:v>41590</c:v>
                </c:pt>
                <c:pt idx="1777">
                  <c:v>41591</c:v>
                </c:pt>
                <c:pt idx="1778">
                  <c:v>41592</c:v>
                </c:pt>
                <c:pt idx="1779">
                  <c:v>41593</c:v>
                </c:pt>
                <c:pt idx="1780">
                  <c:v>41594</c:v>
                </c:pt>
                <c:pt idx="1781">
                  <c:v>41595</c:v>
                </c:pt>
                <c:pt idx="1782">
                  <c:v>41596</c:v>
                </c:pt>
                <c:pt idx="1783">
                  <c:v>41597</c:v>
                </c:pt>
                <c:pt idx="1784">
                  <c:v>41598</c:v>
                </c:pt>
                <c:pt idx="1785">
                  <c:v>41599</c:v>
                </c:pt>
                <c:pt idx="1786">
                  <c:v>41600</c:v>
                </c:pt>
                <c:pt idx="1787">
                  <c:v>41601</c:v>
                </c:pt>
                <c:pt idx="1788">
                  <c:v>41602</c:v>
                </c:pt>
                <c:pt idx="1789">
                  <c:v>41603</c:v>
                </c:pt>
                <c:pt idx="1790">
                  <c:v>41604</c:v>
                </c:pt>
                <c:pt idx="1791">
                  <c:v>41605</c:v>
                </c:pt>
                <c:pt idx="1792">
                  <c:v>41606</c:v>
                </c:pt>
                <c:pt idx="1793">
                  <c:v>41607</c:v>
                </c:pt>
                <c:pt idx="1794">
                  <c:v>41608</c:v>
                </c:pt>
                <c:pt idx="1795">
                  <c:v>41609</c:v>
                </c:pt>
                <c:pt idx="1796">
                  <c:v>41610</c:v>
                </c:pt>
                <c:pt idx="1797">
                  <c:v>41611</c:v>
                </c:pt>
                <c:pt idx="1798">
                  <c:v>41612</c:v>
                </c:pt>
                <c:pt idx="1799">
                  <c:v>41613</c:v>
                </c:pt>
                <c:pt idx="1800">
                  <c:v>41614</c:v>
                </c:pt>
                <c:pt idx="1801">
                  <c:v>41615</c:v>
                </c:pt>
                <c:pt idx="1802">
                  <c:v>41616</c:v>
                </c:pt>
                <c:pt idx="1803">
                  <c:v>41617</c:v>
                </c:pt>
                <c:pt idx="1804">
                  <c:v>41618</c:v>
                </c:pt>
                <c:pt idx="1805">
                  <c:v>41619</c:v>
                </c:pt>
                <c:pt idx="1806">
                  <c:v>41620</c:v>
                </c:pt>
                <c:pt idx="1807">
                  <c:v>41621</c:v>
                </c:pt>
                <c:pt idx="1808">
                  <c:v>41622</c:v>
                </c:pt>
                <c:pt idx="1809">
                  <c:v>41623</c:v>
                </c:pt>
                <c:pt idx="1810">
                  <c:v>41624</c:v>
                </c:pt>
                <c:pt idx="1811">
                  <c:v>41625</c:v>
                </c:pt>
                <c:pt idx="1812">
                  <c:v>41626</c:v>
                </c:pt>
                <c:pt idx="1813">
                  <c:v>41627</c:v>
                </c:pt>
                <c:pt idx="1814">
                  <c:v>41628</c:v>
                </c:pt>
                <c:pt idx="1815">
                  <c:v>41629</c:v>
                </c:pt>
                <c:pt idx="1816">
                  <c:v>41630</c:v>
                </c:pt>
                <c:pt idx="1817">
                  <c:v>41631</c:v>
                </c:pt>
                <c:pt idx="1818">
                  <c:v>41632</c:v>
                </c:pt>
                <c:pt idx="1819">
                  <c:v>41633</c:v>
                </c:pt>
                <c:pt idx="1820">
                  <c:v>41634</c:v>
                </c:pt>
                <c:pt idx="1821">
                  <c:v>41635</c:v>
                </c:pt>
                <c:pt idx="1822">
                  <c:v>41636</c:v>
                </c:pt>
                <c:pt idx="1823">
                  <c:v>41637</c:v>
                </c:pt>
                <c:pt idx="1824">
                  <c:v>41638</c:v>
                </c:pt>
                <c:pt idx="1825">
                  <c:v>41639</c:v>
                </c:pt>
                <c:pt idx="1826">
                  <c:v>41640</c:v>
                </c:pt>
                <c:pt idx="1827">
                  <c:v>41641</c:v>
                </c:pt>
                <c:pt idx="1828">
                  <c:v>41642</c:v>
                </c:pt>
                <c:pt idx="1829">
                  <c:v>41643</c:v>
                </c:pt>
                <c:pt idx="1830">
                  <c:v>41644</c:v>
                </c:pt>
                <c:pt idx="1831">
                  <c:v>41645</c:v>
                </c:pt>
                <c:pt idx="1832">
                  <c:v>41646</c:v>
                </c:pt>
                <c:pt idx="1833">
                  <c:v>41647</c:v>
                </c:pt>
                <c:pt idx="1834">
                  <c:v>41648</c:v>
                </c:pt>
                <c:pt idx="1835">
                  <c:v>41649</c:v>
                </c:pt>
                <c:pt idx="1836">
                  <c:v>41650</c:v>
                </c:pt>
                <c:pt idx="1837">
                  <c:v>41651</c:v>
                </c:pt>
                <c:pt idx="1838">
                  <c:v>41652</c:v>
                </c:pt>
                <c:pt idx="1839">
                  <c:v>41653</c:v>
                </c:pt>
                <c:pt idx="1840">
                  <c:v>41654</c:v>
                </c:pt>
                <c:pt idx="1841">
                  <c:v>41655</c:v>
                </c:pt>
                <c:pt idx="1842">
                  <c:v>41656</c:v>
                </c:pt>
                <c:pt idx="1843">
                  <c:v>41657</c:v>
                </c:pt>
                <c:pt idx="1844">
                  <c:v>41658</c:v>
                </c:pt>
                <c:pt idx="1845">
                  <c:v>41659</c:v>
                </c:pt>
                <c:pt idx="1846">
                  <c:v>41660</c:v>
                </c:pt>
                <c:pt idx="1847">
                  <c:v>41661</c:v>
                </c:pt>
                <c:pt idx="1848">
                  <c:v>41662</c:v>
                </c:pt>
                <c:pt idx="1849">
                  <c:v>41663</c:v>
                </c:pt>
                <c:pt idx="1850">
                  <c:v>41664</c:v>
                </c:pt>
                <c:pt idx="1851">
                  <c:v>41665</c:v>
                </c:pt>
                <c:pt idx="1852">
                  <c:v>41666</c:v>
                </c:pt>
                <c:pt idx="1853">
                  <c:v>41667</c:v>
                </c:pt>
                <c:pt idx="1854">
                  <c:v>41668</c:v>
                </c:pt>
                <c:pt idx="1855">
                  <c:v>41669</c:v>
                </c:pt>
                <c:pt idx="1856">
                  <c:v>41670</c:v>
                </c:pt>
                <c:pt idx="1857">
                  <c:v>41671</c:v>
                </c:pt>
                <c:pt idx="1858">
                  <c:v>41672</c:v>
                </c:pt>
                <c:pt idx="1859">
                  <c:v>41673</c:v>
                </c:pt>
                <c:pt idx="1860">
                  <c:v>41674</c:v>
                </c:pt>
                <c:pt idx="1861">
                  <c:v>41675</c:v>
                </c:pt>
                <c:pt idx="1862">
                  <c:v>41676</c:v>
                </c:pt>
                <c:pt idx="1863">
                  <c:v>41677</c:v>
                </c:pt>
                <c:pt idx="1864">
                  <c:v>41678</c:v>
                </c:pt>
                <c:pt idx="1865">
                  <c:v>41679</c:v>
                </c:pt>
                <c:pt idx="1866">
                  <c:v>41680</c:v>
                </c:pt>
                <c:pt idx="1867">
                  <c:v>41681</c:v>
                </c:pt>
                <c:pt idx="1868">
                  <c:v>41682</c:v>
                </c:pt>
                <c:pt idx="1869">
                  <c:v>41683</c:v>
                </c:pt>
                <c:pt idx="1870">
                  <c:v>41684</c:v>
                </c:pt>
                <c:pt idx="1871">
                  <c:v>41685</c:v>
                </c:pt>
                <c:pt idx="1872">
                  <c:v>41686</c:v>
                </c:pt>
                <c:pt idx="1873">
                  <c:v>41687</c:v>
                </c:pt>
                <c:pt idx="1874">
                  <c:v>41688</c:v>
                </c:pt>
                <c:pt idx="1875">
                  <c:v>41689</c:v>
                </c:pt>
                <c:pt idx="1876">
                  <c:v>41690</c:v>
                </c:pt>
                <c:pt idx="1877">
                  <c:v>41691</c:v>
                </c:pt>
                <c:pt idx="1878">
                  <c:v>41692</c:v>
                </c:pt>
                <c:pt idx="1879">
                  <c:v>41693</c:v>
                </c:pt>
                <c:pt idx="1880">
                  <c:v>41694</c:v>
                </c:pt>
                <c:pt idx="1881">
                  <c:v>41695</c:v>
                </c:pt>
                <c:pt idx="1882">
                  <c:v>41696</c:v>
                </c:pt>
                <c:pt idx="1883">
                  <c:v>41697</c:v>
                </c:pt>
                <c:pt idx="1884">
                  <c:v>41698</c:v>
                </c:pt>
                <c:pt idx="1885">
                  <c:v>41699</c:v>
                </c:pt>
                <c:pt idx="1886">
                  <c:v>41700</c:v>
                </c:pt>
                <c:pt idx="1887">
                  <c:v>41701</c:v>
                </c:pt>
                <c:pt idx="1888">
                  <c:v>41702</c:v>
                </c:pt>
                <c:pt idx="1889">
                  <c:v>41703</c:v>
                </c:pt>
                <c:pt idx="1890">
                  <c:v>41704</c:v>
                </c:pt>
                <c:pt idx="1891">
                  <c:v>41705</c:v>
                </c:pt>
                <c:pt idx="1892">
                  <c:v>41706</c:v>
                </c:pt>
                <c:pt idx="1893">
                  <c:v>41707</c:v>
                </c:pt>
                <c:pt idx="1894">
                  <c:v>41708</c:v>
                </c:pt>
                <c:pt idx="1895">
                  <c:v>41709</c:v>
                </c:pt>
                <c:pt idx="1896">
                  <c:v>41710</c:v>
                </c:pt>
                <c:pt idx="1897">
                  <c:v>41711</c:v>
                </c:pt>
                <c:pt idx="1898">
                  <c:v>41712</c:v>
                </c:pt>
                <c:pt idx="1899">
                  <c:v>41713</c:v>
                </c:pt>
                <c:pt idx="1900">
                  <c:v>41714</c:v>
                </c:pt>
                <c:pt idx="1901">
                  <c:v>41715</c:v>
                </c:pt>
                <c:pt idx="1902">
                  <c:v>41716</c:v>
                </c:pt>
                <c:pt idx="1903">
                  <c:v>41717</c:v>
                </c:pt>
                <c:pt idx="1904">
                  <c:v>41718</c:v>
                </c:pt>
                <c:pt idx="1905">
                  <c:v>41719</c:v>
                </c:pt>
                <c:pt idx="1906">
                  <c:v>41720</c:v>
                </c:pt>
                <c:pt idx="1907">
                  <c:v>41721</c:v>
                </c:pt>
                <c:pt idx="1908">
                  <c:v>41722</c:v>
                </c:pt>
                <c:pt idx="1909">
                  <c:v>41723</c:v>
                </c:pt>
                <c:pt idx="1910">
                  <c:v>41724</c:v>
                </c:pt>
                <c:pt idx="1911">
                  <c:v>41725</c:v>
                </c:pt>
                <c:pt idx="1912">
                  <c:v>41726</c:v>
                </c:pt>
                <c:pt idx="1913">
                  <c:v>41727</c:v>
                </c:pt>
                <c:pt idx="1914">
                  <c:v>41728</c:v>
                </c:pt>
                <c:pt idx="1915">
                  <c:v>41729</c:v>
                </c:pt>
                <c:pt idx="1916">
                  <c:v>41730</c:v>
                </c:pt>
                <c:pt idx="1917">
                  <c:v>41731</c:v>
                </c:pt>
                <c:pt idx="1918">
                  <c:v>41732</c:v>
                </c:pt>
                <c:pt idx="1919">
                  <c:v>41733</c:v>
                </c:pt>
                <c:pt idx="1920">
                  <c:v>41734</c:v>
                </c:pt>
                <c:pt idx="1921">
                  <c:v>41735</c:v>
                </c:pt>
                <c:pt idx="1922">
                  <c:v>41736</c:v>
                </c:pt>
                <c:pt idx="1923">
                  <c:v>41737</c:v>
                </c:pt>
                <c:pt idx="1924">
                  <c:v>41738</c:v>
                </c:pt>
                <c:pt idx="1925">
                  <c:v>41739</c:v>
                </c:pt>
                <c:pt idx="1926">
                  <c:v>41740</c:v>
                </c:pt>
                <c:pt idx="1927">
                  <c:v>41741</c:v>
                </c:pt>
                <c:pt idx="1928">
                  <c:v>41742</c:v>
                </c:pt>
                <c:pt idx="1929">
                  <c:v>41743</c:v>
                </c:pt>
                <c:pt idx="1930">
                  <c:v>41744</c:v>
                </c:pt>
                <c:pt idx="1931">
                  <c:v>41745</c:v>
                </c:pt>
                <c:pt idx="1932">
                  <c:v>41746</c:v>
                </c:pt>
                <c:pt idx="1933">
                  <c:v>41747</c:v>
                </c:pt>
                <c:pt idx="1934">
                  <c:v>41748</c:v>
                </c:pt>
                <c:pt idx="1935">
                  <c:v>41749</c:v>
                </c:pt>
                <c:pt idx="1936">
                  <c:v>41750</c:v>
                </c:pt>
                <c:pt idx="1937">
                  <c:v>41751</c:v>
                </c:pt>
                <c:pt idx="1938">
                  <c:v>41752</c:v>
                </c:pt>
                <c:pt idx="1939">
                  <c:v>41753</c:v>
                </c:pt>
                <c:pt idx="1940">
                  <c:v>41754</c:v>
                </c:pt>
                <c:pt idx="1941">
                  <c:v>41755</c:v>
                </c:pt>
                <c:pt idx="1942">
                  <c:v>41756</c:v>
                </c:pt>
                <c:pt idx="1943">
                  <c:v>41757</c:v>
                </c:pt>
                <c:pt idx="1944">
                  <c:v>41758</c:v>
                </c:pt>
                <c:pt idx="1945">
                  <c:v>41759</c:v>
                </c:pt>
                <c:pt idx="1946">
                  <c:v>41760</c:v>
                </c:pt>
                <c:pt idx="1947">
                  <c:v>41761</c:v>
                </c:pt>
                <c:pt idx="1948">
                  <c:v>41762</c:v>
                </c:pt>
                <c:pt idx="1949">
                  <c:v>41763</c:v>
                </c:pt>
                <c:pt idx="1950">
                  <c:v>41764</c:v>
                </c:pt>
                <c:pt idx="1951">
                  <c:v>41765</c:v>
                </c:pt>
                <c:pt idx="1952">
                  <c:v>41766</c:v>
                </c:pt>
                <c:pt idx="1953">
                  <c:v>41767</c:v>
                </c:pt>
                <c:pt idx="1954">
                  <c:v>41768</c:v>
                </c:pt>
                <c:pt idx="1955">
                  <c:v>41769</c:v>
                </c:pt>
                <c:pt idx="1956">
                  <c:v>41770</c:v>
                </c:pt>
                <c:pt idx="1957">
                  <c:v>41771</c:v>
                </c:pt>
                <c:pt idx="1958">
                  <c:v>41772</c:v>
                </c:pt>
                <c:pt idx="1959">
                  <c:v>41773</c:v>
                </c:pt>
                <c:pt idx="1960">
                  <c:v>41774</c:v>
                </c:pt>
                <c:pt idx="1961">
                  <c:v>41775</c:v>
                </c:pt>
                <c:pt idx="1962">
                  <c:v>41776</c:v>
                </c:pt>
                <c:pt idx="1963">
                  <c:v>41777</c:v>
                </c:pt>
                <c:pt idx="1964">
                  <c:v>41778</c:v>
                </c:pt>
                <c:pt idx="1965">
                  <c:v>41779</c:v>
                </c:pt>
                <c:pt idx="1966">
                  <c:v>41780</c:v>
                </c:pt>
                <c:pt idx="1967">
                  <c:v>41781</c:v>
                </c:pt>
                <c:pt idx="1968">
                  <c:v>41782</c:v>
                </c:pt>
                <c:pt idx="1969">
                  <c:v>41783</c:v>
                </c:pt>
                <c:pt idx="1970">
                  <c:v>41784</c:v>
                </c:pt>
                <c:pt idx="1971">
                  <c:v>41785</c:v>
                </c:pt>
                <c:pt idx="1972">
                  <c:v>41786</c:v>
                </c:pt>
                <c:pt idx="1973">
                  <c:v>41787</c:v>
                </c:pt>
                <c:pt idx="1974">
                  <c:v>41788</c:v>
                </c:pt>
                <c:pt idx="1975">
                  <c:v>41789</c:v>
                </c:pt>
                <c:pt idx="1976">
                  <c:v>41790</c:v>
                </c:pt>
                <c:pt idx="1977">
                  <c:v>41791</c:v>
                </c:pt>
                <c:pt idx="1978">
                  <c:v>41792</c:v>
                </c:pt>
                <c:pt idx="1979">
                  <c:v>41793</c:v>
                </c:pt>
                <c:pt idx="1980">
                  <c:v>41794</c:v>
                </c:pt>
                <c:pt idx="1981">
                  <c:v>41795</c:v>
                </c:pt>
                <c:pt idx="1982">
                  <c:v>41796</c:v>
                </c:pt>
                <c:pt idx="1983">
                  <c:v>41797</c:v>
                </c:pt>
                <c:pt idx="1984">
                  <c:v>41798</c:v>
                </c:pt>
                <c:pt idx="1985">
                  <c:v>41799</c:v>
                </c:pt>
                <c:pt idx="1986">
                  <c:v>41800</c:v>
                </c:pt>
                <c:pt idx="1987">
                  <c:v>41801</c:v>
                </c:pt>
                <c:pt idx="1988">
                  <c:v>41802</c:v>
                </c:pt>
                <c:pt idx="1989">
                  <c:v>41803</c:v>
                </c:pt>
                <c:pt idx="1990">
                  <c:v>41804</c:v>
                </c:pt>
                <c:pt idx="1991">
                  <c:v>41805</c:v>
                </c:pt>
                <c:pt idx="1992">
                  <c:v>41806</c:v>
                </c:pt>
                <c:pt idx="1993">
                  <c:v>41807</c:v>
                </c:pt>
                <c:pt idx="1994">
                  <c:v>41808</c:v>
                </c:pt>
                <c:pt idx="1995">
                  <c:v>41809</c:v>
                </c:pt>
                <c:pt idx="1996">
                  <c:v>41810</c:v>
                </c:pt>
                <c:pt idx="1997">
                  <c:v>41811</c:v>
                </c:pt>
                <c:pt idx="1998">
                  <c:v>41812</c:v>
                </c:pt>
                <c:pt idx="1999">
                  <c:v>41813</c:v>
                </c:pt>
                <c:pt idx="2000">
                  <c:v>41814</c:v>
                </c:pt>
                <c:pt idx="2001">
                  <c:v>41815</c:v>
                </c:pt>
                <c:pt idx="2002">
                  <c:v>41816</c:v>
                </c:pt>
                <c:pt idx="2003">
                  <c:v>41817</c:v>
                </c:pt>
                <c:pt idx="2004">
                  <c:v>41818</c:v>
                </c:pt>
                <c:pt idx="2005">
                  <c:v>41819</c:v>
                </c:pt>
                <c:pt idx="2006">
                  <c:v>41820</c:v>
                </c:pt>
                <c:pt idx="2007">
                  <c:v>41821</c:v>
                </c:pt>
                <c:pt idx="2008">
                  <c:v>41822</c:v>
                </c:pt>
                <c:pt idx="2009">
                  <c:v>41823</c:v>
                </c:pt>
                <c:pt idx="2010">
                  <c:v>41824</c:v>
                </c:pt>
                <c:pt idx="2011">
                  <c:v>41825</c:v>
                </c:pt>
                <c:pt idx="2012">
                  <c:v>41826</c:v>
                </c:pt>
                <c:pt idx="2013">
                  <c:v>41827</c:v>
                </c:pt>
                <c:pt idx="2014">
                  <c:v>41828</c:v>
                </c:pt>
                <c:pt idx="2015">
                  <c:v>41829</c:v>
                </c:pt>
                <c:pt idx="2016">
                  <c:v>41830</c:v>
                </c:pt>
                <c:pt idx="2017">
                  <c:v>41831</c:v>
                </c:pt>
                <c:pt idx="2018">
                  <c:v>41832</c:v>
                </c:pt>
                <c:pt idx="2019">
                  <c:v>41833</c:v>
                </c:pt>
                <c:pt idx="2020">
                  <c:v>41834</c:v>
                </c:pt>
                <c:pt idx="2021">
                  <c:v>41835</c:v>
                </c:pt>
                <c:pt idx="2022">
                  <c:v>41836</c:v>
                </c:pt>
                <c:pt idx="2023">
                  <c:v>41837</c:v>
                </c:pt>
                <c:pt idx="2024">
                  <c:v>41838</c:v>
                </c:pt>
                <c:pt idx="2025">
                  <c:v>41839</c:v>
                </c:pt>
                <c:pt idx="2026">
                  <c:v>41840</c:v>
                </c:pt>
                <c:pt idx="2027">
                  <c:v>41841</c:v>
                </c:pt>
                <c:pt idx="2028">
                  <c:v>41842</c:v>
                </c:pt>
                <c:pt idx="2029">
                  <c:v>41843</c:v>
                </c:pt>
                <c:pt idx="2030">
                  <c:v>41844</c:v>
                </c:pt>
                <c:pt idx="2031">
                  <c:v>41845</c:v>
                </c:pt>
                <c:pt idx="2032">
                  <c:v>41846</c:v>
                </c:pt>
                <c:pt idx="2033">
                  <c:v>41847</c:v>
                </c:pt>
                <c:pt idx="2034">
                  <c:v>41848</c:v>
                </c:pt>
                <c:pt idx="2035">
                  <c:v>41849</c:v>
                </c:pt>
                <c:pt idx="2036">
                  <c:v>41850</c:v>
                </c:pt>
                <c:pt idx="2037">
                  <c:v>41851</c:v>
                </c:pt>
                <c:pt idx="2038">
                  <c:v>41852</c:v>
                </c:pt>
                <c:pt idx="2039">
                  <c:v>41853</c:v>
                </c:pt>
                <c:pt idx="2040">
                  <c:v>41854</c:v>
                </c:pt>
                <c:pt idx="2041">
                  <c:v>41855</c:v>
                </c:pt>
                <c:pt idx="2042">
                  <c:v>41856</c:v>
                </c:pt>
                <c:pt idx="2043">
                  <c:v>41857</c:v>
                </c:pt>
                <c:pt idx="2044">
                  <c:v>41858</c:v>
                </c:pt>
                <c:pt idx="2045">
                  <c:v>41859</c:v>
                </c:pt>
                <c:pt idx="2046">
                  <c:v>41860</c:v>
                </c:pt>
                <c:pt idx="2047">
                  <c:v>41861</c:v>
                </c:pt>
                <c:pt idx="2048">
                  <c:v>41862</c:v>
                </c:pt>
                <c:pt idx="2049">
                  <c:v>41863</c:v>
                </c:pt>
                <c:pt idx="2050">
                  <c:v>41864</c:v>
                </c:pt>
                <c:pt idx="2051">
                  <c:v>41865</c:v>
                </c:pt>
                <c:pt idx="2052">
                  <c:v>41866</c:v>
                </c:pt>
                <c:pt idx="2053">
                  <c:v>41867</c:v>
                </c:pt>
                <c:pt idx="2054">
                  <c:v>41868</c:v>
                </c:pt>
                <c:pt idx="2055">
                  <c:v>41869</c:v>
                </c:pt>
                <c:pt idx="2056">
                  <c:v>41870</c:v>
                </c:pt>
                <c:pt idx="2057">
                  <c:v>41871</c:v>
                </c:pt>
                <c:pt idx="2058">
                  <c:v>41872</c:v>
                </c:pt>
                <c:pt idx="2059">
                  <c:v>41873</c:v>
                </c:pt>
                <c:pt idx="2060">
                  <c:v>41874</c:v>
                </c:pt>
                <c:pt idx="2061">
                  <c:v>41875</c:v>
                </c:pt>
                <c:pt idx="2062">
                  <c:v>41876</c:v>
                </c:pt>
                <c:pt idx="2063">
                  <c:v>41877</c:v>
                </c:pt>
                <c:pt idx="2064">
                  <c:v>41878</c:v>
                </c:pt>
                <c:pt idx="2065">
                  <c:v>41879</c:v>
                </c:pt>
                <c:pt idx="2066">
                  <c:v>41880</c:v>
                </c:pt>
                <c:pt idx="2067">
                  <c:v>41881</c:v>
                </c:pt>
                <c:pt idx="2068">
                  <c:v>41882</c:v>
                </c:pt>
                <c:pt idx="2069">
                  <c:v>41883</c:v>
                </c:pt>
                <c:pt idx="2070">
                  <c:v>41884</c:v>
                </c:pt>
                <c:pt idx="2071">
                  <c:v>41885</c:v>
                </c:pt>
                <c:pt idx="2072">
                  <c:v>41886</c:v>
                </c:pt>
                <c:pt idx="2073">
                  <c:v>41887</c:v>
                </c:pt>
                <c:pt idx="2074">
                  <c:v>41888</c:v>
                </c:pt>
                <c:pt idx="2075">
                  <c:v>41889</c:v>
                </c:pt>
                <c:pt idx="2076">
                  <c:v>41890</c:v>
                </c:pt>
                <c:pt idx="2077">
                  <c:v>41891</c:v>
                </c:pt>
                <c:pt idx="2078">
                  <c:v>41892</c:v>
                </c:pt>
                <c:pt idx="2079">
                  <c:v>41893</c:v>
                </c:pt>
                <c:pt idx="2080">
                  <c:v>41894</c:v>
                </c:pt>
                <c:pt idx="2081">
                  <c:v>41895</c:v>
                </c:pt>
                <c:pt idx="2082">
                  <c:v>41896</c:v>
                </c:pt>
                <c:pt idx="2083">
                  <c:v>41897</c:v>
                </c:pt>
                <c:pt idx="2084">
                  <c:v>41898</c:v>
                </c:pt>
                <c:pt idx="2085">
                  <c:v>41899</c:v>
                </c:pt>
                <c:pt idx="2086">
                  <c:v>41900</c:v>
                </c:pt>
                <c:pt idx="2087">
                  <c:v>41901</c:v>
                </c:pt>
                <c:pt idx="2088">
                  <c:v>41902</c:v>
                </c:pt>
                <c:pt idx="2089">
                  <c:v>41903</c:v>
                </c:pt>
                <c:pt idx="2090">
                  <c:v>41904</c:v>
                </c:pt>
                <c:pt idx="2091">
                  <c:v>41905</c:v>
                </c:pt>
                <c:pt idx="2092">
                  <c:v>41906</c:v>
                </c:pt>
                <c:pt idx="2093">
                  <c:v>41907</c:v>
                </c:pt>
                <c:pt idx="2094">
                  <c:v>41908</c:v>
                </c:pt>
                <c:pt idx="2095">
                  <c:v>41909</c:v>
                </c:pt>
                <c:pt idx="2096">
                  <c:v>41910</c:v>
                </c:pt>
                <c:pt idx="2097">
                  <c:v>41911</c:v>
                </c:pt>
                <c:pt idx="2098">
                  <c:v>41912</c:v>
                </c:pt>
                <c:pt idx="2099">
                  <c:v>41913</c:v>
                </c:pt>
                <c:pt idx="2100">
                  <c:v>41914</c:v>
                </c:pt>
                <c:pt idx="2101">
                  <c:v>41915</c:v>
                </c:pt>
                <c:pt idx="2102">
                  <c:v>41916</c:v>
                </c:pt>
                <c:pt idx="2103">
                  <c:v>41917</c:v>
                </c:pt>
                <c:pt idx="2104">
                  <c:v>41918</c:v>
                </c:pt>
                <c:pt idx="2105">
                  <c:v>41919</c:v>
                </c:pt>
                <c:pt idx="2106">
                  <c:v>41920</c:v>
                </c:pt>
                <c:pt idx="2107">
                  <c:v>41921</c:v>
                </c:pt>
                <c:pt idx="2108">
                  <c:v>41922</c:v>
                </c:pt>
                <c:pt idx="2109">
                  <c:v>41923</c:v>
                </c:pt>
                <c:pt idx="2110">
                  <c:v>41924</c:v>
                </c:pt>
                <c:pt idx="2111">
                  <c:v>41925</c:v>
                </c:pt>
                <c:pt idx="2112">
                  <c:v>41926</c:v>
                </c:pt>
                <c:pt idx="2113">
                  <c:v>41927</c:v>
                </c:pt>
                <c:pt idx="2114">
                  <c:v>41928</c:v>
                </c:pt>
                <c:pt idx="2115">
                  <c:v>41929</c:v>
                </c:pt>
                <c:pt idx="2116">
                  <c:v>41930</c:v>
                </c:pt>
                <c:pt idx="2117">
                  <c:v>41931</c:v>
                </c:pt>
                <c:pt idx="2118">
                  <c:v>41932</c:v>
                </c:pt>
                <c:pt idx="2119">
                  <c:v>41933</c:v>
                </c:pt>
                <c:pt idx="2120">
                  <c:v>41934</c:v>
                </c:pt>
                <c:pt idx="2121">
                  <c:v>41935</c:v>
                </c:pt>
                <c:pt idx="2122">
                  <c:v>41936</c:v>
                </c:pt>
                <c:pt idx="2123">
                  <c:v>41937</c:v>
                </c:pt>
                <c:pt idx="2124">
                  <c:v>41938</c:v>
                </c:pt>
                <c:pt idx="2125">
                  <c:v>41939</c:v>
                </c:pt>
                <c:pt idx="2126">
                  <c:v>41940</c:v>
                </c:pt>
                <c:pt idx="2127">
                  <c:v>41941</c:v>
                </c:pt>
                <c:pt idx="2128">
                  <c:v>41942</c:v>
                </c:pt>
                <c:pt idx="2129">
                  <c:v>41943</c:v>
                </c:pt>
                <c:pt idx="2130">
                  <c:v>41944</c:v>
                </c:pt>
                <c:pt idx="2131">
                  <c:v>41945</c:v>
                </c:pt>
                <c:pt idx="2132">
                  <c:v>41946</c:v>
                </c:pt>
                <c:pt idx="2133">
                  <c:v>41947</c:v>
                </c:pt>
                <c:pt idx="2134">
                  <c:v>41948</c:v>
                </c:pt>
                <c:pt idx="2135">
                  <c:v>41949</c:v>
                </c:pt>
                <c:pt idx="2136">
                  <c:v>41950</c:v>
                </c:pt>
                <c:pt idx="2137">
                  <c:v>41951</c:v>
                </c:pt>
                <c:pt idx="2138">
                  <c:v>41952</c:v>
                </c:pt>
                <c:pt idx="2139">
                  <c:v>41953</c:v>
                </c:pt>
                <c:pt idx="2140">
                  <c:v>41954</c:v>
                </c:pt>
                <c:pt idx="2141">
                  <c:v>41955</c:v>
                </c:pt>
                <c:pt idx="2142">
                  <c:v>41956</c:v>
                </c:pt>
                <c:pt idx="2143">
                  <c:v>41957</c:v>
                </c:pt>
                <c:pt idx="2144">
                  <c:v>41958</c:v>
                </c:pt>
                <c:pt idx="2145">
                  <c:v>41959</c:v>
                </c:pt>
                <c:pt idx="2146">
                  <c:v>41960</c:v>
                </c:pt>
                <c:pt idx="2147">
                  <c:v>41961</c:v>
                </c:pt>
                <c:pt idx="2148">
                  <c:v>41962</c:v>
                </c:pt>
                <c:pt idx="2149">
                  <c:v>41963</c:v>
                </c:pt>
                <c:pt idx="2150">
                  <c:v>41964</c:v>
                </c:pt>
                <c:pt idx="2151">
                  <c:v>41965</c:v>
                </c:pt>
                <c:pt idx="2152">
                  <c:v>41966</c:v>
                </c:pt>
                <c:pt idx="2153">
                  <c:v>41967</c:v>
                </c:pt>
                <c:pt idx="2154">
                  <c:v>41968</c:v>
                </c:pt>
                <c:pt idx="2155">
                  <c:v>41969</c:v>
                </c:pt>
                <c:pt idx="2156">
                  <c:v>41970</c:v>
                </c:pt>
                <c:pt idx="2157">
                  <c:v>41971</c:v>
                </c:pt>
                <c:pt idx="2158">
                  <c:v>41972</c:v>
                </c:pt>
                <c:pt idx="2159">
                  <c:v>41973</c:v>
                </c:pt>
                <c:pt idx="2160">
                  <c:v>41974</c:v>
                </c:pt>
                <c:pt idx="2161">
                  <c:v>41975</c:v>
                </c:pt>
                <c:pt idx="2162">
                  <c:v>41976</c:v>
                </c:pt>
                <c:pt idx="2163">
                  <c:v>41977</c:v>
                </c:pt>
                <c:pt idx="2164">
                  <c:v>41978</c:v>
                </c:pt>
                <c:pt idx="2165">
                  <c:v>41979</c:v>
                </c:pt>
                <c:pt idx="2166">
                  <c:v>41980</c:v>
                </c:pt>
                <c:pt idx="2167">
                  <c:v>41981</c:v>
                </c:pt>
                <c:pt idx="2168">
                  <c:v>41982</c:v>
                </c:pt>
                <c:pt idx="2169">
                  <c:v>41983</c:v>
                </c:pt>
                <c:pt idx="2170">
                  <c:v>41984</c:v>
                </c:pt>
                <c:pt idx="2171">
                  <c:v>41985</c:v>
                </c:pt>
                <c:pt idx="2172">
                  <c:v>41986</c:v>
                </c:pt>
                <c:pt idx="2173">
                  <c:v>41987</c:v>
                </c:pt>
                <c:pt idx="2174">
                  <c:v>41988</c:v>
                </c:pt>
                <c:pt idx="2175">
                  <c:v>41989</c:v>
                </c:pt>
                <c:pt idx="2176">
                  <c:v>41990</c:v>
                </c:pt>
                <c:pt idx="2177">
                  <c:v>41991</c:v>
                </c:pt>
                <c:pt idx="2178">
                  <c:v>41992</c:v>
                </c:pt>
                <c:pt idx="2179">
                  <c:v>41993</c:v>
                </c:pt>
                <c:pt idx="2180">
                  <c:v>41994</c:v>
                </c:pt>
                <c:pt idx="2181">
                  <c:v>41995</c:v>
                </c:pt>
                <c:pt idx="2182">
                  <c:v>41996</c:v>
                </c:pt>
                <c:pt idx="2183">
                  <c:v>41997</c:v>
                </c:pt>
                <c:pt idx="2184">
                  <c:v>41998</c:v>
                </c:pt>
                <c:pt idx="2185">
                  <c:v>41999</c:v>
                </c:pt>
                <c:pt idx="2186">
                  <c:v>42000</c:v>
                </c:pt>
                <c:pt idx="2187">
                  <c:v>42001</c:v>
                </c:pt>
                <c:pt idx="2188">
                  <c:v>42002</c:v>
                </c:pt>
                <c:pt idx="2189">
                  <c:v>42003</c:v>
                </c:pt>
                <c:pt idx="2190">
                  <c:v>42004</c:v>
                </c:pt>
                <c:pt idx="2191">
                  <c:v>42005</c:v>
                </c:pt>
                <c:pt idx="2192">
                  <c:v>42006</c:v>
                </c:pt>
                <c:pt idx="2193">
                  <c:v>42007</c:v>
                </c:pt>
                <c:pt idx="2194">
                  <c:v>42008</c:v>
                </c:pt>
                <c:pt idx="2195">
                  <c:v>42009</c:v>
                </c:pt>
                <c:pt idx="2196">
                  <c:v>42010</c:v>
                </c:pt>
                <c:pt idx="2197">
                  <c:v>42011</c:v>
                </c:pt>
                <c:pt idx="2198">
                  <c:v>42012</c:v>
                </c:pt>
                <c:pt idx="2199">
                  <c:v>42013</c:v>
                </c:pt>
                <c:pt idx="2200">
                  <c:v>42014</c:v>
                </c:pt>
                <c:pt idx="2201">
                  <c:v>42015</c:v>
                </c:pt>
                <c:pt idx="2202">
                  <c:v>42016</c:v>
                </c:pt>
                <c:pt idx="2203">
                  <c:v>42017</c:v>
                </c:pt>
                <c:pt idx="2204">
                  <c:v>42018</c:v>
                </c:pt>
                <c:pt idx="2205">
                  <c:v>42019</c:v>
                </c:pt>
                <c:pt idx="2206">
                  <c:v>42020</c:v>
                </c:pt>
                <c:pt idx="2207">
                  <c:v>42021</c:v>
                </c:pt>
                <c:pt idx="2208">
                  <c:v>42022</c:v>
                </c:pt>
                <c:pt idx="2209">
                  <c:v>42023</c:v>
                </c:pt>
                <c:pt idx="2210">
                  <c:v>42024</c:v>
                </c:pt>
                <c:pt idx="2211">
                  <c:v>42025</c:v>
                </c:pt>
                <c:pt idx="2212">
                  <c:v>42026</c:v>
                </c:pt>
                <c:pt idx="2213">
                  <c:v>42027</c:v>
                </c:pt>
                <c:pt idx="2214">
                  <c:v>42028</c:v>
                </c:pt>
                <c:pt idx="2215">
                  <c:v>42029</c:v>
                </c:pt>
                <c:pt idx="2216">
                  <c:v>42030</c:v>
                </c:pt>
                <c:pt idx="2217">
                  <c:v>42031</c:v>
                </c:pt>
                <c:pt idx="2218">
                  <c:v>42032</c:v>
                </c:pt>
                <c:pt idx="2219">
                  <c:v>42033</c:v>
                </c:pt>
                <c:pt idx="2220">
                  <c:v>42034</c:v>
                </c:pt>
                <c:pt idx="2221">
                  <c:v>42035</c:v>
                </c:pt>
                <c:pt idx="2222">
                  <c:v>42036</c:v>
                </c:pt>
                <c:pt idx="2223">
                  <c:v>42037</c:v>
                </c:pt>
                <c:pt idx="2224">
                  <c:v>42038</c:v>
                </c:pt>
                <c:pt idx="2225">
                  <c:v>42039</c:v>
                </c:pt>
                <c:pt idx="2226">
                  <c:v>42040</c:v>
                </c:pt>
                <c:pt idx="2227">
                  <c:v>42041</c:v>
                </c:pt>
                <c:pt idx="2228">
                  <c:v>42042</c:v>
                </c:pt>
                <c:pt idx="2229">
                  <c:v>42043</c:v>
                </c:pt>
                <c:pt idx="2230">
                  <c:v>42044</c:v>
                </c:pt>
                <c:pt idx="2231">
                  <c:v>42045</c:v>
                </c:pt>
                <c:pt idx="2232">
                  <c:v>42046</c:v>
                </c:pt>
                <c:pt idx="2233">
                  <c:v>42047</c:v>
                </c:pt>
                <c:pt idx="2234">
                  <c:v>42048</c:v>
                </c:pt>
                <c:pt idx="2235">
                  <c:v>42049</c:v>
                </c:pt>
                <c:pt idx="2236">
                  <c:v>42050</c:v>
                </c:pt>
                <c:pt idx="2237">
                  <c:v>42051</c:v>
                </c:pt>
                <c:pt idx="2238">
                  <c:v>42052</c:v>
                </c:pt>
                <c:pt idx="2239">
                  <c:v>42053</c:v>
                </c:pt>
                <c:pt idx="2240">
                  <c:v>42054</c:v>
                </c:pt>
                <c:pt idx="2241">
                  <c:v>42055</c:v>
                </c:pt>
                <c:pt idx="2242">
                  <c:v>42056</c:v>
                </c:pt>
                <c:pt idx="2243">
                  <c:v>42057</c:v>
                </c:pt>
                <c:pt idx="2244">
                  <c:v>42058</c:v>
                </c:pt>
                <c:pt idx="2245">
                  <c:v>42059</c:v>
                </c:pt>
                <c:pt idx="2246">
                  <c:v>42060</c:v>
                </c:pt>
                <c:pt idx="2247">
                  <c:v>42061</c:v>
                </c:pt>
                <c:pt idx="2248">
                  <c:v>42062</c:v>
                </c:pt>
                <c:pt idx="2249">
                  <c:v>42063</c:v>
                </c:pt>
                <c:pt idx="2250">
                  <c:v>42064</c:v>
                </c:pt>
                <c:pt idx="2251">
                  <c:v>42065</c:v>
                </c:pt>
                <c:pt idx="2252">
                  <c:v>42066</c:v>
                </c:pt>
                <c:pt idx="2253">
                  <c:v>42067</c:v>
                </c:pt>
                <c:pt idx="2254">
                  <c:v>42068</c:v>
                </c:pt>
                <c:pt idx="2255">
                  <c:v>42069</c:v>
                </c:pt>
                <c:pt idx="2256">
                  <c:v>42070</c:v>
                </c:pt>
                <c:pt idx="2257">
                  <c:v>42071</c:v>
                </c:pt>
                <c:pt idx="2258">
                  <c:v>42072</c:v>
                </c:pt>
                <c:pt idx="2259">
                  <c:v>42073</c:v>
                </c:pt>
                <c:pt idx="2260">
                  <c:v>42074</c:v>
                </c:pt>
                <c:pt idx="2261">
                  <c:v>42075</c:v>
                </c:pt>
                <c:pt idx="2262">
                  <c:v>42076</c:v>
                </c:pt>
                <c:pt idx="2263">
                  <c:v>42077</c:v>
                </c:pt>
                <c:pt idx="2264">
                  <c:v>42078</c:v>
                </c:pt>
                <c:pt idx="2265">
                  <c:v>42079</c:v>
                </c:pt>
                <c:pt idx="2266">
                  <c:v>42080</c:v>
                </c:pt>
                <c:pt idx="2267">
                  <c:v>42081</c:v>
                </c:pt>
                <c:pt idx="2268">
                  <c:v>42082</c:v>
                </c:pt>
                <c:pt idx="2269">
                  <c:v>42083</c:v>
                </c:pt>
                <c:pt idx="2270">
                  <c:v>42084</c:v>
                </c:pt>
                <c:pt idx="2271">
                  <c:v>42085</c:v>
                </c:pt>
                <c:pt idx="2272">
                  <c:v>42086</c:v>
                </c:pt>
                <c:pt idx="2273">
                  <c:v>42087</c:v>
                </c:pt>
                <c:pt idx="2274">
                  <c:v>42088</c:v>
                </c:pt>
                <c:pt idx="2275">
                  <c:v>42089</c:v>
                </c:pt>
                <c:pt idx="2276">
                  <c:v>42090</c:v>
                </c:pt>
                <c:pt idx="2277">
                  <c:v>42091</c:v>
                </c:pt>
                <c:pt idx="2278">
                  <c:v>42092</c:v>
                </c:pt>
                <c:pt idx="2279">
                  <c:v>42093</c:v>
                </c:pt>
                <c:pt idx="2280">
                  <c:v>42094</c:v>
                </c:pt>
                <c:pt idx="2281">
                  <c:v>42095</c:v>
                </c:pt>
                <c:pt idx="2282">
                  <c:v>42096</c:v>
                </c:pt>
                <c:pt idx="2283">
                  <c:v>42097</c:v>
                </c:pt>
                <c:pt idx="2284">
                  <c:v>42098</c:v>
                </c:pt>
                <c:pt idx="2285">
                  <c:v>42099</c:v>
                </c:pt>
                <c:pt idx="2286">
                  <c:v>42100</c:v>
                </c:pt>
                <c:pt idx="2287">
                  <c:v>42101</c:v>
                </c:pt>
                <c:pt idx="2288">
                  <c:v>42102</c:v>
                </c:pt>
                <c:pt idx="2289">
                  <c:v>42103</c:v>
                </c:pt>
                <c:pt idx="2290">
                  <c:v>42104</c:v>
                </c:pt>
                <c:pt idx="2291">
                  <c:v>42105</c:v>
                </c:pt>
                <c:pt idx="2292">
                  <c:v>42106</c:v>
                </c:pt>
                <c:pt idx="2293">
                  <c:v>42107</c:v>
                </c:pt>
                <c:pt idx="2294">
                  <c:v>42108</c:v>
                </c:pt>
                <c:pt idx="2295">
                  <c:v>42109</c:v>
                </c:pt>
                <c:pt idx="2296">
                  <c:v>42110</c:v>
                </c:pt>
                <c:pt idx="2297">
                  <c:v>42111</c:v>
                </c:pt>
                <c:pt idx="2298">
                  <c:v>42112</c:v>
                </c:pt>
                <c:pt idx="2299">
                  <c:v>42113</c:v>
                </c:pt>
                <c:pt idx="2300">
                  <c:v>42114</c:v>
                </c:pt>
                <c:pt idx="2301">
                  <c:v>42115</c:v>
                </c:pt>
                <c:pt idx="2302">
                  <c:v>42116</c:v>
                </c:pt>
                <c:pt idx="2303">
                  <c:v>42117</c:v>
                </c:pt>
                <c:pt idx="2304">
                  <c:v>42118</c:v>
                </c:pt>
                <c:pt idx="2305">
                  <c:v>42119</c:v>
                </c:pt>
                <c:pt idx="2306">
                  <c:v>42120</c:v>
                </c:pt>
                <c:pt idx="2307">
                  <c:v>42121</c:v>
                </c:pt>
                <c:pt idx="2308">
                  <c:v>42122</c:v>
                </c:pt>
                <c:pt idx="2309">
                  <c:v>42123</c:v>
                </c:pt>
                <c:pt idx="2310">
                  <c:v>42124</c:v>
                </c:pt>
                <c:pt idx="2311">
                  <c:v>42125</c:v>
                </c:pt>
                <c:pt idx="2312">
                  <c:v>42126</c:v>
                </c:pt>
                <c:pt idx="2313">
                  <c:v>42127</c:v>
                </c:pt>
                <c:pt idx="2314">
                  <c:v>42128</c:v>
                </c:pt>
                <c:pt idx="2315">
                  <c:v>42129</c:v>
                </c:pt>
                <c:pt idx="2316">
                  <c:v>42130</c:v>
                </c:pt>
                <c:pt idx="2317">
                  <c:v>42131</c:v>
                </c:pt>
                <c:pt idx="2318">
                  <c:v>42132</c:v>
                </c:pt>
                <c:pt idx="2319">
                  <c:v>42133</c:v>
                </c:pt>
                <c:pt idx="2320">
                  <c:v>42134</c:v>
                </c:pt>
                <c:pt idx="2321">
                  <c:v>42135</c:v>
                </c:pt>
                <c:pt idx="2322">
                  <c:v>42136</c:v>
                </c:pt>
                <c:pt idx="2323">
                  <c:v>42137</c:v>
                </c:pt>
                <c:pt idx="2324">
                  <c:v>42138</c:v>
                </c:pt>
                <c:pt idx="2325">
                  <c:v>42139</c:v>
                </c:pt>
                <c:pt idx="2326">
                  <c:v>42140</c:v>
                </c:pt>
                <c:pt idx="2327">
                  <c:v>42141</c:v>
                </c:pt>
                <c:pt idx="2328">
                  <c:v>42142</c:v>
                </c:pt>
                <c:pt idx="2329">
                  <c:v>42143</c:v>
                </c:pt>
                <c:pt idx="2330">
                  <c:v>42144</c:v>
                </c:pt>
                <c:pt idx="2331">
                  <c:v>42145</c:v>
                </c:pt>
                <c:pt idx="2332">
                  <c:v>42146</c:v>
                </c:pt>
                <c:pt idx="2333">
                  <c:v>42147</c:v>
                </c:pt>
                <c:pt idx="2334">
                  <c:v>42148</c:v>
                </c:pt>
                <c:pt idx="2335">
                  <c:v>42149</c:v>
                </c:pt>
                <c:pt idx="2336">
                  <c:v>42150</c:v>
                </c:pt>
                <c:pt idx="2337">
                  <c:v>42151</c:v>
                </c:pt>
                <c:pt idx="2338">
                  <c:v>42152</c:v>
                </c:pt>
                <c:pt idx="2339">
                  <c:v>42153</c:v>
                </c:pt>
                <c:pt idx="2340">
                  <c:v>42154</c:v>
                </c:pt>
                <c:pt idx="2341">
                  <c:v>42155</c:v>
                </c:pt>
                <c:pt idx="2342">
                  <c:v>42156</c:v>
                </c:pt>
                <c:pt idx="2343">
                  <c:v>42157</c:v>
                </c:pt>
                <c:pt idx="2344">
                  <c:v>42158</c:v>
                </c:pt>
                <c:pt idx="2345">
                  <c:v>42159</c:v>
                </c:pt>
                <c:pt idx="2346">
                  <c:v>42160</c:v>
                </c:pt>
                <c:pt idx="2347">
                  <c:v>42161</c:v>
                </c:pt>
                <c:pt idx="2348">
                  <c:v>42162</c:v>
                </c:pt>
                <c:pt idx="2349">
                  <c:v>42163</c:v>
                </c:pt>
                <c:pt idx="2350">
                  <c:v>42164</c:v>
                </c:pt>
                <c:pt idx="2351">
                  <c:v>42165</c:v>
                </c:pt>
                <c:pt idx="2352">
                  <c:v>42166</c:v>
                </c:pt>
                <c:pt idx="2353">
                  <c:v>42167</c:v>
                </c:pt>
                <c:pt idx="2354">
                  <c:v>42168</c:v>
                </c:pt>
                <c:pt idx="2355">
                  <c:v>42169</c:v>
                </c:pt>
                <c:pt idx="2356">
                  <c:v>42170</c:v>
                </c:pt>
                <c:pt idx="2357">
                  <c:v>42171</c:v>
                </c:pt>
                <c:pt idx="2358">
                  <c:v>42172</c:v>
                </c:pt>
                <c:pt idx="2359">
                  <c:v>42173</c:v>
                </c:pt>
                <c:pt idx="2360">
                  <c:v>42174</c:v>
                </c:pt>
                <c:pt idx="2361">
                  <c:v>42175</c:v>
                </c:pt>
                <c:pt idx="2362">
                  <c:v>42176</c:v>
                </c:pt>
                <c:pt idx="2363">
                  <c:v>42177</c:v>
                </c:pt>
                <c:pt idx="2364">
                  <c:v>42178</c:v>
                </c:pt>
                <c:pt idx="2365">
                  <c:v>42179</c:v>
                </c:pt>
                <c:pt idx="2366">
                  <c:v>42180</c:v>
                </c:pt>
                <c:pt idx="2367">
                  <c:v>42181</c:v>
                </c:pt>
                <c:pt idx="2368">
                  <c:v>42182</c:v>
                </c:pt>
                <c:pt idx="2369">
                  <c:v>42183</c:v>
                </c:pt>
                <c:pt idx="2370">
                  <c:v>42184</c:v>
                </c:pt>
                <c:pt idx="2371">
                  <c:v>42185</c:v>
                </c:pt>
                <c:pt idx="2372">
                  <c:v>42186</c:v>
                </c:pt>
                <c:pt idx="2373">
                  <c:v>42187</c:v>
                </c:pt>
                <c:pt idx="2374">
                  <c:v>42188</c:v>
                </c:pt>
                <c:pt idx="2375">
                  <c:v>42189</c:v>
                </c:pt>
                <c:pt idx="2376">
                  <c:v>42190</c:v>
                </c:pt>
                <c:pt idx="2377">
                  <c:v>42191</c:v>
                </c:pt>
                <c:pt idx="2378">
                  <c:v>42192</c:v>
                </c:pt>
                <c:pt idx="2379">
                  <c:v>42193</c:v>
                </c:pt>
                <c:pt idx="2380">
                  <c:v>42194</c:v>
                </c:pt>
                <c:pt idx="2381">
                  <c:v>42195</c:v>
                </c:pt>
                <c:pt idx="2382">
                  <c:v>42196</c:v>
                </c:pt>
                <c:pt idx="2383">
                  <c:v>42197</c:v>
                </c:pt>
                <c:pt idx="2384">
                  <c:v>42198</c:v>
                </c:pt>
                <c:pt idx="2385">
                  <c:v>42199</c:v>
                </c:pt>
                <c:pt idx="2386">
                  <c:v>42200</c:v>
                </c:pt>
                <c:pt idx="2387">
                  <c:v>42201</c:v>
                </c:pt>
                <c:pt idx="2388">
                  <c:v>42202</c:v>
                </c:pt>
                <c:pt idx="2389">
                  <c:v>42203</c:v>
                </c:pt>
                <c:pt idx="2390">
                  <c:v>42204</c:v>
                </c:pt>
                <c:pt idx="2391">
                  <c:v>42205</c:v>
                </c:pt>
                <c:pt idx="2392">
                  <c:v>42206</c:v>
                </c:pt>
                <c:pt idx="2393">
                  <c:v>42207</c:v>
                </c:pt>
                <c:pt idx="2394">
                  <c:v>42208</c:v>
                </c:pt>
                <c:pt idx="2395">
                  <c:v>42209</c:v>
                </c:pt>
                <c:pt idx="2396">
                  <c:v>42210</c:v>
                </c:pt>
                <c:pt idx="2397">
                  <c:v>42211</c:v>
                </c:pt>
                <c:pt idx="2398">
                  <c:v>42212</c:v>
                </c:pt>
                <c:pt idx="2399">
                  <c:v>42213</c:v>
                </c:pt>
                <c:pt idx="2400">
                  <c:v>42214</c:v>
                </c:pt>
                <c:pt idx="2401">
                  <c:v>42215</c:v>
                </c:pt>
                <c:pt idx="2402">
                  <c:v>42216</c:v>
                </c:pt>
                <c:pt idx="2403">
                  <c:v>42217</c:v>
                </c:pt>
              </c:numCache>
            </c:numRef>
          </c:cat>
          <c:val>
            <c:numRef>
              <c:f>Sheet1!$D$186:$D$2589</c:f>
              <c:numCache>
                <c:formatCode>General</c:formatCode>
                <c:ptCount val="2404"/>
                <c:pt idx="181" formatCode="0.0">
                  <c:v>-2.5338745</c:v>
                </c:pt>
                <c:pt idx="182" formatCode="0.0">
                  <c:v>-2.4828888999999998</c:v>
                </c:pt>
                <c:pt idx="183" formatCode="0.0">
                  <c:v>-2.4619776999999998</c:v>
                </c:pt>
                <c:pt idx="184" formatCode="0.0">
                  <c:v>-2.4464408999999998</c:v>
                </c:pt>
                <c:pt idx="185" formatCode="0.0">
                  <c:v>-2.4464055999999998</c:v>
                </c:pt>
                <c:pt idx="186" formatCode="0.0">
                  <c:v>-2.4476239999999998</c:v>
                </c:pt>
                <c:pt idx="187" formatCode="0.0">
                  <c:v>-2.4537504000000001</c:v>
                </c:pt>
                <c:pt idx="188" formatCode="0.0">
                  <c:v>-2.4605733999999999</c:v>
                </c:pt>
                <c:pt idx="189" formatCode="0.0">
                  <c:v>-2.4717145</c:v>
                </c:pt>
                <c:pt idx="190" formatCode="0.0">
                  <c:v>-2.4824115999999998</c:v>
                </c:pt>
                <c:pt idx="191" formatCode="0.0">
                  <c:v>-2.4862316</c:v>
                </c:pt>
                <c:pt idx="192" formatCode="0.0">
                  <c:v>-2.4943510999999998</c:v>
                </c:pt>
                <c:pt idx="193" formatCode="0.0">
                  <c:v>-2.4940845999999999</c:v>
                </c:pt>
                <c:pt idx="194" formatCode="0.0">
                  <c:v>-2.4886998999999999</c:v>
                </c:pt>
                <c:pt idx="195" formatCode="0.0">
                  <c:v>-2.4831428999999998</c:v>
                </c:pt>
                <c:pt idx="196" formatCode="0.0">
                  <c:v>-2.4795083999999998</c:v>
                </c:pt>
                <c:pt idx="197" formatCode="0.0">
                  <c:v>-2.4790084000000001</c:v>
                </c:pt>
                <c:pt idx="198" formatCode="0.0">
                  <c:v>-2.4791305000000001</c:v>
                </c:pt>
                <c:pt idx="199" formatCode="0.0">
                  <c:v>-2.4766311999999999</c:v>
                </c:pt>
                <c:pt idx="200" formatCode="0.0">
                  <c:v>-2.4758727999999999</c:v>
                </c:pt>
                <c:pt idx="201" formatCode="0.0">
                  <c:v>-2.4782340999999999</c:v>
                </c:pt>
                <c:pt idx="202" formatCode="0.0">
                  <c:v>-2.4796889000000002</c:v>
                </c:pt>
                <c:pt idx="203" formatCode="0.0">
                  <c:v>-2.4810721999999998</c:v>
                </c:pt>
                <c:pt idx="204" formatCode="0.0">
                  <c:v>-2.4805272</c:v>
                </c:pt>
                <c:pt idx="205" formatCode="0.0">
                  <c:v>-2.4810929000000002</c:v>
                </c:pt>
                <c:pt idx="206" formatCode="0.0">
                  <c:v>-2.4817531000000002</c:v>
                </c:pt>
                <c:pt idx="207" formatCode="0.0">
                  <c:v>-2.4808048999999999</c:v>
                </c:pt>
                <c:pt idx="208" formatCode="0.0">
                  <c:v>-2.4744603999999999</c:v>
                </c:pt>
                <c:pt idx="209" formatCode="0.0">
                  <c:v>-2.4682672000000001</c:v>
                </c:pt>
                <c:pt idx="210" formatCode="0.0">
                  <c:v>-2.4625897000000001</c:v>
                </c:pt>
                <c:pt idx="211" formatCode="0.0">
                  <c:v>-2.4583232000000002</c:v>
                </c:pt>
                <c:pt idx="212" formatCode="0.0">
                  <c:v>-2.4617228999999998</c:v>
                </c:pt>
                <c:pt idx="213" formatCode="0.0">
                  <c:v>-2.4626999000000001</c:v>
                </c:pt>
                <c:pt idx="214" formatCode="0.0">
                  <c:v>-2.4656373999999999</c:v>
                </c:pt>
                <c:pt idx="215" formatCode="0.0">
                  <c:v>-2.4693825</c:v>
                </c:pt>
                <c:pt idx="216" formatCode="0.0">
                  <c:v>-2.4721815999999999</c:v>
                </c:pt>
                <c:pt idx="217" formatCode="0.0">
                  <c:v>-2.4744332</c:v>
                </c:pt>
                <c:pt idx="218" formatCode="0.0">
                  <c:v>-2.4814205</c:v>
                </c:pt>
                <c:pt idx="219" formatCode="0.0">
                  <c:v>-2.4862695000000001</c:v>
                </c:pt>
                <c:pt idx="220" formatCode="0.0">
                  <c:v>-2.4921660000000001</c:v>
                </c:pt>
                <c:pt idx="221" formatCode="0.0">
                  <c:v>-2.4984529000000002</c:v>
                </c:pt>
                <c:pt idx="222" formatCode="0.0">
                  <c:v>-2.5021844</c:v>
                </c:pt>
                <c:pt idx="223" formatCode="0.0">
                  <c:v>-2.5052623999999999</c:v>
                </c:pt>
                <c:pt idx="224" formatCode="0.0">
                  <c:v>-2.5110380999999999</c:v>
                </c:pt>
                <c:pt idx="225" formatCode="0.0">
                  <c:v>-2.5147235000000001</c:v>
                </c:pt>
                <c:pt idx="226" formatCode="0.0">
                  <c:v>-2.5168140000000001</c:v>
                </c:pt>
                <c:pt idx="227" formatCode="0.0">
                  <c:v>-2.5167929999999998</c:v>
                </c:pt>
                <c:pt idx="228" formatCode="0.0">
                  <c:v>-2.5176672999999998</c:v>
                </c:pt>
                <c:pt idx="229" formatCode="0.0">
                  <c:v>-2.5207090000000001</c:v>
                </c:pt>
                <c:pt idx="230" formatCode="0.0">
                  <c:v>-2.5240220999999998</c:v>
                </c:pt>
                <c:pt idx="231" formatCode="0.0">
                  <c:v>-2.5228571999999998</c:v>
                </c:pt>
                <c:pt idx="232" formatCode="0.0">
                  <c:v>-2.5235859999999999</c:v>
                </c:pt>
                <c:pt idx="233" formatCode="0.0">
                  <c:v>-2.5286805999999999</c:v>
                </c:pt>
                <c:pt idx="234" formatCode="0.0">
                  <c:v>-2.5334441999999999</c:v>
                </c:pt>
                <c:pt idx="235" formatCode="0.0">
                  <c:v>-2.5363916999999998</c:v>
                </c:pt>
                <c:pt idx="236" formatCode="0.0">
                  <c:v>-2.5384294999999999</c:v>
                </c:pt>
                <c:pt idx="237" formatCode="0.0">
                  <c:v>-2.5418394000000002</c:v>
                </c:pt>
                <c:pt idx="238" formatCode="0.0">
                  <c:v>-2.5455340999999998</c:v>
                </c:pt>
                <c:pt idx="239" formatCode="0.0">
                  <c:v>-2.5499822999999999</c:v>
                </c:pt>
                <c:pt idx="240" formatCode="0.0">
                  <c:v>-2.5534865999999998</c:v>
                </c:pt>
                <c:pt idx="241" formatCode="0.0">
                  <c:v>-2.5566266</c:v>
                </c:pt>
                <c:pt idx="242" formatCode="0.0">
                  <c:v>-2.5585035999999999</c:v>
                </c:pt>
                <c:pt idx="243" formatCode="0.0">
                  <c:v>-2.5648251000000002</c:v>
                </c:pt>
                <c:pt idx="244" formatCode="0.0">
                  <c:v>-2.5705414000000002</c:v>
                </c:pt>
                <c:pt idx="245" formatCode="0.0">
                  <c:v>-2.5766933000000001</c:v>
                </c:pt>
                <c:pt idx="246" formatCode="0.0">
                  <c:v>-2.5800309000000001</c:v>
                </c:pt>
                <c:pt idx="247" formatCode="0.0">
                  <c:v>-2.5814316000000002</c:v>
                </c:pt>
                <c:pt idx="248" formatCode="0.0">
                  <c:v>-2.5787737000000002</c:v>
                </c:pt>
                <c:pt idx="249" formatCode="0.0">
                  <c:v>-2.5793219000000001</c:v>
                </c:pt>
                <c:pt idx="250" formatCode="0.0">
                  <c:v>-2.5772667</c:v>
                </c:pt>
                <c:pt idx="251" formatCode="0.0">
                  <c:v>-2.5714972</c:v>
                </c:pt>
                <c:pt idx="252" formatCode="0.0">
                  <c:v>-2.5680504000000002</c:v>
                </c:pt>
                <c:pt idx="253" formatCode="0.0">
                  <c:v>-2.5644581</c:v>
                </c:pt>
                <c:pt idx="254" formatCode="0.0">
                  <c:v>-2.5621586000000001</c:v>
                </c:pt>
                <c:pt idx="255" formatCode="0.0">
                  <c:v>-2.5624680999999998</c:v>
                </c:pt>
                <c:pt idx="256" formatCode="0.0">
                  <c:v>-2.5630989</c:v>
                </c:pt>
                <c:pt idx="257" formatCode="0.0">
                  <c:v>-2.5628467000000001</c:v>
                </c:pt>
                <c:pt idx="258" formatCode="0.0">
                  <c:v>-2.5583296</c:v>
                </c:pt>
                <c:pt idx="259" formatCode="0.0">
                  <c:v>-2.5490583999999998</c:v>
                </c:pt>
                <c:pt idx="260" formatCode="0.0">
                  <c:v>-2.5357246</c:v>
                </c:pt>
                <c:pt idx="261" formatCode="0.0">
                  <c:v>-2.5219846000000001</c:v>
                </c:pt>
                <c:pt idx="262" formatCode="0.0">
                  <c:v>-2.5110258999999999</c:v>
                </c:pt>
                <c:pt idx="263" formatCode="0.0">
                  <c:v>-2.4937825</c:v>
                </c:pt>
                <c:pt idx="264" formatCode="0.0">
                  <c:v>-2.4771472999999999</c:v>
                </c:pt>
                <c:pt idx="265" formatCode="0.0">
                  <c:v>-2.4440138</c:v>
                </c:pt>
                <c:pt idx="266" formatCode="0.0">
                  <c:v>-2.4043279000000002</c:v>
                </c:pt>
                <c:pt idx="267" formatCode="0.0">
                  <c:v>-2.3608365</c:v>
                </c:pt>
                <c:pt idx="268" formatCode="0.0">
                  <c:v>-2.3166707</c:v>
                </c:pt>
                <c:pt idx="269" formatCode="0.0">
                  <c:v>-2.2723700999999998</c:v>
                </c:pt>
                <c:pt idx="270" formatCode="0.0">
                  <c:v>-2.2324302</c:v>
                </c:pt>
                <c:pt idx="271" formatCode="0.0">
                  <c:v>-2.1904990999999998</c:v>
                </c:pt>
                <c:pt idx="272" formatCode="0.0">
                  <c:v>-2.1467917000000001</c:v>
                </c:pt>
                <c:pt idx="273" formatCode="0.0">
                  <c:v>-2.0915059999999999</c:v>
                </c:pt>
                <c:pt idx="274" formatCode="0.0">
                  <c:v>-2.0310307000000001</c:v>
                </c:pt>
                <c:pt idx="275" formatCode="0.0">
                  <c:v>-1.9642466000000001</c:v>
                </c:pt>
                <c:pt idx="276" formatCode="0.0">
                  <c:v>-1.9076337999999999</c:v>
                </c:pt>
                <c:pt idx="277" formatCode="0.0">
                  <c:v>-1.8568435000000001</c:v>
                </c:pt>
                <c:pt idx="278" formatCode="0.0">
                  <c:v>-1.7994508</c:v>
                </c:pt>
                <c:pt idx="279" formatCode="0.0">
                  <c:v>-1.7411832</c:v>
                </c:pt>
                <c:pt idx="280" formatCode="0.0">
                  <c:v>-1.6766354999999999</c:v>
                </c:pt>
                <c:pt idx="281" formatCode="0.0">
                  <c:v>-1.620306</c:v>
                </c:pt>
                <c:pt idx="282" formatCode="0.0">
                  <c:v>-1.5577430000000001</c:v>
                </c:pt>
                <c:pt idx="283" formatCode="0.0">
                  <c:v>-1.4988116</c:v>
                </c:pt>
                <c:pt idx="284" formatCode="0.0">
                  <c:v>-1.4376403</c:v>
                </c:pt>
                <c:pt idx="285" formatCode="0.0">
                  <c:v>-1.3748749</c:v>
                </c:pt>
                <c:pt idx="286" formatCode="0.0">
                  <c:v>-1.3148975000000001</c:v>
                </c:pt>
                <c:pt idx="287" formatCode="0.0">
                  <c:v>-1.2509748000000001</c:v>
                </c:pt>
                <c:pt idx="288" formatCode="0.0">
                  <c:v>-1.1929793</c:v>
                </c:pt>
                <c:pt idx="289" formatCode="0.0">
                  <c:v>-1.1353508000000001</c:v>
                </c:pt>
                <c:pt idx="290" formatCode="0.0">
                  <c:v>-1.0773621</c:v>
                </c:pt>
                <c:pt idx="291" formatCode="0.0">
                  <c:v>-1.0240742</c:v>
                </c:pt>
                <c:pt idx="292" formatCode="0.0">
                  <c:v>-0.96621179999999995</c:v>
                </c:pt>
                <c:pt idx="293" formatCode="0.0">
                  <c:v>-0.90499401000000002</c:v>
                </c:pt>
                <c:pt idx="294" formatCode="0.0">
                  <c:v>-0.84339081999999999</c:v>
                </c:pt>
                <c:pt idx="295" formatCode="0.0">
                  <c:v>-0.79778587999999995</c:v>
                </c:pt>
                <c:pt idx="296" formatCode="0.0">
                  <c:v>-0.76337600000000005</c:v>
                </c:pt>
                <c:pt idx="297" formatCode="0.0">
                  <c:v>-0.73259728999999996</c:v>
                </c:pt>
                <c:pt idx="298" formatCode="0.0">
                  <c:v>-0.69671649000000002</c:v>
                </c:pt>
                <c:pt idx="299" formatCode="0.0">
                  <c:v>-0.65632731</c:v>
                </c:pt>
                <c:pt idx="300" formatCode="0.0">
                  <c:v>-0.61021303999999998</c:v>
                </c:pt>
                <c:pt idx="301" formatCode="0.0">
                  <c:v>-0.56719297000000002</c:v>
                </c:pt>
                <c:pt idx="302" formatCode="0.0">
                  <c:v>-0.52396202000000003</c:v>
                </c:pt>
                <c:pt idx="303" formatCode="0.0">
                  <c:v>-0.49369912999999999</c:v>
                </c:pt>
                <c:pt idx="304" formatCode="0.0">
                  <c:v>-0.47376662000000003</c:v>
                </c:pt>
                <c:pt idx="305" formatCode="0.0">
                  <c:v>-0.45778215</c:v>
                </c:pt>
                <c:pt idx="306" formatCode="0.0">
                  <c:v>-0.43597150000000001</c:v>
                </c:pt>
                <c:pt idx="307" formatCode="0.0">
                  <c:v>-0.40625030000000001</c:v>
                </c:pt>
                <c:pt idx="308" formatCode="0.0">
                  <c:v>-0.38379609999999997</c:v>
                </c:pt>
                <c:pt idx="309" formatCode="0.0">
                  <c:v>-0.35397580000000001</c:v>
                </c:pt>
                <c:pt idx="310" formatCode="0.0">
                  <c:v>-0.33213690000000001</c:v>
                </c:pt>
                <c:pt idx="311" formatCode="0.0">
                  <c:v>-0.29402416999999997</c:v>
                </c:pt>
                <c:pt idx="312" formatCode="0.0">
                  <c:v>-0.25876199999999999</c:v>
                </c:pt>
                <c:pt idx="313" formatCode="0.0">
                  <c:v>-0.22524366000000001</c:v>
                </c:pt>
                <c:pt idx="314" formatCode="0.0">
                  <c:v>-0.19466923</c:v>
                </c:pt>
                <c:pt idx="315" formatCode="0.0">
                  <c:v>-0.16636427000000001</c:v>
                </c:pt>
                <c:pt idx="316" formatCode="0.0">
                  <c:v>-0.13140579999999999</c:v>
                </c:pt>
                <c:pt idx="317" formatCode="0.0">
                  <c:v>-0.10572046</c:v>
                </c:pt>
                <c:pt idx="318" formatCode="0.0">
                  <c:v>-7.4146792000000003E-2</c:v>
                </c:pt>
                <c:pt idx="319" formatCode="0.0">
                  <c:v>-5.0948123999999997E-2</c:v>
                </c:pt>
                <c:pt idx="320" formatCode="0.0">
                  <c:v>-2.9543228000000001E-2</c:v>
                </c:pt>
                <c:pt idx="321" formatCode="0.0">
                  <c:v>-4.9417269999999999E-3</c:v>
                </c:pt>
                <c:pt idx="322" formatCode="0.0">
                  <c:v>1.7984584000000001E-2</c:v>
                </c:pt>
                <c:pt idx="323" formatCode="0.0">
                  <c:v>4.3647516999999997E-2</c:v>
                </c:pt>
                <c:pt idx="324" formatCode="0.0">
                  <c:v>7.1264676999999998E-2</c:v>
                </c:pt>
                <c:pt idx="325" formatCode="0.0">
                  <c:v>0.10178806</c:v>
                </c:pt>
                <c:pt idx="326" formatCode="0.0">
                  <c:v>0.13230798999999999</c:v>
                </c:pt>
                <c:pt idx="327" formatCode="0.0">
                  <c:v>0.16475539</c:v>
                </c:pt>
                <c:pt idx="328" formatCode="0.0">
                  <c:v>0.19393061</c:v>
                </c:pt>
                <c:pt idx="329" formatCode="0.0">
                  <c:v>0.21474030999999999</c:v>
                </c:pt>
                <c:pt idx="330" formatCode="0.0">
                  <c:v>0.2264718</c:v>
                </c:pt>
                <c:pt idx="331" formatCode="0.0">
                  <c:v>0.23721892</c:v>
                </c:pt>
                <c:pt idx="332" formatCode="0.0">
                  <c:v>0.25278952999999998</c:v>
                </c:pt>
                <c:pt idx="333" formatCode="0.0">
                  <c:v>0.26608047000000001</c:v>
                </c:pt>
                <c:pt idx="334" formatCode="0.0">
                  <c:v>0.28268343000000001</c:v>
                </c:pt>
                <c:pt idx="335" formatCode="0.0">
                  <c:v>0.30084261000000001</c:v>
                </c:pt>
                <c:pt idx="336" formatCode="0.0">
                  <c:v>0.32239603999999999</c:v>
                </c:pt>
                <c:pt idx="337" formatCode="0.0">
                  <c:v>0.34146070000000001</c:v>
                </c:pt>
                <c:pt idx="338" formatCode="0.0">
                  <c:v>0.36088488000000002</c:v>
                </c:pt>
                <c:pt idx="339" formatCode="0.0">
                  <c:v>0.37840353999999998</c:v>
                </c:pt>
                <c:pt idx="340" formatCode="0.0">
                  <c:v>0.39908922000000002</c:v>
                </c:pt>
                <c:pt idx="341" formatCode="0.0">
                  <c:v>0.40691084</c:v>
                </c:pt>
                <c:pt idx="342" formatCode="0.0">
                  <c:v>0.41464403</c:v>
                </c:pt>
                <c:pt idx="343" formatCode="0.0">
                  <c:v>0.43036118000000001</c:v>
                </c:pt>
                <c:pt idx="344" formatCode="0.0">
                  <c:v>0.45468265000000002</c:v>
                </c:pt>
                <c:pt idx="345" formatCode="0.0">
                  <c:v>0.47747501999999997</c:v>
                </c:pt>
                <c:pt idx="346" formatCode="0.0">
                  <c:v>0.50124711</c:v>
                </c:pt>
                <c:pt idx="347" formatCode="0.0">
                  <c:v>0.53266018999999998</c:v>
                </c:pt>
                <c:pt idx="348" formatCode="0.0">
                  <c:v>0.56478077000000004</c:v>
                </c:pt>
                <c:pt idx="349" formatCode="0.0">
                  <c:v>0.60066335999999998</c:v>
                </c:pt>
                <c:pt idx="350" formatCode="0.0">
                  <c:v>0.64389998000000004</c:v>
                </c:pt>
                <c:pt idx="351" formatCode="0.0">
                  <c:v>0.69447791999999997</c:v>
                </c:pt>
                <c:pt idx="352" formatCode="0.0">
                  <c:v>0.75132655999999998</c:v>
                </c:pt>
                <c:pt idx="353" formatCode="0.0">
                  <c:v>0.80287147000000003</c:v>
                </c:pt>
                <c:pt idx="354" formatCode="0.0">
                  <c:v>0.84892714000000002</c:v>
                </c:pt>
                <c:pt idx="355" formatCode="0.0">
                  <c:v>0.89074348999999997</c:v>
                </c:pt>
                <c:pt idx="356" formatCode="0.0">
                  <c:v>0.93783097999999998</c:v>
                </c:pt>
                <c:pt idx="357" formatCode="0.0">
                  <c:v>0.98343080000000005</c:v>
                </c:pt>
                <c:pt idx="358" formatCode="0.0">
                  <c:v>1.0269579</c:v>
                </c:pt>
                <c:pt idx="359" formatCode="0.0">
                  <c:v>1.073005</c:v>
                </c:pt>
                <c:pt idx="360" formatCode="0.0">
                  <c:v>1.1238987</c:v>
                </c:pt>
                <c:pt idx="361" formatCode="0.0">
                  <c:v>1.1749938</c:v>
                </c:pt>
                <c:pt idx="362" formatCode="0.0">
                  <c:v>1.2210464000000001</c:v>
                </c:pt>
                <c:pt idx="363" formatCode="0.0">
                  <c:v>1.2713671</c:v>
                </c:pt>
                <c:pt idx="364" formatCode="0.0">
                  <c:v>1.3279871000000001</c:v>
                </c:pt>
                <c:pt idx="365" formatCode="0.0">
                  <c:v>1.3826801</c:v>
                </c:pt>
                <c:pt idx="366" formatCode="0.0">
                  <c:v>1.4357679000000001</c:v>
                </c:pt>
                <c:pt idx="367" formatCode="0.0">
                  <c:v>1.4891375</c:v>
                </c:pt>
                <c:pt idx="368" formatCode="0.0">
                  <c:v>1.5406868</c:v>
                </c:pt>
                <c:pt idx="369" formatCode="0.0">
                  <c:v>1.5896467999999999</c:v>
                </c:pt>
                <c:pt idx="370" formatCode="0.0">
                  <c:v>1.6370684</c:v>
                </c:pt>
                <c:pt idx="371" formatCode="0.0">
                  <c:v>1.6879276000000001</c:v>
                </c:pt>
                <c:pt idx="372" formatCode="0.0">
                  <c:v>1.7408603</c:v>
                </c:pt>
                <c:pt idx="373" formatCode="0.0">
                  <c:v>1.7858312000000001</c:v>
                </c:pt>
                <c:pt idx="374" formatCode="0.0">
                  <c:v>1.8272309</c:v>
                </c:pt>
                <c:pt idx="375" formatCode="0.0">
                  <c:v>1.8681926</c:v>
                </c:pt>
                <c:pt idx="376" formatCode="0.0">
                  <c:v>1.9058554999999999</c:v>
                </c:pt>
                <c:pt idx="377" formatCode="0.0">
                  <c:v>1.9404755</c:v>
                </c:pt>
                <c:pt idx="378" formatCode="0.0">
                  <c:v>1.9733756</c:v>
                </c:pt>
                <c:pt idx="379" formatCode="0.0">
                  <c:v>2.0051785</c:v>
                </c:pt>
                <c:pt idx="380" formatCode="0.0">
                  <c:v>2.0306506</c:v>
                </c:pt>
                <c:pt idx="381" formatCode="0.0">
                  <c:v>2.0440695</c:v>
                </c:pt>
                <c:pt idx="382" formatCode="0.0">
                  <c:v>2.0526822</c:v>
                </c:pt>
                <c:pt idx="383" formatCode="0.0">
                  <c:v>2.0592234</c:v>
                </c:pt>
                <c:pt idx="384" formatCode="0.0">
                  <c:v>2.0723090000000002</c:v>
                </c:pt>
                <c:pt idx="385" formatCode="0.0">
                  <c:v>2.085798</c:v>
                </c:pt>
                <c:pt idx="386" formatCode="0.0">
                  <c:v>2.1010412999999999</c:v>
                </c:pt>
                <c:pt idx="387" formatCode="0.0">
                  <c:v>2.1146543000000002</c:v>
                </c:pt>
                <c:pt idx="388" formatCode="0.0">
                  <c:v>2.1244155999999998</c:v>
                </c:pt>
                <c:pt idx="389" formatCode="0.0">
                  <c:v>2.1386216</c:v>
                </c:pt>
                <c:pt idx="390" formatCode="0.0">
                  <c:v>2.1546406999999999</c:v>
                </c:pt>
                <c:pt idx="391" formatCode="0.0">
                  <c:v>2.1684668</c:v>
                </c:pt>
                <c:pt idx="392" formatCode="0.0">
                  <c:v>2.1843569</c:v>
                </c:pt>
                <c:pt idx="393" formatCode="0.0">
                  <c:v>2.2004408999999998</c:v>
                </c:pt>
                <c:pt idx="394" formatCode="0.0">
                  <c:v>2.2074737999999998</c:v>
                </c:pt>
                <c:pt idx="395" formatCode="0.0">
                  <c:v>2.220135</c:v>
                </c:pt>
                <c:pt idx="396" formatCode="0.0">
                  <c:v>2.2285194000000002</c:v>
                </c:pt>
                <c:pt idx="397" formatCode="0.0">
                  <c:v>2.2348621</c:v>
                </c:pt>
                <c:pt idx="398" formatCode="0.0">
                  <c:v>2.2441296999999998</c:v>
                </c:pt>
                <c:pt idx="399" formatCode="0.0">
                  <c:v>2.2500420000000001</c:v>
                </c:pt>
                <c:pt idx="400" formatCode="0.0">
                  <c:v>2.2614686000000002</c:v>
                </c:pt>
                <c:pt idx="401" formatCode="0.0">
                  <c:v>2.2619696</c:v>
                </c:pt>
                <c:pt idx="402" formatCode="0.0">
                  <c:v>2.2659284999999998</c:v>
                </c:pt>
                <c:pt idx="403" formatCode="0.0">
                  <c:v>2.2698640999999999</c:v>
                </c:pt>
                <c:pt idx="404" formatCode="0.0">
                  <c:v>2.2721686000000001</c:v>
                </c:pt>
                <c:pt idx="405" formatCode="0.0">
                  <c:v>2.2777672</c:v>
                </c:pt>
                <c:pt idx="406" formatCode="0.0">
                  <c:v>2.2818831999999998</c:v>
                </c:pt>
                <c:pt idx="407" formatCode="0.0">
                  <c:v>2.2827867999999998</c:v>
                </c:pt>
                <c:pt idx="408" formatCode="0.0">
                  <c:v>2.2843840000000002</c:v>
                </c:pt>
                <c:pt idx="409" formatCode="0.0">
                  <c:v>2.2824377999999999</c:v>
                </c:pt>
                <c:pt idx="410" formatCode="0.0">
                  <c:v>2.2809658000000002</c:v>
                </c:pt>
                <c:pt idx="411" formatCode="0.0">
                  <c:v>2.2794867000000001</c:v>
                </c:pt>
                <c:pt idx="412" formatCode="0.0">
                  <c:v>2.2836137000000001</c:v>
                </c:pt>
                <c:pt idx="413" formatCode="0.0">
                  <c:v>2.2893438000000002</c:v>
                </c:pt>
                <c:pt idx="414" formatCode="0.0">
                  <c:v>2.2901053</c:v>
                </c:pt>
                <c:pt idx="415" formatCode="0.0">
                  <c:v>2.2891575999999998</c:v>
                </c:pt>
                <c:pt idx="416" formatCode="0.0">
                  <c:v>2.2876797</c:v>
                </c:pt>
                <c:pt idx="417" formatCode="0.0">
                  <c:v>2.2847471000000001</c:v>
                </c:pt>
                <c:pt idx="418" formatCode="0.0">
                  <c:v>2.2892153</c:v>
                </c:pt>
                <c:pt idx="419" formatCode="0.0">
                  <c:v>2.2885509000000002</c:v>
                </c:pt>
                <c:pt idx="420" formatCode="0.0">
                  <c:v>2.294235</c:v>
                </c:pt>
                <c:pt idx="421" formatCode="0.0">
                  <c:v>2.3033442000000002</c:v>
                </c:pt>
                <c:pt idx="422" formatCode="0.0">
                  <c:v>2.3099036000000002</c:v>
                </c:pt>
                <c:pt idx="423" formatCode="0.0">
                  <c:v>2.3193450000000002</c:v>
                </c:pt>
                <c:pt idx="424" formatCode="0.0">
                  <c:v>2.3334532000000001</c:v>
                </c:pt>
                <c:pt idx="425" formatCode="0.0">
                  <c:v>2.3364334000000002</c:v>
                </c:pt>
                <c:pt idx="426" formatCode="0.0">
                  <c:v>2.3410902</c:v>
                </c:pt>
                <c:pt idx="427" formatCode="0.0">
                  <c:v>2.3460348</c:v>
                </c:pt>
                <c:pt idx="428" formatCode="0.0">
                  <c:v>2.3557207999999998</c:v>
                </c:pt>
                <c:pt idx="429" formatCode="0.0">
                  <c:v>2.3613908000000001</c:v>
                </c:pt>
                <c:pt idx="430" formatCode="0.0">
                  <c:v>2.3611374000000001</c:v>
                </c:pt>
                <c:pt idx="431" formatCode="0.0">
                  <c:v>2.3659191000000002</c:v>
                </c:pt>
                <c:pt idx="432" formatCode="0.0">
                  <c:v>2.3637719000000001</c:v>
                </c:pt>
                <c:pt idx="433" formatCode="0.0">
                  <c:v>2.3630035</c:v>
                </c:pt>
                <c:pt idx="434" formatCode="0.0">
                  <c:v>2.3621243999999999</c:v>
                </c:pt>
                <c:pt idx="435" formatCode="0.0">
                  <c:v>2.3655046999999998</c:v>
                </c:pt>
                <c:pt idx="436" formatCode="0.0">
                  <c:v>2.3622538999999998</c:v>
                </c:pt>
                <c:pt idx="437" formatCode="0.0">
                  <c:v>2.3658060999999999</c:v>
                </c:pt>
                <c:pt idx="438" formatCode="0.0">
                  <c:v>2.3701848999999999</c:v>
                </c:pt>
                <c:pt idx="439" formatCode="0.0">
                  <c:v>2.3760368999999999</c:v>
                </c:pt>
                <c:pt idx="440" formatCode="0.0">
                  <c:v>2.3765583000000001</c:v>
                </c:pt>
                <c:pt idx="441" formatCode="0.0">
                  <c:v>2.3764764999999999</c:v>
                </c:pt>
                <c:pt idx="442" formatCode="0.0">
                  <c:v>2.3727581999999998</c:v>
                </c:pt>
                <c:pt idx="443" formatCode="0.0">
                  <c:v>2.3653051999999999</c:v>
                </c:pt>
                <c:pt idx="444" formatCode="0.0">
                  <c:v>2.3665658999999999</c:v>
                </c:pt>
                <c:pt idx="445" formatCode="0.0">
                  <c:v>2.3710879999999999</c:v>
                </c:pt>
                <c:pt idx="446" formatCode="0.0">
                  <c:v>2.3708526999999999</c:v>
                </c:pt>
                <c:pt idx="447" formatCode="0.0">
                  <c:v>2.3804071000000002</c:v>
                </c:pt>
                <c:pt idx="448" formatCode="0.0">
                  <c:v>2.3801695999999999</c:v>
                </c:pt>
                <c:pt idx="449" formatCode="0.0">
                  <c:v>2.3832876999999999</c:v>
                </c:pt>
                <c:pt idx="450" formatCode="0.0">
                  <c:v>2.3804181</c:v>
                </c:pt>
                <c:pt idx="451" formatCode="0.0">
                  <c:v>2.3756545</c:v>
                </c:pt>
                <c:pt idx="452" formatCode="0.0">
                  <c:v>2.3699653000000001</c:v>
                </c:pt>
                <c:pt idx="453" formatCode="0.0">
                  <c:v>2.3590217</c:v>
                </c:pt>
                <c:pt idx="454" formatCode="0.0">
                  <c:v>2.3492340999999999</c:v>
                </c:pt>
                <c:pt idx="455" formatCode="0.0">
                  <c:v>2.3444912000000002</c:v>
                </c:pt>
                <c:pt idx="456" formatCode="0.0">
                  <c:v>2.3418180999999998</c:v>
                </c:pt>
                <c:pt idx="457" formatCode="0.0">
                  <c:v>2.3398256000000002</c:v>
                </c:pt>
                <c:pt idx="458" formatCode="0.0">
                  <c:v>2.3303595000000001</c:v>
                </c:pt>
                <c:pt idx="459" formatCode="0.0">
                  <c:v>2.3316924999999999</c:v>
                </c:pt>
                <c:pt idx="460" formatCode="0.0">
                  <c:v>2.3339843999999998</c:v>
                </c:pt>
                <c:pt idx="461" formatCode="0.0">
                  <c:v>2.3385096000000001</c:v>
                </c:pt>
                <c:pt idx="462" formatCode="0.0">
                  <c:v>2.3497591</c:v>
                </c:pt>
                <c:pt idx="463" formatCode="0.0">
                  <c:v>2.3559009999999998</c:v>
                </c:pt>
                <c:pt idx="464" formatCode="0.0">
                  <c:v>2.3673272000000001</c:v>
                </c:pt>
                <c:pt idx="465" formatCode="0.0">
                  <c:v>2.3704584</c:v>
                </c:pt>
                <c:pt idx="466" formatCode="0.0">
                  <c:v>2.3794173999999999</c:v>
                </c:pt>
                <c:pt idx="467" formatCode="0.0">
                  <c:v>2.3839389999999998</c:v>
                </c:pt>
                <c:pt idx="468" formatCode="0.0">
                  <c:v>2.3851000999999998</c:v>
                </c:pt>
                <c:pt idx="469" formatCode="0.0">
                  <c:v>2.3916632999999998</c:v>
                </c:pt>
                <c:pt idx="470" formatCode="0.0">
                  <c:v>2.4013996</c:v>
                </c:pt>
                <c:pt idx="471" formatCode="0.0">
                  <c:v>2.4155302000000001</c:v>
                </c:pt>
                <c:pt idx="472" formatCode="0.0">
                  <c:v>2.4270086000000002</c:v>
                </c:pt>
                <c:pt idx="473" formatCode="0.0">
                  <c:v>2.4478135000000001</c:v>
                </c:pt>
                <c:pt idx="474" formatCode="0.0">
                  <c:v>2.4614531999999998</c:v>
                </c:pt>
                <c:pt idx="475" formatCode="0.0">
                  <c:v>2.4658098000000002</c:v>
                </c:pt>
                <c:pt idx="476" formatCode="0.0">
                  <c:v>2.4749808</c:v>
                </c:pt>
                <c:pt idx="477" formatCode="0.0">
                  <c:v>2.4747913000000001</c:v>
                </c:pt>
                <c:pt idx="478" formatCode="0.0">
                  <c:v>2.4807684000000001</c:v>
                </c:pt>
                <c:pt idx="479" formatCode="0.0">
                  <c:v>2.4885280000000001</c:v>
                </c:pt>
                <c:pt idx="480" formatCode="0.0">
                  <c:v>2.4943849999999999</c:v>
                </c:pt>
                <c:pt idx="481" formatCode="0.0">
                  <c:v>2.4991865</c:v>
                </c:pt>
                <c:pt idx="482" formatCode="0.0">
                  <c:v>2.5076559</c:v>
                </c:pt>
                <c:pt idx="483" formatCode="0.0">
                  <c:v>2.5223106999999998</c:v>
                </c:pt>
                <c:pt idx="484" formatCode="0.0">
                  <c:v>2.5265396</c:v>
                </c:pt>
                <c:pt idx="485" formatCode="0.0">
                  <c:v>2.5376766000000002</c:v>
                </c:pt>
                <c:pt idx="486" formatCode="0.0">
                  <c:v>2.5477590999999999</c:v>
                </c:pt>
                <c:pt idx="487" formatCode="0.0">
                  <c:v>2.5609126</c:v>
                </c:pt>
                <c:pt idx="488" formatCode="0.0">
                  <c:v>2.5749254000000001</c:v>
                </c:pt>
                <c:pt idx="489" formatCode="0.0">
                  <c:v>2.5823413999999998</c:v>
                </c:pt>
                <c:pt idx="490" formatCode="0.0">
                  <c:v>2.5937223</c:v>
                </c:pt>
                <c:pt idx="491" formatCode="0.0">
                  <c:v>2.6034830000000002</c:v>
                </c:pt>
                <c:pt idx="492" formatCode="0.0">
                  <c:v>2.6056336999999998</c:v>
                </c:pt>
                <c:pt idx="493" formatCode="0.0">
                  <c:v>2.6100072999999999</c:v>
                </c:pt>
                <c:pt idx="494" formatCode="0.0">
                  <c:v>2.6172965000000001</c:v>
                </c:pt>
                <c:pt idx="495" formatCode="0.0">
                  <c:v>2.6267822000000001</c:v>
                </c:pt>
                <c:pt idx="496" formatCode="0.0">
                  <c:v>2.6379793</c:v>
                </c:pt>
                <c:pt idx="497" formatCode="0.0">
                  <c:v>2.6437447000000001</c:v>
                </c:pt>
                <c:pt idx="498" formatCode="0.0">
                  <c:v>2.6488757000000001</c:v>
                </c:pt>
                <c:pt idx="499" formatCode="0.0">
                  <c:v>2.6560755</c:v>
                </c:pt>
                <c:pt idx="500" formatCode="0.0">
                  <c:v>2.6623323000000001</c:v>
                </c:pt>
                <c:pt idx="501" formatCode="0.0">
                  <c:v>2.6694955999999999</c:v>
                </c:pt>
                <c:pt idx="502" formatCode="0.0">
                  <c:v>2.6752055000000001</c:v>
                </c:pt>
                <c:pt idx="503" formatCode="0.0">
                  <c:v>2.6713917</c:v>
                </c:pt>
                <c:pt idx="504" formatCode="0.0">
                  <c:v>2.6622322</c:v>
                </c:pt>
                <c:pt idx="505" formatCode="0.0">
                  <c:v>2.6630745</c:v>
                </c:pt>
                <c:pt idx="506" formatCode="0.0">
                  <c:v>2.6639754999999998</c:v>
                </c:pt>
                <c:pt idx="507" formatCode="0.0">
                  <c:v>2.6656901999999998</c:v>
                </c:pt>
                <c:pt idx="508" formatCode="0.0">
                  <c:v>2.6695449</c:v>
                </c:pt>
                <c:pt idx="509" formatCode="0.0">
                  <c:v>2.6700096000000002</c:v>
                </c:pt>
                <c:pt idx="510" formatCode="0.0">
                  <c:v>2.6702378000000002</c:v>
                </c:pt>
                <c:pt idx="511" formatCode="0.0">
                  <c:v>2.6712353000000002</c:v>
                </c:pt>
                <c:pt idx="512" formatCode="0.0">
                  <c:v>2.6700374999999998</c:v>
                </c:pt>
                <c:pt idx="513" formatCode="0.0">
                  <c:v>2.6646258999999999</c:v>
                </c:pt>
                <c:pt idx="514" formatCode="0.0">
                  <c:v>2.6698569999999999</c:v>
                </c:pt>
                <c:pt idx="515" formatCode="0.0">
                  <c:v>2.6690060999999998</c:v>
                </c:pt>
                <c:pt idx="516" formatCode="0.0">
                  <c:v>2.6682825000000001</c:v>
                </c:pt>
                <c:pt idx="517" formatCode="0.0">
                  <c:v>2.666013</c:v>
                </c:pt>
                <c:pt idx="518" formatCode="0.0">
                  <c:v>2.6625686000000002</c:v>
                </c:pt>
                <c:pt idx="519" formatCode="0.0">
                  <c:v>2.6640434000000002</c:v>
                </c:pt>
                <c:pt idx="520" formatCode="0.0">
                  <c:v>2.6594329000000001</c:v>
                </c:pt>
                <c:pt idx="521" formatCode="0.0">
                  <c:v>2.6588500000000002</c:v>
                </c:pt>
                <c:pt idx="522" formatCode="0.0">
                  <c:v>2.6562695999999999</c:v>
                </c:pt>
                <c:pt idx="523" formatCode="0.0">
                  <c:v>2.6572467999999998</c:v>
                </c:pt>
                <c:pt idx="524" formatCode="0.0">
                  <c:v>2.6567604999999999</c:v>
                </c:pt>
                <c:pt idx="525" formatCode="0.0">
                  <c:v>2.6474853</c:v>
                </c:pt>
                <c:pt idx="526" formatCode="0.0">
                  <c:v>2.6444304000000001</c:v>
                </c:pt>
                <c:pt idx="527" formatCode="0.0">
                  <c:v>2.6362776999999999</c:v>
                </c:pt>
                <c:pt idx="528" formatCode="0.0">
                  <c:v>2.6395949999999999</c:v>
                </c:pt>
                <c:pt idx="529" formatCode="0.0">
                  <c:v>2.6429689000000001</c:v>
                </c:pt>
                <c:pt idx="530" formatCode="0.0">
                  <c:v>2.6445960999999998</c:v>
                </c:pt>
                <c:pt idx="531" formatCode="0.0">
                  <c:v>2.6419505999999999</c:v>
                </c:pt>
                <c:pt idx="532" formatCode="0.0">
                  <c:v>2.6398014999999999</c:v>
                </c:pt>
                <c:pt idx="533" formatCode="0.0">
                  <c:v>2.6439718999999999</c:v>
                </c:pt>
                <c:pt idx="534" formatCode="0.0">
                  <c:v>2.6512593999999998</c:v>
                </c:pt>
                <c:pt idx="535" formatCode="0.0">
                  <c:v>2.6591043000000001</c:v>
                </c:pt>
                <c:pt idx="536" formatCode="0.0">
                  <c:v>2.6676712</c:v>
                </c:pt>
                <c:pt idx="537" formatCode="0.0">
                  <c:v>2.6724789000000002</c:v>
                </c:pt>
                <c:pt idx="538" formatCode="0.0">
                  <c:v>2.6800847000000001</c:v>
                </c:pt>
                <c:pt idx="539" formatCode="0.0">
                  <c:v>2.683856</c:v>
                </c:pt>
                <c:pt idx="540" formatCode="0.0">
                  <c:v>2.6900914</c:v>
                </c:pt>
                <c:pt idx="541" formatCode="0.0">
                  <c:v>2.6988690000000002</c:v>
                </c:pt>
                <c:pt idx="542" formatCode="0.0">
                  <c:v>2.7034311</c:v>
                </c:pt>
                <c:pt idx="543" formatCode="0.0">
                  <c:v>2.7180488</c:v>
                </c:pt>
                <c:pt idx="544" formatCode="0.0">
                  <c:v>2.7255870999999998</c:v>
                </c:pt>
                <c:pt idx="545" formatCode="0.0">
                  <c:v>2.7320654000000002</c:v>
                </c:pt>
                <c:pt idx="546" formatCode="0.0">
                  <c:v>2.7416501000000002</c:v>
                </c:pt>
                <c:pt idx="547" formatCode="0.0">
                  <c:v>2.7434360999999998</c:v>
                </c:pt>
                <c:pt idx="548" formatCode="0.0">
                  <c:v>2.7509570000000001</c:v>
                </c:pt>
                <c:pt idx="549" formatCode="0.0">
                  <c:v>2.7503063999999999</c:v>
                </c:pt>
                <c:pt idx="550" formatCode="0.0">
                  <c:v>2.7543514</c:v>
                </c:pt>
                <c:pt idx="551" formatCode="0.0">
                  <c:v>2.7548623000000001</c:v>
                </c:pt>
                <c:pt idx="552" formatCode="0.0">
                  <c:v>2.7588115000000002</c:v>
                </c:pt>
                <c:pt idx="553" formatCode="0.0">
                  <c:v>2.7643632999999999</c:v>
                </c:pt>
                <c:pt idx="554" formatCode="0.0">
                  <c:v>2.7698178000000002</c:v>
                </c:pt>
                <c:pt idx="555" formatCode="0.0">
                  <c:v>2.7801263000000001</c:v>
                </c:pt>
                <c:pt idx="556" formatCode="0.0">
                  <c:v>2.7830659999999998</c:v>
                </c:pt>
                <c:pt idx="557" formatCode="0.0">
                  <c:v>2.8025498</c:v>
                </c:pt>
                <c:pt idx="558" formatCode="0.0">
                  <c:v>2.8074615000000001</c:v>
                </c:pt>
                <c:pt idx="559" formatCode="0.0">
                  <c:v>2.8118107000000001</c:v>
                </c:pt>
                <c:pt idx="560" formatCode="0.0">
                  <c:v>2.8081771999999998</c:v>
                </c:pt>
                <c:pt idx="561" formatCode="0.0">
                  <c:v>2.8156064000000001</c:v>
                </c:pt>
                <c:pt idx="562" formatCode="0.0">
                  <c:v>2.8263984</c:v>
                </c:pt>
                <c:pt idx="563" formatCode="0.0">
                  <c:v>2.8315980000000001</c:v>
                </c:pt>
                <c:pt idx="564" formatCode="0.0">
                  <c:v>2.8282544999999999</c:v>
                </c:pt>
                <c:pt idx="565" formatCode="0.0">
                  <c:v>2.8231698999999999</c:v>
                </c:pt>
                <c:pt idx="566" formatCode="0.0">
                  <c:v>2.8245925999999999</c:v>
                </c:pt>
                <c:pt idx="567" formatCode="0.0">
                  <c:v>2.8227281999999998</c:v>
                </c:pt>
                <c:pt idx="568" formatCode="0.0">
                  <c:v>2.8220322000000002</c:v>
                </c:pt>
                <c:pt idx="569" formatCode="0.0">
                  <c:v>2.8188192999999999</c:v>
                </c:pt>
                <c:pt idx="570" formatCode="0.0">
                  <c:v>2.8154602</c:v>
                </c:pt>
                <c:pt idx="571" formatCode="0.0">
                  <c:v>2.8179500000000002</c:v>
                </c:pt>
                <c:pt idx="572" formatCode="0.0">
                  <c:v>2.8210386999999999</c:v>
                </c:pt>
                <c:pt idx="573" formatCode="0.0">
                  <c:v>2.8160645999999998</c:v>
                </c:pt>
                <c:pt idx="574" formatCode="0.0">
                  <c:v>2.8133175000000001</c:v>
                </c:pt>
                <c:pt idx="575" formatCode="0.0">
                  <c:v>2.8121946000000002</c:v>
                </c:pt>
                <c:pt idx="576" formatCode="0.0">
                  <c:v>2.8110013</c:v>
                </c:pt>
                <c:pt idx="577" formatCode="0.0">
                  <c:v>2.8122075</c:v>
                </c:pt>
                <c:pt idx="578" formatCode="0.0">
                  <c:v>2.8056988999999999</c:v>
                </c:pt>
                <c:pt idx="579" formatCode="0.0">
                  <c:v>2.8070957999999999</c:v>
                </c:pt>
                <c:pt idx="580" formatCode="0.0">
                  <c:v>2.8050367999999999</c:v>
                </c:pt>
                <c:pt idx="581" formatCode="0.0">
                  <c:v>2.8064578</c:v>
                </c:pt>
                <c:pt idx="582" formatCode="0.0">
                  <c:v>2.8041312999999999</c:v>
                </c:pt>
                <c:pt idx="583" formatCode="0.0">
                  <c:v>2.8076267000000001</c:v>
                </c:pt>
                <c:pt idx="584" formatCode="0.0">
                  <c:v>2.8067715</c:v>
                </c:pt>
                <c:pt idx="585" formatCode="0.0">
                  <c:v>2.8170036999999999</c:v>
                </c:pt>
                <c:pt idx="586" formatCode="0.0">
                  <c:v>2.8197725</c:v>
                </c:pt>
                <c:pt idx="587" formatCode="0.0">
                  <c:v>2.8224566000000002</c:v>
                </c:pt>
                <c:pt idx="588" formatCode="0.0">
                  <c:v>2.8260372</c:v>
                </c:pt>
                <c:pt idx="589" formatCode="0.0">
                  <c:v>2.8273106000000001</c:v>
                </c:pt>
                <c:pt idx="590" formatCode="0.0">
                  <c:v>2.8368739999999999</c:v>
                </c:pt>
                <c:pt idx="591" formatCode="0.0">
                  <c:v>2.8384117999999998</c:v>
                </c:pt>
                <c:pt idx="592" formatCode="0.0">
                  <c:v>2.8315872999999998</c:v>
                </c:pt>
                <c:pt idx="593" formatCode="0.0">
                  <c:v>2.8253691000000001</c:v>
                </c:pt>
                <c:pt idx="594" formatCode="0.0">
                  <c:v>2.8279673999999999</c:v>
                </c:pt>
                <c:pt idx="595" formatCode="0.0">
                  <c:v>2.8292117000000001</c:v>
                </c:pt>
                <c:pt idx="596" formatCode="0.0">
                  <c:v>2.8184729000000002</c:v>
                </c:pt>
                <c:pt idx="597" formatCode="0.0">
                  <c:v>2.8174049999999999</c:v>
                </c:pt>
                <c:pt idx="598" formatCode="0.0">
                  <c:v>2.8139861000000002</c:v>
                </c:pt>
                <c:pt idx="599" formatCode="0.0">
                  <c:v>2.8142299999999998</c:v>
                </c:pt>
                <c:pt idx="600" formatCode="0.0">
                  <c:v>2.8126769</c:v>
                </c:pt>
                <c:pt idx="601" formatCode="0.0">
                  <c:v>2.8027736999999999</c:v>
                </c:pt>
                <c:pt idx="602" formatCode="0.0">
                  <c:v>2.7952392000000001</c:v>
                </c:pt>
                <c:pt idx="603" formatCode="0.0">
                  <c:v>2.7889531000000001</c:v>
                </c:pt>
                <c:pt idx="604" formatCode="0.0">
                  <c:v>2.7850706999999999</c:v>
                </c:pt>
                <c:pt idx="605" formatCode="0.0">
                  <c:v>2.7802243</c:v>
                </c:pt>
                <c:pt idx="606" formatCode="0.0">
                  <c:v>2.7733463999999999</c:v>
                </c:pt>
                <c:pt idx="607" formatCode="0.0">
                  <c:v>2.7707736000000001</c:v>
                </c:pt>
                <c:pt idx="608" formatCode="0.0">
                  <c:v>2.7742610000000001</c:v>
                </c:pt>
                <c:pt idx="609" formatCode="0.0">
                  <c:v>2.7730122000000001</c:v>
                </c:pt>
                <c:pt idx="610" formatCode="0.0">
                  <c:v>2.7734513000000001</c:v>
                </c:pt>
                <c:pt idx="611" formatCode="0.0">
                  <c:v>2.7641624999999999</c:v>
                </c:pt>
                <c:pt idx="612" formatCode="0.0">
                  <c:v>2.7574188999999998</c:v>
                </c:pt>
                <c:pt idx="613" formatCode="0.0">
                  <c:v>2.7424729000000001</c:v>
                </c:pt>
                <c:pt idx="614" formatCode="0.0">
                  <c:v>2.7326443</c:v>
                </c:pt>
                <c:pt idx="615" formatCode="0.0">
                  <c:v>2.7158129</c:v>
                </c:pt>
                <c:pt idx="616" formatCode="0.0">
                  <c:v>2.7013962</c:v>
                </c:pt>
                <c:pt idx="617" formatCode="0.0">
                  <c:v>2.6858396999999998</c:v>
                </c:pt>
                <c:pt idx="618" formatCode="0.0">
                  <c:v>2.6704848000000001</c:v>
                </c:pt>
                <c:pt idx="619" formatCode="0.0">
                  <c:v>2.6600012999999998</c:v>
                </c:pt>
                <c:pt idx="620" formatCode="0.0">
                  <c:v>2.6503557999999998</c:v>
                </c:pt>
                <c:pt idx="621" formatCode="0.0">
                  <c:v>2.6403639000000001</c:v>
                </c:pt>
                <c:pt idx="622" formatCode="0.0">
                  <c:v>2.6376309</c:v>
                </c:pt>
                <c:pt idx="623" formatCode="0.0">
                  <c:v>2.6315222</c:v>
                </c:pt>
                <c:pt idx="624" formatCode="0.0">
                  <c:v>2.6265323</c:v>
                </c:pt>
                <c:pt idx="625" formatCode="0.0">
                  <c:v>2.6217351</c:v>
                </c:pt>
                <c:pt idx="626" formatCode="0.0">
                  <c:v>2.6208629999999999</c:v>
                </c:pt>
                <c:pt idx="627" formatCode="0.0">
                  <c:v>2.621515</c:v>
                </c:pt>
                <c:pt idx="628" formatCode="0.0">
                  <c:v>2.6180715999999999</c:v>
                </c:pt>
                <c:pt idx="629" formatCode="0.0">
                  <c:v>2.6104664999999998</c:v>
                </c:pt>
                <c:pt idx="630" formatCode="0.0">
                  <c:v>2.6046143000000002</c:v>
                </c:pt>
                <c:pt idx="631" formatCode="0.0">
                  <c:v>2.6005303999999998</c:v>
                </c:pt>
                <c:pt idx="632" formatCode="0.0">
                  <c:v>2.5961139000000002</c:v>
                </c:pt>
                <c:pt idx="633" formatCode="0.0">
                  <c:v>2.5890295999999999</c:v>
                </c:pt>
                <c:pt idx="634" formatCode="0.0">
                  <c:v>2.5817766</c:v>
                </c:pt>
                <c:pt idx="635" formatCode="0.0">
                  <c:v>2.5790698999999999</c:v>
                </c:pt>
                <c:pt idx="636" formatCode="0.0">
                  <c:v>2.5657766</c:v>
                </c:pt>
                <c:pt idx="637" formatCode="0.0">
                  <c:v>2.5563905</c:v>
                </c:pt>
                <c:pt idx="638" formatCode="0.0">
                  <c:v>2.5435686</c:v>
                </c:pt>
                <c:pt idx="639" formatCode="0.0">
                  <c:v>2.5243807</c:v>
                </c:pt>
                <c:pt idx="640" formatCode="0.0">
                  <c:v>2.5006948000000002</c:v>
                </c:pt>
                <c:pt idx="641" formatCode="0.0">
                  <c:v>2.4970918000000002</c:v>
                </c:pt>
                <c:pt idx="642" formatCode="0.0">
                  <c:v>2.4996824000000002</c:v>
                </c:pt>
                <c:pt idx="643" formatCode="0.0">
                  <c:v>2.4976143999999998</c:v>
                </c:pt>
                <c:pt idx="644" formatCode="0.0">
                  <c:v>2.4937388999999999</c:v>
                </c:pt>
                <c:pt idx="645" formatCode="0.0">
                  <c:v>2.4853284000000002</c:v>
                </c:pt>
                <c:pt idx="646" formatCode="0.0">
                  <c:v>2.4855429999999998</c:v>
                </c:pt>
                <c:pt idx="647" formatCode="0.0">
                  <c:v>2.4715896000000002</c:v>
                </c:pt>
                <c:pt idx="648" formatCode="0.0">
                  <c:v>2.4582850999999999</c:v>
                </c:pt>
                <c:pt idx="649" formatCode="0.0">
                  <c:v>2.4419110000000002</c:v>
                </c:pt>
                <c:pt idx="650" formatCode="0.0">
                  <c:v>2.4239131999999999</c:v>
                </c:pt>
                <c:pt idx="651" formatCode="0.0">
                  <c:v>2.4090995999999998</c:v>
                </c:pt>
                <c:pt idx="652" formatCode="0.0">
                  <c:v>2.3901838999999998</c:v>
                </c:pt>
                <c:pt idx="653" formatCode="0.0">
                  <c:v>2.3777613999999998</c:v>
                </c:pt>
                <c:pt idx="654" formatCode="0.0">
                  <c:v>2.3608308</c:v>
                </c:pt>
                <c:pt idx="655" formatCode="0.0">
                  <c:v>2.3457294000000002</c:v>
                </c:pt>
                <c:pt idx="656" formatCode="0.0">
                  <c:v>2.3335311000000001</c:v>
                </c:pt>
                <c:pt idx="657" formatCode="0.0">
                  <c:v>2.3187988000000002</c:v>
                </c:pt>
                <c:pt idx="658" formatCode="0.0">
                  <c:v>2.2995380999999999</c:v>
                </c:pt>
                <c:pt idx="659" formatCode="0.0">
                  <c:v>2.2867115</c:v>
                </c:pt>
                <c:pt idx="660" formatCode="0.0">
                  <c:v>2.2748398999999999</c:v>
                </c:pt>
                <c:pt idx="661" formatCode="0.0">
                  <c:v>2.2683165000000001</c:v>
                </c:pt>
                <c:pt idx="662" formatCode="0.0">
                  <c:v>2.2613609000000001</c:v>
                </c:pt>
                <c:pt idx="663" formatCode="0.0">
                  <c:v>2.254813</c:v>
                </c:pt>
                <c:pt idx="664" formatCode="0.0">
                  <c:v>2.2454586000000001</c:v>
                </c:pt>
                <c:pt idx="665" formatCode="0.0">
                  <c:v>2.2304525000000002</c:v>
                </c:pt>
                <c:pt idx="666" formatCode="0.0">
                  <c:v>2.2249854</c:v>
                </c:pt>
                <c:pt idx="667" formatCode="0.0">
                  <c:v>2.2153415999999999</c:v>
                </c:pt>
                <c:pt idx="668" formatCode="0.0">
                  <c:v>2.2107849000000002</c:v>
                </c:pt>
                <c:pt idx="669" formatCode="0.0">
                  <c:v>2.2219956000000001</c:v>
                </c:pt>
                <c:pt idx="670" formatCode="0.0">
                  <c:v>2.2328537000000002</c:v>
                </c:pt>
                <c:pt idx="671" formatCode="0.0">
                  <c:v>2.2313938000000002</c:v>
                </c:pt>
                <c:pt idx="672" formatCode="0.0">
                  <c:v>2.2241683000000001</c:v>
                </c:pt>
                <c:pt idx="673" formatCode="0.0">
                  <c:v>2.2211555999999999</c:v>
                </c:pt>
                <c:pt idx="674" formatCode="0.0">
                  <c:v>2.2104339999999998</c:v>
                </c:pt>
                <c:pt idx="675" formatCode="0.0">
                  <c:v>2.2105112</c:v>
                </c:pt>
                <c:pt idx="676" formatCode="0.0">
                  <c:v>2.2018149</c:v>
                </c:pt>
                <c:pt idx="677" formatCode="0.0">
                  <c:v>2.2032413000000002</c:v>
                </c:pt>
                <c:pt idx="678" formatCode="0.0">
                  <c:v>2.2061826999999998</c:v>
                </c:pt>
                <c:pt idx="679" formatCode="0.0">
                  <c:v>2.2104591999999998</c:v>
                </c:pt>
                <c:pt idx="680" formatCode="0.0">
                  <c:v>2.2176976000000002</c:v>
                </c:pt>
                <c:pt idx="681" formatCode="0.0">
                  <c:v>2.2274498999999999</c:v>
                </c:pt>
                <c:pt idx="682" formatCode="0.0">
                  <c:v>2.2471955000000001</c:v>
                </c:pt>
                <c:pt idx="683" formatCode="0.0">
                  <c:v>2.2622466000000001</c:v>
                </c:pt>
                <c:pt idx="684" formatCode="0.0">
                  <c:v>2.2856054000000001</c:v>
                </c:pt>
                <c:pt idx="685" formatCode="0.0">
                  <c:v>2.3053389000000002</c:v>
                </c:pt>
                <c:pt idx="686" formatCode="0.0">
                  <c:v>2.3201046000000001</c:v>
                </c:pt>
                <c:pt idx="687" formatCode="0.0">
                  <c:v>2.3347991000000001</c:v>
                </c:pt>
                <c:pt idx="688" formatCode="0.0">
                  <c:v>2.3494793999999999</c:v>
                </c:pt>
                <c:pt idx="689" formatCode="0.0">
                  <c:v>2.3673544</c:v>
                </c:pt>
                <c:pt idx="690" formatCode="0.0">
                  <c:v>2.3802740999999998</c:v>
                </c:pt>
                <c:pt idx="691" formatCode="0.0">
                  <c:v>2.3924596</c:v>
                </c:pt>
                <c:pt idx="692" formatCode="0.0">
                  <c:v>2.4026759000000002</c:v>
                </c:pt>
                <c:pt idx="693" formatCode="0.0">
                  <c:v>2.4087348</c:v>
                </c:pt>
                <c:pt idx="694" formatCode="0.0">
                  <c:v>2.4198442</c:v>
                </c:pt>
                <c:pt idx="695" formatCode="0.0">
                  <c:v>2.4358485000000001</c:v>
                </c:pt>
                <c:pt idx="696" formatCode="0.0">
                  <c:v>2.4536123000000001</c:v>
                </c:pt>
                <c:pt idx="697" formatCode="0.0">
                  <c:v>2.4685798000000001</c:v>
                </c:pt>
                <c:pt idx="698" formatCode="0.0">
                  <c:v>2.4824784000000002</c:v>
                </c:pt>
                <c:pt idx="699" formatCode="0.0">
                  <c:v>2.4912394999999998</c:v>
                </c:pt>
                <c:pt idx="700" formatCode="0.0">
                  <c:v>2.5009991999999999</c:v>
                </c:pt>
                <c:pt idx="701" formatCode="0.0">
                  <c:v>2.5103713999999999</c:v>
                </c:pt>
                <c:pt idx="702" formatCode="0.0">
                  <c:v>2.5203091999999998</c:v>
                </c:pt>
                <c:pt idx="703" formatCode="0.0">
                  <c:v>2.5312846000000002</c:v>
                </c:pt>
                <c:pt idx="704" formatCode="0.0">
                  <c:v>2.5460745999999999</c:v>
                </c:pt>
                <c:pt idx="705" formatCode="0.0">
                  <c:v>2.5547092</c:v>
                </c:pt>
                <c:pt idx="706" formatCode="0.0">
                  <c:v>2.5657798999999999</c:v>
                </c:pt>
                <c:pt idx="707" formatCode="0.0">
                  <c:v>2.5776895999999998</c:v>
                </c:pt>
                <c:pt idx="708" formatCode="0.0">
                  <c:v>2.5892518</c:v>
                </c:pt>
                <c:pt idx="709" formatCode="0.0">
                  <c:v>2.5991757</c:v>
                </c:pt>
                <c:pt idx="710" formatCode="0.0">
                  <c:v>2.6138232000000001</c:v>
                </c:pt>
                <c:pt idx="711" formatCode="0.0">
                  <c:v>2.6207205999999998</c:v>
                </c:pt>
                <c:pt idx="712" formatCode="0.0">
                  <c:v>2.6225790999999998</c:v>
                </c:pt>
                <c:pt idx="713" formatCode="0.0">
                  <c:v>2.6226218000000001</c:v>
                </c:pt>
                <c:pt idx="714" formatCode="0.0">
                  <c:v>2.6214526</c:v>
                </c:pt>
                <c:pt idx="715" formatCode="0.0">
                  <c:v>2.6239417</c:v>
                </c:pt>
                <c:pt idx="716" formatCode="0.0">
                  <c:v>2.6311629000000001</c:v>
                </c:pt>
                <c:pt idx="717" formatCode="0.0">
                  <c:v>2.6333125000000002</c:v>
                </c:pt>
                <c:pt idx="718" formatCode="0.0">
                  <c:v>2.6403310000000002</c:v>
                </c:pt>
                <c:pt idx="719" formatCode="0.0">
                  <c:v>2.6448269</c:v>
                </c:pt>
                <c:pt idx="720" formatCode="0.0">
                  <c:v>2.6283717000000002</c:v>
                </c:pt>
                <c:pt idx="721" formatCode="0.0">
                  <c:v>2.6113057</c:v>
                </c:pt>
                <c:pt idx="722" formatCode="0.0">
                  <c:v>2.5969920000000002</c:v>
                </c:pt>
                <c:pt idx="723" formatCode="0.0">
                  <c:v>2.5888602999999999</c:v>
                </c:pt>
                <c:pt idx="724" formatCode="0.0">
                  <c:v>2.5797093000000002</c:v>
                </c:pt>
                <c:pt idx="725" formatCode="0.0">
                  <c:v>2.5745244</c:v>
                </c:pt>
                <c:pt idx="726" formatCode="0.0">
                  <c:v>2.5693781000000002</c:v>
                </c:pt>
                <c:pt idx="727" formatCode="0.0">
                  <c:v>2.5664508000000001</c:v>
                </c:pt>
                <c:pt idx="728" formatCode="0.0">
                  <c:v>2.5627605999999998</c:v>
                </c:pt>
                <c:pt idx="729" formatCode="0.0">
                  <c:v>2.5515614000000002</c:v>
                </c:pt>
                <c:pt idx="730" formatCode="0.0">
                  <c:v>2.5417814000000001</c:v>
                </c:pt>
                <c:pt idx="731" formatCode="0.0">
                  <c:v>2.5275373000000001</c:v>
                </c:pt>
                <c:pt idx="732" formatCode="0.0">
                  <c:v>2.5164911999999999</c:v>
                </c:pt>
                <c:pt idx="733" formatCode="0.0">
                  <c:v>2.5065007000000001</c:v>
                </c:pt>
                <c:pt idx="734" formatCode="0.0">
                  <c:v>2.4969570999999999</c:v>
                </c:pt>
                <c:pt idx="735" formatCode="0.0">
                  <c:v>2.4872301000000001</c:v>
                </c:pt>
                <c:pt idx="736" formatCode="0.0">
                  <c:v>2.4767087000000001</c:v>
                </c:pt>
                <c:pt idx="737" formatCode="0.0">
                  <c:v>2.4627108999999998</c:v>
                </c:pt>
                <c:pt idx="738" formatCode="0.0">
                  <c:v>2.4503488999999998</c:v>
                </c:pt>
                <c:pt idx="739" formatCode="0.0">
                  <c:v>2.4359337999999999</c:v>
                </c:pt>
                <c:pt idx="740" formatCode="0.0">
                  <c:v>2.4185289999999999</c:v>
                </c:pt>
                <c:pt idx="741" formatCode="0.0">
                  <c:v>2.4008155000000002</c:v>
                </c:pt>
                <c:pt idx="742" formatCode="0.0">
                  <c:v>2.3803624999999999</c:v>
                </c:pt>
                <c:pt idx="743" formatCode="0.0">
                  <c:v>2.3631948999999999</c:v>
                </c:pt>
                <c:pt idx="744" formatCode="0.0">
                  <c:v>2.3441128999999998</c:v>
                </c:pt>
                <c:pt idx="745" formatCode="0.0">
                  <c:v>2.3209529</c:v>
                </c:pt>
                <c:pt idx="746" formatCode="0.0">
                  <c:v>2.2987234999999999</c:v>
                </c:pt>
                <c:pt idx="747" formatCode="0.0">
                  <c:v>2.2807371999999999</c:v>
                </c:pt>
                <c:pt idx="748" formatCode="0.0">
                  <c:v>2.2629638000000001</c:v>
                </c:pt>
                <c:pt idx="749" formatCode="0.0">
                  <c:v>2.2428531999999999</c:v>
                </c:pt>
                <c:pt idx="750" formatCode="0.0">
                  <c:v>2.2484617</c:v>
                </c:pt>
                <c:pt idx="751" formatCode="0.0">
                  <c:v>2.2507538999999999</c:v>
                </c:pt>
                <c:pt idx="752" formatCode="0.0">
                  <c:v>2.2547907999999999</c:v>
                </c:pt>
                <c:pt idx="753" formatCode="0.0">
                  <c:v>2.2612245</c:v>
                </c:pt>
                <c:pt idx="754" formatCode="0.0">
                  <c:v>2.2653978000000001</c:v>
                </c:pt>
                <c:pt idx="755" formatCode="0.0">
                  <c:v>2.2628735999999998</c:v>
                </c:pt>
                <c:pt idx="756" formatCode="0.0">
                  <c:v>2.2609347999999998</c:v>
                </c:pt>
                <c:pt idx="757" formatCode="0.0">
                  <c:v>2.2570424</c:v>
                </c:pt>
                <c:pt idx="758" formatCode="0.0">
                  <c:v>2.2533479000000001</c:v>
                </c:pt>
                <c:pt idx="759" formatCode="0.0">
                  <c:v>2.2618841999999999</c:v>
                </c:pt>
                <c:pt idx="760" formatCode="0.0">
                  <c:v>2.2661194999999998</c:v>
                </c:pt>
                <c:pt idx="761" formatCode="0.0">
                  <c:v>2.2760338999999998</c:v>
                </c:pt>
                <c:pt idx="762" formatCode="0.0">
                  <c:v>2.2859045999999998</c:v>
                </c:pt>
                <c:pt idx="763" formatCode="0.0">
                  <c:v>2.2945837999999998</c:v>
                </c:pt>
                <c:pt idx="764" formatCode="0.0">
                  <c:v>2.3069978</c:v>
                </c:pt>
                <c:pt idx="765" formatCode="0.0">
                  <c:v>2.3144274</c:v>
                </c:pt>
                <c:pt idx="766" formatCode="0.0">
                  <c:v>2.3346827000000001</c:v>
                </c:pt>
                <c:pt idx="767" formatCode="0.0">
                  <c:v>2.3519809</c:v>
                </c:pt>
                <c:pt idx="768" formatCode="0.0">
                  <c:v>2.3706844</c:v>
                </c:pt>
                <c:pt idx="769" formatCode="0.0">
                  <c:v>2.3921564000000002</c:v>
                </c:pt>
                <c:pt idx="770" formatCode="0.0">
                  <c:v>2.4062842999999998</c:v>
                </c:pt>
                <c:pt idx="771" formatCode="0.0">
                  <c:v>2.4244454000000002</c:v>
                </c:pt>
                <c:pt idx="772" formatCode="0.0">
                  <c:v>2.4472567999999999</c:v>
                </c:pt>
                <c:pt idx="773" formatCode="0.0">
                  <c:v>2.4693146000000001</c:v>
                </c:pt>
                <c:pt idx="774" formatCode="0.0">
                  <c:v>2.4965316999999998</c:v>
                </c:pt>
                <c:pt idx="775" formatCode="0.0">
                  <c:v>2.5231626</c:v>
                </c:pt>
                <c:pt idx="776" formatCode="0.0">
                  <c:v>2.5492319999999999</c:v>
                </c:pt>
                <c:pt idx="777" formatCode="0.0">
                  <c:v>2.5713968</c:v>
                </c:pt>
                <c:pt idx="778" formatCode="0.0">
                  <c:v>2.5914489999999999</c:v>
                </c:pt>
                <c:pt idx="779" formatCode="0.0">
                  <c:v>2.6135757000000002</c:v>
                </c:pt>
                <c:pt idx="780" formatCode="0.0">
                  <c:v>2.6363501999999999</c:v>
                </c:pt>
                <c:pt idx="781" formatCode="0.0">
                  <c:v>2.6569275999999999</c:v>
                </c:pt>
                <c:pt idx="782" formatCode="0.0">
                  <c:v>2.6780176</c:v>
                </c:pt>
                <c:pt idx="783" formatCode="0.0">
                  <c:v>2.6909831</c:v>
                </c:pt>
                <c:pt idx="784" formatCode="0.0">
                  <c:v>2.7160118</c:v>
                </c:pt>
                <c:pt idx="785" formatCode="0.0">
                  <c:v>2.7358158000000001</c:v>
                </c:pt>
                <c:pt idx="786" formatCode="0.0">
                  <c:v>2.7534215</c:v>
                </c:pt>
                <c:pt idx="787" formatCode="0.0">
                  <c:v>2.7718725000000002</c:v>
                </c:pt>
                <c:pt idx="788" formatCode="0.0">
                  <c:v>2.7858684</c:v>
                </c:pt>
                <c:pt idx="789" formatCode="0.0">
                  <c:v>2.7921529</c:v>
                </c:pt>
                <c:pt idx="790" formatCode="0.0">
                  <c:v>2.8085135999999999</c:v>
                </c:pt>
                <c:pt idx="791" formatCode="0.0">
                  <c:v>2.8227281999999998</c:v>
                </c:pt>
                <c:pt idx="792" formatCode="0.0">
                  <c:v>2.8350076999999998</c:v>
                </c:pt>
                <c:pt idx="793" formatCode="0.0">
                  <c:v>2.8429205</c:v>
                </c:pt>
                <c:pt idx="794" formatCode="0.0">
                  <c:v>2.8535075000000001</c:v>
                </c:pt>
                <c:pt idx="795" formatCode="0.0">
                  <c:v>2.8686888000000001</c:v>
                </c:pt>
                <c:pt idx="796" formatCode="0.0">
                  <c:v>2.8764839000000002</c:v>
                </c:pt>
                <c:pt idx="797" formatCode="0.0">
                  <c:v>2.8931184000000001</c:v>
                </c:pt>
                <c:pt idx="798" formatCode="0.0">
                  <c:v>2.9070992000000002</c:v>
                </c:pt>
                <c:pt idx="799" formatCode="0.0">
                  <c:v>2.9193337000000001</c:v>
                </c:pt>
                <c:pt idx="800" formatCode="0.0">
                  <c:v>2.9319991999999999</c:v>
                </c:pt>
                <c:pt idx="801" formatCode="0.0">
                  <c:v>2.9484739000000002</c:v>
                </c:pt>
                <c:pt idx="802" formatCode="0.0">
                  <c:v>2.957211</c:v>
                </c:pt>
                <c:pt idx="803" formatCode="0.0">
                  <c:v>2.9622052000000001</c:v>
                </c:pt>
                <c:pt idx="804" formatCode="0.0">
                  <c:v>2.9652498</c:v>
                </c:pt>
                <c:pt idx="805" formatCode="0.0">
                  <c:v>2.9728734000000001</c:v>
                </c:pt>
                <c:pt idx="806" formatCode="0.0">
                  <c:v>2.9808170999999999</c:v>
                </c:pt>
                <c:pt idx="807" formatCode="0.0">
                  <c:v>2.9926205000000001</c:v>
                </c:pt>
                <c:pt idx="808" formatCode="0.0">
                  <c:v>3.0079277000000002</c:v>
                </c:pt>
                <c:pt idx="809" formatCode="0.0">
                  <c:v>3.0156198000000001</c:v>
                </c:pt>
                <c:pt idx="810" formatCode="0.0">
                  <c:v>3.0266744999999999</c:v>
                </c:pt>
                <c:pt idx="811" formatCode="0.0">
                  <c:v>3.0439308</c:v>
                </c:pt>
                <c:pt idx="812" formatCode="0.0">
                  <c:v>3.0533432999999999</c:v>
                </c:pt>
                <c:pt idx="813" formatCode="0.0">
                  <c:v>3.0677598000000001</c:v>
                </c:pt>
                <c:pt idx="814" formatCode="0.0">
                  <c:v>3.0712747999999999</c:v>
                </c:pt>
                <c:pt idx="815" formatCode="0.0">
                  <c:v>3.0801281999999999</c:v>
                </c:pt>
                <c:pt idx="816" formatCode="0.0">
                  <c:v>3.0917037000000001</c:v>
                </c:pt>
                <c:pt idx="817" formatCode="0.0">
                  <c:v>3.1049321000000001</c:v>
                </c:pt>
                <c:pt idx="818" formatCode="0.0">
                  <c:v>3.1248176000000001</c:v>
                </c:pt>
                <c:pt idx="819" formatCode="0.0">
                  <c:v>3.1441956000000002</c:v>
                </c:pt>
                <c:pt idx="820" formatCode="0.0">
                  <c:v>3.1580206999999998</c:v>
                </c:pt>
                <c:pt idx="821" formatCode="0.0">
                  <c:v>3.1696130999999999</c:v>
                </c:pt>
                <c:pt idx="822" formatCode="0.0">
                  <c:v>3.1817117000000001</c:v>
                </c:pt>
                <c:pt idx="823" formatCode="0.0">
                  <c:v>3.2004380000000001</c:v>
                </c:pt>
                <c:pt idx="824" formatCode="0.0">
                  <c:v>3.2119803</c:v>
                </c:pt>
                <c:pt idx="825" formatCode="0.0">
                  <c:v>3.2230599</c:v>
                </c:pt>
                <c:pt idx="826" formatCode="0.0">
                  <c:v>3.2314916</c:v>
                </c:pt>
                <c:pt idx="827" formatCode="0.0">
                  <c:v>3.2363811</c:v>
                </c:pt>
                <c:pt idx="828" formatCode="0.0">
                  <c:v>3.2468944</c:v>
                </c:pt>
                <c:pt idx="829" formatCode="0.0">
                  <c:v>3.2544127</c:v>
                </c:pt>
                <c:pt idx="830" formatCode="0.0">
                  <c:v>3.2702727</c:v>
                </c:pt>
                <c:pt idx="831" formatCode="0.0">
                  <c:v>3.2796926000000002</c:v>
                </c:pt>
                <c:pt idx="832" formatCode="0.0">
                  <c:v>3.2945845</c:v>
                </c:pt>
                <c:pt idx="833" formatCode="0.0">
                  <c:v>3.3143671000000001</c:v>
                </c:pt>
                <c:pt idx="834" formatCode="0.0">
                  <c:v>3.3285052999999998</c:v>
                </c:pt>
                <c:pt idx="835" formatCode="0.0">
                  <c:v>3.3409178000000002</c:v>
                </c:pt>
                <c:pt idx="836" formatCode="0.0">
                  <c:v>3.3518496</c:v>
                </c:pt>
                <c:pt idx="837" formatCode="0.0">
                  <c:v>3.3643006999999998</c:v>
                </c:pt>
                <c:pt idx="838" formatCode="0.0">
                  <c:v>3.3689976000000001</c:v>
                </c:pt>
                <c:pt idx="839" formatCode="0.0">
                  <c:v>3.3811181000000001</c:v>
                </c:pt>
                <c:pt idx="840" formatCode="0.0">
                  <c:v>3.3964018999999999</c:v>
                </c:pt>
                <c:pt idx="841" formatCode="0.0">
                  <c:v>3.4057539000000001</c:v>
                </c:pt>
                <c:pt idx="842" formatCode="0.0">
                  <c:v>3.4235064999999998</c:v>
                </c:pt>
                <c:pt idx="843" formatCode="0.0">
                  <c:v>3.4351658999999999</c:v>
                </c:pt>
                <c:pt idx="844" formatCode="0.0">
                  <c:v>3.4497599999999999</c:v>
                </c:pt>
                <c:pt idx="845" formatCode="0.0">
                  <c:v>3.4651717999999998</c:v>
                </c:pt>
                <c:pt idx="846" formatCode="0.0">
                  <c:v>3.4780788</c:v>
                </c:pt>
                <c:pt idx="847" formatCode="0.0">
                  <c:v>3.4881833000000002</c:v>
                </c:pt>
                <c:pt idx="848" formatCode="0.0">
                  <c:v>3.4873669</c:v>
                </c:pt>
                <c:pt idx="849" formatCode="0.0">
                  <c:v>3.4969237</c:v>
                </c:pt>
                <c:pt idx="850" formatCode="0.0">
                  <c:v>3.5019597999999998</c:v>
                </c:pt>
                <c:pt idx="851" formatCode="0.0">
                  <c:v>3.506068</c:v>
                </c:pt>
                <c:pt idx="852" formatCode="0.0">
                  <c:v>3.5103662</c:v>
                </c:pt>
                <c:pt idx="853" formatCode="0.0">
                  <c:v>3.5145810000000002</c:v>
                </c:pt>
                <c:pt idx="854" formatCode="0.0">
                  <c:v>3.5225865999999999</c:v>
                </c:pt>
                <c:pt idx="855" formatCode="0.0">
                  <c:v>3.5250241999999998</c:v>
                </c:pt>
                <c:pt idx="856" formatCode="0.0">
                  <c:v>3.5310253999999999</c:v>
                </c:pt>
                <c:pt idx="857" formatCode="0.0">
                  <c:v>3.5401940000000001</c:v>
                </c:pt>
                <c:pt idx="858" formatCode="0.0">
                  <c:v>3.5503759000000001</c:v>
                </c:pt>
                <c:pt idx="859" formatCode="0.0">
                  <c:v>3.5563289999999999</c:v>
                </c:pt>
                <c:pt idx="860" formatCode="0.0">
                  <c:v>3.5610504000000001</c:v>
                </c:pt>
                <c:pt idx="861" formatCode="0.0">
                  <c:v>3.5639093000000002</c:v>
                </c:pt>
                <c:pt idx="862" formatCode="0.0">
                  <c:v>3.5729001</c:v>
                </c:pt>
                <c:pt idx="863" formatCode="0.0">
                  <c:v>3.5830095000000002</c:v>
                </c:pt>
                <c:pt idx="864" formatCode="0.0">
                  <c:v>3.5910473000000001</c:v>
                </c:pt>
                <c:pt idx="865" formatCode="0.0">
                  <c:v>3.5981909999999999</c:v>
                </c:pt>
                <c:pt idx="866" formatCode="0.0">
                  <c:v>3.6014092</c:v>
                </c:pt>
                <c:pt idx="867" formatCode="0.0">
                  <c:v>3.6015774999999999</c:v>
                </c:pt>
                <c:pt idx="868" formatCode="0.0">
                  <c:v>3.6011505000000001</c:v>
                </c:pt>
                <c:pt idx="869" formatCode="0.0">
                  <c:v>3.6111097000000001</c:v>
                </c:pt>
                <c:pt idx="870" formatCode="0.0">
                  <c:v>3.6115468000000002</c:v>
                </c:pt>
                <c:pt idx="871" formatCode="0.0">
                  <c:v>3.6119902000000002</c:v>
                </c:pt>
                <c:pt idx="872" formatCode="0.0">
                  <c:v>3.6059971000000002</c:v>
                </c:pt>
                <c:pt idx="873" formatCode="0.0">
                  <c:v>3.6010821000000002</c:v>
                </c:pt>
                <c:pt idx="874" formatCode="0.0">
                  <c:v>3.5941396000000001</c:v>
                </c:pt>
                <c:pt idx="875" formatCode="0.0">
                  <c:v>3.5791464</c:v>
                </c:pt>
                <c:pt idx="876" formatCode="0.0">
                  <c:v>3.5700753000000001</c:v>
                </c:pt>
                <c:pt idx="877" formatCode="0.0">
                  <c:v>3.5613975999999998</c:v>
                </c:pt>
                <c:pt idx="878" formatCode="0.0">
                  <c:v>3.5618889</c:v>
                </c:pt>
                <c:pt idx="879" formatCode="0.0">
                  <c:v>3.5491366000000002</c:v>
                </c:pt>
                <c:pt idx="880" formatCode="0.0">
                  <c:v>3.5473949999999999</c:v>
                </c:pt>
                <c:pt idx="881" formatCode="0.0">
                  <c:v>3.5531282000000002</c:v>
                </c:pt>
                <c:pt idx="882" formatCode="0.0">
                  <c:v>3.5528908000000001</c:v>
                </c:pt>
                <c:pt idx="883" formatCode="0.0">
                  <c:v>3.5532366999999998</c:v>
                </c:pt>
                <c:pt idx="884" formatCode="0.0">
                  <c:v>3.5497228999999999</c:v>
                </c:pt>
                <c:pt idx="885" formatCode="0.0">
                  <c:v>3.5540414</c:v>
                </c:pt>
                <c:pt idx="886" formatCode="0.0">
                  <c:v>3.5539613000000001</c:v>
                </c:pt>
                <c:pt idx="887" formatCode="0.0">
                  <c:v>3.5583431999999999</c:v>
                </c:pt>
                <c:pt idx="888" formatCode="0.0">
                  <c:v>3.5581906000000001</c:v>
                </c:pt>
                <c:pt idx="889" formatCode="0.0">
                  <c:v>3.5571215</c:v>
                </c:pt>
                <c:pt idx="890" formatCode="0.0">
                  <c:v>3.5642862000000002</c:v>
                </c:pt>
                <c:pt idx="891" formatCode="0.0">
                  <c:v>3.5687072</c:v>
                </c:pt>
                <c:pt idx="892" formatCode="0.0">
                  <c:v>3.5755309999999998</c:v>
                </c:pt>
                <c:pt idx="893" formatCode="0.0">
                  <c:v>3.5673748999999999</c:v>
                </c:pt>
                <c:pt idx="894" formatCode="0.0">
                  <c:v>3.5656222999999998</c:v>
                </c:pt>
                <c:pt idx="895" formatCode="0.0">
                  <c:v>3.5693386</c:v>
                </c:pt>
                <c:pt idx="896" formatCode="0.0">
                  <c:v>3.5760898999999999</c:v>
                </c:pt>
                <c:pt idx="897" formatCode="0.0">
                  <c:v>3.5869255</c:v>
                </c:pt>
                <c:pt idx="898" formatCode="0.0">
                  <c:v>3.5983477000000001</c:v>
                </c:pt>
                <c:pt idx="899" formatCode="0.0">
                  <c:v>3.6009421000000001</c:v>
                </c:pt>
                <c:pt idx="900" formatCode="0.0">
                  <c:v>3.6053391000000001</c:v>
                </c:pt>
                <c:pt idx="901" formatCode="0.0">
                  <c:v>3.6091424999999999</c:v>
                </c:pt>
                <c:pt idx="902" formatCode="0.0">
                  <c:v>3.6218952999999998</c:v>
                </c:pt>
                <c:pt idx="903" formatCode="0.0">
                  <c:v>3.6302580999999998</c:v>
                </c:pt>
                <c:pt idx="904" formatCode="0.0">
                  <c:v>3.6438397999999999</c:v>
                </c:pt>
                <c:pt idx="905" formatCode="0.0">
                  <c:v>3.6643488</c:v>
                </c:pt>
                <c:pt idx="906" formatCode="0.0">
                  <c:v>3.6786587000000002</c:v>
                </c:pt>
                <c:pt idx="907" formatCode="0.0">
                  <c:v>3.6942959000000002</c:v>
                </c:pt>
                <c:pt idx="908" formatCode="0.0">
                  <c:v>3.7031101999999998</c:v>
                </c:pt>
                <c:pt idx="909" formatCode="0.0">
                  <c:v>3.7213972000000002</c:v>
                </c:pt>
                <c:pt idx="910" formatCode="0.0">
                  <c:v>3.7310292999999999</c:v>
                </c:pt>
                <c:pt idx="911" formatCode="0.0">
                  <c:v>3.7329962000000001</c:v>
                </c:pt>
                <c:pt idx="912" formatCode="0.0">
                  <c:v>3.7432338999999999</c:v>
                </c:pt>
                <c:pt idx="913" formatCode="0.0">
                  <c:v>3.7475966999999999</c:v>
                </c:pt>
                <c:pt idx="914" formatCode="0.0">
                  <c:v>3.7560856</c:v>
                </c:pt>
                <c:pt idx="915" formatCode="0.0">
                  <c:v>3.7592105999999998</c:v>
                </c:pt>
                <c:pt idx="916" formatCode="0.0">
                  <c:v>3.7691967000000002</c:v>
                </c:pt>
                <c:pt idx="917" formatCode="0.0">
                  <c:v>3.7748008</c:v>
                </c:pt>
                <c:pt idx="918" formatCode="0.0">
                  <c:v>3.7750925999999998</c:v>
                </c:pt>
                <c:pt idx="919" formatCode="0.0">
                  <c:v>3.7798759999999998</c:v>
                </c:pt>
                <c:pt idx="920" formatCode="0.0">
                  <c:v>3.7792667999999998</c:v>
                </c:pt>
                <c:pt idx="921" formatCode="0.0">
                  <c:v>3.7901522999999999</c:v>
                </c:pt>
                <c:pt idx="922" formatCode="0.0">
                  <c:v>3.7904396</c:v>
                </c:pt>
                <c:pt idx="923" formatCode="0.0">
                  <c:v>3.8131609000000002</c:v>
                </c:pt>
                <c:pt idx="924" formatCode="0.0">
                  <c:v>3.8168234999999999</c:v>
                </c:pt>
                <c:pt idx="925" formatCode="0.0">
                  <c:v>3.8257827999999998</c:v>
                </c:pt>
                <c:pt idx="926" formatCode="0.0">
                  <c:v>3.8249271</c:v>
                </c:pt>
                <c:pt idx="927" formatCode="0.0">
                  <c:v>3.8215504</c:v>
                </c:pt>
                <c:pt idx="928" formatCode="0.0">
                  <c:v>3.8234324000000002</c:v>
                </c:pt>
                <c:pt idx="929" formatCode="0.0">
                  <c:v>3.8327781999999999</c:v>
                </c:pt>
                <c:pt idx="930" formatCode="0.0">
                  <c:v>3.8385932</c:v>
                </c:pt>
                <c:pt idx="931" formatCode="0.0">
                  <c:v>3.8381447999999998</c:v>
                </c:pt>
                <c:pt idx="932" formatCode="0.0">
                  <c:v>3.8415818000000002</c:v>
                </c:pt>
                <c:pt idx="933" formatCode="0.0">
                  <c:v>3.8440430000000001</c:v>
                </c:pt>
                <c:pt idx="934" formatCode="0.0">
                  <c:v>3.8456551999999999</c:v>
                </c:pt>
                <c:pt idx="935" formatCode="0.0">
                  <c:v>3.8463395</c:v>
                </c:pt>
                <c:pt idx="936" formatCode="0.0">
                  <c:v>3.8431394000000001</c:v>
                </c:pt>
                <c:pt idx="937" formatCode="0.0">
                  <c:v>3.8427574999999998</c:v>
                </c:pt>
                <c:pt idx="938" formatCode="0.0">
                  <c:v>3.8444843</c:v>
                </c:pt>
                <c:pt idx="939" formatCode="0.0">
                  <c:v>3.8437885999999999</c:v>
                </c:pt>
                <c:pt idx="940" formatCode="0.0">
                  <c:v>3.8443255000000001</c:v>
                </c:pt>
                <c:pt idx="941" formatCode="0.0">
                  <c:v>3.8452575000000002</c:v>
                </c:pt>
                <c:pt idx="942" formatCode="0.0">
                  <c:v>3.8479258999999999</c:v>
                </c:pt>
                <c:pt idx="943" formatCode="0.0">
                  <c:v>3.8553991000000001</c:v>
                </c:pt>
                <c:pt idx="944" formatCode="0.0">
                  <c:v>3.8561857000000002</c:v>
                </c:pt>
                <c:pt idx="945" formatCode="0.0">
                  <c:v>3.8606588999999998</c:v>
                </c:pt>
                <c:pt idx="946" formatCode="0.0">
                  <c:v>3.8547908999999998</c:v>
                </c:pt>
                <c:pt idx="947" formatCode="0.0">
                  <c:v>3.8504393000000001</c:v>
                </c:pt>
                <c:pt idx="948" formatCode="0.0">
                  <c:v>3.8446530999999999</c:v>
                </c:pt>
                <c:pt idx="949" formatCode="0.0">
                  <c:v>3.8435717</c:v>
                </c:pt>
                <c:pt idx="950" formatCode="0.0">
                  <c:v>3.8346100000000001</c:v>
                </c:pt>
                <c:pt idx="951" formatCode="0.0">
                  <c:v>3.8252187000000002</c:v>
                </c:pt>
                <c:pt idx="952" formatCode="0.0">
                  <c:v>3.8105813999999998</c:v>
                </c:pt>
                <c:pt idx="953" formatCode="0.0">
                  <c:v>3.7868203999999999</c:v>
                </c:pt>
                <c:pt idx="954" formatCode="0.0">
                  <c:v>3.7801136999999998</c:v>
                </c:pt>
                <c:pt idx="955" formatCode="0.0">
                  <c:v>3.7615232000000001</c:v>
                </c:pt>
                <c:pt idx="956" formatCode="0.0">
                  <c:v>3.7492149000000001</c:v>
                </c:pt>
                <c:pt idx="957" formatCode="0.0">
                  <c:v>3.7431988999999999</c:v>
                </c:pt>
                <c:pt idx="958" formatCode="0.0">
                  <c:v>3.7367680000000001</c:v>
                </c:pt>
                <c:pt idx="959" formatCode="0.0">
                  <c:v>3.7227557</c:v>
                </c:pt>
                <c:pt idx="960" formatCode="0.0">
                  <c:v>3.7117230999999999</c:v>
                </c:pt>
                <c:pt idx="961" formatCode="0.0">
                  <c:v>3.7111988</c:v>
                </c:pt>
                <c:pt idx="962" formatCode="0.0">
                  <c:v>3.7007626999999998</c:v>
                </c:pt>
                <c:pt idx="963" formatCode="0.0">
                  <c:v>3.6993463000000002</c:v>
                </c:pt>
                <c:pt idx="964" formatCode="0.0">
                  <c:v>3.6956818</c:v>
                </c:pt>
                <c:pt idx="965" formatCode="0.0">
                  <c:v>3.6957637999999999</c:v>
                </c:pt>
                <c:pt idx="966" formatCode="0.0">
                  <c:v>3.7013731000000001</c:v>
                </c:pt>
                <c:pt idx="967" formatCode="0.0">
                  <c:v>3.7043111</c:v>
                </c:pt>
                <c:pt idx="968" formatCode="0.0">
                  <c:v>3.708272</c:v>
                </c:pt>
                <c:pt idx="969" formatCode="0.0">
                  <c:v>3.7099600000000001</c:v>
                </c:pt>
                <c:pt idx="970" formatCode="0.0">
                  <c:v>3.7093136000000002</c:v>
                </c:pt>
                <c:pt idx="971" formatCode="0.0">
                  <c:v>3.7105153</c:v>
                </c:pt>
                <c:pt idx="972" formatCode="0.0">
                  <c:v>3.7085973999999999</c:v>
                </c:pt>
                <c:pt idx="973" formatCode="0.0">
                  <c:v>3.7029220999999999</c:v>
                </c:pt>
                <c:pt idx="974" formatCode="0.0">
                  <c:v>3.6989117</c:v>
                </c:pt>
                <c:pt idx="975" formatCode="0.0">
                  <c:v>3.6952777000000001</c:v>
                </c:pt>
                <c:pt idx="976" formatCode="0.0">
                  <c:v>3.7002725999999999</c:v>
                </c:pt>
                <c:pt idx="977" formatCode="0.0">
                  <c:v>3.7014482000000002</c:v>
                </c:pt>
                <c:pt idx="978" formatCode="0.0">
                  <c:v>3.7065777999999998</c:v>
                </c:pt>
                <c:pt idx="979" formatCode="0.0">
                  <c:v>3.7119396</c:v>
                </c:pt>
                <c:pt idx="980" formatCode="0.0">
                  <c:v>3.7184800999999998</c:v>
                </c:pt>
                <c:pt idx="981" formatCode="0.0">
                  <c:v>3.7186214999999998</c:v>
                </c:pt>
                <c:pt idx="982" formatCode="0.0">
                  <c:v>3.7243382999999999</c:v>
                </c:pt>
                <c:pt idx="983" formatCode="0.0">
                  <c:v>3.7295003000000002</c:v>
                </c:pt>
                <c:pt idx="984" formatCode="0.0">
                  <c:v>3.7354052000000002</c:v>
                </c:pt>
                <c:pt idx="985" formatCode="0.0">
                  <c:v>3.7428488999999998</c:v>
                </c:pt>
                <c:pt idx="986" formatCode="0.0">
                  <c:v>3.7509828000000001</c:v>
                </c:pt>
                <c:pt idx="987" formatCode="0.0">
                  <c:v>3.7507746000000002</c:v>
                </c:pt>
                <c:pt idx="988" formatCode="0.0">
                  <c:v>3.7499441999999998</c:v>
                </c:pt>
                <c:pt idx="989" formatCode="0.0">
                  <c:v>3.7476577999999998</c:v>
                </c:pt>
                <c:pt idx="990" formatCode="0.0">
                  <c:v>3.7444924999999998</c:v>
                </c:pt>
                <c:pt idx="991" formatCode="0.0">
                  <c:v>3.7385712</c:v>
                </c:pt>
                <c:pt idx="992" formatCode="0.0">
                  <c:v>3.7354655000000001</c:v>
                </c:pt>
                <c:pt idx="993" formatCode="0.0">
                  <c:v>3.7283292000000001</c:v>
                </c:pt>
                <c:pt idx="994" formatCode="0.0">
                  <c:v>3.7251139000000002</c:v>
                </c:pt>
                <c:pt idx="995" formatCode="0.0">
                  <c:v>3.7185174999999999</c:v>
                </c:pt>
                <c:pt idx="996" formatCode="0.0">
                  <c:v>3.7095007999999998</c:v>
                </c:pt>
                <c:pt idx="997" formatCode="0.0">
                  <c:v>3.7010016000000001</c:v>
                </c:pt>
                <c:pt idx="998" formatCode="0.0">
                  <c:v>3.6936830999999999</c:v>
                </c:pt>
                <c:pt idx="999" formatCode="0.0">
                  <c:v>3.6865820999999999</c:v>
                </c:pt>
                <c:pt idx="1000" formatCode="0.0">
                  <c:v>3.6815190000000002</c:v>
                </c:pt>
                <c:pt idx="1001" formatCode="0.0">
                  <c:v>3.6840768000000002</c:v>
                </c:pt>
                <c:pt idx="1002" formatCode="0.0">
                  <c:v>3.6843170999999999</c:v>
                </c:pt>
                <c:pt idx="1003" formatCode="0.0">
                  <c:v>3.6828183999999999</c:v>
                </c:pt>
                <c:pt idx="1004" formatCode="0.0">
                  <c:v>3.6836633999999999</c:v>
                </c:pt>
                <c:pt idx="1005" formatCode="0.0">
                  <c:v>3.681778</c:v>
                </c:pt>
                <c:pt idx="1006" formatCode="0.0">
                  <c:v>3.6759906</c:v>
                </c:pt>
                <c:pt idx="1007" formatCode="0.0">
                  <c:v>3.6685324000000001</c:v>
                </c:pt>
                <c:pt idx="1008" formatCode="0.0">
                  <c:v>3.6615722000000002</c:v>
                </c:pt>
                <c:pt idx="1009" formatCode="0.0">
                  <c:v>3.6513686000000001</c:v>
                </c:pt>
                <c:pt idx="1010" formatCode="0.0">
                  <c:v>3.6430182000000002</c:v>
                </c:pt>
                <c:pt idx="1011" formatCode="0.0">
                  <c:v>3.6349955</c:v>
                </c:pt>
                <c:pt idx="1012" formatCode="0.0">
                  <c:v>3.6335777999999999</c:v>
                </c:pt>
                <c:pt idx="1013" formatCode="0.0">
                  <c:v>3.6346481000000002</c:v>
                </c:pt>
                <c:pt idx="1014" formatCode="0.0">
                  <c:v>3.6346185000000002</c:v>
                </c:pt>
                <c:pt idx="1015" formatCode="0.0">
                  <c:v>3.6331316999999999</c:v>
                </c:pt>
                <c:pt idx="1016" formatCode="0.0">
                  <c:v>3.6323599999999998</c:v>
                </c:pt>
                <c:pt idx="1017" formatCode="0.0">
                  <c:v>3.6338921000000002</c:v>
                </c:pt>
                <c:pt idx="1018" formatCode="0.0">
                  <c:v>3.6371986999999999</c:v>
                </c:pt>
                <c:pt idx="1019" formatCode="0.0">
                  <c:v>3.6417863000000001</c:v>
                </c:pt>
                <c:pt idx="1020" formatCode="0.0">
                  <c:v>3.647243</c:v>
                </c:pt>
                <c:pt idx="1021" formatCode="0.0">
                  <c:v>3.6539256999999998</c:v>
                </c:pt>
                <c:pt idx="1022" formatCode="0.0">
                  <c:v>3.6576616999999998</c:v>
                </c:pt>
                <c:pt idx="1023" formatCode="0.0">
                  <c:v>3.6643545999999998</c:v>
                </c:pt>
                <c:pt idx="1024" formatCode="0.0">
                  <c:v>3.6635184000000001</c:v>
                </c:pt>
                <c:pt idx="1025" formatCode="0.0">
                  <c:v>3.6626398999999998</c:v>
                </c:pt>
                <c:pt idx="1026" formatCode="0.0">
                  <c:v>3.6606904999999998</c:v>
                </c:pt>
                <c:pt idx="1027" formatCode="0.0">
                  <c:v>3.6595154000000001</c:v>
                </c:pt>
                <c:pt idx="1028" formatCode="0.0">
                  <c:v>3.6578300000000001</c:v>
                </c:pt>
                <c:pt idx="1029" formatCode="0.0">
                  <c:v>3.6514481999999999</c:v>
                </c:pt>
                <c:pt idx="1030" formatCode="0.0">
                  <c:v>3.6448521999999999</c:v>
                </c:pt>
                <c:pt idx="1031" formatCode="0.0">
                  <c:v>3.6323135</c:v>
                </c:pt>
                <c:pt idx="1032" formatCode="0.0">
                  <c:v>3.6199371999999999</c:v>
                </c:pt>
                <c:pt idx="1033" formatCode="0.0">
                  <c:v>3.6112144000000002</c:v>
                </c:pt>
                <c:pt idx="1034" formatCode="0.0">
                  <c:v>3.5992427</c:v>
                </c:pt>
                <c:pt idx="1035" formatCode="0.0">
                  <c:v>3.5888648000000001</c:v>
                </c:pt>
                <c:pt idx="1036" formatCode="0.0">
                  <c:v>3.5768452000000002</c:v>
                </c:pt>
                <c:pt idx="1037" formatCode="0.0">
                  <c:v>3.5654463999999999</c:v>
                </c:pt>
                <c:pt idx="1038" formatCode="0.0">
                  <c:v>3.5552315999999999</c:v>
                </c:pt>
                <c:pt idx="1039" formatCode="0.0">
                  <c:v>3.5480706999999998</c:v>
                </c:pt>
                <c:pt idx="1040" formatCode="0.0">
                  <c:v>3.5381323999999998</c:v>
                </c:pt>
                <c:pt idx="1041" formatCode="0.0">
                  <c:v>3.5285148999999998</c:v>
                </c:pt>
                <c:pt idx="1042" formatCode="0.0">
                  <c:v>3.5137627</c:v>
                </c:pt>
                <c:pt idx="1043" formatCode="0.0">
                  <c:v>3.4972240999999999</c:v>
                </c:pt>
                <c:pt idx="1044" formatCode="0.0">
                  <c:v>3.4819281000000002</c:v>
                </c:pt>
                <c:pt idx="1045" formatCode="0.0">
                  <c:v>3.4671788000000001</c:v>
                </c:pt>
                <c:pt idx="1046" formatCode="0.0">
                  <c:v>3.4533469999999999</c:v>
                </c:pt>
                <c:pt idx="1047" formatCode="0.0">
                  <c:v>3.4388995000000002</c:v>
                </c:pt>
                <c:pt idx="1048" formatCode="0.0">
                  <c:v>3.4229487999999999</c:v>
                </c:pt>
                <c:pt idx="1049" formatCode="0.0">
                  <c:v>3.4034678999999999</c:v>
                </c:pt>
                <c:pt idx="1050" formatCode="0.0">
                  <c:v>3.3825164000000001</c:v>
                </c:pt>
                <c:pt idx="1051" formatCode="0.0">
                  <c:v>3.3603491999999999</c:v>
                </c:pt>
                <c:pt idx="1052" formatCode="0.0">
                  <c:v>3.3403227000000002</c:v>
                </c:pt>
                <c:pt idx="1053" formatCode="0.0">
                  <c:v>3.3235502000000001</c:v>
                </c:pt>
                <c:pt idx="1054" formatCode="0.0">
                  <c:v>3.3076791999999999</c:v>
                </c:pt>
                <c:pt idx="1055" formatCode="0.0">
                  <c:v>3.2920129</c:v>
                </c:pt>
                <c:pt idx="1056" formatCode="0.0">
                  <c:v>3.2761631000000002</c:v>
                </c:pt>
                <c:pt idx="1057" formatCode="0.0">
                  <c:v>3.2598645999999998</c:v>
                </c:pt>
                <c:pt idx="1058" formatCode="0.0">
                  <c:v>3.2470210000000002</c:v>
                </c:pt>
                <c:pt idx="1059" formatCode="0.0">
                  <c:v>3.2383343999999998</c:v>
                </c:pt>
                <c:pt idx="1060" formatCode="0.0">
                  <c:v>3.2334819000000001</c:v>
                </c:pt>
                <c:pt idx="1061" formatCode="0.0">
                  <c:v>3.2285713999999999</c:v>
                </c:pt>
                <c:pt idx="1062" formatCode="0.0">
                  <c:v>3.2236619000000002</c:v>
                </c:pt>
                <c:pt idx="1063" formatCode="0.0">
                  <c:v>3.2171523999999998</c:v>
                </c:pt>
                <c:pt idx="1064" formatCode="0.0">
                  <c:v>3.2115847999999998</c:v>
                </c:pt>
                <c:pt idx="1065" formatCode="0.0">
                  <c:v>3.2068973000000001</c:v>
                </c:pt>
                <c:pt idx="1066" formatCode="0.0">
                  <c:v>3.2046785</c:v>
                </c:pt>
                <c:pt idx="1067" formatCode="0.0">
                  <c:v>3.2041354000000002</c:v>
                </c:pt>
                <c:pt idx="1068" formatCode="0.0">
                  <c:v>3.2027559000000001</c:v>
                </c:pt>
                <c:pt idx="1069" formatCode="0.0">
                  <c:v>3.1986867999999999</c:v>
                </c:pt>
                <c:pt idx="1070" formatCode="0.0">
                  <c:v>3.1953003</c:v>
                </c:pt>
                <c:pt idx="1071" formatCode="0.0">
                  <c:v>3.1929287999999998</c:v>
                </c:pt>
                <c:pt idx="1072" formatCode="0.0">
                  <c:v>3.1895229999999999</c:v>
                </c:pt>
                <c:pt idx="1073" formatCode="0.0">
                  <c:v>3.1873746000000001</c:v>
                </c:pt>
                <c:pt idx="1074" formatCode="0.0">
                  <c:v>3.1834229999999999</c:v>
                </c:pt>
                <c:pt idx="1075" formatCode="0.0">
                  <c:v>3.1793076999999998</c:v>
                </c:pt>
                <c:pt idx="1076" formatCode="0.0">
                  <c:v>3.1736596000000001</c:v>
                </c:pt>
                <c:pt idx="1077" formatCode="0.0">
                  <c:v>3.1675781999999999</c:v>
                </c:pt>
                <c:pt idx="1078" formatCode="0.0">
                  <c:v>3.1595175000000002</c:v>
                </c:pt>
                <c:pt idx="1079" formatCode="0.0">
                  <c:v>3.1537367999999999</c:v>
                </c:pt>
                <c:pt idx="1080" formatCode="0.0">
                  <c:v>3.1477670999999998</c:v>
                </c:pt>
                <c:pt idx="1081" formatCode="0.0">
                  <c:v>3.1421106000000001</c:v>
                </c:pt>
                <c:pt idx="1082" formatCode="0.0">
                  <c:v>3.1351912</c:v>
                </c:pt>
                <c:pt idx="1083" formatCode="0.0">
                  <c:v>3.1247710999999998</c:v>
                </c:pt>
                <c:pt idx="1084" formatCode="0.0">
                  <c:v>3.1145263000000001</c:v>
                </c:pt>
                <c:pt idx="1085" formatCode="0.0">
                  <c:v>3.1276700000000002</c:v>
                </c:pt>
                <c:pt idx="1086" formatCode="0.0">
                  <c:v>3.1390020999999999</c:v>
                </c:pt>
                <c:pt idx="1087" formatCode="0.0">
                  <c:v>3.1501472000000001</c:v>
                </c:pt>
                <c:pt idx="1088" formatCode="0.0">
                  <c:v>3.1563156000000001</c:v>
                </c:pt>
                <c:pt idx="1089" formatCode="0.0">
                  <c:v>3.1613939000000002</c:v>
                </c:pt>
                <c:pt idx="1090" formatCode="0.0">
                  <c:v>3.1585511999999998</c:v>
                </c:pt>
                <c:pt idx="1091" formatCode="0.0">
                  <c:v>3.1533573000000001</c:v>
                </c:pt>
                <c:pt idx="1092" formatCode="0.0">
                  <c:v>3.1470208</c:v>
                </c:pt>
                <c:pt idx="1093" formatCode="0.0">
                  <c:v>3.1417769999999998</c:v>
                </c:pt>
                <c:pt idx="1094" formatCode="0.0">
                  <c:v>3.1398633</c:v>
                </c:pt>
                <c:pt idx="1095" formatCode="0.0">
                  <c:v>3.1381022999999999</c:v>
                </c:pt>
                <c:pt idx="1096" formatCode="0.0">
                  <c:v>3.1374458999999999</c:v>
                </c:pt>
                <c:pt idx="1097" formatCode="0.0">
                  <c:v>3.1308291000000001</c:v>
                </c:pt>
                <c:pt idx="1098" formatCode="0.0">
                  <c:v>3.1243056999999999</c:v>
                </c:pt>
                <c:pt idx="1099" formatCode="0.0">
                  <c:v>3.1170156000000002</c:v>
                </c:pt>
                <c:pt idx="1100" formatCode="0.0">
                  <c:v>3.1121010999999998</c:v>
                </c:pt>
                <c:pt idx="1101" formatCode="0.0">
                  <c:v>3.1062341</c:v>
                </c:pt>
                <c:pt idx="1102" formatCode="0.0">
                  <c:v>3.1018195</c:v>
                </c:pt>
                <c:pt idx="1103" formatCode="0.0">
                  <c:v>3.0945904</c:v>
                </c:pt>
                <c:pt idx="1104" formatCode="0.0">
                  <c:v>3.0874552999999998</c:v>
                </c:pt>
                <c:pt idx="1105" formatCode="0.0">
                  <c:v>3.0809383000000001</c:v>
                </c:pt>
                <c:pt idx="1106" formatCode="0.0">
                  <c:v>3.0745830999999999</c:v>
                </c:pt>
                <c:pt idx="1107" formatCode="0.0">
                  <c:v>3.0700340000000002</c:v>
                </c:pt>
                <c:pt idx="1108" formatCode="0.0">
                  <c:v>3.0675971999999998</c:v>
                </c:pt>
                <c:pt idx="1109" formatCode="0.0">
                  <c:v>3.0680033999999998</c:v>
                </c:pt>
                <c:pt idx="1110" formatCode="0.0">
                  <c:v>3.0698718999999999</c:v>
                </c:pt>
                <c:pt idx="1111" formatCode="0.0">
                  <c:v>3.0702326000000002</c:v>
                </c:pt>
                <c:pt idx="1112" formatCode="0.0">
                  <c:v>3.0678296</c:v>
                </c:pt>
                <c:pt idx="1113" formatCode="0.0">
                  <c:v>3.0645324999999999</c:v>
                </c:pt>
                <c:pt idx="1114" formatCode="0.0">
                  <c:v>3.0592692000000001</c:v>
                </c:pt>
                <c:pt idx="1115" formatCode="0.0">
                  <c:v>3.0305795999999998</c:v>
                </c:pt>
                <c:pt idx="1116" formatCode="0.0">
                  <c:v>3.0038952999999999</c:v>
                </c:pt>
                <c:pt idx="1117" formatCode="0.0">
                  <c:v>2.9748375</c:v>
                </c:pt>
                <c:pt idx="1118" formatCode="0.0">
                  <c:v>2.9451518000000001</c:v>
                </c:pt>
                <c:pt idx="1119" formatCode="0.0">
                  <c:v>2.9174110999999998</c:v>
                </c:pt>
                <c:pt idx="1120" formatCode="0.0">
                  <c:v>2.8928807000000001</c:v>
                </c:pt>
                <c:pt idx="1121" formatCode="0.0">
                  <c:v>2.8718317</c:v>
                </c:pt>
                <c:pt idx="1122" formatCode="0.0">
                  <c:v>2.8543508000000002</c:v>
                </c:pt>
                <c:pt idx="1123" formatCode="0.0">
                  <c:v>2.8361564000000001</c:v>
                </c:pt>
                <c:pt idx="1124" formatCode="0.0">
                  <c:v>2.8159934999999998</c:v>
                </c:pt>
                <c:pt idx="1125" formatCode="0.0">
                  <c:v>2.7950962000000001</c:v>
                </c:pt>
                <c:pt idx="1126" formatCode="0.0">
                  <c:v>2.7737892</c:v>
                </c:pt>
                <c:pt idx="1127" formatCode="0.0">
                  <c:v>2.7528337999999999</c:v>
                </c:pt>
                <c:pt idx="1128" formatCode="0.0">
                  <c:v>2.7316973</c:v>
                </c:pt>
                <c:pt idx="1129" formatCode="0.0">
                  <c:v>2.7097354</c:v>
                </c:pt>
                <c:pt idx="1130" formatCode="0.0">
                  <c:v>2.6868409999999998</c:v>
                </c:pt>
                <c:pt idx="1131" formatCode="0.0">
                  <c:v>2.6629217000000001</c:v>
                </c:pt>
                <c:pt idx="1132" formatCode="0.0">
                  <c:v>2.6376343000000002</c:v>
                </c:pt>
                <c:pt idx="1133" formatCode="0.0">
                  <c:v>2.6148020999999999</c:v>
                </c:pt>
                <c:pt idx="1134" formatCode="0.0">
                  <c:v>2.5907235000000002</c:v>
                </c:pt>
                <c:pt idx="1135" formatCode="0.0">
                  <c:v>2.5705996</c:v>
                </c:pt>
                <c:pt idx="1136" formatCode="0.0">
                  <c:v>2.5494528000000001</c:v>
                </c:pt>
                <c:pt idx="1137" formatCode="0.0">
                  <c:v>2.5265393</c:v>
                </c:pt>
                <c:pt idx="1138" formatCode="0.0">
                  <c:v>2.5024519000000001</c:v>
                </c:pt>
                <c:pt idx="1139" formatCode="0.0">
                  <c:v>2.4759190000000002</c:v>
                </c:pt>
                <c:pt idx="1140" formatCode="0.0">
                  <c:v>2.4490482999999998</c:v>
                </c:pt>
                <c:pt idx="1141" formatCode="0.0">
                  <c:v>2.4220350000000002</c:v>
                </c:pt>
                <c:pt idx="1142" formatCode="0.0">
                  <c:v>2.3976845999999998</c:v>
                </c:pt>
                <c:pt idx="1143" formatCode="0.0">
                  <c:v>2.3747001000000001</c:v>
                </c:pt>
                <c:pt idx="1144" formatCode="0.0">
                  <c:v>2.3555217000000002</c:v>
                </c:pt>
                <c:pt idx="1145" formatCode="0.0">
                  <c:v>2.3368191999999999</c:v>
                </c:pt>
                <c:pt idx="1146" formatCode="0.0">
                  <c:v>2.3201616</c:v>
                </c:pt>
                <c:pt idx="1147" formatCode="0.0">
                  <c:v>2.3043056000000002</c:v>
                </c:pt>
                <c:pt idx="1148" formatCode="0.0">
                  <c:v>2.2895658000000001</c:v>
                </c:pt>
                <c:pt idx="1149" formatCode="0.0">
                  <c:v>2.2748925999999998</c:v>
                </c:pt>
                <c:pt idx="1150" formatCode="0.0">
                  <c:v>2.2626084999999998</c:v>
                </c:pt>
                <c:pt idx="1151" formatCode="0.0">
                  <c:v>2.2492998000000002</c:v>
                </c:pt>
                <c:pt idx="1152" formatCode="0.0">
                  <c:v>2.2357570999999998</c:v>
                </c:pt>
                <c:pt idx="1153" formatCode="0.0">
                  <c:v>2.2234657000000002</c:v>
                </c:pt>
                <c:pt idx="1154" formatCode="0.0">
                  <c:v>2.2127952999999998</c:v>
                </c:pt>
                <c:pt idx="1155" formatCode="0.0">
                  <c:v>2.2027823999999998</c:v>
                </c:pt>
                <c:pt idx="1156" formatCode="0.0">
                  <c:v>2.1910821999999999</c:v>
                </c:pt>
                <c:pt idx="1157" formatCode="0.0">
                  <c:v>2.1832421000000002</c:v>
                </c:pt>
                <c:pt idx="1158" formatCode="0.0">
                  <c:v>2.1755711999999998</c:v>
                </c:pt>
                <c:pt idx="1159" formatCode="0.0">
                  <c:v>2.1693554000000002</c:v>
                </c:pt>
                <c:pt idx="1160" formatCode="0.0">
                  <c:v>2.1632368999999998</c:v>
                </c:pt>
                <c:pt idx="1161" formatCode="0.0">
                  <c:v>2.1592853000000001</c:v>
                </c:pt>
                <c:pt idx="1162" formatCode="0.0">
                  <c:v>2.1521819</c:v>
                </c:pt>
                <c:pt idx="1163" formatCode="0.0">
                  <c:v>2.1438489000000001</c:v>
                </c:pt>
                <c:pt idx="1164" formatCode="0.0">
                  <c:v>2.1381842999999998</c:v>
                </c:pt>
                <c:pt idx="1165" formatCode="0.0">
                  <c:v>2.1298623000000001</c:v>
                </c:pt>
                <c:pt idx="1166" formatCode="0.0">
                  <c:v>2.1209064</c:v>
                </c:pt>
                <c:pt idx="1167" formatCode="0.0">
                  <c:v>2.1140658999999999</c:v>
                </c:pt>
                <c:pt idx="1168" formatCode="0.0">
                  <c:v>2.1086247</c:v>
                </c:pt>
                <c:pt idx="1169" formatCode="0.0">
                  <c:v>2.1033447000000001</c:v>
                </c:pt>
                <c:pt idx="1170" formatCode="0.0">
                  <c:v>2.0992217000000002</c:v>
                </c:pt>
                <c:pt idx="1171" formatCode="0.0">
                  <c:v>2.0979380999999999</c:v>
                </c:pt>
                <c:pt idx="1172" formatCode="0.0">
                  <c:v>2.0977060999999999</c:v>
                </c:pt>
                <c:pt idx="1173" formatCode="0.0">
                  <c:v>2.0999289000000001</c:v>
                </c:pt>
                <c:pt idx="1174" formatCode="0.0">
                  <c:v>2.0994283999999999</c:v>
                </c:pt>
                <c:pt idx="1175" formatCode="0.0">
                  <c:v>2.0988882000000002</c:v>
                </c:pt>
                <c:pt idx="1176" formatCode="0.0">
                  <c:v>2.0960909999999999</c:v>
                </c:pt>
                <c:pt idx="1177" formatCode="0.0">
                  <c:v>2.0950928000000002</c:v>
                </c:pt>
                <c:pt idx="1178" formatCode="0.0">
                  <c:v>2.0993099000000002</c:v>
                </c:pt>
                <c:pt idx="1179" formatCode="0.0">
                  <c:v>2.1029488999999999</c:v>
                </c:pt>
                <c:pt idx="1180" formatCode="0.0">
                  <c:v>2.1039975000000002</c:v>
                </c:pt>
                <c:pt idx="1181" formatCode="0.0">
                  <c:v>2.1044206999999999</c:v>
                </c:pt>
                <c:pt idx="1182" formatCode="0.0">
                  <c:v>2.1066983000000001</c:v>
                </c:pt>
                <c:pt idx="1183" formatCode="0.0">
                  <c:v>2.1069901</c:v>
                </c:pt>
                <c:pt idx="1184" formatCode="0.0">
                  <c:v>2.1069658000000002</c:v>
                </c:pt>
                <c:pt idx="1185" formatCode="0.0">
                  <c:v>2.1076766999999998</c:v>
                </c:pt>
                <c:pt idx="1186" formatCode="0.0">
                  <c:v>2.1064183999999999</c:v>
                </c:pt>
                <c:pt idx="1187" formatCode="0.0">
                  <c:v>2.1046746000000001</c:v>
                </c:pt>
                <c:pt idx="1188" formatCode="0.0">
                  <c:v>2.1001965999999999</c:v>
                </c:pt>
                <c:pt idx="1189" formatCode="0.0">
                  <c:v>2.0960538</c:v>
                </c:pt>
                <c:pt idx="1190" formatCode="0.0">
                  <c:v>2.091275</c:v>
                </c:pt>
                <c:pt idx="1191" formatCode="0.0">
                  <c:v>2.0853138000000002</c:v>
                </c:pt>
                <c:pt idx="1192" formatCode="0.0">
                  <c:v>2.0819169999999998</c:v>
                </c:pt>
                <c:pt idx="1193" formatCode="0.0">
                  <c:v>2.0785091000000002</c:v>
                </c:pt>
                <c:pt idx="1194" formatCode="0.0">
                  <c:v>2.0749168</c:v>
                </c:pt>
                <c:pt idx="1195" formatCode="0.0">
                  <c:v>2.0704663000000001</c:v>
                </c:pt>
                <c:pt idx="1196" formatCode="0.0">
                  <c:v>2.0684733</c:v>
                </c:pt>
                <c:pt idx="1197" formatCode="0.0">
                  <c:v>2.0684721000000001</c:v>
                </c:pt>
                <c:pt idx="1198" formatCode="0.0">
                  <c:v>2.0688004000000002</c:v>
                </c:pt>
                <c:pt idx="1199" formatCode="0.0">
                  <c:v>2.0694826000000002</c:v>
                </c:pt>
                <c:pt idx="1200" formatCode="0.0">
                  <c:v>2.0682320999999999</c:v>
                </c:pt>
                <c:pt idx="1201" formatCode="0.0">
                  <c:v>2.0655524999999999</c:v>
                </c:pt>
                <c:pt idx="1202" formatCode="0.0">
                  <c:v>2.0600022999999998</c:v>
                </c:pt>
                <c:pt idx="1203" formatCode="0.0">
                  <c:v>2.0523372000000002</c:v>
                </c:pt>
                <c:pt idx="1204" formatCode="0.0">
                  <c:v>2.0440589999999998</c:v>
                </c:pt>
                <c:pt idx="1205" formatCode="0.0">
                  <c:v>2.0346749000000002</c:v>
                </c:pt>
                <c:pt idx="1206" formatCode="0.0">
                  <c:v>2.0259448999999998</c:v>
                </c:pt>
                <c:pt idx="1207" formatCode="0.0">
                  <c:v>2.0165299999999999</c:v>
                </c:pt>
                <c:pt idx="1208" formatCode="0.0">
                  <c:v>2.0078843000000002</c:v>
                </c:pt>
                <c:pt idx="1209" formatCode="0.0">
                  <c:v>1.9929593000000001</c:v>
                </c:pt>
                <c:pt idx="1210" formatCode="0.0">
                  <c:v>1.9823035</c:v>
                </c:pt>
                <c:pt idx="1211" formatCode="0.0">
                  <c:v>1.9738865000000001</c:v>
                </c:pt>
                <c:pt idx="1212" formatCode="0.0">
                  <c:v>1.9594035000000001</c:v>
                </c:pt>
                <c:pt idx="1213" formatCode="0.0">
                  <c:v>1.9483043</c:v>
                </c:pt>
                <c:pt idx="1214" formatCode="0.0">
                  <c:v>1.9341925</c:v>
                </c:pt>
                <c:pt idx="1215" formatCode="0.0">
                  <c:v>1.9186383</c:v>
                </c:pt>
                <c:pt idx="1216" formatCode="0.0">
                  <c:v>1.9041009</c:v>
                </c:pt>
                <c:pt idx="1217" formatCode="0.0">
                  <c:v>1.8910772</c:v>
                </c:pt>
                <c:pt idx="1218" formatCode="0.0">
                  <c:v>1.8775864</c:v>
                </c:pt>
                <c:pt idx="1219" formatCode="0.0">
                  <c:v>1.8637128999999999</c:v>
                </c:pt>
                <c:pt idx="1220" formatCode="0.0">
                  <c:v>1.8514143000000001</c:v>
                </c:pt>
                <c:pt idx="1221" formatCode="0.0">
                  <c:v>1.8378431</c:v>
                </c:pt>
                <c:pt idx="1222" formatCode="0.0">
                  <c:v>1.8235804</c:v>
                </c:pt>
                <c:pt idx="1223" formatCode="0.0">
                  <c:v>1.8051737999999999</c:v>
                </c:pt>
                <c:pt idx="1224" formatCode="0.0">
                  <c:v>1.7876501</c:v>
                </c:pt>
                <c:pt idx="1225" formatCode="0.0">
                  <c:v>1.767692</c:v>
                </c:pt>
                <c:pt idx="1226" formatCode="0.0">
                  <c:v>1.7474566</c:v>
                </c:pt>
                <c:pt idx="1227" formatCode="0.0">
                  <c:v>1.7226821999999999</c:v>
                </c:pt>
                <c:pt idx="1228" formatCode="0.0">
                  <c:v>1.6974480999999999</c:v>
                </c:pt>
                <c:pt idx="1229" formatCode="0.0">
                  <c:v>1.6717715</c:v>
                </c:pt>
                <c:pt idx="1230" formatCode="0.0">
                  <c:v>1.6474441</c:v>
                </c:pt>
                <c:pt idx="1231" formatCode="0.0">
                  <c:v>1.6243879000000001</c:v>
                </c:pt>
                <c:pt idx="1232" formatCode="0.0">
                  <c:v>1.6063111000000001</c:v>
                </c:pt>
                <c:pt idx="1233" formatCode="0.0">
                  <c:v>1.5945133</c:v>
                </c:pt>
                <c:pt idx="1234" formatCode="0.0">
                  <c:v>1.5781949</c:v>
                </c:pt>
                <c:pt idx="1235" formatCode="0.0">
                  <c:v>1.5618221999999999</c:v>
                </c:pt>
                <c:pt idx="1236" formatCode="0.0">
                  <c:v>1.5453117000000001</c:v>
                </c:pt>
                <c:pt idx="1237" formatCode="0.0">
                  <c:v>1.5344530000000001</c:v>
                </c:pt>
                <c:pt idx="1238" formatCode="0.0">
                  <c:v>1.5217115999999999</c:v>
                </c:pt>
                <c:pt idx="1239" formatCode="0.0">
                  <c:v>1.5146748999999999</c:v>
                </c:pt>
                <c:pt idx="1240" formatCode="0.0">
                  <c:v>1.5117985</c:v>
                </c:pt>
                <c:pt idx="1241" formatCode="0.0">
                  <c:v>1.5018438999999999</c:v>
                </c:pt>
                <c:pt idx="1242" formatCode="0.0">
                  <c:v>1.4937251</c:v>
                </c:pt>
                <c:pt idx="1243" formatCode="0.0">
                  <c:v>1.4836328000000001</c:v>
                </c:pt>
                <c:pt idx="1244" formatCode="0.0">
                  <c:v>1.4762816000000001</c:v>
                </c:pt>
                <c:pt idx="1245" formatCode="0.0">
                  <c:v>1.4703820000000001</c:v>
                </c:pt>
                <c:pt idx="1246" formatCode="0.0">
                  <c:v>1.4621358</c:v>
                </c:pt>
                <c:pt idx="1247" formatCode="0.0">
                  <c:v>1.4538878</c:v>
                </c:pt>
                <c:pt idx="1248" formatCode="0.0">
                  <c:v>1.4477924</c:v>
                </c:pt>
                <c:pt idx="1249" formatCode="0.0">
                  <c:v>1.4405365000000001</c:v>
                </c:pt>
                <c:pt idx="1250" formatCode="0.0">
                  <c:v>1.4319789000000001</c:v>
                </c:pt>
                <c:pt idx="1251" formatCode="0.0">
                  <c:v>1.4239211000000001</c:v>
                </c:pt>
                <c:pt idx="1252" formatCode="0.0">
                  <c:v>1.4147932999999999</c:v>
                </c:pt>
                <c:pt idx="1253" formatCode="0.0">
                  <c:v>1.4063022000000001</c:v>
                </c:pt>
                <c:pt idx="1254" formatCode="0.0">
                  <c:v>1.3960773</c:v>
                </c:pt>
                <c:pt idx="1255" formatCode="0.0">
                  <c:v>1.3888801</c:v>
                </c:pt>
                <c:pt idx="1256" formatCode="0.0">
                  <c:v>1.3821847</c:v>
                </c:pt>
                <c:pt idx="1257" formatCode="0.0">
                  <c:v>1.3765670000000001</c:v>
                </c:pt>
                <c:pt idx="1258" formatCode="0.0">
                  <c:v>1.3760374</c:v>
                </c:pt>
                <c:pt idx="1259" formatCode="0.0">
                  <c:v>1.3794495</c:v>
                </c:pt>
                <c:pt idx="1260" formatCode="0.0">
                  <c:v>1.3807499000000001</c:v>
                </c:pt>
                <c:pt idx="1261" formatCode="0.0">
                  <c:v>1.3825934</c:v>
                </c:pt>
                <c:pt idx="1262" formatCode="0.0">
                  <c:v>1.3812698999999999</c:v>
                </c:pt>
                <c:pt idx="1263" formatCode="0.0">
                  <c:v>1.3743217999999999</c:v>
                </c:pt>
                <c:pt idx="1264" formatCode="0.0">
                  <c:v>1.3739656</c:v>
                </c:pt>
                <c:pt idx="1265" formatCode="0.0">
                  <c:v>1.3701836000000001</c:v>
                </c:pt>
                <c:pt idx="1266" formatCode="0.0">
                  <c:v>1.3666285</c:v>
                </c:pt>
                <c:pt idx="1267" formatCode="0.0">
                  <c:v>1.3573569000000001</c:v>
                </c:pt>
                <c:pt idx="1268" formatCode="0.0">
                  <c:v>1.3484564000000001</c:v>
                </c:pt>
                <c:pt idx="1269" formatCode="0.0">
                  <c:v>1.3383278999999999</c:v>
                </c:pt>
                <c:pt idx="1270" formatCode="0.0">
                  <c:v>1.3211626000000001</c:v>
                </c:pt>
                <c:pt idx="1271" formatCode="0.0">
                  <c:v>1.3094068000000001</c:v>
                </c:pt>
                <c:pt idx="1272" formatCode="0.0">
                  <c:v>1.3009727</c:v>
                </c:pt>
                <c:pt idx="1273" formatCode="0.0">
                  <c:v>1.2941705999999999</c:v>
                </c:pt>
                <c:pt idx="1274" formatCode="0.0">
                  <c:v>1.2855452999999999</c:v>
                </c:pt>
                <c:pt idx="1275" formatCode="0.0">
                  <c:v>1.2777748</c:v>
                </c:pt>
                <c:pt idx="1276" formatCode="0.0">
                  <c:v>1.2719370999999999</c:v>
                </c:pt>
                <c:pt idx="1277" formatCode="0.0">
                  <c:v>1.2667257000000001</c:v>
                </c:pt>
                <c:pt idx="1278" formatCode="0.0">
                  <c:v>1.2615951000000001</c:v>
                </c:pt>
                <c:pt idx="1279" formatCode="0.0">
                  <c:v>1.2592076999999999</c:v>
                </c:pt>
                <c:pt idx="1280" formatCode="0.0">
                  <c:v>1.2568535000000001</c:v>
                </c:pt>
                <c:pt idx="1281" formatCode="0.0">
                  <c:v>1.2520983000000001</c:v>
                </c:pt>
                <c:pt idx="1282" formatCode="0.0">
                  <c:v>1.2477041</c:v>
                </c:pt>
                <c:pt idx="1283" formatCode="0.0">
                  <c:v>1.2484411</c:v>
                </c:pt>
                <c:pt idx="1284" formatCode="0.0">
                  <c:v>1.2486858000000001</c:v>
                </c:pt>
                <c:pt idx="1285" formatCode="0.0">
                  <c:v>1.2494639999999999</c:v>
                </c:pt>
                <c:pt idx="1286" formatCode="0.0">
                  <c:v>1.2421575</c:v>
                </c:pt>
                <c:pt idx="1287" formatCode="0.0">
                  <c:v>1.2362185000000001</c:v>
                </c:pt>
                <c:pt idx="1288" formatCode="0.0">
                  <c:v>1.2196883999999999</c:v>
                </c:pt>
                <c:pt idx="1289" formatCode="0.0">
                  <c:v>1.2113832</c:v>
                </c:pt>
                <c:pt idx="1290" formatCode="0.0">
                  <c:v>1.2040944</c:v>
                </c:pt>
                <c:pt idx="1291" formatCode="0.0">
                  <c:v>1.1954646</c:v>
                </c:pt>
                <c:pt idx="1292" formatCode="0.0">
                  <c:v>1.1859835000000001</c:v>
                </c:pt>
                <c:pt idx="1293" formatCode="0.0">
                  <c:v>1.1764119</c:v>
                </c:pt>
                <c:pt idx="1294" formatCode="0.0">
                  <c:v>1.1706601000000001</c:v>
                </c:pt>
                <c:pt idx="1295" formatCode="0.0">
                  <c:v>1.1707673999999999</c:v>
                </c:pt>
                <c:pt idx="1296" formatCode="0.0">
                  <c:v>1.1714503999999999</c:v>
                </c:pt>
                <c:pt idx="1297" formatCode="0.0">
                  <c:v>1.1719449</c:v>
                </c:pt>
                <c:pt idx="1298" formatCode="0.0">
                  <c:v>1.1721379999999999</c:v>
                </c:pt>
                <c:pt idx="1299" formatCode="0.0">
                  <c:v>1.1753269</c:v>
                </c:pt>
                <c:pt idx="1300" formatCode="0.0">
                  <c:v>1.1795180999999999</c:v>
                </c:pt>
                <c:pt idx="1301" formatCode="0.0">
                  <c:v>1.186466</c:v>
                </c:pt>
                <c:pt idx="1302" formatCode="0.0">
                  <c:v>1.1911932999999999</c:v>
                </c:pt>
                <c:pt idx="1303" formatCode="0.0">
                  <c:v>1.1941344</c:v>
                </c:pt>
                <c:pt idx="1304" formatCode="0.0">
                  <c:v>1.1986313</c:v>
                </c:pt>
                <c:pt idx="1305" formatCode="0.0">
                  <c:v>1.2020584000000001</c:v>
                </c:pt>
                <c:pt idx="1306" formatCode="0.0">
                  <c:v>1.2069377999999999</c:v>
                </c:pt>
                <c:pt idx="1307" formatCode="0.0">
                  <c:v>1.2081025999999999</c:v>
                </c:pt>
                <c:pt idx="1308" formatCode="0.0">
                  <c:v>1.2096802</c:v>
                </c:pt>
                <c:pt idx="1309" formatCode="0.0">
                  <c:v>1.2113619</c:v>
                </c:pt>
                <c:pt idx="1310" formatCode="0.0">
                  <c:v>1.2135597</c:v>
                </c:pt>
                <c:pt idx="1311" formatCode="0.0">
                  <c:v>1.2212155</c:v>
                </c:pt>
                <c:pt idx="1312" formatCode="0.0">
                  <c:v>1.2326338999999999</c:v>
                </c:pt>
                <c:pt idx="1313" formatCode="0.0">
                  <c:v>1.2448440000000001</c:v>
                </c:pt>
                <c:pt idx="1314" formatCode="0.0">
                  <c:v>1.2553569</c:v>
                </c:pt>
                <c:pt idx="1315" formatCode="0.0">
                  <c:v>1.2678275000000001</c:v>
                </c:pt>
                <c:pt idx="1316" formatCode="0.0">
                  <c:v>1.288761</c:v>
                </c:pt>
                <c:pt idx="1317" formatCode="0.0">
                  <c:v>1.3110329000000001</c:v>
                </c:pt>
                <c:pt idx="1318" formatCode="0.0">
                  <c:v>1.3420421</c:v>
                </c:pt>
                <c:pt idx="1319" formatCode="0.0">
                  <c:v>1.3617032</c:v>
                </c:pt>
                <c:pt idx="1320" formatCode="0.0">
                  <c:v>1.3839669999999999</c:v>
                </c:pt>
                <c:pt idx="1321" formatCode="0.0">
                  <c:v>1.4073735000000001</c:v>
                </c:pt>
                <c:pt idx="1322" formatCode="0.0">
                  <c:v>1.4366481</c:v>
                </c:pt>
                <c:pt idx="1323" formatCode="0.0">
                  <c:v>1.4664873</c:v>
                </c:pt>
                <c:pt idx="1324" formatCode="0.0">
                  <c:v>1.4901721000000001</c:v>
                </c:pt>
                <c:pt idx="1325" formatCode="0.0">
                  <c:v>1.5123347</c:v>
                </c:pt>
                <c:pt idx="1326" formatCode="0.0">
                  <c:v>1.5352060999999999</c:v>
                </c:pt>
                <c:pt idx="1327" formatCode="0.0">
                  <c:v>1.5590473</c:v>
                </c:pt>
                <c:pt idx="1328" formatCode="0.0">
                  <c:v>1.5787602999999999</c:v>
                </c:pt>
                <c:pt idx="1329" formatCode="0.0">
                  <c:v>1.5980911</c:v>
                </c:pt>
                <c:pt idx="1330" formatCode="0.0">
                  <c:v>1.6147476000000001</c:v>
                </c:pt>
                <c:pt idx="1331" formatCode="0.0">
                  <c:v>1.6284223</c:v>
                </c:pt>
                <c:pt idx="1332" formatCode="0.0">
                  <c:v>1.6433428999999999</c:v>
                </c:pt>
                <c:pt idx="1333" formatCode="0.0">
                  <c:v>1.6577877999999999</c:v>
                </c:pt>
                <c:pt idx="1334" formatCode="0.0">
                  <c:v>1.6712977</c:v>
                </c:pt>
                <c:pt idx="1335" formatCode="0.0">
                  <c:v>1.6867375</c:v>
                </c:pt>
                <c:pt idx="1336" formatCode="0.0">
                  <c:v>1.7041885000000001</c:v>
                </c:pt>
                <c:pt idx="1337" formatCode="0.0">
                  <c:v>1.7233917999999999</c:v>
                </c:pt>
                <c:pt idx="1338" formatCode="0.0">
                  <c:v>1.7424518</c:v>
                </c:pt>
                <c:pt idx="1339" formatCode="0.0">
                  <c:v>1.7606043</c:v>
                </c:pt>
                <c:pt idx="1340" formatCode="0.0">
                  <c:v>1.7769017</c:v>
                </c:pt>
                <c:pt idx="1341" formatCode="0.0">
                  <c:v>1.7899780000000001</c:v>
                </c:pt>
                <c:pt idx="1342" formatCode="0.0">
                  <c:v>1.7994304999999999</c:v>
                </c:pt>
                <c:pt idx="1343" formatCode="0.0">
                  <c:v>1.8110691000000001</c:v>
                </c:pt>
                <c:pt idx="1344" formatCode="0.0">
                  <c:v>1.8213847999999999</c:v>
                </c:pt>
                <c:pt idx="1345" formatCode="0.0">
                  <c:v>1.8285152</c:v>
                </c:pt>
                <c:pt idx="1346" formatCode="0.0">
                  <c:v>1.8355338999999999</c:v>
                </c:pt>
                <c:pt idx="1347" formatCode="0.0">
                  <c:v>1.8402487999999999</c:v>
                </c:pt>
                <c:pt idx="1348" formatCode="0.0">
                  <c:v>1.8428837</c:v>
                </c:pt>
                <c:pt idx="1349" formatCode="0.0">
                  <c:v>1.8418231</c:v>
                </c:pt>
                <c:pt idx="1350" formatCode="0.0">
                  <c:v>1.8445925000000001</c:v>
                </c:pt>
                <c:pt idx="1351" formatCode="0.0">
                  <c:v>1.8473042</c:v>
                </c:pt>
                <c:pt idx="1352" formatCode="0.0">
                  <c:v>1.8457269999999999</c:v>
                </c:pt>
                <c:pt idx="1353" formatCode="0.0">
                  <c:v>1.8441688000000001</c:v>
                </c:pt>
                <c:pt idx="1354" formatCode="0.0">
                  <c:v>1.8439896</c:v>
                </c:pt>
                <c:pt idx="1355" formatCode="0.0">
                  <c:v>1.8427975999999999</c:v>
                </c:pt>
                <c:pt idx="1356" formatCode="0.0">
                  <c:v>1.8412333999999999</c:v>
                </c:pt>
                <c:pt idx="1357" formatCode="0.0">
                  <c:v>1.8388891999999999</c:v>
                </c:pt>
                <c:pt idx="1358" formatCode="0.0">
                  <c:v>1.8411297</c:v>
                </c:pt>
                <c:pt idx="1359" formatCode="0.0">
                  <c:v>1.8420713</c:v>
                </c:pt>
                <c:pt idx="1360" formatCode="0.0">
                  <c:v>1.8457707000000001</c:v>
                </c:pt>
                <c:pt idx="1361" formatCode="0.0">
                  <c:v>1.8499992999999999</c:v>
                </c:pt>
                <c:pt idx="1362" formatCode="0.0">
                  <c:v>1.8530717000000001</c:v>
                </c:pt>
                <c:pt idx="1363" formatCode="0.0">
                  <c:v>1.8561616000000001</c:v>
                </c:pt>
                <c:pt idx="1364" formatCode="0.0">
                  <c:v>1.8619912999999999</c:v>
                </c:pt>
                <c:pt idx="1365" formatCode="0.0">
                  <c:v>1.8657372999999999</c:v>
                </c:pt>
                <c:pt idx="1366" formatCode="0.0">
                  <c:v>1.8668476000000001</c:v>
                </c:pt>
                <c:pt idx="1367" formatCode="0.0">
                  <c:v>1.868994</c:v>
                </c:pt>
                <c:pt idx="1368" formatCode="0.0">
                  <c:v>1.8709761</c:v>
                </c:pt>
                <c:pt idx="1369" formatCode="0.0">
                  <c:v>1.8730483</c:v>
                </c:pt>
                <c:pt idx="1370" formatCode="0.0">
                  <c:v>1.8772043</c:v>
                </c:pt>
                <c:pt idx="1371" formatCode="0.0">
                  <c:v>1.882279</c:v>
                </c:pt>
                <c:pt idx="1372" formatCode="0.0">
                  <c:v>1.8889724999999999</c:v>
                </c:pt>
                <c:pt idx="1373" formatCode="0.0">
                  <c:v>1.8914354</c:v>
                </c:pt>
                <c:pt idx="1374" formatCode="0.0">
                  <c:v>1.8978788</c:v>
                </c:pt>
                <c:pt idx="1375" formatCode="0.0">
                  <c:v>1.9047845999999999</c:v>
                </c:pt>
                <c:pt idx="1376" formatCode="0.0">
                  <c:v>1.9116776</c:v>
                </c:pt>
                <c:pt idx="1377" formatCode="0.0">
                  <c:v>1.9180661000000001</c:v>
                </c:pt>
                <c:pt idx="1378" formatCode="0.0">
                  <c:v>1.9238177999999999</c:v>
                </c:pt>
                <c:pt idx="1379" formatCode="0.0">
                  <c:v>1.9315268000000001</c:v>
                </c:pt>
                <c:pt idx="1380" formatCode="0.0">
                  <c:v>1.9328419999999999</c:v>
                </c:pt>
                <c:pt idx="1381" formatCode="0.0">
                  <c:v>1.9327842</c:v>
                </c:pt>
                <c:pt idx="1382" formatCode="0.0">
                  <c:v>1.9317915000000001</c:v>
                </c:pt>
                <c:pt idx="1383" formatCode="0.0">
                  <c:v>1.9287574999999999</c:v>
                </c:pt>
                <c:pt idx="1384" formatCode="0.0">
                  <c:v>1.9237782999999999</c:v>
                </c:pt>
                <c:pt idx="1385" formatCode="0.0">
                  <c:v>1.9204839</c:v>
                </c:pt>
                <c:pt idx="1386" formatCode="0.0">
                  <c:v>1.9159805000000001</c:v>
                </c:pt>
                <c:pt idx="1387" formatCode="0.0">
                  <c:v>1.9151522000000001</c:v>
                </c:pt>
                <c:pt idx="1388" formatCode="0.0">
                  <c:v>1.9122908999999999</c:v>
                </c:pt>
                <c:pt idx="1389" formatCode="0.0">
                  <c:v>1.9092855</c:v>
                </c:pt>
                <c:pt idx="1390" formatCode="0.0">
                  <c:v>1.9056523000000001</c:v>
                </c:pt>
                <c:pt idx="1391" formatCode="0.0">
                  <c:v>1.9013062000000001</c:v>
                </c:pt>
                <c:pt idx="1392" formatCode="0.0">
                  <c:v>1.8968005999999999</c:v>
                </c:pt>
                <c:pt idx="1393" formatCode="0.0">
                  <c:v>1.8908391</c:v>
                </c:pt>
                <c:pt idx="1394" formatCode="0.0">
                  <c:v>1.8831381</c:v>
                </c:pt>
                <c:pt idx="1395" formatCode="0.0">
                  <c:v>1.8749439000000001</c:v>
                </c:pt>
                <c:pt idx="1396" formatCode="0.0">
                  <c:v>1.8667554</c:v>
                </c:pt>
                <c:pt idx="1397" formatCode="0.0">
                  <c:v>1.8572217</c:v>
                </c:pt>
                <c:pt idx="1398" formatCode="0.0">
                  <c:v>1.8456642999999999</c:v>
                </c:pt>
                <c:pt idx="1399" formatCode="0.0">
                  <c:v>1.8359027999999999</c:v>
                </c:pt>
                <c:pt idx="1400" formatCode="0.0">
                  <c:v>1.8267629999999999</c:v>
                </c:pt>
                <c:pt idx="1401" formatCode="0.0">
                  <c:v>1.8164743000000001</c:v>
                </c:pt>
                <c:pt idx="1402" formatCode="0.0">
                  <c:v>1.8052855000000001</c:v>
                </c:pt>
                <c:pt idx="1403" formatCode="0.0">
                  <c:v>1.7936859999999999</c:v>
                </c:pt>
                <c:pt idx="1404" formatCode="0.0">
                  <c:v>1.7813345</c:v>
                </c:pt>
                <c:pt idx="1405" formatCode="0.0">
                  <c:v>1.7694217000000001</c:v>
                </c:pt>
                <c:pt idx="1406" formatCode="0.0">
                  <c:v>1.7585170999999999</c:v>
                </c:pt>
                <c:pt idx="1407" formatCode="0.0">
                  <c:v>1.7462137</c:v>
                </c:pt>
                <c:pt idx="1408" formatCode="0.0">
                  <c:v>1.7333641</c:v>
                </c:pt>
                <c:pt idx="1409" formatCode="0.0">
                  <c:v>1.7239479</c:v>
                </c:pt>
                <c:pt idx="1410" formatCode="0.0">
                  <c:v>1.7128293999999999</c:v>
                </c:pt>
                <c:pt idx="1411" formatCode="0.0">
                  <c:v>1.7028178</c:v>
                </c:pt>
                <c:pt idx="1412" formatCode="0.0">
                  <c:v>1.6927730000000001</c:v>
                </c:pt>
                <c:pt idx="1413" formatCode="0.0">
                  <c:v>1.6836069</c:v>
                </c:pt>
                <c:pt idx="1414" formatCode="0.0">
                  <c:v>1.678364</c:v>
                </c:pt>
                <c:pt idx="1415" formatCode="0.0">
                  <c:v>1.6719367999999999</c:v>
                </c:pt>
                <c:pt idx="1416" formatCode="0.0">
                  <c:v>1.6667874</c:v>
                </c:pt>
                <c:pt idx="1417" formatCode="0.0">
                  <c:v>1.6587532</c:v>
                </c:pt>
                <c:pt idx="1418" formatCode="0.0">
                  <c:v>1.650649</c:v>
                </c:pt>
                <c:pt idx="1419" formatCode="0.0">
                  <c:v>1.6431913</c:v>
                </c:pt>
                <c:pt idx="1420" formatCode="0.0">
                  <c:v>1.6359812</c:v>
                </c:pt>
                <c:pt idx="1421" formatCode="0.0">
                  <c:v>1.6303688999999999</c:v>
                </c:pt>
                <c:pt idx="1422" formatCode="0.0">
                  <c:v>1.6285645</c:v>
                </c:pt>
                <c:pt idx="1423" formatCode="0.0">
                  <c:v>1.6271755999999999</c:v>
                </c:pt>
                <c:pt idx="1424" formatCode="0.0">
                  <c:v>1.6236819</c:v>
                </c:pt>
                <c:pt idx="1425" formatCode="0.0">
                  <c:v>1.6224767</c:v>
                </c:pt>
                <c:pt idx="1426" formatCode="0.0">
                  <c:v>1.6216248</c:v>
                </c:pt>
                <c:pt idx="1427" formatCode="0.0">
                  <c:v>1.6223103000000001</c:v>
                </c:pt>
                <c:pt idx="1428" formatCode="0.0">
                  <c:v>1.6262127</c:v>
                </c:pt>
                <c:pt idx="1429" formatCode="0.0">
                  <c:v>1.6264154</c:v>
                </c:pt>
                <c:pt idx="1430" formatCode="0.0">
                  <c:v>1.6243687</c:v>
                </c:pt>
                <c:pt idx="1431" formatCode="0.0">
                  <c:v>1.6220049000000001</c:v>
                </c:pt>
                <c:pt idx="1432" formatCode="0.0">
                  <c:v>1.6201789</c:v>
                </c:pt>
                <c:pt idx="1433" formatCode="0.0">
                  <c:v>1.6181057999999999</c:v>
                </c:pt>
                <c:pt idx="1434" formatCode="0.0">
                  <c:v>1.6160908</c:v>
                </c:pt>
                <c:pt idx="1435" formatCode="0.0">
                  <c:v>1.6145423999999999</c:v>
                </c:pt>
                <c:pt idx="1436" formatCode="0.0">
                  <c:v>1.610579</c:v>
                </c:pt>
                <c:pt idx="1437" formatCode="0.0">
                  <c:v>1.6078650999999999</c:v>
                </c:pt>
                <c:pt idx="1438" formatCode="0.0">
                  <c:v>1.6049359999999999</c:v>
                </c:pt>
                <c:pt idx="1439" formatCode="0.0">
                  <c:v>1.5981365000000001</c:v>
                </c:pt>
                <c:pt idx="1440" formatCode="0.0">
                  <c:v>1.5937195</c:v>
                </c:pt>
                <c:pt idx="1441" formatCode="0.0">
                  <c:v>1.5881647999999999</c:v>
                </c:pt>
                <c:pt idx="1442" formatCode="0.0">
                  <c:v>1.5827726</c:v>
                </c:pt>
                <c:pt idx="1443" formatCode="0.0">
                  <c:v>1.5797346999999999</c:v>
                </c:pt>
                <c:pt idx="1444" formatCode="0.0">
                  <c:v>1.5743655999999999</c:v>
                </c:pt>
                <c:pt idx="1445" formatCode="0.0">
                  <c:v>1.5703095</c:v>
                </c:pt>
                <c:pt idx="1446" formatCode="0.0">
                  <c:v>1.5640639999999999</c:v>
                </c:pt>
                <c:pt idx="1447" formatCode="0.0">
                  <c:v>1.5562575999999999</c:v>
                </c:pt>
                <c:pt idx="1448" formatCode="0.0">
                  <c:v>1.5507512999999999</c:v>
                </c:pt>
                <c:pt idx="1449" formatCode="0.0">
                  <c:v>1.5450740000000001</c:v>
                </c:pt>
                <c:pt idx="1450" formatCode="0.0">
                  <c:v>1.5398681000000001</c:v>
                </c:pt>
                <c:pt idx="1451" formatCode="0.0">
                  <c:v>1.5342442000000001</c:v>
                </c:pt>
                <c:pt idx="1452" formatCode="0.0">
                  <c:v>1.5248556</c:v>
                </c:pt>
                <c:pt idx="1453" formatCode="0.0">
                  <c:v>1.5191722999999999</c:v>
                </c:pt>
                <c:pt idx="1454" formatCode="0.0">
                  <c:v>1.5153015000000001</c:v>
                </c:pt>
                <c:pt idx="1455" formatCode="0.0">
                  <c:v>1.5135818000000001</c:v>
                </c:pt>
                <c:pt idx="1456" formatCode="0.0">
                  <c:v>1.5134734999999999</c:v>
                </c:pt>
                <c:pt idx="1457" formatCode="0.0">
                  <c:v>1.5124253999999999</c:v>
                </c:pt>
                <c:pt idx="1458" formatCode="0.0">
                  <c:v>1.5111291</c:v>
                </c:pt>
                <c:pt idx="1459" formatCode="0.0">
                  <c:v>1.5123093999999999</c:v>
                </c:pt>
                <c:pt idx="1460" formatCode="0.0">
                  <c:v>1.5113136</c:v>
                </c:pt>
                <c:pt idx="1461" formatCode="0.0">
                  <c:v>1.5096182</c:v>
                </c:pt>
                <c:pt idx="1462" formatCode="0.0">
                  <c:v>1.51179</c:v>
                </c:pt>
                <c:pt idx="1463" formatCode="0.0">
                  <c:v>1.5158682999999999</c:v>
                </c:pt>
                <c:pt idx="1464" formatCode="0.0">
                  <c:v>1.5197426000000001</c:v>
                </c:pt>
                <c:pt idx="1465" formatCode="0.0">
                  <c:v>1.5217098</c:v>
                </c:pt>
                <c:pt idx="1466" formatCode="0.0">
                  <c:v>1.5238322</c:v>
                </c:pt>
                <c:pt idx="1467" formatCode="0.0">
                  <c:v>1.5247668000000001</c:v>
                </c:pt>
                <c:pt idx="1468" formatCode="0.0">
                  <c:v>1.5260423000000001</c:v>
                </c:pt>
                <c:pt idx="1469" formatCode="0.0">
                  <c:v>1.5320269</c:v>
                </c:pt>
                <c:pt idx="1470" formatCode="0.0">
                  <c:v>1.5379932999999999</c:v>
                </c:pt>
                <c:pt idx="1471" formatCode="0.0">
                  <c:v>1.5445287000000001</c:v>
                </c:pt>
                <c:pt idx="1472" formatCode="0.0">
                  <c:v>1.5516525999999999</c:v>
                </c:pt>
                <c:pt idx="1473" formatCode="0.0">
                  <c:v>1.5559448</c:v>
                </c:pt>
                <c:pt idx="1474" formatCode="0.0">
                  <c:v>1.5609843999999999</c:v>
                </c:pt>
                <c:pt idx="1475" formatCode="0.0">
                  <c:v>1.5641172000000001</c:v>
                </c:pt>
                <c:pt idx="1476" formatCode="0.0">
                  <c:v>1.5702418</c:v>
                </c:pt>
                <c:pt idx="1477" formatCode="0.0">
                  <c:v>1.5799642</c:v>
                </c:pt>
                <c:pt idx="1478" formatCode="0.0">
                  <c:v>1.5875933</c:v>
                </c:pt>
                <c:pt idx="1479" formatCode="0.0">
                  <c:v>1.5970796</c:v>
                </c:pt>
                <c:pt idx="1480" formatCode="0.0">
                  <c:v>1.6053767999999999</c:v>
                </c:pt>
                <c:pt idx="1481" formatCode="0.0">
                  <c:v>1.6139250000000001</c:v>
                </c:pt>
                <c:pt idx="1482" formatCode="0.0">
                  <c:v>1.6264006</c:v>
                </c:pt>
                <c:pt idx="1483" formatCode="0.0">
                  <c:v>1.6383576</c:v>
                </c:pt>
                <c:pt idx="1484" formatCode="0.0">
                  <c:v>1.6482555000000001</c:v>
                </c:pt>
                <c:pt idx="1485" formatCode="0.0">
                  <c:v>1.6521238</c:v>
                </c:pt>
                <c:pt idx="1486" formatCode="0.0">
                  <c:v>1.6559492</c:v>
                </c:pt>
                <c:pt idx="1487" formatCode="0.0">
                  <c:v>1.6600549</c:v>
                </c:pt>
                <c:pt idx="1488" formatCode="0.0">
                  <c:v>1.6628166</c:v>
                </c:pt>
                <c:pt idx="1489" formatCode="0.0">
                  <c:v>1.6619617</c:v>
                </c:pt>
                <c:pt idx="1490" formatCode="0.0">
                  <c:v>1.6686641</c:v>
                </c:pt>
                <c:pt idx="1491" formatCode="0.0">
                  <c:v>1.6770178</c:v>
                </c:pt>
                <c:pt idx="1492" formatCode="0.0">
                  <c:v>1.6833726</c:v>
                </c:pt>
                <c:pt idx="1493" formatCode="0.0">
                  <c:v>1.6920028</c:v>
                </c:pt>
                <c:pt idx="1494" formatCode="0.0">
                  <c:v>1.7002809000000001</c:v>
                </c:pt>
                <c:pt idx="1495" formatCode="0.0">
                  <c:v>1.7109836</c:v>
                </c:pt>
                <c:pt idx="1496" formatCode="0.0">
                  <c:v>1.7217724000000001</c:v>
                </c:pt>
                <c:pt idx="1497" formatCode="0.0">
                  <c:v>1.7380876999999999</c:v>
                </c:pt>
                <c:pt idx="1498" formatCode="0.0">
                  <c:v>1.7547241</c:v>
                </c:pt>
                <c:pt idx="1499" formatCode="0.0">
                  <c:v>1.7684355</c:v>
                </c:pt>
                <c:pt idx="1500" formatCode="0.0">
                  <c:v>1.7823291000000001</c:v>
                </c:pt>
                <c:pt idx="1501" formatCode="0.0">
                  <c:v>1.7969463000000001</c:v>
                </c:pt>
                <c:pt idx="1502" formatCode="0.0">
                  <c:v>1.8104651</c:v>
                </c:pt>
                <c:pt idx="1503" formatCode="0.0">
                  <c:v>1.8238251000000001</c:v>
                </c:pt>
                <c:pt idx="1504" formatCode="0.0">
                  <c:v>1.8420365999999999</c:v>
                </c:pt>
                <c:pt idx="1505" formatCode="0.0">
                  <c:v>1.8620479999999999</c:v>
                </c:pt>
                <c:pt idx="1506" formatCode="0.0">
                  <c:v>1.8821592</c:v>
                </c:pt>
                <c:pt idx="1507" formatCode="0.0">
                  <c:v>1.9007111000000001</c:v>
                </c:pt>
                <c:pt idx="1508" formatCode="0.0">
                  <c:v>1.9195184000000001</c:v>
                </c:pt>
                <c:pt idx="1509" formatCode="0.0">
                  <c:v>1.9400881999999999</c:v>
                </c:pt>
                <c:pt idx="1510" formatCode="0.0">
                  <c:v>1.9604341000000001</c:v>
                </c:pt>
                <c:pt idx="1511" formatCode="0.0">
                  <c:v>1.9822843000000001</c:v>
                </c:pt>
                <c:pt idx="1512" formatCode="0.0">
                  <c:v>2.0016935</c:v>
                </c:pt>
                <c:pt idx="1513" formatCode="0.0">
                  <c:v>2.0212047000000002</c:v>
                </c:pt>
                <c:pt idx="1514" formatCode="0.0">
                  <c:v>2.0429962000000002</c:v>
                </c:pt>
                <c:pt idx="1515" formatCode="0.0">
                  <c:v>2.0665312</c:v>
                </c:pt>
                <c:pt idx="1516" formatCode="0.0">
                  <c:v>2.0887112999999999</c:v>
                </c:pt>
                <c:pt idx="1517" formatCode="0.0">
                  <c:v>2.1079205999999999</c:v>
                </c:pt>
                <c:pt idx="1518" formatCode="0.0">
                  <c:v>2.1300313000000002</c:v>
                </c:pt>
                <c:pt idx="1519" formatCode="0.0">
                  <c:v>2.1529764999999998</c:v>
                </c:pt>
                <c:pt idx="1520" formatCode="0.0">
                  <c:v>2.1712823000000001</c:v>
                </c:pt>
                <c:pt idx="1521" formatCode="0.0">
                  <c:v>2.1901316999999998</c:v>
                </c:pt>
                <c:pt idx="1522" formatCode="0.0">
                  <c:v>2.2073231</c:v>
                </c:pt>
                <c:pt idx="1523" formatCode="0.0">
                  <c:v>2.2217604999999998</c:v>
                </c:pt>
                <c:pt idx="1524" formatCode="0.0">
                  <c:v>2.2354414</c:v>
                </c:pt>
                <c:pt idx="1525" formatCode="0.0">
                  <c:v>2.2485039000000002</c:v>
                </c:pt>
                <c:pt idx="1526" formatCode="0.0">
                  <c:v>2.2608503999999998</c:v>
                </c:pt>
                <c:pt idx="1527" formatCode="0.0">
                  <c:v>2.2695158000000002</c:v>
                </c:pt>
                <c:pt idx="1528" formatCode="0.0">
                  <c:v>2.2793906000000002</c:v>
                </c:pt>
                <c:pt idx="1529" formatCode="0.0">
                  <c:v>2.2881071999999998</c:v>
                </c:pt>
                <c:pt idx="1530" formatCode="0.0">
                  <c:v>2.2965539000000001</c:v>
                </c:pt>
                <c:pt idx="1531" formatCode="0.0">
                  <c:v>2.3056982000000001</c:v>
                </c:pt>
                <c:pt idx="1532" formatCode="0.0">
                  <c:v>2.3172233000000002</c:v>
                </c:pt>
                <c:pt idx="1533" formatCode="0.0">
                  <c:v>2.3297496</c:v>
                </c:pt>
                <c:pt idx="1534" formatCode="0.0">
                  <c:v>2.3356574000000001</c:v>
                </c:pt>
                <c:pt idx="1535" formatCode="0.0">
                  <c:v>2.3405364</c:v>
                </c:pt>
                <c:pt idx="1536" formatCode="0.0">
                  <c:v>2.3433468</c:v>
                </c:pt>
                <c:pt idx="1537" formatCode="0.0">
                  <c:v>2.3448614999999999</c:v>
                </c:pt>
                <c:pt idx="1538" formatCode="0.0">
                  <c:v>2.3424773000000001</c:v>
                </c:pt>
                <c:pt idx="1539" formatCode="0.0">
                  <c:v>2.3383357999999999</c:v>
                </c:pt>
                <c:pt idx="1540" formatCode="0.0">
                  <c:v>2.3353652999999999</c:v>
                </c:pt>
                <c:pt idx="1541" formatCode="0.0">
                  <c:v>2.3296351</c:v>
                </c:pt>
                <c:pt idx="1542" formatCode="0.0">
                  <c:v>2.3210883</c:v>
                </c:pt>
                <c:pt idx="1543" formatCode="0.0">
                  <c:v>2.3085227000000001</c:v>
                </c:pt>
                <c:pt idx="1544" formatCode="0.0">
                  <c:v>2.2948567999999998</c:v>
                </c:pt>
                <c:pt idx="1545" formatCode="0.0">
                  <c:v>2.2815794999999999</c:v>
                </c:pt>
                <c:pt idx="1546" formatCode="0.0">
                  <c:v>2.2700789000000001</c:v>
                </c:pt>
                <c:pt idx="1547" formatCode="0.0">
                  <c:v>2.2570836999999999</c:v>
                </c:pt>
                <c:pt idx="1548" formatCode="0.0">
                  <c:v>2.2413023000000001</c:v>
                </c:pt>
                <c:pt idx="1549" formatCode="0.0">
                  <c:v>2.2269030000000001</c:v>
                </c:pt>
                <c:pt idx="1550" formatCode="0.0">
                  <c:v>2.2118616000000002</c:v>
                </c:pt>
                <c:pt idx="1551" formatCode="0.0">
                  <c:v>2.1990514000000001</c:v>
                </c:pt>
                <c:pt idx="1552" formatCode="0.0">
                  <c:v>2.1854448</c:v>
                </c:pt>
                <c:pt idx="1553" formatCode="0.0">
                  <c:v>2.1802410999999999</c:v>
                </c:pt>
                <c:pt idx="1554" formatCode="0.0">
                  <c:v>2.1781483000000001</c:v>
                </c:pt>
                <c:pt idx="1555" formatCode="0.0">
                  <c:v>2.1788142000000001</c:v>
                </c:pt>
                <c:pt idx="1556" formatCode="0.0">
                  <c:v>2.1808078000000002</c:v>
                </c:pt>
                <c:pt idx="1557" formatCode="0.0">
                  <c:v>2.1825526000000002</c:v>
                </c:pt>
                <c:pt idx="1558" formatCode="0.0">
                  <c:v>2.1835954000000002</c:v>
                </c:pt>
                <c:pt idx="1559" formatCode="0.0">
                  <c:v>2.1814252999999999</c:v>
                </c:pt>
                <c:pt idx="1560" formatCode="0.0">
                  <c:v>2.1775310000000001</c:v>
                </c:pt>
                <c:pt idx="1561" formatCode="0.0">
                  <c:v>2.1718408999999999</c:v>
                </c:pt>
                <c:pt idx="1562" formatCode="0.0">
                  <c:v>2.1600475000000001</c:v>
                </c:pt>
                <c:pt idx="1563" formatCode="0.0">
                  <c:v>2.1474058999999999</c:v>
                </c:pt>
                <c:pt idx="1564" formatCode="0.0">
                  <c:v>2.1353121000000002</c:v>
                </c:pt>
                <c:pt idx="1565" formatCode="0.0">
                  <c:v>2.1247327</c:v>
                </c:pt>
                <c:pt idx="1566" formatCode="0.0">
                  <c:v>2.1152730000000002</c:v>
                </c:pt>
                <c:pt idx="1567" formatCode="0.0">
                  <c:v>2.1109719</c:v>
                </c:pt>
                <c:pt idx="1568" formatCode="0.0">
                  <c:v>2.1097169</c:v>
                </c:pt>
                <c:pt idx="1569" formatCode="0.0">
                  <c:v>2.1065154000000001</c:v>
                </c:pt>
                <c:pt idx="1570" formatCode="0.0">
                  <c:v>2.1036788999999998</c:v>
                </c:pt>
                <c:pt idx="1571" formatCode="0.0">
                  <c:v>2.1021866999999999</c:v>
                </c:pt>
                <c:pt idx="1572" formatCode="0.0">
                  <c:v>2.1014693000000002</c:v>
                </c:pt>
                <c:pt idx="1573" formatCode="0.0">
                  <c:v>2.1026639999999999</c:v>
                </c:pt>
                <c:pt idx="1574" formatCode="0.0">
                  <c:v>2.1058743</c:v>
                </c:pt>
                <c:pt idx="1575" formatCode="0.0">
                  <c:v>2.1066419999999999</c:v>
                </c:pt>
                <c:pt idx="1576" formatCode="0.0">
                  <c:v>2.1057100000000002</c:v>
                </c:pt>
                <c:pt idx="1577" formatCode="0.0">
                  <c:v>2.1105444000000002</c:v>
                </c:pt>
                <c:pt idx="1578" formatCode="0.0">
                  <c:v>2.1165440000000002</c:v>
                </c:pt>
                <c:pt idx="1579" formatCode="0.0">
                  <c:v>2.1246893</c:v>
                </c:pt>
                <c:pt idx="1580" formatCode="0.0">
                  <c:v>2.1319515999999998</c:v>
                </c:pt>
                <c:pt idx="1581" formatCode="0.0">
                  <c:v>2.1393518</c:v>
                </c:pt>
                <c:pt idx="1582" formatCode="0.0">
                  <c:v>2.1477453999999998</c:v>
                </c:pt>
                <c:pt idx="1583" formatCode="0.0">
                  <c:v>2.1474061</c:v>
                </c:pt>
                <c:pt idx="1584" formatCode="0.0">
                  <c:v>2.1458689999999998</c:v>
                </c:pt>
                <c:pt idx="1585" formatCode="0.0">
                  <c:v>2.1403591999999998</c:v>
                </c:pt>
                <c:pt idx="1586" formatCode="0.0">
                  <c:v>2.1342864000000001</c:v>
                </c:pt>
                <c:pt idx="1587" formatCode="0.0">
                  <c:v>2.1289506</c:v>
                </c:pt>
                <c:pt idx="1588" formatCode="0.0">
                  <c:v>2.1279430000000001</c:v>
                </c:pt>
                <c:pt idx="1589" formatCode="0.0">
                  <c:v>2.1295185000000001</c:v>
                </c:pt>
                <c:pt idx="1590" formatCode="0.0">
                  <c:v>2.1335145999999998</c:v>
                </c:pt>
                <c:pt idx="1591" formatCode="0.0">
                  <c:v>2.1397461999999998</c:v>
                </c:pt>
                <c:pt idx="1592" formatCode="0.0">
                  <c:v>2.1515677000000002</c:v>
                </c:pt>
                <c:pt idx="1593" formatCode="0.0">
                  <c:v>2.1654260000000001</c:v>
                </c:pt>
                <c:pt idx="1594" formatCode="0.0">
                  <c:v>2.1784564999999998</c:v>
                </c:pt>
                <c:pt idx="1595" formatCode="0.0">
                  <c:v>2.1949086000000002</c:v>
                </c:pt>
                <c:pt idx="1596" formatCode="0.0">
                  <c:v>2.2098558000000001</c:v>
                </c:pt>
                <c:pt idx="1597" formatCode="0.0">
                  <c:v>2.2206961999999999</c:v>
                </c:pt>
                <c:pt idx="1598" formatCode="0.0">
                  <c:v>2.2336952999999999</c:v>
                </c:pt>
                <c:pt idx="1599" formatCode="0.0">
                  <c:v>2.2480167999999998</c:v>
                </c:pt>
                <c:pt idx="1600" formatCode="0.0">
                  <c:v>2.2628248000000002</c:v>
                </c:pt>
                <c:pt idx="1601" formatCode="0.0">
                  <c:v>2.2775303999999998</c:v>
                </c:pt>
                <c:pt idx="1602" formatCode="0.0">
                  <c:v>2.2952577999999999</c:v>
                </c:pt>
                <c:pt idx="1603" formatCode="0.0">
                  <c:v>2.3125035999999999</c:v>
                </c:pt>
                <c:pt idx="1604" formatCode="0.0">
                  <c:v>2.3280620999999999</c:v>
                </c:pt>
                <c:pt idx="1605" formatCode="0.0">
                  <c:v>2.3450975000000001</c:v>
                </c:pt>
                <c:pt idx="1606" formatCode="0.0">
                  <c:v>2.3630919000000001</c:v>
                </c:pt>
                <c:pt idx="1607" formatCode="0.0">
                  <c:v>2.3806207000000001</c:v>
                </c:pt>
                <c:pt idx="1608" formatCode="0.0">
                  <c:v>2.3972172999999999</c:v>
                </c:pt>
                <c:pt idx="1609" formatCode="0.0">
                  <c:v>2.4157006999999999</c:v>
                </c:pt>
                <c:pt idx="1610" formatCode="0.0">
                  <c:v>2.4339556999999998</c:v>
                </c:pt>
                <c:pt idx="1611" formatCode="0.0">
                  <c:v>2.4495437</c:v>
                </c:pt>
                <c:pt idx="1612" formatCode="0.0">
                  <c:v>2.4658739999999999</c:v>
                </c:pt>
                <c:pt idx="1613" formatCode="0.0">
                  <c:v>2.4818468</c:v>
                </c:pt>
                <c:pt idx="1614" formatCode="0.0">
                  <c:v>2.4985604000000001</c:v>
                </c:pt>
                <c:pt idx="1615" formatCode="0.0">
                  <c:v>2.5153482</c:v>
                </c:pt>
                <c:pt idx="1616" formatCode="0.0">
                  <c:v>2.5340113999999998</c:v>
                </c:pt>
                <c:pt idx="1617" formatCode="0.0">
                  <c:v>2.5505133</c:v>
                </c:pt>
                <c:pt idx="1618" formatCode="0.0">
                  <c:v>2.5619485000000002</c:v>
                </c:pt>
                <c:pt idx="1619" formatCode="0.0">
                  <c:v>2.5767514999999999</c:v>
                </c:pt>
                <c:pt idx="1620" formatCode="0.0">
                  <c:v>2.5897557999999998</c:v>
                </c:pt>
                <c:pt idx="1621" formatCode="0.0">
                  <c:v>2.5998261</c:v>
                </c:pt>
                <c:pt idx="1622" formatCode="0.0">
                  <c:v>2.6078912999999999</c:v>
                </c:pt>
                <c:pt idx="1623" formatCode="0.0">
                  <c:v>2.6174119</c:v>
                </c:pt>
                <c:pt idx="1624" formatCode="0.0">
                  <c:v>2.6252439000000001</c:v>
                </c:pt>
                <c:pt idx="1625" formatCode="0.0">
                  <c:v>2.6267697999999999</c:v>
                </c:pt>
                <c:pt idx="1626" formatCode="0.0">
                  <c:v>2.6293581000000001</c:v>
                </c:pt>
                <c:pt idx="1627" formatCode="0.0">
                  <c:v>2.6308858000000002</c:v>
                </c:pt>
                <c:pt idx="1628" formatCode="0.0">
                  <c:v>2.6304230999999998</c:v>
                </c:pt>
                <c:pt idx="1629" formatCode="0.0">
                  <c:v>2.6282684999999999</c:v>
                </c:pt>
                <c:pt idx="1630" formatCode="0.0">
                  <c:v>2.6279496999999998</c:v>
                </c:pt>
                <c:pt idx="1631" formatCode="0.0">
                  <c:v>2.6267516999999998</c:v>
                </c:pt>
                <c:pt idx="1632" formatCode="0.0">
                  <c:v>2.6227448</c:v>
                </c:pt>
                <c:pt idx="1633" formatCode="0.0">
                  <c:v>2.6214138999999999</c:v>
                </c:pt>
                <c:pt idx="1634" formatCode="0.0">
                  <c:v>2.6212632999999999</c:v>
                </c:pt>
                <c:pt idx="1635" formatCode="0.0">
                  <c:v>2.6238514999999998</c:v>
                </c:pt>
                <c:pt idx="1636" formatCode="0.0">
                  <c:v>2.6225398000000002</c:v>
                </c:pt>
                <c:pt idx="1637" formatCode="0.0">
                  <c:v>2.622328</c:v>
                </c:pt>
                <c:pt idx="1638" formatCode="0.0">
                  <c:v>2.6206798999999998</c:v>
                </c:pt>
                <c:pt idx="1639" formatCode="0.0">
                  <c:v>2.6144588</c:v>
                </c:pt>
                <c:pt idx="1640" formatCode="0.0">
                  <c:v>2.6102075999999999</c:v>
                </c:pt>
                <c:pt idx="1641" formatCode="0.0">
                  <c:v>2.6058867000000001</c:v>
                </c:pt>
                <c:pt idx="1642" formatCode="0.0">
                  <c:v>2.6001379</c:v>
                </c:pt>
                <c:pt idx="1643" formatCode="0.0">
                  <c:v>2.5936756000000001</c:v>
                </c:pt>
                <c:pt idx="1644" formatCode="0.0">
                  <c:v>2.587116</c:v>
                </c:pt>
                <c:pt idx="1645" formatCode="0.0">
                  <c:v>2.5807072999999998</c:v>
                </c:pt>
                <c:pt idx="1646" formatCode="0.0">
                  <c:v>2.5701491999999999</c:v>
                </c:pt>
                <c:pt idx="1647" formatCode="0.0">
                  <c:v>2.5615573</c:v>
                </c:pt>
                <c:pt idx="1648" formatCode="0.0">
                  <c:v>2.5540063000000002</c:v>
                </c:pt>
                <c:pt idx="1649" formatCode="0.0">
                  <c:v>2.5446822999999998</c:v>
                </c:pt>
                <c:pt idx="1650" formatCode="0.0">
                  <c:v>2.5358939</c:v>
                </c:pt>
                <c:pt idx="1651" formatCode="0.0">
                  <c:v>2.5338061000000001</c:v>
                </c:pt>
                <c:pt idx="1652" formatCode="0.0">
                  <c:v>2.5318806</c:v>
                </c:pt>
                <c:pt idx="1653" formatCode="0.0">
                  <c:v>2.5273279999999998</c:v>
                </c:pt>
                <c:pt idx="1654" formatCode="0.0">
                  <c:v>2.5277221000000001</c:v>
                </c:pt>
                <c:pt idx="1655" formatCode="0.0">
                  <c:v>2.5300109000000002</c:v>
                </c:pt>
                <c:pt idx="1656" formatCode="0.0">
                  <c:v>2.5329815999999998</c:v>
                </c:pt>
                <c:pt idx="1657" formatCode="0.0">
                  <c:v>2.5368613999999998</c:v>
                </c:pt>
                <c:pt idx="1658" formatCode="0.0">
                  <c:v>2.5443959</c:v>
                </c:pt>
                <c:pt idx="1659" formatCode="0.0">
                  <c:v>2.5497443999999998</c:v>
                </c:pt>
                <c:pt idx="1660" formatCode="0.0">
                  <c:v>2.5521153999999999</c:v>
                </c:pt>
                <c:pt idx="1661" formatCode="0.0">
                  <c:v>2.5551686</c:v>
                </c:pt>
                <c:pt idx="1662" formatCode="0.0">
                  <c:v>2.5572422000000001</c:v>
                </c:pt>
                <c:pt idx="1663" formatCode="0.0">
                  <c:v>2.5563207000000001</c:v>
                </c:pt>
                <c:pt idx="1664" formatCode="0.0">
                  <c:v>2.5538892999999998</c:v>
                </c:pt>
                <c:pt idx="1665" formatCode="0.0">
                  <c:v>2.5508239000000001</c:v>
                </c:pt>
                <c:pt idx="1666" formatCode="0.0">
                  <c:v>2.5489817000000001</c:v>
                </c:pt>
                <c:pt idx="1667" formatCode="0.0">
                  <c:v>2.5432996999999999</c:v>
                </c:pt>
                <c:pt idx="1668" formatCode="0.0">
                  <c:v>2.5407310000000001</c:v>
                </c:pt>
                <c:pt idx="1669" formatCode="0.0">
                  <c:v>2.5383124000000001</c:v>
                </c:pt>
                <c:pt idx="1670" formatCode="0.0">
                  <c:v>2.5361874000000002</c:v>
                </c:pt>
                <c:pt idx="1671" formatCode="0.0">
                  <c:v>2.5329103000000002</c:v>
                </c:pt>
                <c:pt idx="1672" formatCode="0.0">
                  <c:v>2.5323875</c:v>
                </c:pt>
                <c:pt idx="1673" formatCode="0.0">
                  <c:v>2.5321429000000002</c:v>
                </c:pt>
                <c:pt idx="1674" formatCode="0.0">
                  <c:v>2.5291994</c:v>
                </c:pt>
                <c:pt idx="1675" formatCode="0.0">
                  <c:v>2.5272226</c:v>
                </c:pt>
                <c:pt idx="1676" formatCode="0.0">
                  <c:v>2.5271642000000001</c:v>
                </c:pt>
                <c:pt idx="1677" formatCode="0.0">
                  <c:v>2.5264063000000001</c:v>
                </c:pt>
                <c:pt idx="1678" formatCode="0.0">
                  <c:v>2.5234611</c:v>
                </c:pt>
                <c:pt idx="1679" formatCode="0.0">
                  <c:v>2.5212994000000002</c:v>
                </c:pt>
                <c:pt idx="1680" formatCode="0.0">
                  <c:v>2.5176775</c:v>
                </c:pt>
                <c:pt idx="1681" formatCode="0.0">
                  <c:v>2.5060169999999999</c:v>
                </c:pt>
                <c:pt idx="1682" formatCode="0.0">
                  <c:v>2.4945032999999999</c:v>
                </c:pt>
                <c:pt idx="1683" formatCode="0.0">
                  <c:v>2.4793097999999998</c:v>
                </c:pt>
                <c:pt idx="1684" formatCode="0.0">
                  <c:v>2.4622147000000001</c:v>
                </c:pt>
                <c:pt idx="1685" formatCode="0.0">
                  <c:v>2.4440951000000002</c:v>
                </c:pt>
                <c:pt idx="1686" formatCode="0.0">
                  <c:v>2.4268296</c:v>
                </c:pt>
                <c:pt idx="1687" formatCode="0.0">
                  <c:v>2.4047968000000002</c:v>
                </c:pt>
                <c:pt idx="1688" formatCode="0.0">
                  <c:v>2.3779713999999998</c:v>
                </c:pt>
                <c:pt idx="1689" formatCode="0.0">
                  <c:v>2.3558683</c:v>
                </c:pt>
                <c:pt idx="1690" formatCode="0.0">
                  <c:v>2.3341650999999999</c:v>
                </c:pt>
                <c:pt idx="1691" formatCode="0.0">
                  <c:v>2.3122573000000002</c:v>
                </c:pt>
                <c:pt idx="1692" formatCode="0.0">
                  <c:v>2.2906184000000001</c:v>
                </c:pt>
                <c:pt idx="1693" formatCode="0.0">
                  <c:v>2.2728820000000001</c:v>
                </c:pt>
                <c:pt idx="1694" formatCode="0.0">
                  <c:v>2.2545375999999999</c:v>
                </c:pt>
                <c:pt idx="1695" formatCode="0.0">
                  <c:v>2.2352327999999999</c:v>
                </c:pt>
                <c:pt idx="1696" formatCode="0.0">
                  <c:v>2.2177500999999999</c:v>
                </c:pt>
                <c:pt idx="1697" formatCode="0.0">
                  <c:v>2.2012510000000001</c:v>
                </c:pt>
                <c:pt idx="1698" formatCode="0.0">
                  <c:v>2.1831025999999998</c:v>
                </c:pt>
                <c:pt idx="1699" formatCode="0.0">
                  <c:v>2.1656287000000001</c:v>
                </c:pt>
                <c:pt idx="1700" formatCode="0.0">
                  <c:v>2.1493563999999998</c:v>
                </c:pt>
                <c:pt idx="1701" formatCode="0.0">
                  <c:v>2.1331061999999998</c:v>
                </c:pt>
                <c:pt idx="1702" formatCode="0.0">
                  <c:v>2.1129475000000002</c:v>
                </c:pt>
                <c:pt idx="1703" formatCode="0.0">
                  <c:v>2.0949626000000001</c:v>
                </c:pt>
                <c:pt idx="1704" formatCode="0.0">
                  <c:v>2.0788527000000001</c:v>
                </c:pt>
                <c:pt idx="1705" formatCode="0.0">
                  <c:v>2.0638187000000001</c:v>
                </c:pt>
                <c:pt idx="1706" formatCode="0.0">
                  <c:v>2.0500479</c:v>
                </c:pt>
                <c:pt idx="1707" formatCode="0.0">
                  <c:v>2.0411613000000002</c:v>
                </c:pt>
                <c:pt idx="1708" formatCode="0.0">
                  <c:v>2.0303024999999999</c:v>
                </c:pt>
                <c:pt idx="1709" formatCode="0.0">
                  <c:v>2.0175209000000001</c:v>
                </c:pt>
                <c:pt idx="1710" formatCode="0.0">
                  <c:v>2.0084309999999999</c:v>
                </c:pt>
                <c:pt idx="1711" formatCode="0.0">
                  <c:v>2.0014533999999999</c:v>
                </c:pt>
                <c:pt idx="1712" formatCode="0.0">
                  <c:v>1.9954190999999999</c:v>
                </c:pt>
                <c:pt idx="1713" formatCode="0.0">
                  <c:v>1.9927261999999999</c:v>
                </c:pt>
                <c:pt idx="1714" formatCode="0.0">
                  <c:v>1.9944633000000001</c:v>
                </c:pt>
                <c:pt idx="1715" formatCode="0.0">
                  <c:v>1.9896338</c:v>
                </c:pt>
                <c:pt idx="1716" formatCode="0.0">
                  <c:v>1.9819781000000001</c:v>
                </c:pt>
                <c:pt idx="1717" formatCode="0.0">
                  <c:v>1.9780116999999999</c:v>
                </c:pt>
                <c:pt idx="1718" formatCode="0.0">
                  <c:v>1.9740998000000001</c:v>
                </c:pt>
                <c:pt idx="1719" formatCode="0.0">
                  <c:v>1.9687744</c:v>
                </c:pt>
                <c:pt idx="1720" formatCode="0.0">
                  <c:v>1.9634391</c:v>
                </c:pt>
                <c:pt idx="1721" formatCode="0.0">
                  <c:v>1.9618751999999999</c:v>
                </c:pt>
                <c:pt idx="1722" formatCode="0.0">
                  <c:v>1.9609194000000001</c:v>
                </c:pt>
                <c:pt idx="1723" formatCode="0.0">
                  <c:v>1.9552689000000001</c:v>
                </c:pt>
                <c:pt idx="1724" formatCode="0.0">
                  <c:v>1.9519291999999999</c:v>
                </c:pt>
                <c:pt idx="1725" formatCode="0.0">
                  <c:v>1.9485956</c:v>
                </c:pt>
                <c:pt idx="1726" formatCode="0.0">
                  <c:v>1.9453199000000001</c:v>
                </c:pt>
                <c:pt idx="1727" formatCode="0.0">
                  <c:v>1.9413265</c:v>
                </c:pt>
                <c:pt idx="1728" formatCode="0.0">
                  <c:v>1.9421543999999999</c:v>
                </c:pt>
                <c:pt idx="1729" formatCode="0.0">
                  <c:v>1.939775</c:v>
                </c:pt>
                <c:pt idx="1730" formatCode="0.0">
                  <c:v>1.9347695</c:v>
                </c:pt>
                <c:pt idx="1731" formatCode="0.0">
                  <c:v>1.9328917000000001</c:v>
                </c:pt>
                <c:pt idx="1732" formatCode="0.0">
                  <c:v>1.9317122</c:v>
                </c:pt>
                <c:pt idx="1733" formatCode="0.0">
                  <c:v>1.9288368</c:v>
                </c:pt>
                <c:pt idx="1734" formatCode="0.0">
                  <c:v>1.9247050999999999</c:v>
                </c:pt>
                <c:pt idx="1735" formatCode="0.0">
                  <c:v>1.922085</c:v>
                </c:pt>
                <c:pt idx="1736" formatCode="0.0">
                  <c:v>1.9182022000000001</c:v>
                </c:pt>
                <c:pt idx="1737" formatCode="0.0">
                  <c:v>1.9095922999999999</c:v>
                </c:pt>
                <c:pt idx="1738" formatCode="0.0">
                  <c:v>1.9050434999999999</c:v>
                </c:pt>
                <c:pt idx="1739" formatCode="0.0">
                  <c:v>1.9008092999999999</c:v>
                </c:pt>
                <c:pt idx="1740" formatCode="0.0">
                  <c:v>1.894636</c:v>
                </c:pt>
                <c:pt idx="1741" formatCode="0.0">
                  <c:v>1.8908502</c:v>
                </c:pt>
                <c:pt idx="1742" formatCode="0.0">
                  <c:v>1.8899261000000001</c:v>
                </c:pt>
                <c:pt idx="1743" formatCode="0.0">
                  <c:v>1.8888412999999999</c:v>
                </c:pt>
                <c:pt idx="1744" formatCode="0.0">
                  <c:v>1.88381</c:v>
                </c:pt>
                <c:pt idx="1745" formatCode="0.0">
                  <c:v>1.8875531999999999</c:v>
                </c:pt>
                <c:pt idx="1746" formatCode="0.0">
                  <c:v>1.8923302</c:v>
                </c:pt>
                <c:pt idx="1747" formatCode="0.0">
                  <c:v>1.8981606</c:v>
                </c:pt>
                <c:pt idx="1748" formatCode="0.0">
                  <c:v>1.9031107</c:v>
                </c:pt>
                <c:pt idx="1749" formatCode="0.0">
                  <c:v>1.9123645</c:v>
                </c:pt>
                <c:pt idx="1750" formatCode="0.0">
                  <c:v>1.9210566</c:v>
                </c:pt>
                <c:pt idx="1751" formatCode="0.0">
                  <c:v>1.9254754000000001</c:v>
                </c:pt>
                <c:pt idx="1752" formatCode="0.0">
                  <c:v>1.9279151999999999</c:v>
                </c:pt>
                <c:pt idx="1753" formatCode="0.0">
                  <c:v>1.9325053999999999</c:v>
                </c:pt>
                <c:pt idx="1754" formatCode="0.0">
                  <c:v>1.936949</c:v>
                </c:pt>
                <c:pt idx="1755" formatCode="0.0">
                  <c:v>1.9412687</c:v>
                </c:pt>
                <c:pt idx="1756" formatCode="0.0">
                  <c:v>1.9464028</c:v>
                </c:pt>
                <c:pt idx="1757" formatCode="0.0">
                  <c:v>1.9525459000000001</c:v>
                </c:pt>
                <c:pt idx="1758" formatCode="0.0">
                  <c:v>1.9548668</c:v>
                </c:pt>
                <c:pt idx="1759" formatCode="0.0">
                  <c:v>1.961382</c:v>
                </c:pt>
                <c:pt idx="1760" formatCode="0.0">
                  <c:v>1.9703469</c:v>
                </c:pt>
                <c:pt idx="1761" formatCode="0.0">
                  <c:v>1.9785851999999999</c:v>
                </c:pt>
                <c:pt idx="1762" formatCode="0.0">
                  <c:v>1.9870585000000001</c:v>
                </c:pt>
                <c:pt idx="1763" formatCode="0.0">
                  <c:v>1.9993141999999999</c:v>
                </c:pt>
                <c:pt idx="1764" formatCode="0.0">
                  <c:v>2.0126305000000002</c:v>
                </c:pt>
                <c:pt idx="1765" formatCode="0.0">
                  <c:v>2.0242414000000002</c:v>
                </c:pt>
                <c:pt idx="1766" formatCode="0.0">
                  <c:v>2.0394974000000001</c:v>
                </c:pt>
                <c:pt idx="1767" formatCode="0.0">
                  <c:v>2.0559576000000002</c:v>
                </c:pt>
                <c:pt idx="1768" formatCode="0.0">
                  <c:v>2.0721612</c:v>
                </c:pt>
                <c:pt idx="1769" formatCode="0.0">
                  <c:v>2.0888863</c:v>
                </c:pt>
                <c:pt idx="1770" formatCode="0.0">
                  <c:v>2.1072397</c:v>
                </c:pt>
                <c:pt idx="1771" formatCode="0.0">
                  <c:v>2.1213844000000002</c:v>
                </c:pt>
                <c:pt idx="1772" formatCode="0.0">
                  <c:v>2.1330011</c:v>
                </c:pt>
                <c:pt idx="1773" formatCode="0.0">
                  <c:v>2.1457937</c:v>
                </c:pt>
                <c:pt idx="1774" formatCode="0.0">
                  <c:v>2.1555157</c:v>
                </c:pt>
                <c:pt idx="1775" formatCode="0.0">
                  <c:v>2.1661627000000001</c:v>
                </c:pt>
                <c:pt idx="1776" formatCode="0.0">
                  <c:v>2.1761385999999998</c:v>
                </c:pt>
                <c:pt idx="1777" formatCode="0.0">
                  <c:v>2.1885178000000001</c:v>
                </c:pt>
                <c:pt idx="1778" formatCode="0.0">
                  <c:v>2.2034729</c:v>
                </c:pt>
                <c:pt idx="1779" formatCode="0.0">
                  <c:v>2.2131509999999999</c:v>
                </c:pt>
                <c:pt idx="1780" formatCode="0.0">
                  <c:v>2.224869</c:v>
                </c:pt>
                <c:pt idx="1781" formatCode="0.0">
                  <c:v>2.2380198999999998</c:v>
                </c:pt>
                <c:pt idx="1782" formatCode="0.0">
                  <c:v>2.2530060000000001</c:v>
                </c:pt>
                <c:pt idx="1783" formatCode="0.0">
                  <c:v>2.2677364</c:v>
                </c:pt>
                <c:pt idx="1784" formatCode="0.0">
                  <c:v>2.2827280000000001</c:v>
                </c:pt>
                <c:pt idx="1785" formatCode="0.0">
                  <c:v>2.2984469000000001</c:v>
                </c:pt>
                <c:pt idx="1786" formatCode="0.0">
                  <c:v>2.3131895</c:v>
                </c:pt>
                <c:pt idx="1787" formatCode="0.0">
                  <c:v>2.3257089</c:v>
                </c:pt>
                <c:pt idx="1788" formatCode="0.0">
                  <c:v>2.3390545999999999</c:v>
                </c:pt>
                <c:pt idx="1789" formatCode="0.0">
                  <c:v>2.3535354000000002</c:v>
                </c:pt>
                <c:pt idx="1790" formatCode="0.0">
                  <c:v>2.3659908999999999</c:v>
                </c:pt>
                <c:pt idx="1791" formatCode="0.0">
                  <c:v>2.3793144000000002</c:v>
                </c:pt>
                <c:pt idx="1792" formatCode="0.0">
                  <c:v>2.3927667000000001</c:v>
                </c:pt>
                <c:pt idx="1793" formatCode="0.0">
                  <c:v>2.4038894000000002</c:v>
                </c:pt>
                <c:pt idx="1794" formatCode="0.0">
                  <c:v>2.4174783</c:v>
                </c:pt>
                <c:pt idx="1795" formatCode="0.0">
                  <c:v>2.4291165000000001</c:v>
                </c:pt>
                <c:pt idx="1796" formatCode="0.0">
                  <c:v>2.4388046000000001</c:v>
                </c:pt>
                <c:pt idx="1797" formatCode="0.0">
                  <c:v>2.4481980999999999</c:v>
                </c:pt>
                <c:pt idx="1798" formatCode="0.0">
                  <c:v>2.4581015000000002</c:v>
                </c:pt>
                <c:pt idx="1799" formatCode="0.0">
                  <c:v>2.4654927</c:v>
                </c:pt>
                <c:pt idx="1800" formatCode="0.0">
                  <c:v>2.4705439</c:v>
                </c:pt>
                <c:pt idx="1801" formatCode="0.0">
                  <c:v>2.4799924</c:v>
                </c:pt>
                <c:pt idx="1802" formatCode="0.0">
                  <c:v>2.4887679</c:v>
                </c:pt>
                <c:pt idx="1803" formatCode="0.0">
                  <c:v>2.4949183000000001</c:v>
                </c:pt>
                <c:pt idx="1804" formatCode="0.0">
                  <c:v>2.5073729</c:v>
                </c:pt>
                <c:pt idx="1805" formatCode="0.0">
                  <c:v>2.5197932999999999</c:v>
                </c:pt>
                <c:pt idx="1806" formatCode="0.0">
                  <c:v>2.5336951999999999</c:v>
                </c:pt>
                <c:pt idx="1807" formatCode="0.0">
                  <c:v>2.5446327000000002</c:v>
                </c:pt>
                <c:pt idx="1808" formatCode="0.0">
                  <c:v>2.5554158999999999</c:v>
                </c:pt>
                <c:pt idx="1809" formatCode="0.0">
                  <c:v>2.5650761000000002</c:v>
                </c:pt>
                <c:pt idx="1810" formatCode="0.0">
                  <c:v>2.5722217999999999</c:v>
                </c:pt>
                <c:pt idx="1811" formatCode="0.0">
                  <c:v>2.5814330999999999</c:v>
                </c:pt>
                <c:pt idx="1812" formatCode="0.0">
                  <c:v>2.594265</c:v>
                </c:pt>
                <c:pt idx="1813" formatCode="0.0">
                  <c:v>2.6049888000000001</c:v>
                </c:pt>
                <c:pt idx="1814" formatCode="0.0">
                  <c:v>2.6136441000000001</c:v>
                </c:pt>
                <c:pt idx="1815" formatCode="0.0">
                  <c:v>2.6239264000000002</c:v>
                </c:pt>
                <c:pt idx="1816" formatCode="0.0">
                  <c:v>2.6348243</c:v>
                </c:pt>
                <c:pt idx="1817" formatCode="0.0">
                  <c:v>2.6485998999999998</c:v>
                </c:pt>
                <c:pt idx="1818" formatCode="0.0">
                  <c:v>2.6589323999999999</c:v>
                </c:pt>
                <c:pt idx="1819" formatCode="0.0">
                  <c:v>2.6686277</c:v>
                </c:pt>
                <c:pt idx="1820" formatCode="0.0">
                  <c:v>2.6762114000000001</c:v>
                </c:pt>
                <c:pt idx="1821" formatCode="0.0">
                  <c:v>2.6820694999999999</c:v>
                </c:pt>
                <c:pt idx="1822" formatCode="0.0">
                  <c:v>2.6897525999999998</c:v>
                </c:pt>
                <c:pt idx="1823" formatCode="0.0">
                  <c:v>2.6964812</c:v>
                </c:pt>
                <c:pt idx="1824" formatCode="0.0">
                  <c:v>2.6998014000000001</c:v>
                </c:pt>
                <c:pt idx="1825" formatCode="0.0">
                  <c:v>2.7061019000000002</c:v>
                </c:pt>
                <c:pt idx="1826" formatCode="0.0">
                  <c:v>2.7196883999999999</c:v>
                </c:pt>
                <c:pt idx="1827" formatCode="0.0">
                  <c:v>2.7274942000000002</c:v>
                </c:pt>
                <c:pt idx="1828" formatCode="0.0">
                  <c:v>2.7327428</c:v>
                </c:pt>
                <c:pt idx="1829" formatCode="0.0">
                  <c:v>2.7410991</c:v>
                </c:pt>
                <c:pt idx="1830" formatCode="0.0">
                  <c:v>2.7503693</c:v>
                </c:pt>
                <c:pt idx="1831" formatCode="0.0">
                  <c:v>2.7577862999999998</c:v>
                </c:pt>
                <c:pt idx="1832" formatCode="0.0">
                  <c:v>2.7669608999999999</c:v>
                </c:pt>
                <c:pt idx="1833" formatCode="0.0">
                  <c:v>2.7796566</c:v>
                </c:pt>
                <c:pt idx="1834" formatCode="0.0">
                  <c:v>2.7862586999999999</c:v>
                </c:pt>
                <c:pt idx="1835" formatCode="0.0">
                  <c:v>2.7893541000000002</c:v>
                </c:pt>
                <c:pt idx="1836" formatCode="0.0">
                  <c:v>2.7931647000000002</c:v>
                </c:pt>
                <c:pt idx="1837" formatCode="0.0">
                  <c:v>2.7969748999999999</c:v>
                </c:pt>
                <c:pt idx="1838" formatCode="0.0">
                  <c:v>2.8007759999999999</c:v>
                </c:pt>
                <c:pt idx="1839" formatCode="0.0">
                  <c:v>2.8042166000000002</c:v>
                </c:pt>
                <c:pt idx="1840" formatCode="0.0">
                  <c:v>2.8097276999999998</c:v>
                </c:pt>
                <c:pt idx="1841" formatCode="0.0">
                  <c:v>2.8119421</c:v>
                </c:pt>
                <c:pt idx="1842" formatCode="0.0">
                  <c:v>2.8102027999999999</c:v>
                </c:pt>
                <c:pt idx="1843" formatCode="0.0">
                  <c:v>2.8105940999999999</c:v>
                </c:pt>
                <c:pt idx="1844" formatCode="0.0">
                  <c:v>2.8108881000000001</c:v>
                </c:pt>
                <c:pt idx="1845" formatCode="0.0">
                  <c:v>2.8087841999999998</c:v>
                </c:pt>
                <c:pt idx="1846" formatCode="0.0">
                  <c:v>2.8048449</c:v>
                </c:pt>
                <c:pt idx="1847" formatCode="0.0">
                  <c:v>2.7981615</c:v>
                </c:pt>
                <c:pt idx="1848" formatCode="0.0">
                  <c:v>2.7939582000000001</c:v>
                </c:pt>
                <c:pt idx="1849" formatCode="0.0">
                  <c:v>2.7890689000000002</c:v>
                </c:pt>
                <c:pt idx="1850" formatCode="0.0">
                  <c:v>2.7899961000000002</c:v>
                </c:pt>
                <c:pt idx="1851" formatCode="0.0">
                  <c:v>2.7894800000000002</c:v>
                </c:pt>
                <c:pt idx="1852" formatCode="0.0">
                  <c:v>2.7871220000000001</c:v>
                </c:pt>
                <c:pt idx="1853" formatCode="0.0">
                  <c:v>2.7838280000000002</c:v>
                </c:pt>
                <c:pt idx="1854" formatCode="0.0">
                  <c:v>2.7820649</c:v>
                </c:pt>
                <c:pt idx="1855" formatCode="0.0">
                  <c:v>2.7733774000000002</c:v>
                </c:pt>
                <c:pt idx="1856" formatCode="0.0">
                  <c:v>2.7554736000000002</c:v>
                </c:pt>
                <c:pt idx="1857" formatCode="0.0">
                  <c:v>2.7423283999999999</c:v>
                </c:pt>
                <c:pt idx="1858" formatCode="0.0">
                  <c:v>2.7277247999999998</c:v>
                </c:pt>
                <c:pt idx="1859" formatCode="0.0">
                  <c:v>2.7134836</c:v>
                </c:pt>
                <c:pt idx="1860" formatCode="0.0">
                  <c:v>2.6979942000000001</c:v>
                </c:pt>
                <c:pt idx="1861" formatCode="0.0">
                  <c:v>2.6826031000000001</c:v>
                </c:pt>
                <c:pt idx="1862" formatCode="0.0">
                  <c:v>2.6630340000000001</c:v>
                </c:pt>
                <c:pt idx="1863" formatCode="0.0">
                  <c:v>2.6405196000000002</c:v>
                </c:pt>
                <c:pt idx="1864" formatCode="0.0">
                  <c:v>2.6205468000000001</c:v>
                </c:pt>
                <c:pt idx="1865" formatCode="0.0">
                  <c:v>2.6010556</c:v>
                </c:pt>
                <c:pt idx="1866" formatCode="0.0">
                  <c:v>2.5806949000000001</c:v>
                </c:pt>
                <c:pt idx="1867" formatCode="0.0">
                  <c:v>2.5615065000000001</c:v>
                </c:pt>
                <c:pt idx="1868" formatCode="0.0">
                  <c:v>2.5451025999999999</c:v>
                </c:pt>
                <c:pt idx="1869" formatCode="0.0">
                  <c:v>2.5268106000000001</c:v>
                </c:pt>
                <c:pt idx="1870" formatCode="0.0">
                  <c:v>2.5082159000000002</c:v>
                </c:pt>
                <c:pt idx="1871" formatCode="0.0">
                  <c:v>2.4898031</c:v>
                </c:pt>
                <c:pt idx="1872" formatCode="0.0">
                  <c:v>2.4722984000000001</c:v>
                </c:pt>
                <c:pt idx="1873" formatCode="0.0">
                  <c:v>2.4548193999999999</c:v>
                </c:pt>
                <c:pt idx="1874" formatCode="0.0">
                  <c:v>2.4345230999999998</c:v>
                </c:pt>
                <c:pt idx="1875" formatCode="0.0">
                  <c:v>2.4158040999999999</c:v>
                </c:pt>
                <c:pt idx="1876" formatCode="0.0">
                  <c:v>2.3969471000000002</c:v>
                </c:pt>
                <c:pt idx="1877" formatCode="0.0">
                  <c:v>2.3805892000000002</c:v>
                </c:pt>
                <c:pt idx="1878" formatCode="0.0">
                  <c:v>2.3634069000000002</c:v>
                </c:pt>
                <c:pt idx="1879" formatCode="0.0">
                  <c:v>2.3445209999999999</c:v>
                </c:pt>
                <c:pt idx="1880" formatCode="0.0">
                  <c:v>2.3230884000000001</c:v>
                </c:pt>
                <c:pt idx="1881" formatCode="0.0">
                  <c:v>2.3035157000000002</c:v>
                </c:pt>
                <c:pt idx="1882" formatCode="0.0">
                  <c:v>2.2877486</c:v>
                </c:pt>
                <c:pt idx="1883" formatCode="0.0">
                  <c:v>2.2711712999999998</c:v>
                </c:pt>
                <c:pt idx="1884" formatCode="0.0">
                  <c:v>2.2546358</c:v>
                </c:pt>
                <c:pt idx="1885" formatCode="0.0">
                  <c:v>2.2433515000000002</c:v>
                </c:pt>
                <c:pt idx="1886" formatCode="0.0">
                  <c:v>2.2337262999999998</c:v>
                </c:pt>
                <c:pt idx="1887" formatCode="0.0">
                  <c:v>2.2247853000000002</c:v>
                </c:pt>
                <c:pt idx="1888" formatCode="0.0">
                  <c:v>2.2177768000000002</c:v>
                </c:pt>
                <c:pt idx="1889" formatCode="0.0">
                  <c:v>2.211627</c:v>
                </c:pt>
                <c:pt idx="1890" formatCode="0.0">
                  <c:v>2.2074158000000002</c:v>
                </c:pt>
                <c:pt idx="1891" formatCode="0.0">
                  <c:v>2.2029738000000001</c:v>
                </c:pt>
                <c:pt idx="1892" formatCode="0.0">
                  <c:v>2.2020662</c:v>
                </c:pt>
                <c:pt idx="1893" formatCode="0.0">
                  <c:v>2.2018396999999998</c:v>
                </c:pt>
                <c:pt idx="1894" formatCode="0.0">
                  <c:v>2.2017479</c:v>
                </c:pt>
                <c:pt idx="1895" formatCode="0.0">
                  <c:v>2.2024758000000002</c:v>
                </c:pt>
                <c:pt idx="1896" formatCode="0.0">
                  <c:v>2.2045259000000001</c:v>
                </c:pt>
                <c:pt idx="1897" formatCode="0.0">
                  <c:v>2.2038821999999998</c:v>
                </c:pt>
                <c:pt idx="1898" formatCode="0.0">
                  <c:v>2.2000972999999999</c:v>
                </c:pt>
                <c:pt idx="1899" formatCode="0.0">
                  <c:v>2.2018859000000002</c:v>
                </c:pt>
                <c:pt idx="1900" formatCode="0.0">
                  <c:v>2.2026286000000002</c:v>
                </c:pt>
                <c:pt idx="1901" formatCode="0.0">
                  <c:v>2.2042077</c:v>
                </c:pt>
                <c:pt idx="1902" formatCode="0.0">
                  <c:v>2.2057096999999999</c:v>
                </c:pt>
                <c:pt idx="1903" formatCode="0.0">
                  <c:v>2.2082326000000001</c:v>
                </c:pt>
                <c:pt idx="1904" formatCode="0.0">
                  <c:v>2.2135627000000002</c:v>
                </c:pt>
                <c:pt idx="1905" formatCode="0.0">
                  <c:v>2.2160907000000001</c:v>
                </c:pt>
                <c:pt idx="1906" formatCode="0.0">
                  <c:v>2.2203249999999999</c:v>
                </c:pt>
                <c:pt idx="1907" formatCode="0.0">
                  <c:v>2.225841</c:v>
                </c:pt>
                <c:pt idx="1908" formatCode="0.0">
                  <c:v>2.2333229000000001</c:v>
                </c:pt>
                <c:pt idx="1909" formatCode="0.0">
                  <c:v>2.2417959999999999</c:v>
                </c:pt>
                <c:pt idx="1910" formatCode="0.0">
                  <c:v>2.2510343000000002</c:v>
                </c:pt>
                <c:pt idx="1911" formatCode="0.0">
                  <c:v>2.2593996999999999</c:v>
                </c:pt>
                <c:pt idx="1912" formatCode="0.0">
                  <c:v>2.2654779</c:v>
                </c:pt>
                <c:pt idx="1913" formatCode="0.0">
                  <c:v>2.2742347999999999</c:v>
                </c:pt>
                <c:pt idx="1914" formatCode="0.0">
                  <c:v>2.2821109000000002</c:v>
                </c:pt>
                <c:pt idx="1915" formatCode="0.0">
                  <c:v>2.2906621</c:v>
                </c:pt>
                <c:pt idx="1916" formatCode="0.0">
                  <c:v>2.2984214000000001</c:v>
                </c:pt>
                <c:pt idx="1917" formatCode="0.0">
                  <c:v>2.3081813000000002</c:v>
                </c:pt>
                <c:pt idx="1918" formatCode="0.0">
                  <c:v>2.3129808999999999</c:v>
                </c:pt>
                <c:pt idx="1919" formatCode="0.0">
                  <c:v>2.3153594000000002</c:v>
                </c:pt>
                <c:pt idx="1920" formatCode="0.0">
                  <c:v>2.3148314999999999</c:v>
                </c:pt>
                <c:pt idx="1921" formatCode="0.0">
                  <c:v>2.313885</c:v>
                </c:pt>
                <c:pt idx="1922" formatCode="0.0">
                  <c:v>2.3127084</c:v>
                </c:pt>
                <c:pt idx="1923" formatCode="0.0">
                  <c:v>2.3120546000000002</c:v>
                </c:pt>
                <c:pt idx="1924" formatCode="0.0">
                  <c:v>2.3147859999999998</c:v>
                </c:pt>
                <c:pt idx="1925" formatCode="0.0">
                  <c:v>2.3208199</c:v>
                </c:pt>
                <c:pt idx="1926" formatCode="0.0">
                  <c:v>2.3266155999999998</c:v>
                </c:pt>
                <c:pt idx="1927" formatCode="0.0">
                  <c:v>2.3355665000000001</c:v>
                </c:pt>
                <c:pt idx="1928" formatCode="0.0">
                  <c:v>2.3456410999999999</c:v>
                </c:pt>
                <c:pt idx="1929" formatCode="0.0">
                  <c:v>2.3552856000000002</c:v>
                </c:pt>
                <c:pt idx="1930" formatCode="0.0">
                  <c:v>2.3636626999999999</c:v>
                </c:pt>
                <c:pt idx="1931" formatCode="0.0">
                  <c:v>2.3723011000000001</c:v>
                </c:pt>
                <c:pt idx="1932" formatCode="0.0">
                  <c:v>2.3783957999999998</c:v>
                </c:pt>
                <c:pt idx="1933" formatCode="0.0">
                  <c:v>2.3837163000000001</c:v>
                </c:pt>
                <c:pt idx="1934" formatCode="0.0">
                  <c:v>2.3909600000000002</c:v>
                </c:pt>
                <c:pt idx="1935" formatCode="0.0">
                  <c:v>2.399457</c:v>
                </c:pt>
                <c:pt idx="1936" formatCode="0.0">
                  <c:v>2.4081318</c:v>
                </c:pt>
                <c:pt idx="1937" formatCode="0.0">
                  <c:v>2.4156656000000001</c:v>
                </c:pt>
                <c:pt idx="1938" formatCode="0.0">
                  <c:v>2.4213665</c:v>
                </c:pt>
                <c:pt idx="1939" formatCode="0.0">
                  <c:v>2.4266964999999998</c:v>
                </c:pt>
                <c:pt idx="1940" formatCode="0.0">
                  <c:v>2.4318683000000001</c:v>
                </c:pt>
                <c:pt idx="1941" formatCode="0.0">
                  <c:v>2.4383731000000002</c:v>
                </c:pt>
                <c:pt idx="1942" formatCode="0.0">
                  <c:v>2.4445147999999999</c:v>
                </c:pt>
                <c:pt idx="1943" formatCode="0.0">
                  <c:v>2.4498978</c:v>
                </c:pt>
                <c:pt idx="1944" formatCode="0.0">
                  <c:v>2.4546768999999999</c:v>
                </c:pt>
                <c:pt idx="1945" formatCode="0.0">
                  <c:v>2.4604591999999998</c:v>
                </c:pt>
                <c:pt idx="1946" formatCode="0.0">
                  <c:v>2.4672716000000001</c:v>
                </c:pt>
                <c:pt idx="1947" formatCode="0.0">
                  <c:v>2.4705767999999999</c:v>
                </c:pt>
                <c:pt idx="1948" formatCode="0.0">
                  <c:v>2.4800111999999999</c:v>
                </c:pt>
                <c:pt idx="1949" formatCode="0.0">
                  <c:v>2.4907289000000001</c:v>
                </c:pt>
                <c:pt idx="1950" formatCode="0.0">
                  <c:v>2.5048685000000002</c:v>
                </c:pt>
                <c:pt idx="1951" formatCode="0.0">
                  <c:v>2.519444</c:v>
                </c:pt>
                <c:pt idx="1952" formatCode="0.0">
                  <c:v>2.5338755000000002</c:v>
                </c:pt>
                <c:pt idx="1953" formatCode="0.0">
                  <c:v>2.5451138000000002</c:v>
                </c:pt>
                <c:pt idx="1954" formatCode="0.0">
                  <c:v>2.5523297999999999</c:v>
                </c:pt>
                <c:pt idx="1955" formatCode="0.0">
                  <c:v>2.5559745</c:v>
                </c:pt>
                <c:pt idx="1956" formatCode="0.0">
                  <c:v>2.5569525</c:v>
                </c:pt>
                <c:pt idx="1957" formatCode="0.0">
                  <c:v>2.555577</c:v>
                </c:pt>
                <c:pt idx="1958" formatCode="0.0">
                  <c:v>2.5519957999999998</c:v>
                </c:pt>
                <c:pt idx="1959" formatCode="0.0">
                  <c:v>2.5489782999999999</c:v>
                </c:pt>
                <c:pt idx="1960" formatCode="0.0">
                  <c:v>2.5438513999999999</c:v>
                </c:pt>
                <c:pt idx="1961" formatCode="0.0">
                  <c:v>2.5380682999999999</c:v>
                </c:pt>
                <c:pt idx="1962" formatCode="0.0">
                  <c:v>2.5346687000000001</c:v>
                </c:pt>
                <c:pt idx="1963" formatCode="0.0">
                  <c:v>2.5299485000000002</c:v>
                </c:pt>
                <c:pt idx="1964" formatCode="0.0">
                  <c:v>2.5226803000000002</c:v>
                </c:pt>
                <c:pt idx="1965" formatCode="0.0">
                  <c:v>2.5152321</c:v>
                </c:pt>
                <c:pt idx="1966" formatCode="0.0">
                  <c:v>2.5079501</c:v>
                </c:pt>
                <c:pt idx="1967" formatCode="0.0">
                  <c:v>2.4978620999999999</c:v>
                </c:pt>
                <c:pt idx="1968" formatCode="0.0">
                  <c:v>2.4879432000000001</c:v>
                </c:pt>
                <c:pt idx="1969" formatCode="0.0">
                  <c:v>2.4778183</c:v>
                </c:pt>
                <c:pt idx="1970" formatCode="0.0">
                  <c:v>2.4691575000000001</c:v>
                </c:pt>
                <c:pt idx="1971" formatCode="0.0">
                  <c:v>2.4600936999999998</c:v>
                </c:pt>
                <c:pt idx="1972" formatCode="0.0">
                  <c:v>2.4510383999999998</c:v>
                </c:pt>
                <c:pt idx="1973" formatCode="0.0">
                  <c:v>2.4419293</c:v>
                </c:pt>
                <c:pt idx="1974" formatCode="0.0">
                  <c:v>2.4310830000000001</c:v>
                </c:pt>
                <c:pt idx="1975" formatCode="0.0">
                  <c:v>2.4179780000000002</c:v>
                </c:pt>
                <c:pt idx="1976" formatCode="0.0">
                  <c:v>2.4052514999999999</c:v>
                </c:pt>
                <c:pt idx="1977" formatCode="0.0">
                  <c:v>2.3943181</c:v>
                </c:pt>
                <c:pt idx="1978" formatCode="0.0">
                  <c:v>2.3849149000000001</c:v>
                </c:pt>
                <c:pt idx="1979" formatCode="0.0">
                  <c:v>2.3747034</c:v>
                </c:pt>
                <c:pt idx="1980" formatCode="0.0">
                  <c:v>2.3648042999999999</c:v>
                </c:pt>
                <c:pt idx="1981" formatCode="0.0">
                  <c:v>2.3541789</c:v>
                </c:pt>
                <c:pt idx="1982" formatCode="0.0">
                  <c:v>2.3440827999999998</c:v>
                </c:pt>
                <c:pt idx="1983" formatCode="0.0">
                  <c:v>2.3378958999999999</c:v>
                </c:pt>
                <c:pt idx="1984" formatCode="0.0">
                  <c:v>2.3314724</c:v>
                </c:pt>
                <c:pt idx="1985" formatCode="0.0">
                  <c:v>2.3244796000000001</c:v>
                </c:pt>
                <c:pt idx="1986" formatCode="0.0">
                  <c:v>2.3199738999999999</c:v>
                </c:pt>
                <c:pt idx="1987" formatCode="0.0">
                  <c:v>2.3196976</c:v>
                </c:pt>
                <c:pt idx="1988" formatCode="0.0">
                  <c:v>2.3173357999999999</c:v>
                </c:pt>
                <c:pt idx="1989" formatCode="0.0">
                  <c:v>2.3140744999999998</c:v>
                </c:pt>
                <c:pt idx="1990" formatCode="0.0">
                  <c:v>2.3154449000000001</c:v>
                </c:pt>
                <c:pt idx="1991" formatCode="0.0">
                  <c:v>2.3171935000000001</c:v>
                </c:pt>
                <c:pt idx="1992" formatCode="0.0">
                  <c:v>2.3191864</c:v>
                </c:pt>
                <c:pt idx="1993" formatCode="0.0">
                  <c:v>2.3223915000000002</c:v>
                </c:pt>
                <c:pt idx="1994" formatCode="0.0">
                  <c:v>2.3272536000000001</c:v>
                </c:pt>
                <c:pt idx="1995" formatCode="0.0">
                  <c:v>2.3310764000000002</c:v>
                </c:pt>
                <c:pt idx="1996" formatCode="0.0">
                  <c:v>2.3350396</c:v>
                </c:pt>
                <c:pt idx="1997" formatCode="0.0">
                  <c:v>2.3425631999999998</c:v>
                </c:pt>
                <c:pt idx="1998" formatCode="0.0">
                  <c:v>2.3484305999999999</c:v>
                </c:pt>
                <c:pt idx="1999" formatCode="0.0">
                  <c:v>2.3550936999999998</c:v>
                </c:pt>
                <c:pt idx="2000" formatCode="0.0">
                  <c:v>2.3587712999999999</c:v>
                </c:pt>
                <c:pt idx="2001" formatCode="0.0">
                  <c:v>2.3655461999999998</c:v>
                </c:pt>
                <c:pt idx="2002" formatCode="0.0">
                  <c:v>2.3716629</c:v>
                </c:pt>
                <c:pt idx="2003" formatCode="0.0">
                  <c:v>2.3784079999999999</c:v>
                </c:pt>
                <c:pt idx="2004" formatCode="0.0">
                  <c:v>2.3889315</c:v>
                </c:pt>
                <c:pt idx="2005" formatCode="0.0">
                  <c:v>2.4001646000000001</c:v>
                </c:pt>
                <c:pt idx="2006" formatCode="0.0">
                  <c:v>2.4116494999999998</c:v>
                </c:pt>
                <c:pt idx="2007" formatCode="0.0">
                  <c:v>2.4237424999999999</c:v>
                </c:pt>
                <c:pt idx="2008" formatCode="0.0">
                  <c:v>2.4353482999999998</c:v>
                </c:pt>
                <c:pt idx="2009" formatCode="0.0">
                  <c:v>2.4461984999999999</c:v>
                </c:pt>
                <c:pt idx="2010" formatCode="0.0">
                  <c:v>2.4562666000000002</c:v>
                </c:pt>
                <c:pt idx="2011" formatCode="0.0">
                  <c:v>2.4673178</c:v>
                </c:pt>
                <c:pt idx="2012" formatCode="0.0">
                  <c:v>2.4770286000000001</c:v>
                </c:pt>
                <c:pt idx="2013" formatCode="0.0">
                  <c:v>2.4844837000000002</c:v>
                </c:pt>
                <c:pt idx="2014" formatCode="0.0">
                  <c:v>2.4922531000000001</c:v>
                </c:pt>
                <c:pt idx="2015" formatCode="0.0">
                  <c:v>2.5013937999999998</c:v>
                </c:pt>
                <c:pt idx="2016" formatCode="0.0">
                  <c:v>2.5049850999999999</c:v>
                </c:pt>
                <c:pt idx="2017" formatCode="0.0">
                  <c:v>2.5036749999999999</c:v>
                </c:pt>
                <c:pt idx="2018" formatCode="0.0">
                  <c:v>2.5044544000000002</c:v>
                </c:pt>
                <c:pt idx="2019" formatCode="0.0">
                  <c:v>2.5034637000000002</c:v>
                </c:pt>
                <c:pt idx="2020" formatCode="0.0">
                  <c:v>2.5001959999999999</c:v>
                </c:pt>
                <c:pt idx="2021" formatCode="0.0">
                  <c:v>2.4947853000000002</c:v>
                </c:pt>
                <c:pt idx="2022" formatCode="0.0">
                  <c:v>2.4892223000000002</c:v>
                </c:pt>
                <c:pt idx="2023" formatCode="0.0">
                  <c:v>2.4803228000000002</c:v>
                </c:pt>
                <c:pt idx="2024" formatCode="0.0">
                  <c:v>2.4703569000000001</c:v>
                </c:pt>
                <c:pt idx="2025" formatCode="0.0">
                  <c:v>2.4616672999999998</c:v>
                </c:pt>
                <c:pt idx="2026" formatCode="0.0">
                  <c:v>2.4513316000000001</c:v>
                </c:pt>
                <c:pt idx="2027" formatCode="0.0">
                  <c:v>2.4406249999999998</c:v>
                </c:pt>
                <c:pt idx="2028" formatCode="0.0">
                  <c:v>2.4328077000000001</c:v>
                </c:pt>
                <c:pt idx="2029" formatCode="0.0">
                  <c:v>2.4247209999999999</c:v>
                </c:pt>
                <c:pt idx="2030" formatCode="0.0">
                  <c:v>2.4168577</c:v>
                </c:pt>
                <c:pt idx="2031" formatCode="0.0">
                  <c:v>2.4039101999999999</c:v>
                </c:pt>
                <c:pt idx="2032" formatCode="0.0">
                  <c:v>2.3918948000000002</c:v>
                </c:pt>
                <c:pt idx="2033" formatCode="0.0">
                  <c:v>2.3782876000000002</c:v>
                </c:pt>
                <c:pt idx="2034" formatCode="0.0">
                  <c:v>2.3638021999999999</c:v>
                </c:pt>
                <c:pt idx="2035" formatCode="0.0">
                  <c:v>2.3485187999999999</c:v>
                </c:pt>
                <c:pt idx="2036" formatCode="0.0">
                  <c:v>2.3323607000000002</c:v>
                </c:pt>
                <c:pt idx="2037" formatCode="0.0">
                  <c:v>2.3145281999999998</c:v>
                </c:pt>
                <c:pt idx="2038" formatCode="0.0">
                  <c:v>2.2958921999999999</c:v>
                </c:pt>
                <c:pt idx="2039" formatCode="0.0">
                  <c:v>2.2793193</c:v>
                </c:pt>
                <c:pt idx="2040" formatCode="0.0">
                  <c:v>2.2620676</c:v>
                </c:pt>
                <c:pt idx="2041" formatCode="0.0">
                  <c:v>2.2452196999999998</c:v>
                </c:pt>
                <c:pt idx="2042" formatCode="0.0">
                  <c:v>2.2281119999999999</c:v>
                </c:pt>
                <c:pt idx="2043" formatCode="0.0">
                  <c:v>2.2143682999999998</c:v>
                </c:pt>
                <c:pt idx="2044" formatCode="0.0">
                  <c:v>2.2009050999999999</c:v>
                </c:pt>
                <c:pt idx="2045" formatCode="0.0">
                  <c:v>2.1866108999999998</c:v>
                </c:pt>
                <c:pt idx="2046" formatCode="0.0">
                  <c:v>2.1794069</c:v>
                </c:pt>
                <c:pt idx="2047" formatCode="0.0">
                  <c:v>2.1738759999999999</c:v>
                </c:pt>
                <c:pt idx="2048" formatCode="0.0">
                  <c:v>2.1712251</c:v>
                </c:pt>
                <c:pt idx="2049" formatCode="0.0">
                  <c:v>2.1701836999999999</c:v>
                </c:pt>
                <c:pt idx="2050" formatCode="0.0">
                  <c:v>2.1710929999999999</c:v>
                </c:pt>
                <c:pt idx="2051" formatCode="0.0">
                  <c:v>2.1723807000000002</c:v>
                </c:pt>
                <c:pt idx="2052" formatCode="0.0">
                  <c:v>2.1731193000000002</c:v>
                </c:pt>
                <c:pt idx="2053" formatCode="0.0">
                  <c:v>2.1782857999999998</c:v>
                </c:pt>
                <c:pt idx="2054" formatCode="0.0">
                  <c:v>2.1836951</c:v>
                </c:pt>
                <c:pt idx="2055" formatCode="0.0">
                  <c:v>2.1892261999999998</c:v>
                </c:pt>
                <c:pt idx="2056" formatCode="0.0">
                  <c:v>2.1951556000000001</c:v>
                </c:pt>
                <c:pt idx="2057" formatCode="0.0">
                  <c:v>2.2034037</c:v>
                </c:pt>
                <c:pt idx="2058" formatCode="0.0">
                  <c:v>2.2096341000000002</c:v>
                </c:pt>
                <c:pt idx="2059" formatCode="0.0">
                  <c:v>2.2160625</c:v>
                </c:pt>
                <c:pt idx="2060" formatCode="0.0">
                  <c:v>2.2233040000000002</c:v>
                </c:pt>
                <c:pt idx="2061" formatCode="0.0">
                  <c:v>2.2322921999999998</c:v>
                </c:pt>
                <c:pt idx="2062" formatCode="0.0">
                  <c:v>2.2413854999999998</c:v>
                </c:pt>
                <c:pt idx="2063" formatCode="0.0">
                  <c:v>2.2516077000000001</c:v>
                </c:pt>
                <c:pt idx="2064" formatCode="0.0">
                  <c:v>2.2629600000000001</c:v>
                </c:pt>
                <c:pt idx="2065" formatCode="0.0">
                  <c:v>2.2736386999999998</c:v>
                </c:pt>
                <c:pt idx="2066" formatCode="0.0">
                  <c:v>2.2836413000000002</c:v>
                </c:pt>
                <c:pt idx="2067" formatCode="0.0">
                  <c:v>2.2948363000000001</c:v>
                </c:pt>
                <c:pt idx="2068" formatCode="0.0">
                  <c:v>2.3047325999999999</c:v>
                </c:pt>
                <c:pt idx="2069" formatCode="0.0">
                  <c:v>2.3137162</c:v>
                </c:pt>
                <c:pt idx="2070" formatCode="0.0">
                  <c:v>2.3228952999999999</c:v>
                </c:pt>
                <c:pt idx="2071" formatCode="0.0">
                  <c:v>2.3314400000000002</c:v>
                </c:pt>
                <c:pt idx="2072" formatCode="0.0">
                  <c:v>2.3383048</c:v>
                </c:pt>
                <c:pt idx="2073" formatCode="0.0">
                  <c:v>2.3432715000000002</c:v>
                </c:pt>
                <c:pt idx="2074" formatCode="0.0">
                  <c:v>2.3496172</c:v>
                </c:pt>
                <c:pt idx="2075" formatCode="0.0">
                  <c:v>2.3556213000000001</c:v>
                </c:pt>
                <c:pt idx="2076" formatCode="0.0">
                  <c:v>2.3591916999999998</c:v>
                </c:pt>
                <c:pt idx="2077" formatCode="0.0">
                  <c:v>2.3623896000000002</c:v>
                </c:pt>
                <c:pt idx="2078" formatCode="0.0">
                  <c:v>2.3635144000000001</c:v>
                </c:pt>
                <c:pt idx="2079" formatCode="0.0">
                  <c:v>2.3605778000000002</c:v>
                </c:pt>
                <c:pt idx="2080" formatCode="0.0">
                  <c:v>2.3582222000000002</c:v>
                </c:pt>
                <c:pt idx="2081" formatCode="0.0">
                  <c:v>2.3571211999999999</c:v>
                </c:pt>
                <c:pt idx="2082" formatCode="0.0">
                  <c:v>2.3567619</c:v>
                </c:pt>
                <c:pt idx="2083" formatCode="0.0">
                  <c:v>2.3557967999999998</c:v>
                </c:pt>
                <c:pt idx="2084" formatCode="0.0">
                  <c:v>2.3549755000000001</c:v>
                </c:pt>
                <c:pt idx="2085" formatCode="0.0">
                  <c:v>2.3555937</c:v>
                </c:pt>
                <c:pt idx="2086" formatCode="0.0">
                  <c:v>2.3517961999999999</c:v>
                </c:pt>
                <c:pt idx="2087" formatCode="0.0">
                  <c:v>2.3460157000000001</c:v>
                </c:pt>
                <c:pt idx="2088" formatCode="0.0">
                  <c:v>2.3421085000000001</c:v>
                </c:pt>
                <c:pt idx="2089" formatCode="0.0">
                  <c:v>2.3374514999999998</c:v>
                </c:pt>
                <c:pt idx="2090" formatCode="0.0">
                  <c:v>2.3321152000000001</c:v>
                </c:pt>
                <c:pt idx="2091" formatCode="0.0">
                  <c:v>2.3268062999999999</c:v>
                </c:pt>
                <c:pt idx="2092" formatCode="0.0">
                  <c:v>2.3223843999999998</c:v>
                </c:pt>
                <c:pt idx="2093" formatCode="0.0">
                  <c:v>2.3139889</c:v>
                </c:pt>
                <c:pt idx="2094" formatCode="0.0">
                  <c:v>2.3042438000000001</c:v>
                </c:pt>
                <c:pt idx="2095" formatCode="0.0">
                  <c:v>2.2961748000000002</c:v>
                </c:pt>
                <c:pt idx="2096" formatCode="0.0">
                  <c:v>2.2877223</c:v>
                </c:pt>
                <c:pt idx="2097" formatCode="0.0">
                  <c:v>2.2796907000000002</c:v>
                </c:pt>
                <c:pt idx="2098" formatCode="0.0">
                  <c:v>2.2734904</c:v>
                </c:pt>
                <c:pt idx="2099" formatCode="0.0">
                  <c:v>2.2678181999999998</c:v>
                </c:pt>
                <c:pt idx="2100" formatCode="0.0">
                  <c:v>2.2593548000000001</c:v>
                </c:pt>
                <c:pt idx="2101" formatCode="0.0">
                  <c:v>2.2506015000000001</c:v>
                </c:pt>
                <c:pt idx="2102" formatCode="0.0">
                  <c:v>2.2437996999999998</c:v>
                </c:pt>
                <c:pt idx="2103" formatCode="0.0">
                  <c:v>2.2363187999999998</c:v>
                </c:pt>
                <c:pt idx="2104" formatCode="0.0">
                  <c:v>2.2276870999999998</c:v>
                </c:pt>
                <c:pt idx="2105" formatCode="0.0">
                  <c:v>2.2196167</c:v>
                </c:pt>
                <c:pt idx="2106" formatCode="0.0">
                  <c:v>2.2082472000000002</c:v>
                </c:pt>
                <c:pt idx="2107" formatCode="0.0">
                  <c:v>2.1940092999999998</c:v>
                </c:pt>
                <c:pt idx="2108" formatCode="0.0">
                  <c:v>2.1791515000000001</c:v>
                </c:pt>
                <c:pt idx="2109" formatCode="0.0">
                  <c:v>2.1676517</c:v>
                </c:pt>
                <c:pt idx="2110" formatCode="0.0">
                  <c:v>2.1536398000000001</c:v>
                </c:pt>
                <c:pt idx="2111" formatCode="0.0">
                  <c:v>2.1400967</c:v>
                </c:pt>
                <c:pt idx="2112" formatCode="0.0">
                  <c:v>2.1251348999999999</c:v>
                </c:pt>
                <c:pt idx="2113" formatCode="0.0">
                  <c:v>2.1125796000000001</c:v>
                </c:pt>
                <c:pt idx="2114" formatCode="0.0">
                  <c:v>2.0962128999999998</c:v>
                </c:pt>
                <c:pt idx="2115" formatCode="0.0">
                  <c:v>2.0745062999999999</c:v>
                </c:pt>
                <c:pt idx="2116" formatCode="0.0">
                  <c:v>2.0577291999999998</c:v>
                </c:pt>
                <c:pt idx="2117" formatCode="0.0">
                  <c:v>2.0385884999999999</c:v>
                </c:pt>
                <c:pt idx="2118" formatCode="0.0">
                  <c:v>2.0183330000000002</c:v>
                </c:pt>
                <c:pt idx="2119" formatCode="0.0">
                  <c:v>1.9999753</c:v>
                </c:pt>
                <c:pt idx="2120" formatCode="0.0">
                  <c:v>1.9804655</c:v>
                </c:pt>
                <c:pt idx="2121" formatCode="0.0">
                  <c:v>1.9608268</c:v>
                </c:pt>
                <c:pt idx="2122" formatCode="0.0">
                  <c:v>1.9390339999999999</c:v>
                </c:pt>
                <c:pt idx="2123" formatCode="0.0">
                  <c:v>1.9210465999999999</c:v>
                </c:pt>
                <c:pt idx="2124" formatCode="0.0">
                  <c:v>1.9027288</c:v>
                </c:pt>
                <c:pt idx="2125" formatCode="0.0">
                  <c:v>1.8835355</c:v>
                </c:pt>
                <c:pt idx="2126" formatCode="0.0">
                  <c:v>1.8641435</c:v>
                </c:pt>
                <c:pt idx="2127" formatCode="0.0">
                  <c:v>1.8455826</c:v>
                </c:pt>
                <c:pt idx="2128" formatCode="0.0">
                  <c:v>1.8235277999999999</c:v>
                </c:pt>
                <c:pt idx="2129" formatCode="0.0">
                  <c:v>1.7978791000000001</c:v>
                </c:pt>
                <c:pt idx="2130" formatCode="0.0">
                  <c:v>1.7743013000000001</c:v>
                </c:pt>
                <c:pt idx="2131" formatCode="0.0">
                  <c:v>1.7490914</c:v>
                </c:pt>
                <c:pt idx="2132" formatCode="0.0">
                  <c:v>1.7236750000000001</c:v>
                </c:pt>
                <c:pt idx="2133" formatCode="0.0">
                  <c:v>1.6996099</c:v>
                </c:pt>
                <c:pt idx="2134" formatCode="0.0">
                  <c:v>1.6777135000000001</c:v>
                </c:pt>
                <c:pt idx="2135" formatCode="0.0">
                  <c:v>1.6549128</c:v>
                </c:pt>
                <c:pt idx="2136" formatCode="0.0">
                  <c:v>1.6355507</c:v>
                </c:pt>
                <c:pt idx="2137" formatCode="0.0">
                  <c:v>1.6192632</c:v>
                </c:pt>
                <c:pt idx="2138" formatCode="0.0">
                  <c:v>1.6040300000000001</c:v>
                </c:pt>
                <c:pt idx="2139" formatCode="0.0">
                  <c:v>1.5893016</c:v>
                </c:pt>
                <c:pt idx="2140" formatCode="0.0">
                  <c:v>1.5771408</c:v>
                </c:pt>
                <c:pt idx="2141" formatCode="0.0">
                  <c:v>1.5638145000000001</c:v>
                </c:pt>
                <c:pt idx="2142" formatCode="0.0">
                  <c:v>1.5491182999999999</c:v>
                </c:pt>
                <c:pt idx="2143" formatCode="0.0">
                  <c:v>1.5308185000000001</c:v>
                </c:pt>
                <c:pt idx="2144" formatCode="0.0">
                  <c:v>1.5168685</c:v>
                </c:pt>
                <c:pt idx="2145" formatCode="0.0">
                  <c:v>1.5056499000000001</c:v>
                </c:pt>
                <c:pt idx="2146" formatCode="0.0">
                  <c:v>1.4933974000000001</c:v>
                </c:pt>
                <c:pt idx="2147" formatCode="0.0">
                  <c:v>1.4822835999999999</c:v>
                </c:pt>
                <c:pt idx="2148" formatCode="0.0">
                  <c:v>1.4726980000000001</c:v>
                </c:pt>
                <c:pt idx="2149" formatCode="0.0">
                  <c:v>1.4588186000000001</c:v>
                </c:pt>
                <c:pt idx="2150" formatCode="0.0">
                  <c:v>1.4453894</c:v>
                </c:pt>
                <c:pt idx="2151" formatCode="0.0">
                  <c:v>1.4301267</c:v>
                </c:pt>
                <c:pt idx="2152" formatCode="0.0">
                  <c:v>1.4144159999999999</c:v>
                </c:pt>
                <c:pt idx="2153" formatCode="0.0">
                  <c:v>1.3972461</c:v>
                </c:pt>
                <c:pt idx="2154" formatCode="0.0">
                  <c:v>1.3798997</c:v>
                </c:pt>
                <c:pt idx="2155" formatCode="0.0">
                  <c:v>1.3618538</c:v>
                </c:pt>
                <c:pt idx="2156" formatCode="0.0">
                  <c:v>1.3427830999999999</c:v>
                </c:pt>
                <c:pt idx="2157" formatCode="0.0">
                  <c:v>1.3221737</c:v>
                </c:pt>
                <c:pt idx="2158" formatCode="0.0">
                  <c:v>1.3025883</c:v>
                </c:pt>
                <c:pt idx="2159" formatCode="0.0">
                  <c:v>1.2842553999999999</c:v>
                </c:pt>
                <c:pt idx="2160" formatCode="0.0">
                  <c:v>1.2664538999999999</c:v>
                </c:pt>
                <c:pt idx="2161" formatCode="0.0">
                  <c:v>1.2495841000000001</c:v>
                </c:pt>
                <c:pt idx="2162" formatCode="0.0">
                  <c:v>1.2319769</c:v>
                </c:pt>
                <c:pt idx="2163" formatCode="0.0">
                  <c:v>1.2124687000000001</c:v>
                </c:pt>
                <c:pt idx="2164" formatCode="0.0">
                  <c:v>1.1925074</c:v>
                </c:pt>
                <c:pt idx="2165" formatCode="0.0">
                  <c:v>1.1740507</c:v>
                </c:pt>
                <c:pt idx="2166" formatCode="0.0">
                  <c:v>1.1532882</c:v>
                </c:pt>
                <c:pt idx="2167" formatCode="0.0">
                  <c:v>1.1317282</c:v>
                </c:pt>
                <c:pt idx="2168" formatCode="0.0">
                  <c:v>1.1103196</c:v>
                </c:pt>
                <c:pt idx="2169" formatCode="0.0">
                  <c:v>1.0856330000000001</c:v>
                </c:pt>
                <c:pt idx="2170" formatCode="0.0">
                  <c:v>1.0565348000000001</c:v>
                </c:pt>
                <c:pt idx="2171" formatCode="0.0">
                  <c:v>1.0265069</c:v>
                </c:pt>
                <c:pt idx="2172" formatCode="0.0">
                  <c:v>0.9981603</c:v>
                </c:pt>
                <c:pt idx="2173" formatCode="0.0">
                  <c:v>0.96805083999999997</c:v>
                </c:pt>
                <c:pt idx="2174" formatCode="0.0">
                  <c:v>0.93906641000000002</c:v>
                </c:pt>
                <c:pt idx="2175" formatCode="0.0">
                  <c:v>0.91036897999999999</c:v>
                </c:pt>
                <c:pt idx="2176" formatCode="0.0">
                  <c:v>0.87969697000000002</c:v>
                </c:pt>
                <c:pt idx="2177" formatCode="0.0">
                  <c:v>0.84371512999999998</c:v>
                </c:pt>
                <c:pt idx="2178" formatCode="0.0">
                  <c:v>0.80411911000000003</c:v>
                </c:pt>
                <c:pt idx="2179" formatCode="0.0">
                  <c:v>0.76632696</c:v>
                </c:pt>
                <c:pt idx="2180" formatCode="0.0">
                  <c:v>0.72656958999999999</c:v>
                </c:pt>
                <c:pt idx="2181" formatCode="0.0">
                  <c:v>0.68593234000000003</c:v>
                </c:pt>
                <c:pt idx="2182" formatCode="0.0">
                  <c:v>0.64412504000000004</c:v>
                </c:pt>
                <c:pt idx="2183" formatCode="0.0">
                  <c:v>0.60126930000000001</c:v>
                </c:pt>
                <c:pt idx="2184" formatCode="0.0">
                  <c:v>0.55473578000000001</c:v>
                </c:pt>
                <c:pt idx="2185" formatCode="0.0">
                  <c:v>0.50821649999999996</c:v>
                </c:pt>
                <c:pt idx="2186" formatCode="0.0">
                  <c:v>0.46213773000000002</c:v>
                </c:pt>
                <c:pt idx="2187" formatCode="0.0">
                  <c:v>0.41414814999999999</c:v>
                </c:pt>
                <c:pt idx="2188" formatCode="0.0">
                  <c:v>0.36615837000000001</c:v>
                </c:pt>
                <c:pt idx="2189" formatCode="0.0">
                  <c:v>0.31769350000000002</c:v>
                </c:pt>
                <c:pt idx="2190" formatCode="0.0">
                  <c:v>0.26852709000000002</c:v>
                </c:pt>
                <c:pt idx="2191" formatCode="0.0">
                  <c:v>0.21000405</c:v>
                </c:pt>
                <c:pt idx="2192" formatCode="0.0">
                  <c:v>0.15419384999999999</c:v>
                </c:pt>
                <c:pt idx="2193" formatCode="0.0">
                  <c:v>9.8897613999999995E-2</c:v>
                </c:pt>
                <c:pt idx="2194" formatCode="0.0">
                  <c:v>4.1247677000000003E-2</c:v>
                </c:pt>
                <c:pt idx="2195" formatCode="0.0">
                  <c:v>-1.8245265E-2</c:v>
                </c:pt>
                <c:pt idx="2196" formatCode="0.0">
                  <c:v>-7.5369990999999997E-2</c:v>
                </c:pt>
                <c:pt idx="2197" formatCode="0.0">
                  <c:v>-0.13137636999999999</c:v>
                </c:pt>
                <c:pt idx="2198" formatCode="0.0">
                  <c:v>-0.18975236000000001</c:v>
                </c:pt>
                <c:pt idx="2199" formatCode="0.0">
                  <c:v>-0.24564973000000001</c:v>
                </c:pt>
                <c:pt idx="2200" formatCode="0.0">
                  <c:v>-0.2996355</c:v>
                </c:pt>
                <c:pt idx="2201" formatCode="0.0">
                  <c:v>-0.35406584000000002</c:v>
                </c:pt>
                <c:pt idx="2202" formatCode="0.0">
                  <c:v>-0.40883222000000002</c:v>
                </c:pt>
                <c:pt idx="2203" formatCode="0.0">
                  <c:v>-0.46220252000000001</c:v>
                </c:pt>
                <c:pt idx="2204" formatCode="0.0">
                  <c:v>-0.51684379999999996</c:v>
                </c:pt>
                <c:pt idx="2205" formatCode="0.0">
                  <c:v>-0.57193077000000003</c:v>
                </c:pt>
                <c:pt idx="2206" formatCode="0.0">
                  <c:v>-0.62541932</c:v>
                </c:pt>
                <c:pt idx="2207" formatCode="0.0">
                  <c:v>-0.67352420000000002</c:v>
                </c:pt>
                <c:pt idx="2208" formatCode="0.0">
                  <c:v>-0.71973467000000002</c:v>
                </c:pt>
                <c:pt idx="2209" formatCode="0.0">
                  <c:v>-0.76505095000000001</c:v>
                </c:pt>
                <c:pt idx="2210" formatCode="0.0">
                  <c:v>-0.80846494000000002</c:v>
                </c:pt>
                <c:pt idx="2211" formatCode="0.0">
                  <c:v>-0.84985893999999995</c:v>
                </c:pt>
                <c:pt idx="2212" formatCode="0.0">
                  <c:v>-0.88983572</c:v>
                </c:pt>
                <c:pt idx="2213" formatCode="0.0">
                  <c:v>-0.92888683000000005</c:v>
                </c:pt>
                <c:pt idx="2214" formatCode="0.0">
                  <c:v>-0.96312284000000004</c:v>
                </c:pt>
                <c:pt idx="2215" formatCode="0.0">
                  <c:v>-0.99724948000000002</c:v>
                </c:pt>
                <c:pt idx="2216" formatCode="0.0">
                  <c:v>-1.0300848</c:v>
                </c:pt>
                <c:pt idx="2217" formatCode="0.0">
                  <c:v>-1.0608431</c:v>
                </c:pt>
                <c:pt idx="2218" formatCode="0.0">
                  <c:v>-1.0896306</c:v>
                </c:pt>
                <c:pt idx="2219" formatCode="0.0">
                  <c:v>-1.1156033000000001</c:v>
                </c:pt>
                <c:pt idx="2220" formatCode="0.0">
                  <c:v>-1.1400387999999999</c:v>
                </c:pt>
                <c:pt idx="2221" formatCode="0.0">
                  <c:v>-1.1544068000000001</c:v>
                </c:pt>
                <c:pt idx="2222" formatCode="0.0">
                  <c:v>-1.1700548</c:v>
                </c:pt>
                <c:pt idx="2223" formatCode="0.0">
                  <c:v>-1.1853689000000001</c:v>
                </c:pt>
                <c:pt idx="2224" formatCode="0.0">
                  <c:v>-1.1986730999999999</c:v>
                </c:pt>
                <c:pt idx="2225" formatCode="0.0">
                  <c:v>-1.2084876</c:v>
                </c:pt>
                <c:pt idx="2226" formatCode="0.0">
                  <c:v>-1.2158492000000001</c:v>
                </c:pt>
                <c:pt idx="2227" formatCode="0.0">
                  <c:v>-1.2223951</c:v>
                </c:pt>
                <c:pt idx="2228" formatCode="0.0">
                  <c:v>-1.2255455</c:v>
                </c:pt>
                <c:pt idx="2229" formatCode="0.0">
                  <c:v>-1.2282264000000001</c:v>
                </c:pt>
                <c:pt idx="2230" formatCode="0.0">
                  <c:v>-1.2301044000000001</c:v>
                </c:pt>
                <c:pt idx="2231" formatCode="0.0">
                  <c:v>-1.2302264999999999</c:v>
                </c:pt>
                <c:pt idx="2232" formatCode="0.0">
                  <c:v>-1.227131</c:v>
                </c:pt>
                <c:pt idx="2233" formatCode="0.0">
                  <c:v>-1.2232261</c:v>
                </c:pt>
                <c:pt idx="2234" formatCode="0.0">
                  <c:v>-1.2200435000000001</c:v>
                </c:pt>
                <c:pt idx="2235" formatCode="0.0">
                  <c:v>-1.2157830999999999</c:v>
                </c:pt>
                <c:pt idx="2236" formatCode="0.0">
                  <c:v>-1.2099689</c:v>
                </c:pt>
                <c:pt idx="2237" formatCode="0.0">
                  <c:v>-1.2045486000000001</c:v>
                </c:pt>
                <c:pt idx="2238" formatCode="0.0">
                  <c:v>-1.1985673999999999</c:v>
                </c:pt>
                <c:pt idx="2239" formatCode="0.0">
                  <c:v>-1.1917405999999999</c:v>
                </c:pt>
                <c:pt idx="2240" formatCode="0.0">
                  <c:v>-1.1844271</c:v>
                </c:pt>
                <c:pt idx="2241" formatCode="0.0">
                  <c:v>-1.1773343999999999</c:v>
                </c:pt>
                <c:pt idx="2242" formatCode="0.0">
                  <c:v>-1.1696053</c:v>
                </c:pt>
                <c:pt idx="2243" formatCode="0.0">
                  <c:v>-1.1598411</c:v>
                </c:pt>
                <c:pt idx="2244" formatCode="0.0">
                  <c:v>-1.1512392</c:v>
                </c:pt>
                <c:pt idx="2245" formatCode="0.0">
                  <c:v>-1.1417181000000001</c:v>
                </c:pt>
                <c:pt idx="2246" formatCode="0.0">
                  <c:v>-1.1309184999999999</c:v>
                </c:pt>
                <c:pt idx="2247" formatCode="0.0">
                  <c:v>-1.1200829000000001</c:v>
                </c:pt>
                <c:pt idx="2248" formatCode="0.0">
                  <c:v>-1.1082611</c:v>
                </c:pt>
                <c:pt idx="2249" formatCode="0.0">
                  <c:v>-1.0957212000000001</c:v>
                </c:pt>
                <c:pt idx="2250" formatCode="0.0">
                  <c:v>-1.082368</c:v>
                </c:pt>
                <c:pt idx="2251" formatCode="0.0">
                  <c:v>-1.0694298</c:v>
                </c:pt>
                <c:pt idx="2252" formatCode="0.0">
                  <c:v>-1.0549569999999999</c:v>
                </c:pt>
                <c:pt idx="2253" formatCode="0.0">
                  <c:v>-1.0379811999999999</c:v>
                </c:pt>
                <c:pt idx="2254" formatCode="0.0">
                  <c:v>-1.0218537000000001</c:v>
                </c:pt>
                <c:pt idx="2255" formatCode="0.0">
                  <c:v>-1.0085328</c:v>
                </c:pt>
                <c:pt idx="2256" formatCode="0.0">
                  <c:v>-0.99850333000000002</c:v>
                </c:pt>
                <c:pt idx="2257" formatCode="0.0">
                  <c:v>-0.99018996999999997</c:v>
                </c:pt>
                <c:pt idx="2258" formatCode="0.0">
                  <c:v>-0.98319988999999997</c:v>
                </c:pt>
                <c:pt idx="2259" formatCode="0.0">
                  <c:v>-0.97631889999999999</c:v>
                </c:pt>
                <c:pt idx="2260" formatCode="0.0">
                  <c:v>-0.96841096999999998</c:v>
                </c:pt>
                <c:pt idx="2261" formatCode="0.0">
                  <c:v>-0.96125019</c:v>
                </c:pt>
                <c:pt idx="2262" formatCode="0.0">
                  <c:v>-0.9572444</c:v>
                </c:pt>
                <c:pt idx="2263" formatCode="0.0">
                  <c:v>-0.95345533000000005</c:v>
                </c:pt>
                <c:pt idx="2264" formatCode="0.0">
                  <c:v>-0.95000481999999997</c:v>
                </c:pt>
                <c:pt idx="2265" formatCode="0.0">
                  <c:v>-0.94629704999999997</c:v>
                </c:pt>
                <c:pt idx="2266" formatCode="0.0">
                  <c:v>-0.94381689999999996</c:v>
                </c:pt>
                <c:pt idx="2267" formatCode="0.0">
                  <c:v>-0.94081998</c:v>
                </c:pt>
                <c:pt idx="2268" formatCode="0.0">
                  <c:v>-0.93843399999999999</c:v>
                </c:pt>
                <c:pt idx="2269" formatCode="0.0">
                  <c:v>-0.93720864999999998</c:v>
                </c:pt>
                <c:pt idx="2270" formatCode="0.0">
                  <c:v>-0.93584478000000004</c:v>
                </c:pt>
                <c:pt idx="2271" formatCode="0.0">
                  <c:v>-0.93345213000000005</c:v>
                </c:pt>
                <c:pt idx="2272" formatCode="0.0">
                  <c:v>-0.93116175999999995</c:v>
                </c:pt>
                <c:pt idx="2273" formatCode="0.0">
                  <c:v>-0.92961382999999997</c:v>
                </c:pt>
                <c:pt idx="2274" formatCode="0.0">
                  <c:v>-0.92677999</c:v>
                </c:pt>
                <c:pt idx="2275" formatCode="0.0">
                  <c:v>-0.92496294000000001</c:v>
                </c:pt>
                <c:pt idx="2276" formatCode="0.0">
                  <c:v>-0.92526710000000001</c:v>
                </c:pt>
                <c:pt idx="2277" formatCode="0.0">
                  <c:v>-0.92581469000000005</c:v>
                </c:pt>
                <c:pt idx="2278" formatCode="0.0">
                  <c:v>-0.92835467999999999</c:v>
                </c:pt>
                <c:pt idx="2279" formatCode="0.0">
                  <c:v>-0.93321544000000001</c:v>
                </c:pt>
                <c:pt idx="2280" formatCode="0.0">
                  <c:v>-0.94045579000000001</c:v>
                </c:pt>
                <c:pt idx="2281" formatCode="0.0">
                  <c:v>-0.94842773999999996</c:v>
                </c:pt>
                <c:pt idx="2282" formatCode="0.0">
                  <c:v>-0.95950948999999996</c:v>
                </c:pt>
                <c:pt idx="2283" formatCode="0.0">
                  <c:v>-0.97332030999999997</c:v>
                </c:pt>
                <c:pt idx="2284" formatCode="0.0">
                  <c:v>-0.98811495000000005</c:v>
                </c:pt>
                <c:pt idx="2285" formatCode="0.0">
                  <c:v>-1.0034730000000001</c:v>
                </c:pt>
                <c:pt idx="2286" formatCode="0.0">
                  <c:v>-1.0185989</c:v>
                </c:pt>
                <c:pt idx="2287" formatCode="0.0">
                  <c:v>-1.0331874000000001</c:v>
                </c:pt>
                <c:pt idx="2288" formatCode="0.0">
                  <c:v>-1.0469325</c:v>
                </c:pt>
                <c:pt idx="2289" formatCode="0.0">
                  <c:v>-1.0608063000000001</c:v>
                </c:pt>
                <c:pt idx="2290" formatCode="0.0">
                  <c:v>-1.0767587000000001</c:v>
                </c:pt>
                <c:pt idx="2291" formatCode="0.0">
                  <c:v>-1.0927954</c:v>
                </c:pt>
                <c:pt idx="2292" formatCode="0.0">
                  <c:v>-1.1086693999999999</c:v>
                </c:pt>
                <c:pt idx="2293" formatCode="0.0">
                  <c:v>-1.1247777999999999</c:v>
                </c:pt>
                <c:pt idx="2294" formatCode="0.0">
                  <c:v>-1.1395667</c:v>
                </c:pt>
                <c:pt idx="2295" formatCode="0.0">
                  <c:v>-1.1539798999999999</c:v>
                </c:pt>
                <c:pt idx="2296" formatCode="0.0">
                  <c:v>-1.1671271000000001</c:v>
                </c:pt>
                <c:pt idx="2297" formatCode="0.0">
                  <c:v>-1.1796093999999999</c:v>
                </c:pt>
                <c:pt idx="2298" formatCode="0.0">
                  <c:v>-1.1906966999999999</c:v>
                </c:pt>
                <c:pt idx="2299" formatCode="0.0">
                  <c:v>-1.2010485</c:v>
                </c:pt>
                <c:pt idx="2300" formatCode="0.0">
                  <c:v>-1.2105322999999999</c:v>
                </c:pt>
                <c:pt idx="2301" formatCode="0.0">
                  <c:v>-1.2203272999999999</c:v>
                </c:pt>
                <c:pt idx="2302" formatCode="0.0">
                  <c:v>-1.2284014000000001</c:v>
                </c:pt>
                <c:pt idx="2303" formatCode="0.0">
                  <c:v>-1.2354238</c:v>
                </c:pt>
                <c:pt idx="2304" formatCode="0.0">
                  <c:v>-1.2430823</c:v>
                </c:pt>
                <c:pt idx="2305" formatCode="0.0">
                  <c:v>-1.2495860999999999</c:v>
                </c:pt>
                <c:pt idx="2306" formatCode="0.0">
                  <c:v>-1.2551300999999999</c:v>
                </c:pt>
                <c:pt idx="2307" formatCode="0.0">
                  <c:v>-1.2610576</c:v>
                </c:pt>
                <c:pt idx="2308" formatCode="0.0">
                  <c:v>-1.2652407999999999</c:v>
                </c:pt>
                <c:pt idx="2309" formatCode="0.0">
                  <c:v>-1.2671934</c:v>
                </c:pt>
                <c:pt idx="2310" formatCode="0.0">
                  <c:v>-1.2668127</c:v>
                </c:pt>
                <c:pt idx="2311" formatCode="0.0">
                  <c:v>-1.264683</c:v>
                </c:pt>
                <c:pt idx="2312" formatCode="0.0">
                  <c:v>-1.2609229</c:v>
                </c:pt>
                <c:pt idx="2313" formatCode="0.0">
                  <c:v>-1.2542849</c:v>
                </c:pt>
                <c:pt idx="2314" formatCode="0.0">
                  <c:v>-1.2474977</c:v>
                </c:pt>
                <c:pt idx="2315" formatCode="0.0">
                  <c:v>-1.2391148999999999</c:v>
                </c:pt>
                <c:pt idx="2316" formatCode="0.0">
                  <c:v>-1.2291862</c:v>
                </c:pt>
                <c:pt idx="2317" formatCode="0.0">
                  <c:v>-1.2178268000000001</c:v>
                </c:pt>
                <c:pt idx="2318" formatCode="0.0">
                  <c:v>-1.2066840000000001</c:v>
                </c:pt>
                <c:pt idx="2319" formatCode="0.0">
                  <c:v>-1.1946958000000001</c:v>
                </c:pt>
                <c:pt idx="2320" formatCode="0.0">
                  <c:v>-1.181357</c:v>
                </c:pt>
                <c:pt idx="2321" formatCode="0.0">
                  <c:v>-1.1661671</c:v>
                </c:pt>
                <c:pt idx="2322" formatCode="0.0">
                  <c:v>-1.1495236</c:v>
                </c:pt>
                <c:pt idx="2323" formatCode="0.0">
                  <c:v>-1.1307461000000001</c:v>
                </c:pt>
                <c:pt idx="2324" formatCode="0.0">
                  <c:v>-1.1112660000000001</c:v>
                </c:pt>
                <c:pt idx="2325" formatCode="0.0">
                  <c:v>-1.0911092</c:v>
                </c:pt>
                <c:pt idx="2326" formatCode="0.0">
                  <c:v>-1.0708175</c:v>
                </c:pt>
                <c:pt idx="2327" formatCode="0.0">
                  <c:v>-1.0508295999999999</c:v>
                </c:pt>
                <c:pt idx="2328" formatCode="0.0">
                  <c:v>-1.0313585999999999</c:v>
                </c:pt>
                <c:pt idx="2329" formatCode="0.0">
                  <c:v>-1.0109646000000001</c:v>
                </c:pt>
                <c:pt idx="2330" formatCode="0.0">
                  <c:v>-0.98955780000000004</c:v>
                </c:pt>
                <c:pt idx="2331" formatCode="0.0">
                  <c:v>-0.96777581999999995</c:v>
                </c:pt>
                <c:pt idx="2332" formatCode="0.0">
                  <c:v>-0.94705576000000002</c:v>
                </c:pt>
                <c:pt idx="2333" formatCode="0.0">
                  <c:v>-0.92698950000000002</c:v>
                </c:pt>
                <c:pt idx="2334" formatCode="0.0">
                  <c:v>-0.90652489999999997</c:v>
                </c:pt>
                <c:pt idx="2335" formatCode="0.0">
                  <c:v>-0.88701867999999995</c:v>
                </c:pt>
                <c:pt idx="2336" formatCode="0.0">
                  <c:v>-0.86765437999999995</c:v>
                </c:pt>
                <c:pt idx="2337" formatCode="0.0">
                  <c:v>-0.84665387999999997</c:v>
                </c:pt>
                <c:pt idx="2338" formatCode="0.0">
                  <c:v>-0.82626544999999996</c:v>
                </c:pt>
                <c:pt idx="2339" formatCode="0.0">
                  <c:v>-0.80806761999999999</c:v>
                </c:pt>
                <c:pt idx="2340" formatCode="0.0">
                  <c:v>-0.79123294</c:v>
                </c:pt>
                <c:pt idx="2341" formatCode="0.0">
                  <c:v>-0.77539813999999996</c:v>
                </c:pt>
                <c:pt idx="2342" formatCode="0.0">
                  <c:v>-0.76038163999999997</c:v>
                </c:pt>
                <c:pt idx="2343" formatCode="0.0">
                  <c:v>-0.74760121000000002</c:v>
                </c:pt>
                <c:pt idx="2344" formatCode="0.0">
                  <c:v>-0.73421561999999996</c:v>
                </c:pt>
                <c:pt idx="2345" formatCode="0.0">
                  <c:v>-0.72068494999999999</c:v>
                </c:pt>
                <c:pt idx="2346" formatCode="0.0">
                  <c:v>-0.70879245000000002</c:v>
                </c:pt>
                <c:pt idx="2347" formatCode="0.0">
                  <c:v>-0.69914973000000002</c:v>
                </c:pt>
                <c:pt idx="2348" formatCode="0.0">
                  <c:v>-0.69026237999999995</c:v>
                </c:pt>
                <c:pt idx="2349" formatCode="0.0">
                  <c:v>-0.68150246000000003</c:v>
                </c:pt>
                <c:pt idx="2350" formatCode="0.0">
                  <c:v>-0.67273653</c:v>
                </c:pt>
                <c:pt idx="2351" formatCode="0.0">
                  <c:v>-0.66396403000000004</c:v>
                </c:pt>
                <c:pt idx="2352" formatCode="0.0">
                  <c:v>-0.65646172000000003</c:v>
                </c:pt>
                <c:pt idx="2353" formatCode="0.0">
                  <c:v>-0.64895784999999995</c:v>
                </c:pt>
                <c:pt idx="2354" formatCode="0.0">
                  <c:v>-0.64177012</c:v>
                </c:pt>
                <c:pt idx="2355" formatCode="0.0">
                  <c:v>-0.63552648</c:v>
                </c:pt>
                <c:pt idx="2356" formatCode="0.0">
                  <c:v>-0.62996149000000001</c:v>
                </c:pt>
                <c:pt idx="2357" formatCode="0.0">
                  <c:v>-0.62479085000000001</c:v>
                </c:pt>
                <c:pt idx="2358" formatCode="0.0">
                  <c:v>-0.62050258999999997</c:v>
                </c:pt>
                <c:pt idx="2359" formatCode="0.0">
                  <c:v>-0.61715794000000002</c:v>
                </c:pt>
                <c:pt idx="2360" formatCode="0.0">
                  <c:v>-0.61649144</c:v>
                </c:pt>
                <c:pt idx="2361" formatCode="0.0">
                  <c:v>-0.61649405999999995</c:v>
                </c:pt>
                <c:pt idx="2362" formatCode="0.0">
                  <c:v>-0.61697869999999999</c:v>
                </c:pt>
                <c:pt idx="2363" formatCode="0.0">
                  <c:v>-0.61729270000000003</c:v>
                </c:pt>
                <c:pt idx="2364" formatCode="0.0">
                  <c:v>-0.61895465999999999</c:v>
                </c:pt>
                <c:pt idx="2365" formatCode="0.0">
                  <c:v>-0.62041687999999995</c:v>
                </c:pt>
                <c:pt idx="2366" formatCode="0.0">
                  <c:v>-0.62149929999999998</c:v>
                </c:pt>
                <c:pt idx="2367" formatCode="0.0">
                  <c:v>-0.62392806999999995</c:v>
                </c:pt>
                <c:pt idx="2368" formatCode="0.0">
                  <c:v>-0.62703085000000003</c:v>
                </c:pt>
                <c:pt idx="2369" formatCode="0.0">
                  <c:v>-0.62968475000000002</c:v>
                </c:pt>
                <c:pt idx="2370" formatCode="0.0">
                  <c:v>-0.63241780000000003</c:v>
                </c:pt>
                <c:pt idx="2371" formatCode="0.0">
                  <c:v>-0.63550364999999998</c:v>
                </c:pt>
                <c:pt idx="2372" formatCode="0.0">
                  <c:v>-0.63770044000000004</c:v>
                </c:pt>
                <c:pt idx="2373" formatCode="0.0">
                  <c:v>-0.63933079999999998</c:v>
                </c:pt>
                <c:pt idx="2374" formatCode="0.0">
                  <c:v>-0.64111370000000001</c:v>
                </c:pt>
                <c:pt idx="2375" formatCode="0.0">
                  <c:v>-0.64353978999999994</c:v>
                </c:pt>
                <c:pt idx="2376" formatCode="0.0">
                  <c:v>-0.64442122000000002</c:v>
                </c:pt>
                <c:pt idx="2377" formatCode="0.0">
                  <c:v>-0.64409357</c:v>
                </c:pt>
                <c:pt idx="2378" formatCode="0.0">
                  <c:v>-0.64320831999999994</c:v>
                </c:pt>
                <c:pt idx="2379" formatCode="0.0">
                  <c:v>-0.64318233999999996</c:v>
                </c:pt>
                <c:pt idx="2380" formatCode="0.0">
                  <c:v>-0.64424800999999998</c:v>
                </c:pt>
                <c:pt idx="2381" formatCode="0.0">
                  <c:v>-0.64624870000000001</c:v>
                </c:pt>
                <c:pt idx="2382" formatCode="0.0">
                  <c:v>-0.64664935999999995</c:v>
                </c:pt>
                <c:pt idx="2383" formatCode="0.0">
                  <c:v>-0.64753192999999998</c:v>
                </c:pt>
                <c:pt idx="2384" formatCode="0.0">
                  <c:v>-0.64856243000000002</c:v>
                </c:pt>
                <c:pt idx="2385" formatCode="0.0">
                  <c:v>-0.64890133999999999</c:v>
                </c:pt>
                <c:pt idx="2386" formatCode="0.0">
                  <c:v>-0.64924603999999997</c:v>
                </c:pt>
                <c:pt idx="2387" formatCode="0.0">
                  <c:v>-0.64865315000000001</c:v>
                </c:pt>
                <c:pt idx="2388" formatCode="0.0">
                  <c:v>-0.64689200999999996</c:v>
                </c:pt>
                <c:pt idx="2389" formatCode="0.0">
                  <c:v>-0.64537131999999997</c:v>
                </c:pt>
                <c:pt idx="2390" formatCode="0.0">
                  <c:v>-0.64250088000000005</c:v>
                </c:pt>
                <c:pt idx="2391" formatCode="0.0">
                  <c:v>-0.63924866999999996</c:v>
                </c:pt>
                <c:pt idx="2392" formatCode="0.0">
                  <c:v>-0.63533704999999996</c:v>
                </c:pt>
                <c:pt idx="2393" formatCode="0.0">
                  <c:v>-0.63313383000000001</c:v>
                </c:pt>
                <c:pt idx="2394" formatCode="0.0">
                  <c:v>-0.63038874</c:v>
                </c:pt>
                <c:pt idx="2395" formatCode="0.0">
                  <c:v>-0.62774335999999997</c:v>
                </c:pt>
                <c:pt idx="2396" formatCode="0.0">
                  <c:v>-0.62494642</c:v>
                </c:pt>
                <c:pt idx="2397" formatCode="0.0">
                  <c:v>-0.62191956999999998</c:v>
                </c:pt>
                <c:pt idx="2398" formatCode="0.0">
                  <c:v>-0.61863648999999998</c:v>
                </c:pt>
                <c:pt idx="2399" formatCode="0.0">
                  <c:v>-0.61533265999999998</c:v>
                </c:pt>
                <c:pt idx="2400" formatCode="0.0">
                  <c:v>-0.61291015000000004</c:v>
                </c:pt>
                <c:pt idx="2401" formatCode="0.0">
                  <c:v>-0.60958498999999999</c:v>
                </c:pt>
                <c:pt idx="2402" formatCode="0.0">
                  <c:v>-0.60713004999999998</c:v>
                </c:pt>
                <c:pt idx="2403" formatCode="0.0">
                  <c:v>-0.60483569000000004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57-4668-A31C-4255FB7AF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5999536"/>
        <c:axId val="706029712"/>
      </c:lineChart>
      <c:dateAx>
        <c:axId val="70599953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9525" cap="flat" cmpd="sng" algn="ctr">
            <a:solidFill>
              <a:srgbClr val="8D8D8D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06029712"/>
        <c:crosses val="autoZero"/>
        <c:auto val="1"/>
        <c:lblOffset val="100"/>
        <c:baseTimeUnit val="days"/>
        <c:majorUnit val="12"/>
        <c:majorTimeUnit val="months"/>
      </c:dateAx>
      <c:valAx>
        <c:axId val="706029712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Százalék</a:t>
                </a:r>
              </a:p>
            </c:rich>
          </c:tx>
          <c:layout>
            <c:manualLayout>
              <c:xMode val="edge"/>
              <c:yMode val="edge"/>
              <c:x val="0.10262626262626262"/>
              <c:y val="8.864197530864197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solidFill>
              <a:srgbClr val="8D8D8D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0599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946127946129009E-4"/>
          <c:y val="0.91963117283950613"/>
          <c:w val="0.99590303030303029"/>
          <c:h val="8.0368827160493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hu-HU"/>
    </a:p>
  </c:txPr>
  <c:externalData r:id="rId4">
    <c:autoUpdate val="0"/>
  </c:externalData>
  <c:userShapes r:id="rId5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76403508772019"/>
          <c:y val="9.6223958333333345E-2"/>
          <c:w val="0.80389883040936372"/>
          <c:h val="0.6993168402777777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'c5-11'!$D$13</c:f>
              <c:strCache>
                <c:ptCount val="1"/>
                <c:pt idx="0">
                  <c:v>Elsődleges egyenleg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D833-4997-B336-0031947B24C5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3-D833-4997-B336-0031947B24C5}"/>
              </c:ext>
            </c:extLst>
          </c:dPt>
          <c:cat>
            <c:numRef>
              <c:f>'c5-11'!$A$15:$A$22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'c5-11'!$D$15:$D$22</c:f>
              <c:numCache>
                <c:formatCode>0.0</c:formatCode>
                <c:ptCount val="8"/>
                <c:pt idx="0">
                  <c:v>1.6045985534403853</c:v>
                </c:pt>
                <c:pt idx="1">
                  <c:v>0.97663167471270507</c:v>
                </c:pt>
                <c:pt idx="2">
                  <c:v>1.2541056889270568</c:v>
                </c:pt>
                <c:pt idx="3">
                  <c:v>1.0795130619765509</c:v>
                </c:pt>
                <c:pt idx="4">
                  <c:v>0.67066298373966271</c:v>
                </c:pt>
                <c:pt idx="5">
                  <c:v>-1.4247728644093627E-2</c:v>
                </c:pt>
                <c:pt idx="6">
                  <c:v>0.46107418234762432</c:v>
                </c:pt>
                <c:pt idx="7">
                  <c:v>0.61692103262181774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33-4997-B336-0031947B24C5}"/>
            </c:ext>
          </c:extLst>
        </c:ser>
        <c:ser>
          <c:idx val="0"/>
          <c:order val="1"/>
          <c:tx>
            <c:strRef>
              <c:f>'c5-11'!$C$13</c:f>
              <c:strCache>
                <c:ptCount val="1"/>
                <c:pt idx="0">
                  <c:v>Bruttó kamatkiadások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invertIfNegative val="0"/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D833-4997-B336-0031947B24C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8-D833-4997-B336-0031947B24C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A-D833-4997-B336-0031947B24C5}"/>
              </c:ext>
            </c:extLst>
          </c:dPt>
          <c:cat>
            <c:numRef>
              <c:f>'c5-11'!$A$15:$A$22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'c5-11'!$C$15:$C$22</c:f>
              <c:numCache>
                <c:formatCode>0.0</c:formatCode>
                <c:ptCount val="8"/>
                <c:pt idx="0">
                  <c:v>-4.2255741273776621</c:v>
                </c:pt>
                <c:pt idx="1">
                  <c:v>-3.7233214866443416</c:v>
                </c:pt>
                <c:pt idx="2">
                  <c:v>-3.2476466998695135</c:v>
                </c:pt>
                <c:pt idx="3">
                  <c:v>-2.9330606956679639</c:v>
                </c:pt>
                <c:pt idx="4">
                  <c:v>-2.5706629837396626</c:v>
                </c:pt>
                <c:pt idx="5">
                  <c:v>-2.3857522713559063</c:v>
                </c:pt>
                <c:pt idx="6">
                  <c:v>-2.2610741823476244</c:v>
                </c:pt>
                <c:pt idx="7">
                  <c:v>-2.2169210326218178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833-4997-B336-0031947B2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09576576"/>
        <c:axId val="109578496"/>
      </c:barChart>
      <c:lineChart>
        <c:grouping val="standard"/>
        <c:varyColors val="0"/>
        <c:ser>
          <c:idx val="2"/>
          <c:order val="2"/>
          <c:tx>
            <c:strRef>
              <c:f>'c5-11'!$B$13</c:f>
              <c:strCache>
                <c:ptCount val="1"/>
                <c:pt idx="0">
                  <c:v>ESA-egyenleg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chemeClr val="accent5"/>
              </a:solidFill>
              <a:ln>
                <a:noFill/>
              </a:ln>
            </c:spPr>
          </c:marker>
          <c:cat>
            <c:numRef>
              <c:f>'c5-11'!$A$15:$A$22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'c5-11'!$B$15:$B$22</c:f>
              <c:numCache>
                <c:formatCode>0.0</c:formatCode>
                <c:ptCount val="8"/>
                <c:pt idx="0">
                  <c:v>-2.6209755739372769</c:v>
                </c:pt>
                <c:pt idx="1">
                  <c:v>-2.7466898119316365</c:v>
                </c:pt>
                <c:pt idx="2">
                  <c:v>-1.9935410109424567</c:v>
                </c:pt>
                <c:pt idx="3">
                  <c:v>-1.853547633691413</c:v>
                </c:pt>
                <c:pt idx="4">
                  <c:v>-1.9</c:v>
                </c:pt>
                <c:pt idx="5">
                  <c:v>-2.4</c:v>
                </c:pt>
                <c:pt idx="6">
                  <c:v>-1.8</c:v>
                </c:pt>
                <c:pt idx="7">
                  <c:v>-1.6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833-4997-B336-0031947B2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585920"/>
        <c:axId val="109584384"/>
      </c:lineChart>
      <c:catAx>
        <c:axId val="10957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09578496"/>
        <c:crosses val="autoZero"/>
        <c:auto val="1"/>
        <c:lblAlgn val="ctr"/>
        <c:lblOffset val="100"/>
        <c:noMultiLvlLbl val="0"/>
      </c:catAx>
      <c:valAx>
        <c:axId val="109578496"/>
        <c:scaling>
          <c:orientation val="minMax"/>
          <c:max val="2"/>
          <c:min val="-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crossAx val="109576576"/>
        <c:crosses val="autoZero"/>
        <c:crossBetween val="between"/>
        <c:majorUnit val="1"/>
      </c:valAx>
      <c:valAx>
        <c:axId val="109584384"/>
        <c:scaling>
          <c:orientation val="minMax"/>
          <c:max val="2"/>
          <c:min val="-5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crossAx val="109585920"/>
        <c:crosses val="max"/>
        <c:crossBetween val="between"/>
        <c:majorUnit val="1"/>
      </c:valAx>
      <c:catAx>
        <c:axId val="1095859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9584384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9008092963504459"/>
          <c:w val="0.99359760590289936"/>
          <c:h val="0.10991907036495521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600" b="0" i="0" baseline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76403508772019"/>
          <c:y val="9.6223958333333345E-2"/>
          <c:w val="0.80389883040936394"/>
          <c:h val="0.5718674987998079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'c5-13'!$B$14</c:f>
              <c:strCache>
                <c:ptCount val="1"/>
                <c:pt idx="0">
                  <c:v>Államadósság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95E-4A4D-99DA-DA89ED6798D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95E-4A4D-99DA-DA89ED6798D3}"/>
              </c:ext>
            </c:extLst>
          </c:dPt>
          <c:cat>
            <c:numRef>
              <c:f>'c5-13'!$A$20:$A$35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'c5-13'!$B$20:$B$35</c:f>
              <c:numCache>
                <c:formatCode>0.00</c:formatCode>
                <c:ptCount val="16"/>
                <c:pt idx="0">
                  <c:v>59.954383622607921</c:v>
                </c:pt>
                <c:pt idx="1">
                  <c:v>64.091305602506495</c:v>
                </c:pt>
                <c:pt idx="2">
                  <c:v>64.979186137071636</c:v>
                </c:pt>
                <c:pt idx="3">
                  <c:v>70.955769655070966</c:v>
                </c:pt>
                <c:pt idx="4">
                  <c:v>77.149422894985804</c:v>
                </c:pt>
                <c:pt idx="5">
                  <c:v>79.727276400367302</c:v>
                </c:pt>
                <c:pt idx="6">
                  <c:v>79.913252075605016</c:v>
                </c:pt>
                <c:pt idx="7">
                  <c:v>77.581915152357453</c:v>
                </c:pt>
                <c:pt idx="8">
                  <c:v>75.955450127285346</c:v>
                </c:pt>
                <c:pt idx="9">
                  <c:v>75.155648625429549</c:v>
                </c:pt>
                <c:pt idx="10">
                  <c:v>74.740831488171551</c:v>
                </c:pt>
                <c:pt idx="11">
                  <c:v>73.868392493348438</c:v>
                </c:pt>
                <c:pt idx="12">
                  <c:v>71.652952884791659</c:v>
                </c:pt>
                <c:pt idx="13">
                  <c:v>70.290581331262487</c:v>
                </c:pt>
                <c:pt idx="14">
                  <c:v>68.367943745134397</c:v>
                </c:pt>
                <c:pt idx="15">
                  <c:v>66.325478731901484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5E-4A4D-99DA-DA89ED6798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3205504"/>
        <c:axId val="123207040"/>
      </c:barChart>
      <c:lineChart>
        <c:grouping val="standard"/>
        <c:varyColors val="0"/>
        <c:ser>
          <c:idx val="2"/>
          <c:order val="2"/>
          <c:tx>
            <c:strRef>
              <c:f>'c5-13'!$D$14</c:f>
              <c:strCache>
                <c:ptCount val="1"/>
                <c:pt idx="0">
                  <c:v>Államadósság az Eximbank adósságával</c:v>
                </c:pt>
              </c:strCache>
            </c:strRef>
          </c:tx>
          <c:spPr>
            <a:ln>
              <a:noFill/>
            </a:ln>
          </c:spPr>
          <c:marker>
            <c:symbol val="dash"/>
            <c:size val="20"/>
            <c:spPr>
              <a:solidFill>
                <a:schemeClr val="accent2"/>
              </a:solidFill>
              <a:ln>
                <a:noFill/>
              </a:ln>
            </c:spPr>
          </c:marker>
          <c:cat>
            <c:numRef>
              <c:f>'c5-13'!$A$20:$A$35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'c5-13'!$D$20:$D$35</c:f>
              <c:numCache>
                <c:formatCode>0.0</c:formatCode>
                <c:ptCount val="16"/>
                <c:pt idx="0">
                  <c:v>60.487374046315843</c:v>
                </c:pt>
                <c:pt idx="1">
                  <c:v>64.456478542276457</c:v>
                </c:pt>
                <c:pt idx="2">
                  <c:v>65.37391744548286</c:v>
                </c:pt>
                <c:pt idx="3">
                  <c:v>71.490703831727586</c:v>
                </c:pt>
                <c:pt idx="4">
                  <c:v>77.747277199621578</c:v>
                </c:pt>
                <c:pt idx="5">
                  <c:v>80.300892561983474</c:v>
                </c:pt>
                <c:pt idx="6">
                  <c:v>80.527496908673385</c:v>
                </c:pt>
                <c:pt idx="7">
                  <c:v>78.406785726694679</c:v>
                </c:pt>
                <c:pt idx="8">
                  <c:v>77.172571088439383</c:v>
                </c:pt>
                <c:pt idx="9">
                  <c:v>76.614021484541183</c:v>
                </c:pt>
                <c:pt idx="10">
                  <c:v>76.707005658704631</c:v>
                </c:pt>
                <c:pt idx="11">
                  <c:v>76.005603108819926</c:v>
                </c:pt>
                <c:pt idx="12">
                  <c:v>73.586435125643007</c:v>
                </c:pt>
                <c:pt idx="13">
                  <c:v>72.366106847581634</c:v>
                </c:pt>
                <c:pt idx="14">
                  <c:v>70.443469261453544</c:v>
                </c:pt>
                <c:pt idx="15">
                  <c:v>68.40100424822063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95E-4A4D-99DA-DA89ED6798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205504"/>
        <c:axId val="123207040"/>
      </c:lineChart>
      <c:lineChart>
        <c:grouping val="standard"/>
        <c:varyColors val="0"/>
        <c:ser>
          <c:idx val="0"/>
          <c:order val="1"/>
          <c:tx>
            <c:strRef>
              <c:f>'c5-13'!$C$14</c:f>
              <c:strCache>
                <c:ptCount val="1"/>
                <c:pt idx="0">
                  <c:v>Központi adósság devizaaránya (jobb tengely)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dPt>
            <c:idx val="10"/>
            <c:bubble3D val="0"/>
            <c:spPr>
              <a:ln>
                <a:solidFill>
                  <a:schemeClr val="tx2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795E-4A4D-99DA-DA89ED6798D3}"/>
              </c:ext>
            </c:extLst>
          </c:dPt>
          <c:dPt>
            <c:idx val="11"/>
            <c:bubble3D val="0"/>
            <c:spPr>
              <a:ln>
                <a:solidFill>
                  <a:schemeClr val="tx2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795E-4A4D-99DA-DA89ED6798D3}"/>
              </c:ext>
            </c:extLst>
          </c:dPt>
          <c:dPt>
            <c:idx val="12"/>
            <c:bubble3D val="0"/>
            <c:spPr>
              <a:ln>
                <a:solidFill>
                  <a:schemeClr val="tx2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795E-4A4D-99DA-DA89ED6798D3}"/>
              </c:ext>
            </c:extLst>
          </c:dPt>
          <c:dPt>
            <c:idx val="13"/>
            <c:bubble3D val="0"/>
            <c:spPr>
              <a:ln>
                <a:solidFill>
                  <a:srgbClr val="0C2148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11-795E-4A4D-99DA-DA89ED6798D3}"/>
              </c:ext>
            </c:extLst>
          </c:dPt>
          <c:dPt>
            <c:idx val="14"/>
            <c:bubble3D val="0"/>
            <c:spPr>
              <a:ln>
                <a:solidFill>
                  <a:srgbClr val="0C2148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12-795E-4A4D-99DA-DA89ED6798D3}"/>
              </c:ext>
            </c:extLst>
          </c:dPt>
          <c:dPt>
            <c:idx val="15"/>
            <c:bubble3D val="0"/>
            <c:spPr>
              <a:ln>
                <a:solidFill>
                  <a:srgbClr val="0C2148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D-795E-4A4D-99DA-DA89ED6798D3}"/>
              </c:ext>
            </c:extLst>
          </c:dPt>
          <c:dPt>
            <c:idx val="16"/>
            <c:bubble3D val="0"/>
            <c:spPr>
              <a:ln>
                <a:solidFill>
                  <a:schemeClr val="tx2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795E-4A4D-99DA-DA89ED6798D3}"/>
              </c:ext>
            </c:extLst>
          </c:dPt>
          <c:cat>
            <c:numRef>
              <c:f>'c5-13'!$A$20:$A$35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'c5-13'!$C$20:$C$35</c:f>
              <c:numCache>
                <c:formatCode>0.00</c:formatCode>
                <c:ptCount val="16"/>
                <c:pt idx="0">
                  <c:v>28.175079271541399</c:v>
                </c:pt>
                <c:pt idx="1">
                  <c:v>28.101733971714399</c:v>
                </c:pt>
                <c:pt idx="2">
                  <c:v>28.714144474975001</c:v>
                </c:pt>
                <c:pt idx="3">
                  <c:v>37.584928814300298</c:v>
                </c:pt>
                <c:pt idx="4">
                  <c:v>44.701178453717397</c:v>
                </c:pt>
                <c:pt idx="5">
                  <c:v>44.613188032894399</c:v>
                </c:pt>
                <c:pt idx="6">
                  <c:v>49.533029892745098</c:v>
                </c:pt>
                <c:pt idx="7">
                  <c:v>40.878786391084496</c:v>
                </c:pt>
                <c:pt idx="8">
                  <c:v>40.6965091581108</c:v>
                </c:pt>
                <c:pt idx="9">
                  <c:v>38.005603983759897</c:v>
                </c:pt>
                <c:pt idx="10">
                  <c:v>32.308237174742196</c:v>
                </c:pt>
                <c:pt idx="11">
                  <c:v>25.342940928196427</c:v>
                </c:pt>
                <c:pt idx="12">
                  <c:v>21.844042288620688</c:v>
                </c:pt>
                <c:pt idx="13">
                  <c:v>19.384940575280421</c:v>
                </c:pt>
                <c:pt idx="14">
                  <c:v>17.12360159714726</c:v>
                </c:pt>
                <c:pt idx="15">
                  <c:v>14.646811169558562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795E-4A4D-99DA-DA89ED6798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370112"/>
        <c:axId val="123368576"/>
      </c:lineChart>
      <c:catAx>
        <c:axId val="12320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23207040"/>
        <c:crosses val="autoZero"/>
        <c:auto val="1"/>
        <c:lblAlgn val="ctr"/>
        <c:lblOffset val="100"/>
        <c:tickLblSkip val="1"/>
        <c:noMultiLvlLbl val="0"/>
      </c:catAx>
      <c:valAx>
        <c:axId val="123207040"/>
        <c:scaling>
          <c:orientation val="minMax"/>
          <c:max val="85"/>
          <c:min val="4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crossAx val="123205504"/>
        <c:crosses val="autoZero"/>
        <c:crossBetween val="between"/>
      </c:valAx>
      <c:valAx>
        <c:axId val="123368576"/>
        <c:scaling>
          <c:orientation val="minMax"/>
          <c:max val="50"/>
          <c:min val="10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crossAx val="123370112"/>
        <c:crosses val="max"/>
        <c:crossBetween val="between"/>
      </c:valAx>
      <c:catAx>
        <c:axId val="123370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23368576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1230131366473191"/>
          <c:w val="1"/>
          <c:h val="0.18769868633526818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574074074074067E-2"/>
          <c:y val="7.9895555555555553E-2"/>
          <c:w val="0.85291137566137565"/>
          <c:h val="0.622386718750000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'2'!$B$9</c:f>
              <c:strCache>
                <c:ptCount val="1"/>
                <c:pt idx="0">
                  <c:v>Bruttó átlagkereset</c:v>
                </c:pt>
              </c:strCache>
            </c:strRef>
          </c:tx>
          <c:spPr>
            <a:solidFill>
              <a:srgbClr val="0C2148"/>
            </a:solidFill>
            <a:ln w="19050"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C214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C88-4033-A76B-57B4D3F994B1}"/>
              </c:ext>
            </c:extLst>
          </c:dPt>
          <c:dPt>
            <c:idx val="22"/>
            <c:invertIfNegative val="0"/>
            <c:bubble3D val="0"/>
            <c:spPr>
              <a:solidFill>
                <a:srgbClr val="009EE0">
                  <a:lumMod val="60000"/>
                  <a:lumOff val="4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A24-496E-B839-7F47F9389DB2}"/>
              </c:ext>
            </c:extLst>
          </c:dPt>
          <c:dPt>
            <c:idx val="23"/>
            <c:invertIfNegative val="0"/>
            <c:bubble3D val="0"/>
            <c:spPr>
              <a:solidFill>
                <a:srgbClr val="009EE0">
                  <a:lumMod val="60000"/>
                  <a:lumOff val="4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A24-496E-B839-7F47F9389DB2}"/>
              </c:ext>
            </c:extLst>
          </c:dPt>
          <c:dPt>
            <c:idx val="24"/>
            <c:invertIfNegative val="0"/>
            <c:bubble3D val="0"/>
            <c:spPr>
              <a:solidFill>
                <a:srgbClr val="009EE0">
                  <a:lumMod val="60000"/>
                  <a:lumOff val="40000"/>
                </a:srgb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A24-496E-B839-7F47F9389DB2}"/>
              </c:ext>
            </c:extLst>
          </c:dPt>
          <c:cat>
            <c:numRef>
              <c:f>'2'!$A$11:$A$35</c:f>
              <c:numCache>
                <c:formatCode>m/d/yyyy</c:formatCode>
                <c:ptCount val="25"/>
                <c:pt idx="0">
                  <c:v>35065</c:v>
                </c:pt>
                <c:pt idx="1">
                  <c:v>35431</c:v>
                </c:pt>
                <c:pt idx="2">
                  <c:v>35796</c:v>
                </c:pt>
                <c:pt idx="3">
                  <c:v>36161</c:v>
                </c:pt>
                <c:pt idx="4">
                  <c:v>36526</c:v>
                </c:pt>
                <c:pt idx="5">
                  <c:v>36892</c:v>
                </c:pt>
                <c:pt idx="6">
                  <c:v>37257</c:v>
                </c:pt>
                <c:pt idx="7">
                  <c:v>37622</c:v>
                </c:pt>
                <c:pt idx="8">
                  <c:v>37987</c:v>
                </c:pt>
                <c:pt idx="9">
                  <c:v>38353</c:v>
                </c:pt>
                <c:pt idx="10">
                  <c:v>38718</c:v>
                </c:pt>
                <c:pt idx="11">
                  <c:v>39083</c:v>
                </c:pt>
                <c:pt idx="12">
                  <c:v>39448</c:v>
                </c:pt>
                <c:pt idx="13">
                  <c:v>39814</c:v>
                </c:pt>
                <c:pt idx="14">
                  <c:v>40179</c:v>
                </c:pt>
                <c:pt idx="15">
                  <c:v>40544</c:v>
                </c:pt>
                <c:pt idx="16">
                  <c:v>40909</c:v>
                </c:pt>
                <c:pt idx="17">
                  <c:v>41275</c:v>
                </c:pt>
                <c:pt idx="18">
                  <c:v>41640</c:v>
                </c:pt>
                <c:pt idx="19">
                  <c:v>42005</c:v>
                </c:pt>
                <c:pt idx="20">
                  <c:v>42370</c:v>
                </c:pt>
                <c:pt idx="21">
                  <c:v>42736</c:v>
                </c:pt>
                <c:pt idx="22">
                  <c:v>43101</c:v>
                </c:pt>
                <c:pt idx="23">
                  <c:v>43466</c:v>
                </c:pt>
                <c:pt idx="24">
                  <c:v>43831</c:v>
                </c:pt>
              </c:numCache>
            </c:numRef>
          </c:cat>
          <c:val>
            <c:numRef>
              <c:f>'2'!$B$11:$B$35</c:f>
              <c:numCache>
                <c:formatCode>0.0</c:formatCode>
                <c:ptCount val="25"/>
                <c:pt idx="0">
                  <c:v>22.9574735575852</c:v>
                </c:pt>
                <c:pt idx="1">
                  <c:v>21.781090285461499</c:v>
                </c:pt>
                <c:pt idx="2">
                  <c:v>18.499995804861101</c:v>
                </c:pt>
                <c:pt idx="3">
                  <c:v>14.760042532836</c:v>
                </c:pt>
                <c:pt idx="4">
                  <c:v>14.2509961959799</c:v>
                </c:pt>
                <c:pt idx="5">
                  <c:v>16.346394738686499</c:v>
                </c:pt>
                <c:pt idx="6">
                  <c:v>13.3441489823288</c:v>
                </c:pt>
                <c:pt idx="7">
                  <c:v>8.9324172796679306</c:v>
                </c:pt>
                <c:pt idx="8">
                  <c:v>9.3808033625642793</c:v>
                </c:pt>
                <c:pt idx="9">
                  <c:v>6.9280444663569503</c:v>
                </c:pt>
                <c:pt idx="10">
                  <c:v>9.3915855009638793</c:v>
                </c:pt>
                <c:pt idx="11">
                  <c:v>9.2051817494899808</c:v>
                </c:pt>
                <c:pt idx="12">
                  <c:v>8.2858088105387004</c:v>
                </c:pt>
                <c:pt idx="13">
                  <c:v>4.2918246126723396</c:v>
                </c:pt>
                <c:pt idx="14">
                  <c:v>3.2023226771936901</c:v>
                </c:pt>
                <c:pt idx="15">
                  <c:v>5.3778840373570098</c:v>
                </c:pt>
                <c:pt idx="16">
                  <c:v>7.2952448847393097</c:v>
                </c:pt>
                <c:pt idx="17">
                  <c:v>3.5866642294256099</c:v>
                </c:pt>
                <c:pt idx="18">
                  <c:v>4.2851825204922296</c:v>
                </c:pt>
                <c:pt idx="19">
                  <c:v>3.9737308062923899</c:v>
                </c:pt>
                <c:pt idx="20">
                  <c:v>5.4129304223073502</c:v>
                </c:pt>
                <c:pt idx="21">
                  <c:v>11.580303575862001</c:v>
                </c:pt>
                <c:pt idx="22">
                  <c:v>10.2867162517315</c:v>
                </c:pt>
                <c:pt idx="23">
                  <c:v>6.9437814796200898</c:v>
                </c:pt>
                <c:pt idx="24">
                  <c:v>7.09902878492223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88-4033-A76B-57B4D3F99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407232624"/>
        <c:axId val="407232232"/>
      </c:barChart>
      <c:lineChart>
        <c:grouping val="standard"/>
        <c:varyColors val="0"/>
        <c:ser>
          <c:idx val="3"/>
          <c:order val="1"/>
          <c:tx>
            <c:strRef>
              <c:f>'2'!$C$9</c:f>
              <c:strCache>
                <c:ptCount val="1"/>
                <c:pt idx="0">
                  <c:v>Átlagos munkaerőköltség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bg1"/>
              </a:solidFill>
              <a:ln w="19050">
                <a:solidFill>
                  <a:srgbClr val="DA0000"/>
                </a:solidFill>
              </a:ln>
              <a:effectLst/>
            </c:spPr>
          </c:marker>
          <c:cat>
            <c:numRef>
              <c:f>'2'!$A$11:$A$35</c:f>
              <c:numCache>
                <c:formatCode>m/d/yyyy</c:formatCode>
                <c:ptCount val="25"/>
                <c:pt idx="0">
                  <c:v>35065</c:v>
                </c:pt>
                <c:pt idx="1">
                  <c:v>35431</c:v>
                </c:pt>
                <c:pt idx="2">
                  <c:v>35796</c:v>
                </c:pt>
                <c:pt idx="3">
                  <c:v>36161</c:v>
                </c:pt>
                <c:pt idx="4">
                  <c:v>36526</c:v>
                </c:pt>
                <c:pt idx="5">
                  <c:v>36892</c:v>
                </c:pt>
                <c:pt idx="6">
                  <c:v>37257</c:v>
                </c:pt>
                <c:pt idx="7">
                  <c:v>37622</c:v>
                </c:pt>
                <c:pt idx="8">
                  <c:v>37987</c:v>
                </c:pt>
                <c:pt idx="9">
                  <c:v>38353</c:v>
                </c:pt>
                <c:pt idx="10">
                  <c:v>38718</c:v>
                </c:pt>
                <c:pt idx="11">
                  <c:v>39083</c:v>
                </c:pt>
                <c:pt idx="12">
                  <c:v>39448</c:v>
                </c:pt>
                <c:pt idx="13">
                  <c:v>39814</c:v>
                </c:pt>
                <c:pt idx="14">
                  <c:v>40179</c:v>
                </c:pt>
                <c:pt idx="15">
                  <c:v>40544</c:v>
                </c:pt>
                <c:pt idx="16">
                  <c:v>40909</c:v>
                </c:pt>
                <c:pt idx="17">
                  <c:v>41275</c:v>
                </c:pt>
                <c:pt idx="18">
                  <c:v>41640</c:v>
                </c:pt>
                <c:pt idx="19">
                  <c:v>42005</c:v>
                </c:pt>
                <c:pt idx="20">
                  <c:v>42370</c:v>
                </c:pt>
                <c:pt idx="21">
                  <c:v>42736</c:v>
                </c:pt>
                <c:pt idx="22">
                  <c:v>43101</c:v>
                </c:pt>
                <c:pt idx="23">
                  <c:v>43466</c:v>
                </c:pt>
                <c:pt idx="24">
                  <c:v>43831</c:v>
                </c:pt>
              </c:numCache>
            </c:numRef>
          </c:cat>
          <c:val>
            <c:numRef>
              <c:f>'2'!$C$11:$C$35</c:f>
              <c:numCache>
                <c:formatCode>General</c:formatCode>
                <c:ptCount val="25"/>
                <c:pt idx="22" formatCode="0.0">
                  <c:v>8.2438057572328898</c:v>
                </c:pt>
                <c:pt idx="23" formatCode="0.0">
                  <c:v>6.9630175886696097</c:v>
                </c:pt>
                <c:pt idx="24" formatCode="0.0">
                  <c:v>5.9031624043821997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88-4033-A76B-57B4D3F99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232624"/>
        <c:axId val="407232232"/>
      </c:lineChart>
      <c:valAx>
        <c:axId val="407232232"/>
        <c:scaling>
          <c:orientation val="minMax"/>
          <c:max val="12"/>
          <c:min val="0"/>
        </c:scaling>
        <c:delete val="0"/>
        <c:axPos val="l"/>
        <c:majorGridlines>
          <c:spPr>
            <a:ln w="3175" cap="flat" cmpd="sng" algn="ctr">
              <a:solidFill>
                <a:srgbClr val="BFBFBF"/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 w="3175">
            <a:solidFill>
              <a:srgbClr val="898D8D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+mn-lt"/>
                <a:ea typeface="Calibri"/>
                <a:cs typeface="Calibri"/>
              </a:defRPr>
            </a:pPr>
            <a:endParaRPr lang="hu-HU"/>
          </a:p>
        </c:txPr>
        <c:crossAx val="407232624"/>
        <c:crosses val="autoZero"/>
        <c:crossBetween val="between"/>
      </c:valAx>
      <c:dateAx>
        <c:axId val="407232624"/>
        <c:scaling>
          <c:orientation val="minMax"/>
          <c:min val="38353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3175" cap="flat" cmpd="sng" algn="ctr">
            <a:solidFill>
              <a:srgbClr val="898D8D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+mn-lt"/>
                <a:ea typeface="Calibri"/>
                <a:cs typeface="Calibri"/>
              </a:defRPr>
            </a:pPr>
            <a:endParaRPr lang="hu-HU"/>
          </a:p>
        </c:txPr>
        <c:crossAx val="407232232"/>
        <c:crosses val="autoZero"/>
        <c:auto val="0"/>
        <c:lblOffset val="100"/>
        <c:baseTimeUnit val="years"/>
        <c:majorUnit val="1"/>
        <c:majorTimeUnit val="years"/>
      </c:date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1.2463768115939894E-4"/>
          <c:y val="0.85175998263888886"/>
          <c:w val="0.99987536231884055"/>
          <c:h val="0.14824001736111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0000"/>
              </a:solidFill>
              <a:latin typeface="+mn-lt"/>
              <a:ea typeface="Calibri"/>
              <a:cs typeface="Calibri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 cap="flat" cmpd="sng" algn="ctr">
      <a:noFill/>
      <a:round/>
    </a:ln>
    <a:effectLst/>
  </c:spPr>
  <c:txPr>
    <a:bodyPr/>
    <a:lstStyle/>
    <a:p>
      <a:pPr>
        <a:defRPr sz="1800" b="0" i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4">
    <c:autoUpdate val="0"/>
  </c:externalData>
  <c:userShapes r:id="rId5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438371138750886"/>
          <c:y val="3.571878504407569E-2"/>
          <c:w val="0.78893551587301591"/>
          <c:h val="0.51993550080100037"/>
        </c:manualLayout>
      </c:layout>
      <c:scatterChart>
        <c:scatterStyle val="lineMarker"/>
        <c:varyColors val="0"/>
        <c:ser>
          <c:idx val="5"/>
          <c:order val="0"/>
          <c:tx>
            <c:strRef>
              <c:f>'c2-3'!$C$17</c:f>
              <c:strCache>
                <c:ptCount val="1"/>
                <c:pt idx="0">
                  <c:v>Mérsékeltebb globális infláció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4"/>
            <c:spPr>
              <a:solidFill>
                <a:srgbClr val="009EE0"/>
              </a:solidFill>
              <a:ln w="15875">
                <a:solidFill>
                  <a:srgbClr val="009EE0"/>
                </a:solidFill>
              </a:ln>
            </c:spPr>
          </c:marker>
          <c:dLbls>
            <c:delete val="1"/>
          </c:dLbls>
          <c:xVal>
            <c:numRef>
              <c:f>'c2-3'!$E$17</c:f>
              <c:numCache>
                <c:formatCode>0.00</c:formatCode>
                <c:ptCount val="1"/>
                <c:pt idx="0">
                  <c:v>-0.4278802522425238</c:v>
                </c:pt>
              </c:numCache>
            </c:numRef>
          </c:xVal>
          <c:yVal>
            <c:numRef>
              <c:f>'c2-3'!$F$17</c:f>
              <c:numCache>
                <c:formatCode>0.00</c:formatCode>
                <c:ptCount val="1"/>
                <c:pt idx="0">
                  <c:v>-0.20319323518125643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3A2-4F96-A2D9-CBB0ACB79A79}"/>
            </c:ext>
          </c:extLst>
        </c:ser>
        <c:ser>
          <c:idx val="1"/>
          <c:order val="1"/>
          <c:tx>
            <c:strRef>
              <c:f>'c2-3'!$C$18</c:f>
              <c:strCache>
                <c:ptCount val="1"/>
                <c:pt idx="0">
                  <c:v>Gyorsabb bérnövekedés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4"/>
            <c:spPr>
              <a:solidFill>
                <a:schemeClr val="accent3"/>
              </a:solidFill>
              <a:ln w="19050">
                <a:solidFill>
                  <a:schemeClr val="accent3"/>
                </a:solidFill>
              </a:ln>
            </c:spPr>
          </c:marker>
          <c:dLbls>
            <c:delete val="1"/>
          </c:dLbls>
          <c:xVal>
            <c:numRef>
              <c:f>'c2-3'!$E$18</c:f>
              <c:numCache>
                <c:formatCode>0.00</c:formatCode>
                <c:ptCount val="1"/>
                <c:pt idx="0">
                  <c:v>0.25235962487596453</c:v>
                </c:pt>
              </c:numCache>
            </c:numRef>
          </c:xVal>
          <c:yVal>
            <c:numRef>
              <c:f>'c2-3'!$F$18</c:f>
              <c:numCache>
                <c:formatCode>0.00</c:formatCode>
                <c:ptCount val="1"/>
                <c:pt idx="0">
                  <c:v>0.40897365880106307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3A2-4F96-A2D9-CBB0ACB79A79}"/>
            </c:ext>
          </c:extLst>
        </c:ser>
        <c:ser>
          <c:idx val="3"/>
          <c:order val="2"/>
          <c:tx>
            <c:strRef>
              <c:f>'c2-3'!$C$19</c:f>
              <c:strCache>
                <c:ptCount val="1"/>
                <c:pt idx="0">
                  <c:v>Gyorsabb fejlett piaci hozamemelkedés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3"/>
            <c:spPr>
              <a:noFill/>
              <a:ln w="15875">
                <a:solidFill>
                  <a:srgbClr val="0C2148"/>
                </a:solidFill>
              </a:ln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B3A2-4F96-A2D9-CBB0ACB79A79}"/>
              </c:ext>
            </c:extLst>
          </c:dPt>
          <c:dLbls>
            <c:delete val="1"/>
          </c:dLbls>
          <c:xVal>
            <c:numRef>
              <c:f>'c2-3'!$E$19</c:f>
              <c:numCache>
                <c:formatCode>0.00</c:formatCode>
                <c:ptCount val="1"/>
                <c:pt idx="0">
                  <c:v>0.14660009833192511</c:v>
                </c:pt>
              </c:numCache>
            </c:numRef>
          </c:xVal>
          <c:yVal>
            <c:numRef>
              <c:f>'c2-3'!$F$19</c:f>
              <c:numCache>
                <c:formatCode>0.00</c:formatCode>
                <c:ptCount val="1"/>
                <c:pt idx="0">
                  <c:v>0.21073346024245332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B3A2-4F96-A2D9-CBB0ACB79A79}"/>
            </c:ext>
          </c:extLst>
        </c:ser>
        <c:ser>
          <c:idx val="2"/>
          <c:order val="3"/>
          <c:tx>
            <c:strRef>
              <c:f>'c2-3'!$C$20</c:f>
              <c:strCache>
                <c:ptCount val="1"/>
                <c:pt idx="0">
                  <c:v>A vártnál alacsonyabb beruházási aktivitás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noFill/>
              <a:ln w="15875">
                <a:solidFill>
                  <a:srgbClr val="009EE0"/>
                </a:solidFill>
              </a:ln>
            </c:spPr>
          </c:marker>
          <c:dLbls>
            <c:delete val="1"/>
          </c:dLbls>
          <c:xVal>
            <c:numRef>
              <c:f>'c2-3'!$E$20</c:f>
              <c:numCache>
                <c:formatCode>0.00</c:formatCode>
                <c:ptCount val="1"/>
                <c:pt idx="0">
                  <c:v>-8.7811537876234524E-3</c:v>
                </c:pt>
              </c:numCache>
            </c:numRef>
          </c:xVal>
          <c:yVal>
            <c:numRef>
              <c:f>'c2-3'!$F$20</c:f>
              <c:numCache>
                <c:formatCode>0.00</c:formatCode>
                <c:ptCount val="1"/>
                <c:pt idx="0">
                  <c:v>-0.37948473434365049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B3A2-4F96-A2D9-CBB0ACB79A79}"/>
            </c:ext>
          </c:extLst>
        </c:ser>
        <c:ser>
          <c:idx val="0"/>
          <c:order val="4"/>
          <c:tx>
            <c:strRef>
              <c:f>'c2-3'!$C$21</c:f>
              <c:strCache>
                <c:ptCount val="1"/>
                <c:pt idx="0">
                  <c:v>Az exportpiaci részesedésünk vártnál gyorsabb bővülése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noFill/>
              <a:ln w="15875">
                <a:solidFill>
                  <a:srgbClr val="0C2148"/>
                </a:solidFill>
              </a:ln>
            </c:spPr>
          </c:marker>
          <c:dLbls>
            <c:delete val="1"/>
          </c:dLbls>
          <c:xVal>
            <c:numRef>
              <c:f>'c2-3'!$E$21</c:f>
              <c:numCache>
                <c:formatCode>0.00</c:formatCode>
                <c:ptCount val="1"/>
                <c:pt idx="0">
                  <c:v>-5.3569602942745931E-2</c:v>
                </c:pt>
              </c:numCache>
            </c:numRef>
          </c:xVal>
          <c:yVal>
            <c:numRef>
              <c:f>'c2-3'!$F$21</c:f>
              <c:numCache>
                <c:formatCode>0.00</c:formatCode>
                <c:ptCount val="1"/>
                <c:pt idx="0">
                  <c:v>0.48314387349592813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B3A2-4F96-A2D9-CBB0ACB79A79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</c:dLbls>
        <c:axId val="485611728"/>
        <c:axId val="485612120"/>
      </c:scatterChart>
      <c:valAx>
        <c:axId val="485611728"/>
        <c:scaling>
          <c:orientation val="minMax"/>
          <c:max val="0.60000000000000009"/>
          <c:min val="-0.60000000000000009"/>
        </c:scaling>
        <c:delete val="0"/>
        <c:axPos val="b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Infláció</a:t>
                </a:r>
              </a:p>
            </c:rich>
          </c:tx>
          <c:layout>
            <c:manualLayout>
              <c:xMode val="edge"/>
              <c:yMode val="edge"/>
              <c:x val="0.84106888118170708"/>
              <c:y val="0.63636415238263244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spPr>
          <a:ln w="12700">
            <a:solidFill>
              <a:sysClr val="window" lastClr="FFFFFF">
                <a:lumMod val="50000"/>
              </a:sysClr>
            </a:solidFill>
          </a:ln>
        </c:spPr>
        <c:crossAx val="485612120"/>
        <c:crosses val="autoZero"/>
        <c:crossBetween val="midCat"/>
        <c:majorUnit val="0.2"/>
      </c:valAx>
      <c:valAx>
        <c:axId val="485612120"/>
        <c:scaling>
          <c:orientation val="minMax"/>
          <c:max val="0.60000000000000009"/>
          <c:min val="-0.60000000000000009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GDP-növekedés</a:t>
                </a:r>
              </a:p>
            </c:rich>
          </c:tx>
          <c:layout>
            <c:manualLayout>
              <c:xMode val="edge"/>
              <c:yMode val="edge"/>
              <c:x val="8.4091035498335392E-3"/>
              <c:y val="0.13720213677229584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spPr>
          <a:ln w="12700">
            <a:solidFill>
              <a:sysClr val="window" lastClr="FFFFFF">
                <a:lumMod val="50000"/>
              </a:sysClr>
            </a:solidFill>
          </a:ln>
        </c:spPr>
        <c:crossAx val="485611728"/>
        <c:crosses val="autoZero"/>
        <c:crossBetween val="midCat"/>
        <c:majorUnit val="0.2"/>
      </c:valAx>
      <c:spPr>
        <a:noFill/>
      </c:spPr>
    </c:plotArea>
    <c:legend>
      <c:legendPos val="r"/>
      <c:layout>
        <c:manualLayout>
          <c:xMode val="edge"/>
          <c:yMode val="edge"/>
          <c:x val="0"/>
          <c:y val="0.67234041990388316"/>
          <c:w val="1"/>
          <c:h val="0.32765958009611684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800" b="0" baseline="0">
          <a:latin typeface="+mn-lt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9575925925925939E-2"/>
          <c:y val="8.1182986111111105E-2"/>
          <c:w val="0.88808611111111113"/>
          <c:h val="0.42960194068967889"/>
        </c:manualLayout>
      </c:layout>
      <c:barChart>
        <c:barDir val="col"/>
        <c:grouping val="stacked"/>
        <c:varyColors val="0"/>
        <c:ser>
          <c:idx val="0"/>
          <c:order val="0"/>
          <c:tx>
            <c:v>Nettó átlagkereset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PDI_dekomp!$A$3:$A$17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PDI_dekomp!$J$3:$J$17</c:f>
              <c:numCache>
                <c:formatCode>0.0</c:formatCode>
                <c:ptCount val="14"/>
                <c:pt idx="0">
                  <c:v>1.170647907849693</c:v>
                </c:pt>
                <c:pt idx="1">
                  <c:v>2.4909183107193398</c:v>
                </c:pt>
                <c:pt idx="2">
                  <c:v>0.60714784093611851</c:v>
                </c:pt>
                <c:pt idx="3">
                  <c:v>1.4066761618464547</c:v>
                </c:pt>
                <c:pt idx="4">
                  <c:v>2.9742672770508372</c:v>
                </c:pt>
                <c:pt idx="5">
                  <c:v>0.50679319395305278</c:v>
                </c:pt>
                <c:pt idx="6">
                  <c:v>1.6464393874244185</c:v>
                </c:pt>
                <c:pt idx="7">
                  <c:v>1.8004354637352062</c:v>
                </c:pt>
                <c:pt idx="8">
                  <c:v>1.5543047710913647</c:v>
                </c:pt>
                <c:pt idx="9">
                  <c:v>3.9953312723627343</c:v>
                </c:pt>
                <c:pt idx="10">
                  <c:v>6.5351212271023318</c:v>
                </c:pt>
                <c:pt idx="11">
                  <c:v>5.4022806983866314</c:v>
                </c:pt>
                <c:pt idx="12">
                  <c:v>3.4630192211828246</c:v>
                </c:pt>
                <c:pt idx="13">
                  <c:v>3.4061240735985998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7B-4968-8170-400090BB0E95}"/>
            </c:ext>
          </c:extLst>
        </c:ser>
        <c:ser>
          <c:idx val="1"/>
          <c:order val="1"/>
          <c:tx>
            <c:v>Foglalkoztatás</c:v>
          </c:tx>
          <c:spPr>
            <a:solidFill>
              <a:srgbClr val="295B74"/>
            </a:solidFill>
            <a:ln>
              <a:noFill/>
            </a:ln>
            <a:effectLst/>
          </c:spPr>
          <c:invertIfNegative val="0"/>
          <c:cat>
            <c:numRef>
              <c:f>PDI_dekomp!$A$3:$A$17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PDI_dekomp!$K$3:$K$17</c:f>
              <c:numCache>
                <c:formatCode>0.0</c:formatCode>
                <c:ptCount val="14"/>
                <c:pt idx="0">
                  <c:v>-0.24214961582873057</c:v>
                </c:pt>
                <c:pt idx="1">
                  <c:v>-0.50027960989507259</c:v>
                </c:pt>
                <c:pt idx="2">
                  <c:v>-0.93482190676304966</c:v>
                </c:pt>
                <c:pt idx="3">
                  <c:v>-0.15144564820451087</c:v>
                </c:pt>
                <c:pt idx="4">
                  <c:v>0.2744707086264247</c:v>
                </c:pt>
                <c:pt idx="5">
                  <c:v>0.71266108667540939</c:v>
                </c:pt>
                <c:pt idx="6">
                  <c:v>0.68130765321173603</c:v>
                </c:pt>
                <c:pt idx="7">
                  <c:v>2.2407287291555589</c:v>
                </c:pt>
                <c:pt idx="8">
                  <c:v>1.1465861820134222</c:v>
                </c:pt>
                <c:pt idx="9">
                  <c:v>1.5534327712106528</c:v>
                </c:pt>
                <c:pt idx="10">
                  <c:v>0.79263599723399847</c:v>
                </c:pt>
                <c:pt idx="11">
                  <c:v>0.32743806815447885</c:v>
                </c:pt>
                <c:pt idx="12">
                  <c:v>0.13921943852297122</c:v>
                </c:pt>
                <c:pt idx="13">
                  <c:v>9.5757720475319622E-2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7B-4968-8170-400090BB0E95}"/>
            </c:ext>
          </c:extLst>
        </c:ser>
        <c:ser>
          <c:idx val="2"/>
          <c:order val="2"/>
          <c:tx>
            <c:v>Pénzügyi transzferek</c:v>
          </c:tx>
          <c:spPr>
            <a:solidFill>
              <a:srgbClr val="7BAFD4"/>
            </a:solidFill>
            <a:ln>
              <a:noFill/>
            </a:ln>
            <a:effectLst/>
          </c:spPr>
          <c:invertIfNegative val="0"/>
          <c:cat>
            <c:numRef>
              <c:f>PDI_dekomp!$A$3:$A$17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PDI_dekomp!$L$3:$L$17</c:f>
              <c:numCache>
                <c:formatCode>0.0</c:formatCode>
                <c:ptCount val="14"/>
                <c:pt idx="0">
                  <c:v>2.642600152130997</c:v>
                </c:pt>
                <c:pt idx="1">
                  <c:v>2.6525268523708769</c:v>
                </c:pt>
                <c:pt idx="2">
                  <c:v>0.20846422876409185</c:v>
                </c:pt>
                <c:pt idx="3">
                  <c:v>2.3712565491998433E-2</c:v>
                </c:pt>
                <c:pt idx="4">
                  <c:v>0.55043808202785671</c:v>
                </c:pt>
                <c:pt idx="5">
                  <c:v>0.21369306600536317</c:v>
                </c:pt>
                <c:pt idx="6">
                  <c:v>0.3865184122137591</c:v>
                </c:pt>
                <c:pt idx="7">
                  <c:v>0.89998245929516996</c:v>
                </c:pt>
                <c:pt idx="8">
                  <c:v>-0.80423530655519804</c:v>
                </c:pt>
                <c:pt idx="9">
                  <c:v>-0.12427107738201587</c:v>
                </c:pt>
                <c:pt idx="10">
                  <c:v>0.11498943021122299</c:v>
                </c:pt>
                <c:pt idx="11">
                  <c:v>0.74649610550434053</c:v>
                </c:pt>
                <c:pt idx="12">
                  <c:v>0.54130393548388389</c:v>
                </c:pt>
                <c:pt idx="13">
                  <c:v>0.56131069817919643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7B-4968-8170-400090BB0E95}"/>
            </c:ext>
          </c:extLst>
        </c:ser>
        <c:ser>
          <c:idx val="3"/>
          <c:order val="3"/>
          <c:tx>
            <c:v>Egyéb jövedelem</c:v>
          </c:tx>
          <c:spPr>
            <a:solidFill>
              <a:srgbClr val="D9D9D9"/>
            </a:solidFill>
            <a:ln>
              <a:noFill/>
            </a:ln>
            <a:effectLst/>
          </c:spPr>
          <c:invertIfNegative val="0"/>
          <c:cat>
            <c:numRef>
              <c:f>PDI_dekomp!$A$3:$A$17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PDI_dekomp!$M$3:$M$17</c:f>
              <c:numCache>
                <c:formatCode>0.0</c:formatCode>
                <c:ptCount val="14"/>
                <c:pt idx="0">
                  <c:v>1.9668789628186321</c:v>
                </c:pt>
                <c:pt idx="1">
                  <c:v>-0.38430352205349644</c:v>
                </c:pt>
                <c:pt idx="2">
                  <c:v>0.77832110687052392</c:v>
                </c:pt>
                <c:pt idx="3">
                  <c:v>0.36072247952704561</c:v>
                </c:pt>
                <c:pt idx="4">
                  <c:v>1.7909250295229255</c:v>
                </c:pt>
                <c:pt idx="5">
                  <c:v>-0.15832767047844759</c:v>
                </c:pt>
                <c:pt idx="6">
                  <c:v>1.8432637804872571</c:v>
                </c:pt>
                <c:pt idx="7">
                  <c:v>-0.71920070244987011</c:v>
                </c:pt>
                <c:pt idx="8">
                  <c:v>1.5500253465036193</c:v>
                </c:pt>
                <c:pt idx="9">
                  <c:v>-1.5376310496856416</c:v>
                </c:pt>
                <c:pt idx="10">
                  <c:v>0.53762849711843463</c:v>
                </c:pt>
                <c:pt idx="11">
                  <c:v>0.97828179606966348</c:v>
                </c:pt>
                <c:pt idx="12">
                  <c:v>1.3479866653671031</c:v>
                </c:pt>
                <c:pt idx="13">
                  <c:v>1.2682553121217752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7B-4968-8170-400090BB0E95}"/>
            </c:ext>
          </c:extLst>
        </c:ser>
        <c:ser>
          <c:idx val="4"/>
          <c:order val="4"/>
          <c:tx>
            <c:v>Infláció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PDI_dekomp!$A$3:$A$17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PDI_dekomp!$N$3:$N$17</c:f>
              <c:numCache>
                <c:formatCode>0.0</c:formatCode>
                <c:ptCount val="14"/>
                <c:pt idx="0">
                  <c:v>-6.6019155973532975</c:v>
                </c:pt>
                <c:pt idx="1">
                  <c:v>-5.6660418182868426</c:v>
                </c:pt>
                <c:pt idx="2">
                  <c:v>-4.1629905623335333</c:v>
                </c:pt>
                <c:pt idx="3">
                  <c:v>-3.69060476487779</c:v>
                </c:pt>
                <c:pt idx="4">
                  <c:v>-3.6695595896705839</c:v>
                </c:pt>
                <c:pt idx="5">
                  <c:v>-6.1705576829548221</c:v>
                </c:pt>
                <c:pt idx="6">
                  <c:v>-1.7108749831187424</c:v>
                </c:pt>
                <c:pt idx="7">
                  <c:v>-0.8721854870730823</c:v>
                </c:pt>
                <c:pt idx="8">
                  <c:v>0.36664674673197339</c:v>
                </c:pt>
                <c:pt idx="9">
                  <c:v>0.25704552923546942</c:v>
                </c:pt>
                <c:pt idx="10">
                  <c:v>-2.3686975372698669</c:v>
                </c:pt>
                <c:pt idx="11">
                  <c:v>-2.4550537829669992</c:v>
                </c:pt>
                <c:pt idx="12">
                  <c:v>-2.9421646929899765</c:v>
                </c:pt>
                <c:pt idx="13">
                  <c:v>-2.9842146255428759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7B-4968-8170-400090BB0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06404984"/>
        <c:axId val="606405376"/>
      </c:barChart>
      <c:lineChart>
        <c:grouping val="standard"/>
        <c:varyColors val="0"/>
        <c:ser>
          <c:idx val="5"/>
          <c:order val="5"/>
          <c:tx>
            <c:v>Rendelkezésre álló jövedelem (%)</c:v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22225">
                <a:solidFill>
                  <a:schemeClr val="tx1"/>
                </a:solidFill>
              </a:ln>
              <a:effectLst/>
            </c:spPr>
          </c:marker>
          <c:dLbls>
            <c:dLbl>
              <c:idx val="9"/>
              <c:layout>
                <c:manualLayout>
                  <c:x val="-5.2916666666666667E-2"/>
                  <c:y val="-0.10583333333333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7B-4968-8170-400090BB0E95}"/>
                </c:ext>
              </c:extLst>
            </c:dLbl>
            <c:dLbl>
              <c:idx val="10"/>
              <c:layout>
                <c:manualLayout>
                  <c:x val="-5.8097827620754369E-2"/>
                  <c:y val="-0.11024310235073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7B-4968-8170-400090BB0E95}"/>
                </c:ext>
              </c:extLst>
            </c:dLbl>
            <c:dLbl>
              <c:idx val="11"/>
              <c:layout>
                <c:manualLayout>
                  <c:x val="-5.8237614122228963E-2"/>
                  <c:y val="-9.1266781746964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7B-4968-8170-400090BB0E95}"/>
                </c:ext>
              </c:extLst>
            </c:dLbl>
            <c:dLbl>
              <c:idx val="12"/>
              <c:layout>
                <c:manualLayout>
                  <c:x val="-5.5437474423920864E-2"/>
                  <c:y val="-0.120558808517471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7B-4968-8170-400090BB0E95}"/>
                </c:ext>
              </c:extLst>
            </c:dLbl>
            <c:dLbl>
              <c:idx val="13"/>
              <c:layout>
                <c:manualLayout>
                  <c:x val="-1.8337166805424347E-2"/>
                  <c:y val="-0.113235801824844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7B-4968-8170-400090BB0E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PDI_dekomp!$A$3:$A$17</c:f>
              <c:numCache>
                <c:formatCode>General</c:formatCod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</c:numCache>
            </c:numRef>
          </c:cat>
          <c:val>
            <c:numRef>
              <c:f>PDI_dekomp!$O$3:$O$17</c:f>
              <c:numCache>
                <c:formatCode>0.0</c:formatCode>
                <c:ptCount val="14"/>
                <c:pt idx="0">
                  <c:v>-1.0639381903827063</c:v>
                </c:pt>
                <c:pt idx="1">
                  <c:v>-1.4071797871451945</c:v>
                </c:pt>
                <c:pt idx="2">
                  <c:v>-3.5038792925258484</c:v>
                </c:pt>
                <c:pt idx="3">
                  <c:v>-2.0509392062168019</c:v>
                </c:pt>
                <c:pt idx="4">
                  <c:v>1.9205415075574601</c:v>
                </c:pt>
                <c:pt idx="5">
                  <c:v>-4.8957380067994443</c:v>
                </c:pt>
                <c:pt idx="6">
                  <c:v>2.8466542502184282</c:v>
                </c:pt>
                <c:pt idx="7">
                  <c:v>3.3497604626629833</c:v>
                </c:pt>
                <c:pt idx="8">
                  <c:v>3.8133277397851817</c:v>
                </c:pt>
                <c:pt idx="9">
                  <c:v>4.1439074457411991</c:v>
                </c:pt>
                <c:pt idx="10">
                  <c:v>5.61167761439612</c:v>
                </c:pt>
                <c:pt idx="11">
                  <c:v>4.999442885148115</c:v>
                </c:pt>
                <c:pt idx="12">
                  <c:v>2.5493645675668066</c:v>
                </c:pt>
                <c:pt idx="13">
                  <c:v>2.3472331788320151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47B-4968-8170-400090BB0E95}"/>
            </c:ext>
          </c:extLst>
        </c:ser>
        <c:ser>
          <c:idx val="6"/>
          <c:order val="6"/>
          <c:tx>
            <c:strRef>
              <c:f>PDI_dekomp!$P$2</c:f>
              <c:strCache>
                <c:ptCount val="1"/>
                <c:pt idx="0">
                  <c:v>Fogyasztás volumene (%)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Lit>
              <c:ptCount val="14"/>
              <c:pt idx="0">
                <c:v>2007</c:v>
              </c:pt>
              <c:pt idx="1">
                <c:v>2008</c:v>
              </c:pt>
              <c:pt idx="2">
                <c:v>2009</c:v>
              </c:pt>
              <c:pt idx="3">
                <c:v>2010</c:v>
              </c:pt>
              <c:pt idx="4">
                <c:v>2011</c:v>
              </c:pt>
              <c:pt idx="5">
                <c:v>2012</c:v>
              </c:pt>
              <c:pt idx="6">
                <c:v>2013</c:v>
              </c:pt>
              <c:pt idx="7">
                <c:v>2014</c:v>
              </c:pt>
              <c:pt idx="8">
                <c:v>2015</c:v>
              </c:pt>
              <c:pt idx="9">
                <c:v>2016</c:v>
              </c:pt>
              <c:pt idx="10">
                <c:v>2017</c:v>
              </c:pt>
              <c:pt idx="11">
                <c:v>2018</c:v>
              </c:pt>
              <c:pt idx="12">
                <c:v>2019</c:v>
              </c:pt>
              <c:pt idx="13">
                <c:v>2020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PDI_dekomp!$P$3:$P$17</c:f>
              <c:numCache>
                <c:formatCode>0.0</c:formatCode>
                <c:ptCount val="14"/>
                <c:pt idx="0">
                  <c:v>1.1332847356514861</c:v>
                </c:pt>
                <c:pt idx="1">
                  <c:v>-1.1185781547495139</c:v>
                </c:pt>
                <c:pt idx="2">
                  <c:v>-6.8141886853731393</c:v>
                </c:pt>
                <c:pt idx="3">
                  <c:v>-2.726130558369718</c:v>
                </c:pt>
                <c:pt idx="4">
                  <c:v>0.70947505690239154</c:v>
                </c:pt>
                <c:pt idx="5">
                  <c:v>-2.3572255557331516</c:v>
                </c:pt>
                <c:pt idx="6">
                  <c:v>0.16025223106143471</c:v>
                </c:pt>
                <c:pt idx="7">
                  <c:v>2.7843235619627222</c:v>
                </c:pt>
                <c:pt idx="8">
                  <c:v>3.5503749188778642</c:v>
                </c:pt>
                <c:pt idx="9">
                  <c:v>4.1838170704753281</c:v>
                </c:pt>
                <c:pt idx="10">
                  <c:v>4.6524408231189085</c:v>
                </c:pt>
                <c:pt idx="11">
                  <c:v>4.3526636097724207</c:v>
                </c:pt>
                <c:pt idx="12">
                  <c:v>2.9552328953371614</c:v>
                </c:pt>
                <c:pt idx="13">
                  <c:v>2.9584706041936784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47B-4968-8170-400090BB0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6404984"/>
        <c:axId val="606405376"/>
      </c:lineChart>
      <c:catAx>
        <c:axId val="606404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Százalékpont</a:t>
                </a:r>
              </a:p>
            </c:rich>
          </c:tx>
          <c:layout>
            <c:manualLayout>
              <c:xMode val="edge"/>
              <c:yMode val="edge"/>
              <c:x val="7.7612268518518532E-2"/>
              <c:y val="9.1718749999999995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rgbClr val="898D8D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06405376"/>
        <c:crosses val="autoZero"/>
        <c:auto val="1"/>
        <c:lblAlgn val="ctr"/>
        <c:lblOffset val="100"/>
        <c:noMultiLvlLbl val="0"/>
      </c:catAx>
      <c:valAx>
        <c:axId val="60640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rgbClr val="898D8D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0640498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4095405772748903"/>
          <c:w val="1"/>
          <c:h val="0.359045942272510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hu-H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1814814814814812E-2"/>
          <c:y val="8.2952256944444455E-2"/>
          <c:w val="0.88676719576719576"/>
          <c:h val="0.62306249999999996"/>
        </c:manualLayout>
      </c:layout>
      <c:lineChart>
        <c:grouping val="standard"/>
        <c:varyColors val="0"/>
        <c:ser>
          <c:idx val="0"/>
          <c:order val="0"/>
          <c:tx>
            <c:strRef>
              <c:f>szerkezet_YoY!$B$12</c:f>
              <c:strCache>
                <c:ptCount val="1"/>
                <c:pt idx="0">
                  <c:v>Tartós termék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szerkezet_YoY!$A$50:$A$77</c:f>
              <c:numCache>
                <c:formatCode>General</c:formatCode>
                <c:ptCount val="28"/>
                <c:pt idx="0">
                  <c:v>2011</c:v>
                </c:pt>
                <c:pt idx="4">
                  <c:v>2012</c:v>
                </c:pt>
                <c:pt idx="8">
                  <c:v>2013</c:v>
                </c:pt>
                <c:pt idx="12">
                  <c:v>2014</c:v>
                </c:pt>
                <c:pt idx="16">
                  <c:v>2015</c:v>
                </c:pt>
                <c:pt idx="20">
                  <c:v>2016</c:v>
                </c:pt>
                <c:pt idx="24">
                  <c:v>2017</c:v>
                </c:pt>
              </c:numCache>
            </c:numRef>
          </c:cat>
          <c:val>
            <c:numRef>
              <c:f>szerkezet_YoY!$B$50:$B$77</c:f>
              <c:numCache>
                <c:formatCode>0.0</c:formatCode>
                <c:ptCount val="28"/>
                <c:pt idx="0">
                  <c:v>-0.52353350786185615</c:v>
                </c:pt>
                <c:pt idx="1">
                  <c:v>0.27005574036455471</c:v>
                </c:pt>
                <c:pt idx="2">
                  <c:v>1.697221908465508</c:v>
                </c:pt>
                <c:pt idx="3">
                  <c:v>5.3602550250974019</c:v>
                </c:pt>
                <c:pt idx="4">
                  <c:v>4.3194828238713541</c:v>
                </c:pt>
                <c:pt idx="5">
                  <c:v>3.0671079045284841</c:v>
                </c:pt>
                <c:pt idx="6">
                  <c:v>1.4278425356871054</c:v>
                </c:pt>
                <c:pt idx="7">
                  <c:v>1.9616400350937084</c:v>
                </c:pt>
                <c:pt idx="8">
                  <c:v>2.4511896502600052</c:v>
                </c:pt>
                <c:pt idx="9">
                  <c:v>4.529600803414624</c:v>
                </c:pt>
                <c:pt idx="10">
                  <c:v>5.1831567247540278</c:v>
                </c:pt>
                <c:pt idx="11">
                  <c:v>2.7311394794234047</c:v>
                </c:pt>
                <c:pt idx="12">
                  <c:v>7.2640505082985101</c:v>
                </c:pt>
                <c:pt idx="13">
                  <c:v>5.840855273465877</c:v>
                </c:pt>
                <c:pt idx="14">
                  <c:v>7.579863620724268</c:v>
                </c:pt>
                <c:pt idx="15">
                  <c:v>8.1499365906868633</c:v>
                </c:pt>
                <c:pt idx="16">
                  <c:v>1.405132901797046</c:v>
                </c:pt>
                <c:pt idx="17">
                  <c:v>1.8354882900690086</c:v>
                </c:pt>
                <c:pt idx="18">
                  <c:v>1.3021788262121277</c:v>
                </c:pt>
                <c:pt idx="19">
                  <c:v>3.2885455801692842</c:v>
                </c:pt>
                <c:pt idx="20">
                  <c:v>9.8349747092432409</c:v>
                </c:pt>
                <c:pt idx="21">
                  <c:v>12.725860392105346</c:v>
                </c:pt>
                <c:pt idx="22">
                  <c:v>11.857160865988476</c:v>
                </c:pt>
                <c:pt idx="23">
                  <c:v>11.977233352803367</c:v>
                </c:pt>
                <c:pt idx="24">
                  <c:v>8.6957521147480463</c:v>
                </c:pt>
                <c:pt idx="25">
                  <c:v>7.1057483396503471</c:v>
                </c:pt>
                <c:pt idx="26">
                  <c:v>9.1515173020134881</c:v>
                </c:pt>
                <c:pt idx="27">
                  <c:v>9.1748498632876476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DA-40CF-8D8B-588DBD7C5909}"/>
            </c:ext>
          </c:extLst>
        </c:ser>
        <c:ser>
          <c:idx val="1"/>
          <c:order val="1"/>
          <c:tx>
            <c:strRef>
              <c:f>szerkezet_YoY!$C$12</c:f>
              <c:strCache>
                <c:ptCount val="1"/>
                <c:pt idx="0">
                  <c:v>Félig tartós termék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szerkezet_YoY!$A$50:$A$77</c:f>
              <c:numCache>
                <c:formatCode>General</c:formatCode>
                <c:ptCount val="28"/>
                <c:pt idx="0">
                  <c:v>2011</c:v>
                </c:pt>
                <c:pt idx="4">
                  <c:v>2012</c:v>
                </c:pt>
                <c:pt idx="8">
                  <c:v>2013</c:v>
                </c:pt>
                <c:pt idx="12">
                  <c:v>2014</c:v>
                </c:pt>
                <c:pt idx="16">
                  <c:v>2015</c:v>
                </c:pt>
                <c:pt idx="20">
                  <c:v>2016</c:v>
                </c:pt>
                <c:pt idx="24">
                  <c:v>2017</c:v>
                </c:pt>
              </c:numCache>
            </c:numRef>
          </c:cat>
          <c:val>
            <c:numRef>
              <c:f>szerkezet_YoY!$C$50:$C$77</c:f>
              <c:numCache>
                <c:formatCode>0.0</c:formatCode>
                <c:ptCount val="28"/>
                <c:pt idx="0">
                  <c:v>-1.2941722134641509E-2</c:v>
                </c:pt>
                <c:pt idx="1">
                  <c:v>3.523606058939464</c:v>
                </c:pt>
                <c:pt idx="2">
                  <c:v>2.2187096347316242</c:v>
                </c:pt>
                <c:pt idx="3">
                  <c:v>1.215318453954211</c:v>
                </c:pt>
                <c:pt idx="4">
                  <c:v>-2.7727970551550527</c:v>
                </c:pt>
                <c:pt idx="5">
                  <c:v>-5.1725082604563113</c:v>
                </c:pt>
                <c:pt idx="6">
                  <c:v>-3.5474125065385778</c:v>
                </c:pt>
                <c:pt idx="7">
                  <c:v>-3.1462722425297471</c:v>
                </c:pt>
                <c:pt idx="8">
                  <c:v>1.2904730559942408</c:v>
                </c:pt>
                <c:pt idx="9">
                  <c:v>3.9428910257446148</c:v>
                </c:pt>
                <c:pt idx="10">
                  <c:v>2.6836499807186556</c:v>
                </c:pt>
                <c:pt idx="11">
                  <c:v>8.5587342862943245</c:v>
                </c:pt>
                <c:pt idx="12">
                  <c:v>15.518798212524928</c:v>
                </c:pt>
                <c:pt idx="13">
                  <c:v>16.507414997058973</c:v>
                </c:pt>
                <c:pt idx="14">
                  <c:v>20.73159462665717</c:v>
                </c:pt>
                <c:pt idx="15">
                  <c:v>16.196068114974778</c:v>
                </c:pt>
                <c:pt idx="16">
                  <c:v>11.626731081219191</c:v>
                </c:pt>
                <c:pt idx="17">
                  <c:v>9.5555013410571661</c:v>
                </c:pt>
                <c:pt idx="18">
                  <c:v>6.8529692694265947</c:v>
                </c:pt>
                <c:pt idx="19">
                  <c:v>7.3324225008308161</c:v>
                </c:pt>
                <c:pt idx="20">
                  <c:v>3.7260022167847637</c:v>
                </c:pt>
                <c:pt idx="21">
                  <c:v>4.6551777193960362</c:v>
                </c:pt>
                <c:pt idx="22">
                  <c:v>5.0386060581138992</c:v>
                </c:pt>
                <c:pt idx="23">
                  <c:v>5.0562671052994119</c:v>
                </c:pt>
                <c:pt idx="24">
                  <c:v>11.011507406701</c:v>
                </c:pt>
                <c:pt idx="25">
                  <c:v>8.1918876668280092</c:v>
                </c:pt>
                <c:pt idx="26">
                  <c:v>10.839313064368113</c:v>
                </c:pt>
                <c:pt idx="27">
                  <c:v>10.105443995892017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DA-40CF-8D8B-588DBD7C5909}"/>
            </c:ext>
          </c:extLst>
        </c:ser>
        <c:ser>
          <c:idx val="2"/>
          <c:order val="2"/>
          <c:tx>
            <c:strRef>
              <c:f>szerkezet_YoY!$D$12</c:f>
              <c:strCache>
                <c:ptCount val="1"/>
                <c:pt idx="0">
                  <c:v>Nem tartós termék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szerkezet_YoY!$A$50:$A$77</c:f>
              <c:numCache>
                <c:formatCode>General</c:formatCode>
                <c:ptCount val="28"/>
                <c:pt idx="0">
                  <c:v>2011</c:v>
                </c:pt>
                <c:pt idx="4">
                  <c:v>2012</c:v>
                </c:pt>
                <c:pt idx="8">
                  <c:v>2013</c:v>
                </c:pt>
                <c:pt idx="12">
                  <c:v>2014</c:v>
                </c:pt>
                <c:pt idx="16">
                  <c:v>2015</c:v>
                </c:pt>
                <c:pt idx="20">
                  <c:v>2016</c:v>
                </c:pt>
                <c:pt idx="24">
                  <c:v>2017</c:v>
                </c:pt>
              </c:numCache>
            </c:numRef>
          </c:cat>
          <c:val>
            <c:numRef>
              <c:f>szerkezet_YoY!$D$50:$D$77</c:f>
              <c:numCache>
                <c:formatCode>0.0</c:formatCode>
                <c:ptCount val="28"/>
                <c:pt idx="0">
                  <c:v>-1.6024384586809788</c:v>
                </c:pt>
                <c:pt idx="1">
                  <c:v>1.6822713052717262</c:v>
                </c:pt>
                <c:pt idx="2">
                  <c:v>1.0716361547176518</c:v>
                </c:pt>
                <c:pt idx="3">
                  <c:v>0.98121860558644869</c:v>
                </c:pt>
                <c:pt idx="4">
                  <c:v>-1.3057496084579867</c:v>
                </c:pt>
                <c:pt idx="5">
                  <c:v>-4.5004089823725053</c:v>
                </c:pt>
                <c:pt idx="6">
                  <c:v>-4.238457666988154</c:v>
                </c:pt>
                <c:pt idx="7">
                  <c:v>-4.1432394673004325</c:v>
                </c:pt>
                <c:pt idx="8">
                  <c:v>-0.39234082486451882</c:v>
                </c:pt>
                <c:pt idx="9">
                  <c:v>0.64163339902003713</c:v>
                </c:pt>
                <c:pt idx="10">
                  <c:v>0.66162358881902605</c:v>
                </c:pt>
                <c:pt idx="11">
                  <c:v>0.45363708787857604</c:v>
                </c:pt>
                <c:pt idx="12">
                  <c:v>-1.0274034176344173</c:v>
                </c:pt>
                <c:pt idx="13">
                  <c:v>1.8480679540062539</c:v>
                </c:pt>
                <c:pt idx="14">
                  <c:v>1.9274383289714478</c:v>
                </c:pt>
                <c:pt idx="15">
                  <c:v>4.0119285385269876</c:v>
                </c:pt>
                <c:pt idx="16">
                  <c:v>5.1231637380822548</c:v>
                </c:pt>
                <c:pt idx="17">
                  <c:v>3.2065037233240332</c:v>
                </c:pt>
                <c:pt idx="18">
                  <c:v>4.6057718693283363</c:v>
                </c:pt>
                <c:pt idx="19">
                  <c:v>3.4509235145112456</c:v>
                </c:pt>
                <c:pt idx="20">
                  <c:v>2.2580212352452094</c:v>
                </c:pt>
                <c:pt idx="21">
                  <c:v>2.547201626330903</c:v>
                </c:pt>
                <c:pt idx="22">
                  <c:v>2.2596900947968237</c:v>
                </c:pt>
                <c:pt idx="23">
                  <c:v>2.7313161855368406</c:v>
                </c:pt>
                <c:pt idx="24">
                  <c:v>3.9855584788882368</c:v>
                </c:pt>
                <c:pt idx="25">
                  <c:v>4.0548191982513089</c:v>
                </c:pt>
                <c:pt idx="26">
                  <c:v>4.3307249039958151</c:v>
                </c:pt>
                <c:pt idx="27">
                  <c:v>3.2540700235022655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47DA-40CF-8D8B-588DBD7C5909}"/>
            </c:ext>
          </c:extLst>
        </c:ser>
        <c:ser>
          <c:idx val="3"/>
          <c:order val="3"/>
          <c:tx>
            <c:strRef>
              <c:f>szerkezet_YoY!$E$12</c:f>
              <c:strCache>
                <c:ptCount val="1"/>
                <c:pt idx="0">
                  <c:v>Szolgáltatások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szerkezet_YoY!$A$50:$A$77</c:f>
              <c:numCache>
                <c:formatCode>General</c:formatCode>
                <c:ptCount val="28"/>
                <c:pt idx="0">
                  <c:v>2011</c:v>
                </c:pt>
                <c:pt idx="4">
                  <c:v>2012</c:v>
                </c:pt>
                <c:pt idx="8">
                  <c:v>2013</c:v>
                </c:pt>
                <c:pt idx="12">
                  <c:v>2014</c:v>
                </c:pt>
                <c:pt idx="16">
                  <c:v>2015</c:v>
                </c:pt>
                <c:pt idx="20">
                  <c:v>2016</c:v>
                </c:pt>
                <c:pt idx="24">
                  <c:v>2017</c:v>
                </c:pt>
              </c:numCache>
            </c:numRef>
          </c:cat>
          <c:val>
            <c:numRef>
              <c:f>szerkezet_YoY!$E$50:$E$77</c:f>
              <c:numCache>
                <c:formatCode>0.0</c:formatCode>
                <c:ptCount val="28"/>
                <c:pt idx="0">
                  <c:v>-2.8304721606772887E-2</c:v>
                </c:pt>
                <c:pt idx="1">
                  <c:v>0.65707791769607127</c:v>
                </c:pt>
                <c:pt idx="2">
                  <c:v>0.65338797220677236</c:v>
                </c:pt>
                <c:pt idx="3">
                  <c:v>0.87930230555079447</c:v>
                </c:pt>
                <c:pt idx="4">
                  <c:v>0.1750298723207635</c:v>
                </c:pt>
                <c:pt idx="5">
                  <c:v>-0.79065686292845783</c:v>
                </c:pt>
                <c:pt idx="6">
                  <c:v>-2.1450772535228708</c:v>
                </c:pt>
                <c:pt idx="7">
                  <c:v>-1.6916240119949464</c:v>
                </c:pt>
                <c:pt idx="8">
                  <c:v>-1.9106869879218067</c:v>
                </c:pt>
                <c:pt idx="9">
                  <c:v>-0.83309185671937769</c:v>
                </c:pt>
                <c:pt idx="10">
                  <c:v>0.29167128771021567</c:v>
                </c:pt>
                <c:pt idx="11">
                  <c:v>0.5441301137151271</c:v>
                </c:pt>
                <c:pt idx="12">
                  <c:v>2.8708029457361874</c:v>
                </c:pt>
                <c:pt idx="13">
                  <c:v>2.719968043024295</c:v>
                </c:pt>
                <c:pt idx="14">
                  <c:v>2.8028335069973309</c:v>
                </c:pt>
                <c:pt idx="15">
                  <c:v>2.9126354493257622</c:v>
                </c:pt>
                <c:pt idx="16">
                  <c:v>1.9144105681139507</c:v>
                </c:pt>
                <c:pt idx="17">
                  <c:v>2.4844319273689734</c:v>
                </c:pt>
                <c:pt idx="18">
                  <c:v>3.5475276774647284</c:v>
                </c:pt>
                <c:pt idx="19">
                  <c:v>3.9527058305476146</c:v>
                </c:pt>
                <c:pt idx="20">
                  <c:v>4.805423388492855</c:v>
                </c:pt>
                <c:pt idx="21">
                  <c:v>4.8793889547104925</c:v>
                </c:pt>
                <c:pt idx="22">
                  <c:v>4.1909884722017807</c:v>
                </c:pt>
                <c:pt idx="23">
                  <c:v>4.1689378353028559</c:v>
                </c:pt>
                <c:pt idx="24">
                  <c:v>2.771266220867787</c:v>
                </c:pt>
                <c:pt idx="25">
                  <c:v>3.3129464675151041</c:v>
                </c:pt>
                <c:pt idx="26">
                  <c:v>2.9311953330922904</c:v>
                </c:pt>
                <c:pt idx="27">
                  <c:v>4.2685324868100736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3-47DA-40CF-8D8B-588DBD7C59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6408120"/>
        <c:axId val="606408512"/>
        <c:extLst/>
      </c:lineChart>
      <c:catAx>
        <c:axId val="606408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3175" cap="flat" cmpd="sng" algn="ctr">
            <a:solidFill>
              <a:srgbClr val="898D8D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+mn-lt"/>
                <a:ea typeface="Calibri"/>
                <a:cs typeface="Calibri"/>
              </a:defRPr>
            </a:pPr>
            <a:endParaRPr lang="hu-HU"/>
          </a:p>
        </c:txPr>
        <c:crossAx val="606408512"/>
        <c:crosses val="autoZero"/>
        <c:auto val="1"/>
        <c:lblAlgn val="ctr"/>
        <c:lblOffset val="100"/>
        <c:tickMarkSkip val="4"/>
        <c:noMultiLvlLbl val="0"/>
      </c:catAx>
      <c:valAx>
        <c:axId val="606408512"/>
        <c:scaling>
          <c:orientation val="minMax"/>
          <c:max val="24"/>
          <c:min val="-8"/>
        </c:scaling>
        <c:delete val="0"/>
        <c:axPos val="l"/>
        <c:majorGridlines>
          <c:spPr>
            <a:ln w="3175" cap="flat" cmpd="sng" algn="ctr">
              <a:solidFill>
                <a:srgbClr val="BFBFBF"/>
              </a:solidFill>
              <a:prstDash val="sysDash"/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 w="3175">
            <a:solidFill>
              <a:srgbClr val="898D8D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+mn-lt"/>
                <a:ea typeface="Calibri"/>
                <a:cs typeface="Calibri"/>
              </a:defRPr>
            </a:pPr>
            <a:endParaRPr lang="hu-HU"/>
          </a:p>
        </c:txPr>
        <c:crossAx val="606408120"/>
        <c:crosses val="autoZero"/>
        <c:crossBetween val="between"/>
        <c:majorUnit val="4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468194444444446"/>
          <c:w val="1"/>
          <c:h val="0.13531805555555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0000"/>
              </a:solidFill>
              <a:latin typeface="+mn-lt"/>
              <a:ea typeface="Calibri"/>
              <a:cs typeface="Calibri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 cap="flat" cmpd="sng" algn="ctr">
      <a:noFill/>
      <a:round/>
    </a:ln>
    <a:effectLst/>
  </c:spPr>
  <c:txPr>
    <a:bodyPr/>
    <a:lstStyle/>
    <a:p>
      <a:pPr>
        <a:defRPr sz="1800" b="0" i="0">
          <a:solidFill>
            <a:srgbClr val="000000"/>
          </a:solidFill>
          <a:latin typeface="+mn-lt"/>
          <a:ea typeface="Calibri"/>
          <a:cs typeface="Calibri"/>
        </a:defRPr>
      </a:pPr>
      <a:endParaRPr lang="hu-HU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672053872053872E-2"/>
          <c:y val="8.2314814814814813E-2"/>
          <c:w val="0.90191331852749179"/>
          <c:h val="0.53836422222222224"/>
        </c:manualLayout>
      </c:layout>
      <c:areaChart>
        <c:grouping val="stacked"/>
        <c:varyColors val="0"/>
        <c:ser>
          <c:idx val="2"/>
          <c:order val="2"/>
          <c:tx>
            <c:strRef>
              <c:f>szerkezet_régiós!$M$48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 w="25400">
              <a:noFill/>
            </a:ln>
          </c:spPr>
          <c:cat>
            <c:multiLvlStrRef>
              <c:f>szerkezet_régiós!$N$44:$DE$45</c:f>
              <c:multiLvlStrCache>
                <c:ptCount val="94"/>
                <c:lvl>
                  <c:pt idx="0">
                    <c:v>1996</c:v>
                  </c:pt>
                  <c:pt idx="4">
                    <c:v>2000</c:v>
                  </c:pt>
                  <c:pt idx="9">
                    <c:v>2005</c:v>
                  </c:pt>
                  <c:pt idx="13">
                    <c:v>2009</c:v>
                  </c:pt>
                  <c:pt idx="17">
                    <c:v>2013</c:v>
                  </c:pt>
                  <c:pt idx="21">
                    <c:v>2017</c:v>
                  </c:pt>
                  <c:pt idx="24">
                    <c:v>1996</c:v>
                  </c:pt>
                  <c:pt idx="28">
                    <c:v>2000</c:v>
                  </c:pt>
                  <c:pt idx="33">
                    <c:v>2005</c:v>
                  </c:pt>
                  <c:pt idx="37">
                    <c:v>2009</c:v>
                  </c:pt>
                  <c:pt idx="41">
                    <c:v>2013</c:v>
                  </c:pt>
                  <c:pt idx="45">
                    <c:v>2017</c:v>
                  </c:pt>
                  <c:pt idx="48">
                    <c:v>1996</c:v>
                  </c:pt>
                  <c:pt idx="52">
                    <c:v>2000</c:v>
                  </c:pt>
                  <c:pt idx="57">
                    <c:v>2005</c:v>
                  </c:pt>
                  <c:pt idx="61">
                    <c:v>2009</c:v>
                  </c:pt>
                  <c:pt idx="65">
                    <c:v>2013</c:v>
                  </c:pt>
                  <c:pt idx="69">
                    <c:v>2017</c:v>
                  </c:pt>
                  <c:pt idx="72">
                    <c:v>1996</c:v>
                  </c:pt>
                  <c:pt idx="76">
                    <c:v>2000</c:v>
                  </c:pt>
                  <c:pt idx="81">
                    <c:v>2005</c:v>
                  </c:pt>
                  <c:pt idx="85">
                    <c:v>2009</c:v>
                  </c:pt>
                  <c:pt idx="89">
                    <c:v>2013</c:v>
                  </c:pt>
                  <c:pt idx="93">
                    <c:v>2017</c:v>
                  </c:pt>
                </c:lvl>
                <c:lvl>
                  <c:pt idx="0">
                    <c:v>Tartós termék</c:v>
                  </c:pt>
                  <c:pt idx="24">
                    <c:v>Félig tartós termék</c:v>
                  </c:pt>
                  <c:pt idx="48">
                    <c:v>Nem tartós termék</c:v>
                  </c:pt>
                  <c:pt idx="72">
                    <c:v>Szolgáltatás</c:v>
                  </c:pt>
                </c:lvl>
              </c:multiLvlStrCache>
            </c:multiLvlStrRef>
          </c:cat>
          <c:val>
            <c:numRef>
              <c:f>szerkezet_régiós!$N$48:$AI$48</c:f>
              <c:numCache>
                <c:formatCode>General</c:formatCode>
                <c:ptCount val="22"/>
                <c:pt idx="0">
                  <c:v>47.4</c:v>
                </c:pt>
                <c:pt idx="1">
                  <c:v>51.8</c:v>
                </c:pt>
                <c:pt idx="2">
                  <c:v>56.2</c:v>
                </c:pt>
                <c:pt idx="3">
                  <c:v>57.1</c:v>
                </c:pt>
                <c:pt idx="4">
                  <c:v>56.721532498174263</c:v>
                </c:pt>
                <c:pt idx="5">
                  <c:v>68.787104042986542</c:v>
                </c:pt>
                <c:pt idx="6">
                  <c:v>71.699094336352204</c:v>
                </c:pt>
                <c:pt idx="7">
                  <c:v>78.692208302904334</c:v>
                </c:pt>
                <c:pt idx="8">
                  <c:v>87.719791022976239</c:v>
                </c:pt>
                <c:pt idx="9">
                  <c:v>100</c:v>
                </c:pt>
                <c:pt idx="10">
                  <c:v>103.65826360390132</c:v>
                </c:pt>
                <c:pt idx="11">
                  <c:v>117.98544004853318</c:v>
                </c:pt>
                <c:pt idx="12">
                  <c:v>130.9572301425662</c:v>
                </c:pt>
                <c:pt idx="13">
                  <c:v>131.99072669757768</c:v>
                </c:pt>
                <c:pt idx="14">
                  <c:v>139.97053343155522</c:v>
                </c:pt>
                <c:pt idx="15">
                  <c:v>148.53967153442821</c:v>
                </c:pt>
                <c:pt idx="16">
                  <c:v>147.2136759544135</c:v>
                </c:pt>
                <c:pt idx="17">
                  <c:v>152.08215972613425</c:v>
                </c:pt>
                <c:pt idx="18">
                  <c:v>161.838627204576</c:v>
                </c:pt>
                <c:pt idx="19">
                  <c:v>178.32257225809246</c:v>
                </c:pt>
                <c:pt idx="20">
                  <c:v>196.79984400052001</c:v>
                </c:pt>
                <c:pt idx="21">
                  <c:v>208.33297222342594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B7-4230-906D-AABB976B4A96}"/>
            </c:ext>
          </c:extLst>
        </c:ser>
        <c:ser>
          <c:idx val="3"/>
          <c:order val="3"/>
          <c:tx>
            <c:strRef>
              <c:f>szerkezet_régiós!$M$49</c:f>
              <c:strCache>
                <c:ptCount val="1"/>
                <c:pt idx="0">
                  <c:v>sáv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cat>
            <c:multiLvlStrRef>
              <c:f>szerkezet_régiós!$N$44:$DE$45</c:f>
              <c:multiLvlStrCache>
                <c:ptCount val="94"/>
                <c:lvl>
                  <c:pt idx="0">
                    <c:v>1996</c:v>
                  </c:pt>
                  <c:pt idx="4">
                    <c:v>2000</c:v>
                  </c:pt>
                  <c:pt idx="9">
                    <c:v>2005</c:v>
                  </c:pt>
                  <c:pt idx="13">
                    <c:v>2009</c:v>
                  </c:pt>
                  <c:pt idx="17">
                    <c:v>2013</c:v>
                  </c:pt>
                  <c:pt idx="21">
                    <c:v>2017</c:v>
                  </c:pt>
                  <c:pt idx="24">
                    <c:v>1996</c:v>
                  </c:pt>
                  <c:pt idx="28">
                    <c:v>2000</c:v>
                  </c:pt>
                  <c:pt idx="33">
                    <c:v>2005</c:v>
                  </c:pt>
                  <c:pt idx="37">
                    <c:v>2009</c:v>
                  </c:pt>
                  <c:pt idx="41">
                    <c:v>2013</c:v>
                  </c:pt>
                  <c:pt idx="45">
                    <c:v>2017</c:v>
                  </c:pt>
                  <c:pt idx="48">
                    <c:v>1996</c:v>
                  </c:pt>
                  <c:pt idx="52">
                    <c:v>2000</c:v>
                  </c:pt>
                  <c:pt idx="57">
                    <c:v>2005</c:v>
                  </c:pt>
                  <c:pt idx="61">
                    <c:v>2009</c:v>
                  </c:pt>
                  <c:pt idx="65">
                    <c:v>2013</c:v>
                  </c:pt>
                  <c:pt idx="69">
                    <c:v>2017</c:v>
                  </c:pt>
                  <c:pt idx="72">
                    <c:v>1996</c:v>
                  </c:pt>
                  <c:pt idx="76">
                    <c:v>2000</c:v>
                  </c:pt>
                  <c:pt idx="81">
                    <c:v>2005</c:v>
                  </c:pt>
                  <c:pt idx="85">
                    <c:v>2009</c:v>
                  </c:pt>
                  <c:pt idx="89">
                    <c:v>2013</c:v>
                  </c:pt>
                  <c:pt idx="93">
                    <c:v>2017</c:v>
                  </c:pt>
                </c:lvl>
                <c:lvl>
                  <c:pt idx="0">
                    <c:v>Tartós termék</c:v>
                  </c:pt>
                  <c:pt idx="24">
                    <c:v>Félig tartós termék</c:v>
                  </c:pt>
                  <c:pt idx="48">
                    <c:v>Nem tartós termék</c:v>
                  </c:pt>
                  <c:pt idx="72">
                    <c:v>Szolgáltatás</c:v>
                  </c:pt>
                </c:lvl>
              </c:multiLvlStrCache>
            </c:multiLvlStrRef>
          </c:cat>
          <c:val>
            <c:numRef>
              <c:f>szerkezet_régiós!$N$49:$AI$49</c:f>
              <c:numCache>
                <c:formatCode>General</c:formatCode>
                <c:ptCount val="22"/>
                <c:pt idx="0">
                  <c:v>16.200000000000003</c:v>
                </c:pt>
                <c:pt idx="1">
                  <c:v>12.799999999999997</c:v>
                </c:pt>
                <c:pt idx="2">
                  <c:v>16.899999999999991</c:v>
                </c:pt>
                <c:pt idx="3">
                  <c:v>17.999999999999993</c:v>
                </c:pt>
                <c:pt idx="4">
                  <c:v>19.370776834022088</c:v>
                </c:pt>
                <c:pt idx="5">
                  <c:v>7.4853470575837235</c:v>
                </c:pt>
                <c:pt idx="6">
                  <c:v>7.9193035744296481</c:v>
                </c:pt>
                <c:pt idx="7">
                  <c:v>8.2139367698452332</c:v>
                </c:pt>
                <c:pt idx="8">
                  <c:v>10.511835049613438</c:v>
                </c:pt>
                <c:pt idx="9">
                  <c:v>0</c:v>
                </c:pt>
                <c:pt idx="10">
                  <c:v>11.222922846298104</c:v>
                </c:pt>
                <c:pt idx="11">
                  <c:v>19.237187893717277</c:v>
                </c:pt>
                <c:pt idx="12">
                  <c:v>36.325506782325675</c:v>
                </c:pt>
                <c:pt idx="13">
                  <c:v>55.077415541622372</c:v>
                </c:pt>
                <c:pt idx="14">
                  <c:v>54.203951147962812</c:v>
                </c:pt>
                <c:pt idx="15">
                  <c:v>47.702112635000503</c:v>
                </c:pt>
                <c:pt idx="16">
                  <c:v>48.500047993679317</c:v>
                </c:pt>
                <c:pt idx="17">
                  <c:v>35.227541976017335</c:v>
                </c:pt>
                <c:pt idx="18">
                  <c:v>30.465175952549998</c:v>
                </c:pt>
                <c:pt idx="19">
                  <c:v>26.941176969479045</c:v>
                </c:pt>
                <c:pt idx="20">
                  <c:v>21.935058533045492</c:v>
                </c:pt>
                <c:pt idx="21">
                  <c:v>26.681914580686225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B7-4230-906D-AABB976B4A96}"/>
            </c:ext>
          </c:extLst>
        </c:ser>
        <c:ser>
          <c:idx val="4"/>
          <c:order val="4"/>
          <c:tx>
            <c:strRef>
              <c:f>szerkezet_régiós!$M$50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 w="25400">
              <a:noFill/>
            </a:ln>
          </c:spPr>
          <c:cat>
            <c:multiLvlStrRef>
              <c:f>szerkezet_régiós!$N$44:$DE$45</c:f>
              <c:multiLvlStrCache>
                <c:ptCount val="94"/>
                <c:lvl>
                  <c:pt idx="0">
                    <c:v>1996</c:v>
                  </c:pt>
                  <c:pt idx="4">
                    <c:v>2000</c:v>
                  </c:pt>
                  <c:pt idx="9">
                    <c:v>2005</c:v>
                  </c:pt>
                  <c:pt idx="13">
                    <c:v>2009</c:v>
                  </c:pt>
                  <c:pt idx="17">
                    <c:v>2013</c:v>
                  </c:pt>
                  <c:pt idx="21">
                    <c:v>2017</c:v>
                  </c:pt>
                  <c:pt idx="24">
                    <c:v>1996</c:v>
                  </c:pt>
                  <c:pt idx="28">
                    <c:v>2000</c:v>
                  </c:pt>
                  <c:pt idx="33">
                    <c:v>2005</c:v>
                  </c:pt>
                  <c:pt idx="37">
                    <c:v>2009</c:v>
                  </c:pt>
                  <c:pt idx="41">
                    <c:v>2013</c:v>
                  </c:pt>
                  <c:pt idx="45">
                    <c:v>2017</c:v>
                  </c:pt>
                  <c:pt idx="48">
                    <c:v>1996</c:v>
                  </c:pt>
                  <c:pt idx="52">
                    <c:v>2000</c:v>
                  </c:pt>
                  <c:pt idx="57">
                    <c:v>2005</c:v>
                  </c:pt>
                  <c:pt idx="61">
                    <c:v>2009</c:v>
                  </c:pt>
                  <c:pt idx="65">
                    <c:v>2013</c:v>
                  </c:pt>
                  <c:pt idx="69">
                    <c:v>2017</c:v>
                  </c:pt>
                  <c:pt idx="72">
                    <c:v>1996</c:v>
                  </c:pt>
                  <c:pt idx="76">
                    <c:v>2000</c:v>
                  </c:pt>
                  <c:pt idx="81">
                    <c:v>2005</c:v>
                  </c:pt>
                  <c:pt idx="85">
                    <c:v>2009</c:v>
                  </c:pt>
                  <c:pt idx="89">
                    <c:v>2013</c:v>
                  </c:pt>
                  <c:pt idx="93">
                    <c:v>2017</c:v>
                  </c:pt>
                </c:lvl>
                <c:lvl>
                  <c:pt idx="0">
                    <c:v>Tartós termék</c:v>
                  </c:pt>
                  <c:pt idx="24">
                    <c:v>Félig tartós termék</c:v>
                  </c:pt>
                  <c:pt idx="48">
                    <c:v>Nem tartós termék</c:v>
                  </c:pt>
                  <c:pt idx="72">
                    <c:v>Szolgáltatás</c:v>
                  </c:pt>
                </c:lvl>
              </c:multiLvlStrCache>
            </c:multiLvlStrRef>
          </c:cat>
          <c:val>
            <c:numRef>
              <c:f>szerkezet_régiós!$N$50:$BG$50</c:f>
              <c:numCache>
                <c:formatCode>General</c:formatCode>
                <c:ptCount val="46"/>
                <c:pt idx="0">
                  <c:v>63.1</c:v>
                </c:pt>
                <c:pt idx="1">
                  <c:v>63.1</c:v>
                </c:pt>
                <c:pt idx="2">
                  <c:v>63.1</c:v>
                </c:pt>
                <c:pt idx="3">
                  <c:v>63.1</c:v>
                </c:pt>
                <c:pt idx="4">
                  <c:v>63.1</c:v>
                </c:pt>
                <c:pt idx="5">
                  <c:v>63.1</c:v>
                </c:pt>
                <c:pt idx="6">
                  <c:v>63.1</c:v>
                </c:pt>
                <c:pt idx="7">
                  <c:v>63.1</c:v>
                </c:pt>
                <c:pt idx="8">
                  <c:v>63.1</c:v>
                </c:pt>
                <c:pt idx="9">
                  <c:v>63.1</c:v>
                </c:pt>
                <c:pt idx="10">
                  <c:v>63.1</c:v>
                </c:pt>
                <c:pt idx="11">
                  <c:v>63.1</c:v>
                </c:pt>
                <c:pt idx="12">
                  <c:v>63.1</c:v>
                </c:pt>
                <c:pt idx="13">
                  <c:v>63.1</c:v>
                </c:pt>
                <c:pt idx="14">
                  <c:v>63.1</c:v>
                </c:pt>
                <c:pt idx="15">
                  <c:v>63.1</c:v>
                </c:pt>
                <c:pt idx="16">
                  <c:v>63.1</c:v>
                </c:pt>
                <c:pt idx="17">
                  <c:v>63.1</c:v>
                </c:pt>
                <c:pt idx="18">
                  <c:v>63.1</c:v>
                </c:pt>
                <c:pt idx="19">
                  <c:v>63.1</c:v>
                </c:pt>
                <c:pt idx="20">
                  <c:v>63.1</c:v>
                </c:pt>
                <c:pt idx="21">
                  <c:v>63.1</c:v>
                </c:pt>
                <c:pt idx="22">
                  <c:v>63.1</c:v>
                </c:pt>
                <c:pt idx="23">
                  <c:v>63.1</c:v>
                </c:pt>
                <c:pt idx="24">
                  <c:v>68.3</c:v>
                </c:pt>
                <c:pt idx="25">
                  <c:v>68.900000000000006</c:v>
                </c:pt>
                <c:pt idx="26">
                  <c:v>70</c:v>
                </c:pt>
                <c:pt idx="27">
                  <c:v>73.8</c:v>
                </c:pt>
                <c:pt idx="28">
                  <c:v>75.106029469634038</c:v>
                </c:pt>
                <c:pt idx="29">
                  <c:v>79.091425823094752</c:v>
                </c:pt>
                <c:pt idx="30">
                  <c:v>80.914695465873805</c:v>
                </c:pt>
                <c:pt idx="31">
                  <c:v>79.679917398038214</c:v>
                </c:pt>
                <c:pt idx="32">
                  <c:v>88.275684047496128</c:v>
                </c:pt>
                <c:pt idx="33">
                  <c:v>100</c:v>
                </c:pt>
                <c:pt idx="34">
                  <c:v>107.09850902890123</c:v>
                </c:pt>
                <c:pt idx="35">
                  <c:v>112.14201390407067</c:v>
                </c:pt>
                <c:pt idx="36">
                  <c:v>119.06562896244152</c:v>
                </c:pt>
                <c:pt idx="37">
                  <c:v>113.792575750951</c:v>
                </c:pt>
                <c:pt idx="38">
                  <c:v>112.46119540028859</c:v>
                </c:pt>
                <c:pt idx="39">
                  <c:v>115.23763718245814</c:v>
                </c:pt>
                <c:pt idx="40">
                  <c:v>113.3050588080976</c:v>
                </c:pt>
                <c:pt idx="41">
                  <c:v>116.76140090070395</c:v>
                </c:pt>
                <c:pt idx="42">
                  <c:v>117.69489746840979</c:v>
                </c:pt>
                <c:pt idx="43">
                  <c:v>122.52634340431115</c:v>
                </c:pt>
                <c:pt idx="44">
                  <c:v>131.43719120283328</c:v>
                </c:pt>
                <c:pt idx="45">
                  <c:v>141.28590791832451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B7-4230-906D-AABB976B4A96}"/>
            </c:ext>
          </c:extLst>
        </c:ser>
        <c:ser>
          <c:idx val="5"/>
          <c:order val="5"/>
          <c:tx>
            <c:strRef>
              <c:f>szerkezet_régiós!$M$51</c:f>
              <c:strCache>
                <c:ptCount val="1"/>
                <c:pt idx="0">
                  <c:v>sáv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cat>
            <c:multiLvlStrRef>
              <c:f>szerkezet_régiós!$N$44:$DE$45</c:f>
              <c:multiLvlStrCache>
                <c:ptCount val="94"/>
                <c:lvl>
                  <c:pt idx="0">
                    <c:v>1996</c:v>
                  </c:pt>
                  <c:pt idx="4">
                    <c:v>2000</c:v>
                  </c:pt>
                  <c:pt idx="9">
                    <c:v>2005</c:v>
                  </c:pt>
                  <c:pt idx="13">
                    <c:v>2009</c:v>
                  </c:pt>
                  <c:pt idx="17">
                    <c:v>2013</c:v>
                  </c:pt>
                  <c:pt idx="21">
                    <c:v>2017</c:v>
                  </c:pt>
                  <c:pt idx="24">
                    <c:v>1996</c:v>
                  </c:pt>
                  <c:pt idx="28">
                    <c:v>2000</c:v>
                  </c:pt>
                  <c:pt idx="33">
                    <c:v>2005</c:v>
                  </c:pt>
                  <c:pt idx="37">
                    <c:v>2009</c:v>
                  </c:pt>
                  <c:pt idx="41">
                    <c:v>2013</c:v>
                  </c:pt>
                  <c:pt idx="45">
                    <c:v>2017</c:v>
                  </c:pt>
                  <c:pt idx="48">
                    <c:v>1996</c:v>
                  </c:pt>
                  <c:pt idx="52">
                    <c:v>2000</c:v>
                  </c:pt>
                  <c:pt idx="57">
                    <c:v>2005</c:v>
                  </c:pt>
                  <c:pt idx="61">
                    <c:v>2009</c:v>
                  </c:pt>
                  <c:pt idx="65">
                    <c:v>2013</c:v>
                  </c:pt>
                  <c:pt idx="69">
                    <c:v>2017</c:v>
                  </c:pt>
                  <c:pt idx="72">
                    <c:v>1996</c:v>
                  </c:pt>
                  <c:pt idx="76">
                    <c:v>2000</c:v>
                  </c:pt>
                  <c:pt idx="81">
                    <c:v>2005</c:v>
                  </c:pt>
                  <c:pt idx="85">
                    <c:v>2009</c:v>
                  </c:pt>
                  <c:pt idx="89">
                    <c:v>2013</c:v>
                  </c:pt>
                  <c:pt idx="93">
                    <c:v>2017</c:v>
                  </c:pt>
                </c:lvl>
                <c:lvl>
                  <c:pt idx="0">
                    <c:v>Tartós termék</c:v>
                  </c:pt>
                  <c:pt idx="24">
                    <c:v>Félig tartós termék</c:v>
                  </c:pt>
                  <c:pt idx="48">
                    <c:v>Nem tartós termék</c:v>
                  </c:pt>
                  <c:pt idx="72">
                    <c:v>Szolgáltatás</c:v>
                  </c:pt>
                </c:lvl>
              </c:multiLvlStrCache>
            </c:multiLvlStrRef>
          </c:cat>
          <c:val>
            <c:numRef>
              <c:f>szerkezet_régiós!$N$51:$BG$51</c:f>
              <c:numCache>
                <c:formatCode>General</c:formatCode>
                <c:ptCount val="46"/>
                <c:pt idx="23">
                  <c:v>12.899999999999999</c:v>
                </c:pt>
                <c:pt idx="24">
                  <c:v>11.900000000000006</c:v>
                </c:pt>
                <c:pt idx="25">
                  <c:v>13</c:v>
                </c:pt>
                <c:pt idx="26">
                  <c:v>12.799999999999997</c:v>
                </c:pt>
                <c:pt idx="27">
                  <c:v>8.2000000000000028</c:v>
                </c:pt>
                <c:pt idx="28">
                  <c:v>4.7861066048565988</c:v>
                </c:pt>
                <c:pt idx="29">
                  <c:v>1.2920903564940858</c:v>
                </c:pt>
                <c:pt idx="30">
                  <c:v>2.3156908160474643</c:v>
                </c:pt>
                <c:pt idx="31">
                  <c:v>9.2018010494587941</c:v>
                </c:pt>
                <c:pt idx="32">
                  <c:v>7.6494565443725833</c:v>
                </c:pt>
                <c:pt idx="33">
                  <c:v>0</c:v>
                </c:pt>
                <c:pt idx="34">
                  <c:v>1.698393340417482</c:v>
                </c:pt>
                <c:pt idx="35">
                  <c:v>7.9280515518157415</c:v>
                </c:pt>
                <c:pt idx="36">
                  <c:v>22.225026690630258</c:v>
                </c:pt>
                <c:pt idx="37">
                  <c:v>25.381404631083072</c:v>
                </c:pt>
                <c:pt idx="38">
                  <c:v>37.060331289118622</c:v>
                </c:pt>
                <c:pt idx="39">
                  <c:v>47.546542775133815</c:v>
                </c:pt>
                <c:pt idx="40">
                  <c:v>67.429706564816556</c:v>
                </c:pt>
                <c:pt idx="41">
                  <c:v>71.535824138477395</c:v>
                </c:pt>
                <c:pt idx="42">
                  <c:v>91.636714958989515</c:v>
                </c:pt>
                <c:pt idx="43">
                  <c:v>107.43217047049291</c:v>
                </c:pt>
                <c:pt idx="44">
                  <c:v>118.06774103649556</c:v>
                </c:pt>
                <c:pt idx="45">
                  <c:v>119.33914970129385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B7-4230-906D-AABB976B4A96}"/>
            </c:ext>
          </c:extLst>
        </c:ser>
        <c:ser>
          <c:idx val="6"/>
          <c:order val="6"/>
          <c:tx>
            <c:strRef>
              <c:f>szerkezet_régiós!$M$52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 w="25400">
              <a:noFill/>
            </a:ln>
          </c:spPr>
          <c:cat>
            <c:multiLvlStrRef>
              <c:f>szerkezet_régiós!$N$44:$DE$45</c:f>
              <c:multiLvlStrCache>
                <c:ptCount val="94"/>
                <c:lvl>
                  <c:pt idx="0">
                    <c:v>1996</c:v>
                  </c:pt>
                  <c:pt idx="4">
                    <c:v>2000</c:v>
                  </c:pt>
                  <c:pt idx="9">
                    <c:v>2005</c:v>
                  </c:pt>
                  <c:pt idx="13">
                    <c:v>2009</c:v>
                  </c:pt>
                  <c:pt idx="17">
                    <c:v>2013</c:v>
                  </c:pt>
                  <c:pt idx="21">
                    <c:v>2017</c:v>
                  </c:pt>
                  <c:pt idx="24">
                    <c:v>1996</c:v>
                  </c:pt>
                  <c:pt idx="28">
                    <c:v>2000</c:v>
                  </c:pt>
                  <c:pt idx="33">
                    <c:v>2005</c:v>
                  </c:pt>
                  <c:pt idx="37">
                    <c:v>2009</c:v>
                  </c:pt>
                  <c:pt idx="41">
                    <c:v>2013</c:v>
                  </c:pt>
                  <c:pt idx="45">
                    <c:v>2017</c:v>
                  </c:pt>
                  <c:pt idx="48">
                    <c:v>1996</c:v>
                  </c:pt>
                  <c:pt idx="52">
                    <c:v>2000</c:v>
                  </c:pt>
                  <c:pt idx="57">
                    <c:v>2005</c:v>
                  </c:pt>
                  <c:pt idx="61">
                    <c:v>2009</c:v>
                  </c:pt>
                  <c:pt idx="65">
                    <c:v>2013</c:v>
                  </c:pt>
                  <c:pt idx="69">
                    <c:v>2017</c:v>
                  </c:pt>
                  <c:pt idx="72">
                    <c:v>1996</c:v>
                  </c:pt>
                  <c:pt idx="76">
                    <c:v>2000</c:v>
                  </c:pt>
                  <c:pt idx="81">
                    <c:v>2005</c:v>
                  </c:pt>
                  <c:pt idx="85">
                    <c:v>2009</c:v>
                  </c:pt>
                  <c:pt idx="89">
                    <c:v>2013</c:v>
                  </c:pt>
                  <c:pt idx="93">
                    <c:v>2017</c:v>
                  </c:pt>
                </c:lvl>
                <c:lvl>
                  <c:pt idx="0">
                    <c:v>Tartós termék</c:v>
                  </c:pt>
                  <c:pt idx="24">
                    <c:v>Félig tartós termék</c:v>
                  </c:pt>
                  <c:pt idx="48">
                    <c:v>Nem tartós termék</c:v>
                  </c:pt>
                  <c:pt idx="72">
                    <c:v>Szolgáltatás</c:v>
                  </c:pt>
                </c:lvl>
              </c:multiLvlStrCache>
            </c:multiLvlStrRef>
          </c:cat>
          <c:val>
            <c:numRef>
              <c:f>szerkezet_régiós!$N$52:$CE$52</c:f>
              <c:numCache>
                <c:formatCode>General</c:formatCode>
                <c:ptCount val="70"/>
                <c:pt idx="0">
                  <c:v>67.5</c:v>
                </c:pt>
                <c:pt idx="1">
                  <c:v>67.5</c:v>
                </c:pt>
                <c:pt idx="2">
                  <c:v>67.5</c:v>
                </c:pt>
                <c:pt idx="3">
                  <c:v>67.5</c:v>
                </c:pt>
                <c:pt idx="4">
                  <c:v>67.5</c:v>
                </c:pt>
                <c:pt idx="5">
                  <c:v>67.5</c:v>
                </c:pt>
                <c:pt idx="6">
                  <c:v>67.5</c:v>
                </c:pt>
                <c:pt idx="7">
                  <c:v>67.5</c:v>
                </c:pt>
                <c:pt idx="8">
                  <c:v>67.5</c:v>
                </c:pt>
                <c:pt idx="9">
                  <c:v>67.5</c:v>
                </c:pt>
                <c:pt idx="10">
                  <c:v>67.5</c:v>
                </c:pt>
                <c:pt idx="11">
                  <c:v>67.5</c:v>
                </c:pt>
                <c:pt idx="12">
                  <c:v>67.5</c:v>
                </c:pt>
                <c:pt idx="13">
                  <c:v>67.5</c:v>
                </c:pt>
                <c:pt idx="14">
                  <c:v>67.5</c:v>
                </c:pt>
                <c:pt idx="15">
                  <c:v>67.5</c:v>
                </c:pt>
                <c:pt idx="16">
                  <c:v>67.5</c:v>
                </c:pt>
                <c:pt idx="17">
                  <c:v>67.5</c:v>
                </c:pt>
                <c:pt idx="18">
                  <c:v>67.5</c:v>
                </c:pt>
                <c:pt idx="19">
                  <c:v>67.5</c:v>
                </c:pt>
                <c:pt idx="20">
                  <c:v>67.5</c:v>
                </c:pt>
                <c:pt idx="21">
                  <c:v>67.5</c:v>
                </c:pt>
                <c:pt idx="22">
                  <c:v>67.5</c:v>
                </c:pt>
                <c:pt idx="23">
                  <c:v>67.5</c:v>
                </c:pt>
                <c:pt idx="24">
                  <c:v>67.5</c:v>
                </c:pt>
                <c:pt idx="25">
                  <c:v>67.5</c:v>
                </c:pt>
                <c:pt idx="26">
                  <c:v>67.5</c:v>
                </c:pt>
                <c:pt idx="27">
                  <c:v>67.5</c:v>
                </c:pt>
                <c:pt idx="28">
                  <c:v>67.5</c:v>
                </c:pt>
                <c:pt idx="29">
                  <c:v>67.5</c:v>
                </c:pt>
                <c:pt idx="30">
                  <c:v>67.5</c:v>
                </c:pt>
                <c:pt idx="31">
                  <c:v>67.5</c:v>
                </c:pt>
                <c:pt idx="32">
                  <c:v>67.5</c:v>
                </c:pt>
                <c:pt idx="33">
                  <c:v>67.5</c:v>
                </c:pt>
                <c:pt idx="34">
                  <c:v>67.5</c:v>
                </c:pt>
                <c:pt idx="35">
                  <c:v>67.5</c:v>
                </c:pt>
                <c:pt idx="36">
                  <c:v>67.5</c:v>
                </c:pt>
                <c:pt idx="37">
                  <c:v>67.5</c:v>
                </c:pt>
                <c:pt idx="38">
                  <c:v>67.5</c:v>
                </c:pt>
                <c:pt idx="39">
                  <c:v>67.5</c:v>
                </c:pt>
                <c:pt idx="40">
                  <c:v>67.5</c:v>
                </c:pt>
                <c:pt idx="41">
                  <c:v>67.5</c:v>
                </c:pt>
                <c:pt idx="42">
                  <c:v>67.5</c:v>
                </c:pt>
                <c:pt idx="43">
                  <c:v>67.5</c:v>
                </c:pt>
                <c:pt idx="44">
                  <c:v>67.5</c:v>
                </c:pt>
                <c:pt idx="45">
                  <c:v>67.5</c:v>
                </c:pt>
                <c:pt idx="46">
                  <c:v>67.5</c:v>
                </c:pt>
                <c:pt idx="47">
                  <c:v>67.5</c:v>
                </c:pt>
                <c:pt idx="48">
                  <c:v>71.900000000000006</c:v>
                </c:pt>
                <c:pt idx="49">
                  <c:v>77.599999999999994</c:v>
                </c:pt>
                <c:pt idx="50">
                  <c:v>81.900000000000006</c:v>
                </c:pt>
                <c:pt idx="51">
                  <c:v>82.7</c:v>
                </c:pt>
                <c:pt idx="52">
                  <c:v>83.558283938174412</c:v>
                </c:pt>
                <c:pt idx="53">
                  <c:v>88.448933276009114</c:v>
                </c:pt>
                <c:pt idx="54">
                  <c:v>92.199141359891016</c:v>
                </c:pt>
                <c:pt idx="55">
                  <c:v>93.33182974704512</c:v>
                </c:pt>
                <c:pt idx="56">
                  <c:v>94.741441892263353</c:v>
                </c:pt>
                <c:pt idx="57">
                  <c:v>100</c:v>
                </c:pt>
                <c:pt idx="58">
                  <c:v>102.38133641739107</c:v>
                </c:pt>
                <c:pt idx="59">
                  <c:v>104.82993640846836</c:v>
                </c:pt>
                <c:pt idx="60">
                  <c:v>104.30486871591779</c:v>
                </c:pt>
                <c:pt idx="61">
                  <c:v>106.58633931727472</c:v>
                </c:pt>
                <c:pt idx="62">
                  <c:v>107.5791633921432</c:v>
                </c:pt>
                <c:pt idx="63">
                  <c:v>105.81967184985123</c:v>
                </c:pt>
                <c:pt idx="64">
                  <c:v>103.80107827626799</c:v>
                </c:pt>
                <c:pt idx="65">
                  <c:v>102.32333874416162</c:v>
                </c:pt>
                <c:pt idx="66">
                  <c:v>102.94415407476554</c:v>
                </c:pt>
                <c:pt idx="67">
                  <c:v>106.51186893212213</c:v>
                </c:pt>
                <c:pt idx="68">
                  <c:v>110.11939284329304</c:v>
                </c:pt>
                <c:pt idx="69">
                  <c:v>114.6528204371446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B7-4230-906D-AABB976B4A96}"/>
            </c:ext>
          </c:extLst>
        </c:ser>
        <c:ser>
          <c:idx val="7"/>
          <c:order val="7"/>
          <c:tx>
            <c:strRef>
              <c:f>szerkezet_régiós!$M$53</c:f>
              <c:strCache>
                <c:ptCount val="1"/>
                <c:pt idx="0">
                  <c:v>sáv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cat>
            <c:multiLvlStrRef>
              <c:f>szerkezet_régiós!$N$44:$DE$45</c:f>
              <c:multiLvlStrCache>
                <c:ptCount val="94"/>
                <c:lvl>
                  <c:pt idx="0">
                    <c:v>1996</c:v>
                  </c:pt>
                  <c:pt idx="4">
                    <c:v>2000</c:v>
                  </c:pt>
                  <c:pt idx="9">
                    <c:v>2005</c:v>
                  </c:pt>
                  <c:pt idx="13">
                    <c:v>2009</c:v>
                  </c:pt>
                  <c:pt idx="17">
                    <c:v>2013</c:v>
                  </c:pt>
                  <c:pt idx="21">
                    <c:v>2017</c:v>
                  </c:pt>
                  <c:pt idx="24">
                    <c:v>1996</c:v>
                  </c:pt>
                  <c:pt idx="28">
                    <c:v>2000</c:v>
                  </c:pt>
                  <c:pt idx="33">
                    <c:v>2005</c:v>
                  </c:pt>
                  <c:pt idx="37">
                    <c:v>2009</c:v>
                  </c:pt>
                  <c:pt idx="41">
                    <c:v>2013</c:v>
                  </c:pt>
                  <c:pt idx="45">
                    <c:v>2017</c:v>
                  </c:pt>
                  <c:pt idx="48">
                    <c:v>1996</c:v>
                  </c:pt>
                  <c:pt idx="52">
                    <c:v>2000</c:v>
                  </c:pt>
                  <c:pt idx="57">
                    <c:v>2005</c:v>
                  </c:pt>
                  <c:pt idx="61">
                    <c:v>2009</c:v>
                  </c:pt>
                  <c:pt idx="65">
                    <c:v>2013</c:v>
                  </c:pt>
                  <c:pt idx="69">
                    <c:v>2017</c:v>
                  </c:pt>
                  <c:pt idx="72">
                    <c:v>1996</c:v>
                  </c:pt>
                  <c:pt idx="76">
                    <c:v>2000</c:v>
                  </c:pt>
                  <c:pt idx="81">
                    <c:v>2005</c:v>
                  </c:pt>
                  <c:pt idx="85">
                    <c:v>2009</c:v>
                  </c:pt>
                  <c:pt idx="89">
                    <c:v>2013</c:v>
                  </c:pt>
                  <c:pt idx="93">
                    <c:v>2017</c:v>
                  </c:pt>
                </c:lvl>
                <c:lvl>
                  <c:pt idx="0">
                    <c:v>Tartós termék</c:v>
                  </c:pt>
                  <c:pt idx="24">
                    <c:v>Félig tartós termék</c:v>
                  </c:pt>
                  <c:pt idx="48">
                    <c:v>Nem tartós termék</c:v>
                  </c:pt>
                  <c:pt idx="72">
                    <c:v>Szolgáltatás</c:v>
                  </c:pt>
                </c:lvl>
              </c:multiLvlStrCache>
            </c:multiLvlStrRef>
          </c:cat>
          <c:val>
            <c:numRef>
              <c:f>szerkezet_régiós!$N$53:$CE$53</c:f>
              <c:numCache>
                <c:formatCode>General</c:formatCode>
                <c:ptCount val="70"/>
                <c:pt idx="47">
                  <c:v>12.799999999999997</c:v>
                </c:pt>
                <c:pt idx="48">
                  <c:v>13.099999999999994</c:v>
                </c:pt>
                <c:pt idx="49">
                  <c:v>8.2000000000000028</c:v>
                </c:pt>
                <c:pt idx="50">
                  <c:v>4.8999999999999915</c:v>
                </c:pt>
                <c:pt idx="51">
                  <c:v>6.8999999999999915</c:v>
                </c:pt>
                <c:pt idx="52">
                  <c:v>8.1105719970107373</c:v>
                </c:pt>
                <c:pt idx="53">
                  <c:v>5.0693463342385598</c:v>
                </c:pt>
                <c:pt idx="54">
                  <c:v>4.2662064288696087</c:v>
                </c:pt>
                <c:pt idx="55">
                  <c:v>2.663098968808157</c:v>
                </c:pt>
                <c:pt idx="56">
                  <c:v>3.3291479435884384</c:v>
                </c:pt>
                <c:pt idx="57">
                  <c:v>0</c:v>
                </c:pt>
                <c:pt idx="58">
                  <c:v>1.1133225493054653</c:v>
                </c:pt>
                <c:pt idx="59">
                  <c:v>6.3595648002740717</c:v>
                </c:pt>
                <c:pt idx="60">
                  <c:v>10.544690427883808</c:v>
                </c:pt>
                <c:pt idx="61">
                  <c:v>10.566526071813485</c:v>
                </c:pt>
                <c:pt idx="62">
                  <c:v>11.318406988930263</c:v>
                </c:pt>
                <c:pt idx="63">
                  <c:v>15.188040630386723</c:v>
                </c:pt>
                <c:pt idx="64">
                  <c:v>14.679201887551855</c:v>
                </c:pt>
                <c:pt idx="65">
                  <c:v>16.870017451390112</c:v>
                </c:pt>
                <c:pt idx="66">
                  <c:v>18.471466043361147</c:v>
                </c:pt>
                <c:pt idx="67">
                  <c:v>15.854206475668235</c:v>
                </c:pt>
                <c:pt idx="68">
                  <c:v>17.321602460725998</c:v>
                </c:pt>
                <c:pt idx="69">
                  <c:v>18.468271132138725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B7-4230-906D-AABB976B4A96}"/>
            </c:ext>
          </c:extLst>
        </c:ser>
        <c:ser>
          <c:idx val="8"/>
          <c:order val="8"/>
          <c:tx>
            <c:strRef>
              <c:f>szerkezet_régiós!$M$54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 w="25400">
              <a:noFill/>
            </a:ln>
          </c:spPr>
          <c:cat>
            <c:multiLvlStrRef>
              <c:f>szerkezet_régiós!$N$44:$DE$45</c:f>
              <c:multiLvlStrCache>
                <c:ptCount val="94"/>
                <c:lvl>
                  <c:pt idx="0">
                    <c:v>1996</c:v>
                  </c:pt>
                  <c:pt idx="4">
                    <c:v>2000</c:v>
                  </c:pt>
                  <c:pt idx="9">
                    <c:v>2005</c:v>
                  </c:pt>
                  <c:pt idx="13">
                    <c:v>2009</c:v>
                  </c:pt>
                  <c:pt idx="17">
                    <c:v>2013</c:v>
                  </c:pt>
                  <c:pt idx="21">
                    <c:v>2017</c:v>
                  </c:pt>
                  <c:pt idx="24">
                    <c:v>1996</c:v>
                  </c:pt>
                  <c:pt idx="28">
                    <c:v>2000</c:v>
                  </c:pt>
                  <c:pt idx="33">
                    <c:v>2005</c:v>
                  </c:pt>
                  <c:pt idx="37">
                    <c:v>2009</c:v>
                  </c:pt>
                  <c:pt idx="41">
                    <c:v>2013</c:v>
                  </c:pt>
                  <c:pt idx="45">
                    <c:v>2017</c:v>
                  </c:pt>
                  <c:pt idx="48">
                    <c:v>1996</c:v>
                  </c:pt>
                  <c:pt idx="52">
                    <c:v>2000</c:v>
                  </c:pt>
                  <c:pt idx="57">
                    <c:v>2005</c:v>
                  </c:pt>
                  <c:pt idx="61">
                    <c:v>2009</c:v>
                  </c:pt>
                  <c:pt idx="65">
                    <c:v>2013</c:v>
                  </c:pt>
                  <c:pt idx="69">
                    <c:v>2017</c:v>
                  </c:pt>
                  <c:pt idx="72">
                    <c:v>1996</c:v>
                  </c:pt>
                  <c:pt idx="76">
                    <c:v>2000</c:v>
                  </c:pt>
                  <c:pt idx="81">
                    <c:v>2005</c:v>
                  </c:pt>
                  <c:pt idx="85">
                    <c:v>2009</c:v>
                  </c:pt>
                  <c:pt idx="89">
                    <c:v>2013</c:v>
                  </c:pt>
                  <c:pt idx="93">
                    <c:v>2017</c:v>
                  </c:pt>
                </c:lvl>
                <c:lvl>
                  <c:pt idx="0">
                    <c:v>Tartós termék</c:v>
                  </c:pt>
                  <c:pt idx="24">
                    <c:v>Félig tartós termék</c:v>
                  </c:pt>
                  <c:pt idx="48">
                    <c:v>Nem tartós termék</c:v>
                  </c:pt>
                  <c:pt idx="72">
                    <c:v>Szolgáltatás</c:v>
                  </c:pt>
                </c:lvl>
              </c:multiLvlStrCache>
            </c:multiLvlStrRef>
          </c:cat>
          <c:val>
            <c:numRef>
              <c:f>szerkezet_régiós!$N$54:$DC$54</c:f>
              <c:numCache>
                <c:formatCode>General</c:formatCode>
                <c:ptCount val="94"/>
                <c:pt idx="0">
                  <c:v>52.5</c:v>
                </c:pt>
                <c:pt idx="1">
                  <c:v>52.5</c:v>
                </c:pt>
                <c:pt idx="2">
                  <c:v>52.5</c:v>
                </c:pt>
                <c:pt idx="3">
                  <c:v>52.5</c:v>
                </c:pt>
                <c:pt idx="4">
                  <c:v>52.5</c:v>
                </c:pt>
                <c:pt idx="5">
                  <c:v>52.5</c:v>
                </c:pt>
                <c:pt idx="6">
                  <c:v>52.5</c:v>
                </c:pt>
                <c:pt idx="7">
                  <c:v>52.5</c:v>
                </c:pt>
                <c:pt idx="8">
                  <c:v>52.5</c:v>
                </c:pt>
                <c:pt idx="9">
                  <c:v>52.5</c:v>
                </c:pt>
                <c:pt idx="10">
                  <c:v>52.5</c:v>
                </c:pt>
                <c:pt idx="11">
                  <c:v>52.5</c:v>
                </c:pt>
                <c:pt idx="12">
                  <c:v>52.5</c:v>
                </c:pt>
                <c:pt idx="13">
                  <c:v>52.5</c:v>
                </c:pt>
                <c:pt idx="14">
                  <c:v>52.5</c:v>
                </c:pt>
                <c:pt idx="15">
                  <c:v>52.5</c:v>
                </c:pt>
                <c:pt idx="16">
                  <c:v>52.5</c:v>
                </c:pt>
                <c:pt idx="17">
                  <c:v>52.5</c:v>
                </c:pt>
                <c:pt idx="18">
                  <c:v>52.5</c:v>
                </c:pt>
                <c:pt idx="19">
                  <c:v>52.5</c:v>
                </c:pt>
                <c:pt idx="20">
                  <c:v>52.5</c:v>
                </c:pt>
                <c:pt idx="21">
                  <c:v>52.5</c:v>
                </c:pt>
                <c:pt idx="22">
                  <c:v>52.5</c:v>
                </c:pt>
                <c:pt idx="23">
                  <c:v>52.5</c:v>
                </c:pt>
                <c:pt idx="24">
                  <c:v>52.5</c:v>
                </c:pt>
                <c:pt idx="25">
                  <c:v>52.5</c:v>
                </c:pt>
                <c:pt idx="26">
                  <c:v>52.5</c:v>
                </c:pt>
                <c:pt idx="27">
                  <c:v>52.5</c:v>
                </c:pt>
                <c:pt idx="28">
                  <c:v>52.5</c:v>
                </c:pt>
                <c:pt idx="29">
                  <c:v>52.5</c:v>
                </c:pt>
                <c:pt idx="30">
                  <c:v>52.5</c:v>
                </c:pt>
                <c:pt idx="31">
                  <c:v>52.5</c:v>
                </c:pt>
                <c:pt idx="32">
                  <c:v>52.5</c:v>
                </c:pt>
                <c:pt idx="33">
                  <c:v>52.5</c:v>
                </c:pt>
                <c:pt idx="34">
                  <c:v>52.5</c:v>
                </c:pt>
                <c:pt idx="35">
                  <c:v>52.5</c:v>
                </c:pt>
                <c:pt idx="36">
                  <c:v>52.5</c:v>
                </c:pt>
                <c:pt idx="37">
                  <c:v>52.5</c:v>
                </c:pt>
                <c:pt idx="38">
                  <c:v>52.5</c:v>
                </c:pt>
                <c:pt idx="39">
                  <c:v>52.5</c:v>
                </c:pt>
                <c:pt idx="40">
                  <c:v>52.5</c:v>
                </c:pt>
                <c:pt idx="41">
                  <c:v>52.5</c:v>
                </c:pt>
                <c:pt idx="42">
                  <c:v>52.5</c:v>
                </c:pt>
                <c:pt idx="43">
                  <c:v>52.5</c:v>
                </c:pt>
                <c:pt idx="44">
                  <c:v>52.5</c:v>
                </c:pt>
                <c:pt idx="45">
                  <c:v>52.5</c:v>
                </c:pt>
                <c:pt idx="46">
                  <c:v>52.5</c:v>
                </c:pt>
                <c:pt idx="47">
                  <c:v>52.5</c:v>
                </c:pt>
                <c:pt idx="48">
                  <c:v>52.5</c:v>
                </c:pt>
                <c:pt idx="49">
                  <c:v>52.5</c:v>
                </c:pt>
                <c:pt idx="50">
                  <c:v>52.5</c:v>
                </c:pt>
                <c:pt idx="51">
                  <c:v>52.5</c:v>
                </c:pt>
                <c:pt idx="52">
                  <c:v>52.5</c:v>
                </c:pt>
                <c:pt idx="53">
                  <c:v>52.5</c:v>
                </c:pt>
                <c:pt idx="54">
                  <c:v>52.5</c:v>
                </c:pt>
                <c:pt idx="55">
                  <c:v>52.5</c:v>
                </c:pt>
                <c:pt idx="56">
                  <c:v>52.5</c:v>
                </c:pt>
                <c:pt idx="57">
                  <c:v>52.5</c:v>
                </c:pt>
                <c:pt idx="58">
                  <c:v>52.5</c:v>
                </c:pt>
                <c:pt idx="59">
                  <c:v>52.5</c:v>
                </c:pt>
                <c:pt idx="60">
                  <c:v>52.5</c:v>
                </c:pt>
                <c:pt idx="61">
                  <c:v>52.5</c:v>
                </c:pt>
                <c:pt idx="62">
                  <c:v>52.5</c:v>
                </c:pt>
                <c:pt idx="63">
                  <c:v>52.5</c:v>
                </c:pt>
                <c:pt idx="64">
                  <c:v>52.5</c:v>
                </c:pt>
                <c:pt idx="65">
                  <c:v>52.5</c:v>
                </c:pt>
                <c:pt idx="66">
                  <c:v>52.5</c:v>
                </c:pt>
                <c:pt idx="67">
                  <c:v>52.5</c:v>
                </c:pt>
                <c:pt idx="68">
                  <c:v>52.5</c:v>
                </c:pt>
                <c:pt idx="69">
                  <c:v>52.5</c:v>
                </c:pt>
                <c:pt idx="70">
                  <c:v>52.5</c:v>
                </c:pt>
                <c:pt idx="71">
                  <c:v>52.5</c:v>
                </c:pt>
                <c:pt idx="72">
                  <c:v>61.2</c:v>
                </c:pt>
                <c:pt idx="73">
                  <c:v>68.599999999999994</c:v>
                </c:pt>
                <c:pt idx="74">
                  <c:v>74.599999999999994</c:v>
                </c:pt>
                <c:pt idx="75">
                  <c:v>76.7</c:v>
                </c:pt>
                <c:pt idx="76">
                  <c:v>81.747392783447665</c:v>
                </c:pt>
                <c:pt idx="77">
                  <c:v>86.40970944174893</c:v>
                </c:pt>
                <c:pt idx="78">
                  <c:v>89.691037867380516</c:v>
                </c:pt>
                <c:pt idx="79">
                  <c:v>92.278735151413755</c:v>
                </c:pt>
                <c:pt idx="80">
                  <c:v>96.02080083829668</c:v>
                </c:pt>
                <c:pt idx="81">
                  <c:v>100</c:v>
                </c:pt>
                <c:pt idx="82">
                  <c:v>104.49021743743545</c:v>
                </c:pt>
                <c:pt idx="83">
                  <c:v>108.66661447386647</c:v>
                </c:pt>
                <c:pt idx="84">
                  <c:v>109.93941620345558</c:v>
                </c:pt>
                <c:pt idx="85">
                  <c:v>108.51154163479897</c:v>
                </c:pt>
                <c:pt idx="86">
                  <c:v>108.57941553733758</c:v>
                </c:pt>
                <c:pt idx="87">
                  <c:v>109.04369527633708</c:v>
                </c:pt>
                <c:pt idx="88">
                  <c:v>107.70941386425746</c:v>
                </c:pt>
                <c:pt idx="89">
                  <c:v>108.29150632981988</c:v>
                </c:pt>
                <c:pt idx="90">
                  <c:v>109.54422508504824</c:v>
                </c:pt>
                <c:pt idx="91">
                  <c:v>112.20860520885618</c:v>
                </c:pt>
                <c:pt idx="92">
                  <c:v>114.69243210083097</c:v>
                </c:pt>
                <c:pt idx="93">
                  <c:v>118.28328035246223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B7-4230-906D-AABB976B4A96}"/>
            </c:ext>
          </c:extLst>
        </c:ser>
        <c:ser>
          <c:idx val="9"/>
          <c:order val="9"/>
          <c:tx>
            <c:strRef>
              <c:f>szerkezet_régiós!$M$55</c:f>
              <c:strCache>
                <c:ptCount val="1"/>
                <c:pt idx="0">
                  <c:v>sáv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cat>
            <c:multiLvlStrRef>
              <c:f>szerkezet_régiós!$N$44:$DE$45</c:f>
              <c:multiLvlStrCache>
                <c:ptCount val="94"/>
                <c:lvl>
                  <c:pt idx="0">
                    <c:v>1996</c:v>
                  </c:pt>
                  <c:pt idx="4">
                    <c:v>2000</c:v>
                  </c:pt>
                  <c:pt idx="9">
                    <c:v>2005</c:v>
                  </c:pt>
                  <c:pt idx="13">
                    <c:v>2009</c:v>
                  </c:pt>
                  <c:pt idx="17">
                    <c:v>2013</c:v>
                  </c:pt>
                  <c:pt idx="21">
                    <c:v>2017</c:v>
                  </c:pt>
                  <c:pt idx="24">
                    <c:v>1996</c:v>
                  </c:pt>
                  <c:pt idx="28">
                    <c:v>2000</c:v>
                  </c:pt>
                  <c:pt idx="33">
                    <c:v>2005</c:v>
                  </c:pt>
                  <c:pt idx="37">
                    <c:v>2009</c:v>
                  </c:pt>
                  <c:pt idx="41">
                    <c:v>2013</c:v>
                  </c:pt>
                  <c:pt idx="45">
                    <c:v>2017</c:v>
                  </c:pt>
                  <c:pt idx="48">
                    <c:v>1996</c:v>
                  </c:pt>
                  <c:pt idx="52">
                    <c:v>2000</c:v>
                  </c:pt>
                  <c:pt idx="57">
                    <c:v>2005</c:v>
                  </c:pt>
                  <c:pt idx="61">
                    <c:v>2009</c:v>
                  </c:pt>
                  <c:pt idx="65">
                    <c:v>2013</c:v>
                  </c:pt>
                  <c:pt idx="69">
                    <c:v>2017</c:v>
                  </c:pt>
                  <c:pt idx="72">
                    <c:v>1996</c:v>
                  </c:pt>
                  <c:pt idx="76">
                    <c:v>2000</c:v>
                  </c:pt>
                  <c:pt idx="81">
                    <c:v>2005</c:v>
                  </c:pt>
                  <c:pt idx="85">
                    <c:v>2009</c:v>
                  </c:pt>
                  <c:pt idx="89">
                    <c:v>2013</c:v>
                  </c:pt>
                  <c:pt idx="93">
                    <c:v>2017</c:v>
                  </c:pt>
                </c:lvl>
                <c:lvl>
                  <c:pt idx="0">
                    <c:v>Tartós termék</c:v>
                  </c:pt>
                  <c:pt idx="24">
                    <c:v>Félig tartós termék</c:v>
                  </c:pt>
                  <c:pt idx="48">
                    <c:v>Nem tartós termék</c:v>
                  </c:pt>
                  <c:pt idx="72">
                    <c:v>Szolgáltatás</c:v>
                  </c:pt>
                </c:lvl>
              </c:multiLvlStrCache>
            </c:multiLvlStrRef>
          </c:cat>
          <c:val>
            <c:numRef>
              <c:f>szerkezet_régiós!$N$55:$DC$55</c:f>
              <c:numCache>
                <c:formatCode>General</c:formatCode>
                <c:ptCount val="94"/>
                <c:pt idx="71">
                  <c:v>25.299999999999997</c:v>
                </c:pt>
                <c:pt idx="72">
                  <c:v>24.099999999999994</c:v>
                </c:pt>
                <c:pt idx="73">
                  <c:v>20.300000000000011</c:v>
                </c:pt>
                <c:pt idx="74">
                  <c:v>10.700000000000003</c:v>
                </c:pt>
                <c:pt idx="75">
                  <c:v>8.7999999999999972</c:v>
                </c:pt>
                <c:pt idx="76">
                  <c:v>6.8292903407477183</c:v>
                </c:pt>
                <c:pt idx="77">
                  <c:v>4.441595277885412</c:v>
                </c:pt>
                <c:pt idx="78">
                  <c:v>4.440414874990779</c:v>
                </c:pt>
                <c:pt idx="79">
                  <c:v>3.2142126324786204</c:v>
                </c:pt>
                <c:pt idx="80">
                  <c:v>3.3823425968469962</c:v>
                </c:pt>
                <c:pt idx="81">
                  <c:v>0</c:v>
                </c:pt>
                <c:pt idx="82">
                  <c:v>2.3010936997013545</c:v>
                </c:pt>
                <c:pt idx="83">
                  <c:v>3.2519901772963209</c:v>
                </c:pt>
                <c:pt idx="84">
                  <c:v>7.9897645511386202</c:v>
                </c:pt>
                <c:pt idx="85">
                  <c:v>14.062481877303668</c:v>
                </c:pt>
                <c:pt idx="86">
                  <c:v>15.916743586688071</c:v>
                </c:pt>
                <c:pt idx="87">
                  <c:v>21.895798548552932</c:v>
                </c:pt>
                <c:pt idx="88">
                  <c:v>25.264966149040603</c:v>
                </c:pt>
                <c:pt idx="89">
                  <c:v>23.429743687863706</c:v>
                </c:pt>
                <c:pt idx="90">
                  <c:v>22.429688081446287</c:v>
                </c:pt>
                <c:pt idx="91">
                  <c:v>24.483855922610715</c:v>
                </c:pt>
                <c:pt idx="92">
                  <c:v>25.171474982508286</c:v>
                </c:pt>
                <c:pt idx="93">
                  <c:v>30.626278689511523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7B7-4230-906D-AABB976B4A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5183552"/>
        <c:axId val="1"/>
      </c:areaChart>
      <c:lineChart>
        <c:grouping val="standard"/>
        <c:varyColors val="0"/>
        <c:ser>
          <c:idx val="0"/>
          <c:order val="0"/>
          <c:tx>
            <c:strRef>
              <c:f>szerkezet_régiós!$M$46</c:f>
              <c:strCache>
                <c:ptCount val="1"/>
                <c:pt idx="0">
                  <c:v>Magyarország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20"/>
            <c:bubble3D val="0"/>
            <c:spPr>
              <a:ln w="28575"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9C3-4982-9338-2174586C9C05}"/>
              </c:ext>
            </c:extLst>
          </c:dPt>
          <c:dPt>
            <c:idx val="21"/>
            <c:bubble3D val="0"/>
            <c:spPr>
              <a:ln w="28575"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9C3-4982-9338-2174586C9C05}"/>
              </c:ext>
            </c:extLst>
          </c:dPt>
          <c:dPt>
            <c:idx val="22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D-37B7-4230-906D-AABB976B4A96}"/>
              </c:ext>
            </c:extLst>
          </c:dPt>
          <c:dPt>
            <c:idx val="23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F-37B7-4230-906D-AABB976B4A96}"/>
              </c:ext>
            </c:extLst>
          </c:dPt>
          <c:dPt>
            <c:idx val="42"/>
            <c:bubble3D val="0"/>
            <c:extLst>
              <c:ext xmlns:c16="http://schemas.microsoft.com/office/drawing/2014/chart" uri="{C3380CC4-5D6E-409C-BE32-E72D297353CC}">
                <c16:uniqueId val="{00000008-59C3-4982-9338-2174586C9C05}"/>
              </c:ext>
            </c:extLst>
          </c:dPt>
          <c:dPt>
            <c:idx val="43"/>
            <c:bubble3D val="0"/>
            <c:spPr>
              <a:ln w="28575"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0A-59C3-4982-9338-2174586C9C05}"/>
              </c:ext>
            </c:extLst>
          </c:dPt>
          <c:dPt>
            <c:idx val="44"/>
            <c:bubble3D val="0"/>
            <c:spPr>
              <a:ln w="28575"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14-37B7-4230-906D-AABB976B4A96}"/>
              </c:ext>
            </c:extLst>
          </c:dPt>
          <c:dPt>
            <c:idx val="45"/>
            <c:bubble3D val="0"/>
            <c:spPr>
              <a:ln w="28575"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16-37B7-4230-906D-AABB976B4A96}"/>
              </c:ext>
            </c:extLst>
          </c:dPt>
          <c:dPt>
            <c:idx val="46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18-37B7-4230-906D-AABB976B4A96}"/>
              </c:ext>
            </c:extLst>
          </c:dPt>
          <c:dPt>
            <c:idx val="47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1A-37B7-4230-906D-AABB976B4A96}"/>
              </c:ext>
            </c:extLst>
          </c:dPt>
          <c:dPt>
            <c:idx val="66"/>
            <c:bubble3D val="0"/>
            <c:spPr>
              <a:ln w="28575"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14-59C3-4982-9338-2174586C9C05}"/>
              </c:ext>
            </c:extLst>
          </c:dPt>
          <c:dPt>
            <c:idx val="67"/>
            <c:bubble3D val="0"/>
            <c:spPr>
              <a:ln w="28575"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16-59C3-4982-9338-2174586C9C05}"/>
              </c:ext>
            </c:extLst>
          </c:dPt>
          <c:dPt>
            <c:idx val="68"/>
            <c:bubble3D val="0"/>
            <c:spPr>
              <a:ln w="28575"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20-37B7-4230-906D-AABB976B4A96}"/>
              </c:ext>
            </c:extLst>
          </c:dPt>
          <c:dPt>
            <c:idx val="69"/>
            <c:bubble3D val="0"/>
            <c:spPr>
              <a:ln w="28575"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22-37B7-4230-906D-AABB976B4A96}"/>
              </c:ext>
            </c:extLst>
          </c:dPt>
          <c:dPt>
            <c:idx val="70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24-37B7-4230-906D-AABB976B4A96}"/>
              </c:ext>
            </c:extLst>
          </c:dPt>
          <c:dPt>
            <c:idx val="71"/>
            <c:bubble3D val="0"/>
            <c:spPr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26-37B7-4230-906D-AABB976B4A96}"/>
              </c:ext>
            </c:extLst>
          </c:dPt>
          <c:dPt>
            <c:idx val="89"/>
            <c:bubble3D val="0"/>
            <c:spPr>
              <a:ln w="28575">
                <a:solidFill>
                  <a:schemeClr val="accent3"/>
                </a:solidFill>
              </a:ln>
            </c:spPr>
            <c:extLst>
              <c:ext xmlns:c16="http://schemas.microsoft.com/office/drawing/2014/chart" uri="{C3380CC4-5D6E-409C-BE32-E72D297353CC}">
                <c16:uniqueId val="{00000020-59C3-4982-9338-2174586C9C05}"/>
              </c:ext>
            </c:extLst>
          </c:dPt>
          <c:cat>
            <c:multiLvlStrRef>
              <c:f>szerkezet_régiós!$N$44:$DE$45</c:f>
              <c:multiLvlStrCache>
                <c:ptCount val="94"/>
                <c:lvl>
                  <c:pt idx="0">
                    <c:v>1996</c:v>
                  </c:pt>
                  <c:pt idx="4">
                    <c:v>2000</c:v>
                  </c:pt>
                  <c:pt idx="9">
                    <c:v>2005</c:v>
                  </c:pt>
                  <c:pt idx="13">
                    <c:v>2009</c:v>
                  </c:pt>
                  <c:pt idx="17">
                    <c:v>2013</c:v>
                  </c:pt>
                  <c:pt idx="21">
                    <c:v>2017</c:v>
                  </c:pt>
                  <c:pt idx="24">
                    <c:v>1996</c:v>
                  </c:pt>
                  <c:pt idx="28">
                    <c:v>2000</c:v>
                  </c:pt>
                  <c:pt idx="33">
                    <c:v>2005</c:v>
                  </c:pt>
                  <c:pt idx="37">
                    <c:v>2009</c:v>
                  </c:pt>
                  <c:pt idx="41">
                    <c:v>2013</c:v>
                  </c:pt>
                  <c:pt idx="45">
                    <c:v>2017</c:v>
                  </c:pt>
                  <c:pt idx="48">
                    <c:v>1996</c:v>
                  </c:pt>
                  <c:pt idx="52">
                    <c:v>2000</c:v>
                  </c:pt>
                  <c:pt idx="57">
                    <c:v>2005</c:v>
                  </c:pt>
                  <c:pt idx="61">
                    <c:v>2009</c:v>
                  </c:pt>
                  <c:pt idx="65">
                    <c:v>2013</c:v>
                  </c:pt>
                  <c:pt idx="69">
                    <c:v>2017</c:v>
                  </c:pt>
                  <c:pt idx="72">
                    <c:v>1996</c:v>
                  </c:pt>
                  <c:pt idx="76">
                    <c:v>2000</c:v>
                  </c:pt>
                  <c:pt idx="81">
                    <c:v>2005</c:v>
                  </c:pt>
                  <c:pt idx="85">
                    <c:v>2009</c:v>
                  </c:pt>
                  <c:pt idx="89">
                    <c:v>2013</c:v>
                  </c:pt>
                  <c:pt idx="93">
                    <c:v>2017</c:v>
                  </c:pt>
                </c:lvl>
                <c:lvl>
                  <c:pt idx="0">
                    <c:v>Tartós termék</c:v>
                  </c:pt>
                  <c:pt idx="24">
                    <c:v>Félig tartós termék</c:v>
                  </c:pt>
                  <c:pt idx="48">
                    <c:v>Nem tartós termék</c:v>
                  </c:pt>
                  <c:pt idx="72">
                    <c:v>Szolgáltatás</c:v>
                  </c:pt>
                </c:lvl>
              </c:multiLvlStrCache>
            </c:multiLvlStrRef>
          </c:cat>
          <c:val>
            <c:numRef>
              <c:f>szerkezet_régiós!$N$46:$DC$46</c:f>
              <c:numCache>
                <c:formatCode>General</c:formatCode>
                <c:ptCount val="94"/>
                <c:pt idx="0">
                  <c:v>32.9</c:v>
                </c:pt>
                <c:pt idx="1">
                  <c:v>36.6</c:v>
                </c:pt>
                <c:pt idx="2">
                  <c:v>42.7</c:v>
                </c:pt>
                <c:pt idx="3">
                  <c:v>48.7</c:v>
                </c:pt>
                <c:pt idx="4">
                  <c:v>54.292984952010734</c:v>
                </c:pt>
                <c:pt idx="5">
                  <c:v>60.620754603562631</c:v>
                </c:pt>
                <c:pt idx="6">
                  <c:v>69.164646242010136</c:v>
                </c:pt>
                <c:pt idx="7">
                  <c:v>89.171859658965673</c:v>
                </c:pt>
                <c:pt idx="8">
                  <c:v>95.225118720820717</c:v>
                </c:pt>
                <c:pt idx="9">
                  <c:v>100</c:v>
                </c:pt>
                <c:pt idx="10">
                  <c:v>106.21355721642256</c:v>
                </c:pt>
                <c:pt idx="11">
                  <c:v>108.07702326326969</c:v>
                </c:pt>
                <c:pt idx="12">
                  <c:v>101.7793095156992</c:v>
                </c:pt>
                <c:pt idx="13">
                  <c:v>72.729276454204822</c:v>
                </c:pt>
                <c:pt idx="14">
                  <c:v>64.411805959083907</c:v>
                </c:pt>
                <c:pt idx="15">
                  <c:v>65.555934037309399</c:v>
                </c:pt>
                <c:pt idx="16">
                  <c:v>67.215019937082971</c:v>
                </c:pt>
                <c:pt idx="17">
                  <c:v>69.637525797984253</c:v>
                </c:pt>
                <c:pt idx="18">
                  <c:v>74.710962390045495</c:v>
                </c:pt>
                <c:pt idx="19">
                  <c:v>76.197727773659011</c:v>
                </c:pt>
                <c:pt idx="20">
                  <c:v>85.040174724988489</c:v>
                </c:pt>
                <c:pt idx="21">
                  <c:v>92.289658765303457</c:v>
                </c:pt>
                <c:pt idx="23">
                  <c:v>76.5</c:v>
                </c:pt>
                <c:pt idx="24">
                  <c:v>75</c:v>
                </c:pt>
                <c:pt idx="25">
                  <c:v>76.900000000000006</c:v>
                </c:pt>
                <c:pt idx="26">
                  <c:v>79.599999999999994</c:v>
                </c:pt>
                <c:pt idx="27">
                  <c:v>83.9</c:v>
                </c:pt>
                <c:pt idx="28">
                  <c:v>86.17529224521158</c:v>
                </c:pt>
                <c:pt idx="29">
                  <c:v>91.784205038142801</c:v>
                </c:pt>
                <c:pt idx="30">
                  <c:v>91.383568410076293</c:v>
                </c:pt>
                <c:pt idx="31">
                  <c:v>96.254321936227427</c:v>
                </c:pt>
                <c:pt idx="32">
                  <c:v>99.423741836342685</c:v>
                </c:pt>
                <c:pt idx="33">
                  <c:v>100</c:v>
                </c:pt>
                <c:pt idx="34">
                  <c:v>104.04203940508205</c:v>
                </c:pt>
                <c:pt idx="35">
                  <c:v>107.0687668075298</c:v>
                </c:pt>
                <c:pt idx="36">
                  <c:v>106.28944624334559</c:v>
                </c:pt>
                <c:pt idx="37">
                  <c:v>97.173590911585535</c:v>
                </c:pt>
                <c:pt idx="38">
                  <c:v>97.733384556281209</c:v>
                </c:pt>
                <c:pt idx="39">
                  <c:v>99.404533230887438</c:v>
                </c:pt>
                <c:pt idx="40">
                  <c:v>95.527139015421767</c:v>
                </c:pt>
                <c:pt idx="41">
                  <c:v>99.401789144393831</c:v>
                </c:pt>
                <c:pt idx="42">
                  <c:v>115.78672959771691</c:v>
                </c:pt>
                <c:pt idx="43">
                  <c:v>125.78892486691183</c:v>
                </c:pt>
                <c:pt idx="44">
                  <c:v>131.49662477361289</c:v>
                </c:pt>
                <c:pt idx="45">
                  <c:v>144.58042917512762</c:v>
                </c:pt>
                <c:pt idx="47">
                  <c:v>84.6</c:v>
                </c:pt>
                <c:pt idx="48">
                  <c:v>83.6</c:v>
                </c:pt>
                <c:pt idx="49">
                  <c:v>85.4</c:v>
                </c:pt>
                <c:pt idx="50">
                  <c:v>89.3</c:v>
                </c:pt>
                <c:pt idx="51">
                  <c:v>93.1</c:v>
                </c:pt>
                <c:pt idx="52">
                  <c:v>92.486226122529786</c:v>
                </c:pt>
                <c:pt idx="53">
                  <c:v>93.958463923987992</c:v>
                </c:pt>
                <c:pt idx="54">
                  <c:v>95.561429843951046</c:v>
                </c:pt>
                <c:pt idx="55">
                  <c:v>99.621836956880344</c:v>
                </c:pt>
                <c:pt idx="56">
                  <c:v>98.385899508429304</c:v>
                </c:pt>
                <c:pt idx="57">
                  <c:v>100</c:v>
                </c:pt>
                <c:pt idx="58">
                  <c:v>102.41908877965096</c:v>
                </c:pt>
                <c:pt idx="59">
                  <c:v>102.18649995051301</c:v>
                </c:pt>
                <c:pt idx="60">
                  <c:v>102.71848503843491</c:v>
                </c:pt>
                <c:pt idx="61">
                  <c:v>98.344247962785786</c:v>
                </c:pt>
                <c:pt idx="62">
                  <c:v>93.956814357823902</c:v>
                </c:pt>
                <c:pt idx="63">
                  <c:v>94.432714196166415</c:v>
                </c:pt>
                <c:pt idx="64">
                  <c:v>90.724077067731187</c:v>
                </c:pt>
                <c:pt idx="65">
                  <c:v>90.832123651479662</c:v>
                </c:pt>
                <c:pt idx="66">
                  <c:v>92.560456599914218</c:v>
                </c:pt>
                <c:pt idx="67">
                  <c:v>96.200224340998332</c:v>
                </c:pt>
                <c:pt idx="68">
                  <c:v>98.5195143677213</c:v>
                </c:pt>
                <c:pt idx="69">
                  <c:v>102.34774504305368</c:v>
                </c:pt>
                <c:pt idx="71">
                  <c:v>73.900000000000006</c:v>
                </c:pt>
                <c:pt idx="72">
                  <c:v>74.8</c:v>
                </c:pt>
                <c:pt idx="73">
                  <c:v>76.3</c:v>
                </c:pt>
                <c:pt idx="74">
                  <c:v>76.599999999999994</c:v>
                </c:pt>
                <c:pt idx="75">
                  <c:v>80.7</c:v>
                </c:pt>
                <c:pt idx="76">
                  <c:v>84.798096793547103</c:v>
                </c:pt>
                <c:pt idx="77">
                  <c:v>88.41618892073862</c:v>
                </c:pt>
                <c:pt idx="78">
                  <c:v>91.593060462635819</c:v>
                </c:pt>
                <c:pt idx="79">
                  <c:v>95.481967868808766</c:v>
                </c:pt>
                <c:pt idx="80">
                  <c:v>96.086510899273378</c:v>
                </c:pt>
                <c:pt idx="81">
                  <c:v>100</c:v>
                </c:pt>
                <c:pt idx="82">
                  <c:v>101.74988334111059</c:v>
                </c:pt>
                <c:pt idx="83">
                  <c:v>99.865842277181542</c:v>
                </c:pt>
                <c:pt idx="84">
                  <c:v>99.601276581561237</c:v>
                </c:pt>
                <c:pt idx="85">
                  <c:v>97.936387574161728</c:v>
                </c:pt>
                <c:pt idx="86">
                  <c:v>97.622658489434045</c:v>
                </c:pt>
                <c:pt idx="87">
                  <c:v>98.097626824878347</c:v>
                </c:pt>
                <c:pt idx="88">
                  <c:v>96.821045263649083</c:v>
                </c:pt>
                <c:pt idx="89">
                  <c:v>96.282331177921478</c:v>
                </c:pt>
                <c:pt idx="90">
                  <c:v>98.899656689554035</c:v>
                </c:pt>
                <c:pt idx="91">
                  <c:v>101.89987334177721</c:v>
                </c:pt>
                <c:pt idx="92">
                  <c:v>106.44457036197588</c:v>
                </c:pt>
                <c:pt idx="93">
                  <c:v>109.97433504433039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D-37B7-4230-906D-AABB976B4A96}"/>
            </c:ext>
          </c:extLst>
        </c:ser>
        <c:ser>
          <c:idx val="1"/>
          <c:order val="1"/>
          <c:tx>
            <c:strRef>
              <c:f>szerkezet_régiós!$M$47</c:f>
              <c:strCache>
                <c:ptCount val="1"/>
                <c:pt idx="0">
                  <c:v>Régiós átlag</c:v>
                </c:pt>
              </c:strCache>
            </c:strRef>
          </c:tx>
          <c:spPr>
            <a:ln w="28575" cap="rnd">
              <a:solidFill>
                <a:schemeClr val="tx2"/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19"/>
            <c:bubble3D val="0"/>
            <c:extLst>
              <c:ext xmlns:c16="http://schemas.microsoft.com/office/drawing/2014/chart" uri="{C3380CC4-5D6E-409C-BE32-E72D297353CC}">
                <c16:uniqueId val="{00000021-59C3-4982-9338-2174586C9C05}"/>
              </c:ext>
            </c:extLst>
          </c:dPt>
          <c:dPt>
            <c:idx val="20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23-59C3-4982-9338-2174586C9C05}"/>
              </c:ext>
            </c:extLst>
          </c:dPt>
          <c:dPt>
            <c:idx val="21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0-37B7-4230-906D-AABB976B4A96}"/>
              </c:ext>
            </c:extLst>
          </c:dPt>
          <c:dPt>
            <c:idx val="22"/>
            <c:bubble3D val="0"/>
            <c:spPr>
              <a:ln w="19050"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2-37B7-4230-906D-AABB976B4A96}"/>
              </c:ext>
            </c:extLst>
          </c:dPt>
          <c:dPt>
            <c:idx val="23"/>
            <c:bubble3D val="0"/>
            <c:spPr>
              <a:ln w="19050"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4-37B7-4230-906D-AABB976B4A96}"/>
              </c:ext>
            </c:extLst>
          </c:dPt>
          <c:dPt>
            <c:idx val="43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2B-59C3-4982-9338-2174586C9C05}"/>
              </c:ext>
            </c:extLst>
          </c:dPt>
          <c:dPt>
            <c:idx val="44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2D-59C3-4982-9338-2174586C9C05}"/>
              </c:ext>
            </c:extLst>
          </c:dPt>
          <c:dPt>
            <c:idx val="45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A-37B7-4230-906D-AABB976B4A96}"/>
              </c:ext>
            </c:extLst>
          </c:dPt>
          <c:dPt>
            <c:idx val="46"/>
            <c:bubble3D val="0"/>
            <c:spPr>
              <a:ln w="19050"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C-37B7-4230-906D-AABB976B4A96}"/>
              </c:ext>
            </c:extLst>
          </c:dPt>
          <c:dPt>
            <c:idx val="47"/>
            <c:bubble3D val="0"/>
            <c:spPr>
              <a:ln w="19050"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E-37B7-4230-906D-AABB976B4A96}"/>
              </c:ext>
            </c:extLst>
          </c:dPt>
          <c:dPt>
            <c:idx val="66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5-59C3-4982-9338-2174586C9C05}"/>
              </c:ext>
            </c:extLst>
          </c:dPt>
          <c:dPt>
            <c:idx val="67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37-59C3-4982-9338-2174586C9C05}"/>
              </c:ext>
            </c:extLst>
          </c:dPt>
          <c:dPt>
            <c:idx val="68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44-37B7-4230-906D-AABB976B4A96}"/>
              </c:ext>
            </c:extLst>
          </c:dPt>
          <c:dPt>
            <c:idx val="69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46-37B7-4230-906D-AABB976B4A96}"/>
              </c:ext>
            </c:extLst>
          </c:dPt>
          <c:dPt>
            <c:idx val="70"/>
            <c:bubble3D val="0"/>
            <c:spPr>
              <a:ln w="19050"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48-37B7-4230-906D-AABB976B4A96}"/>
              </c:ext>
            </c:extLst>
          </c:dPt>
          <c:dPt>
            <c:idx val="71"/>
            <c:bubble3D val="0"/>
            <c:spPr>
              <a:ln w="19050"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4A-37B7-4230-906D-AABB976B4A96}"/>
              </c:ext>
            </c:extLst>
          </c:dPt>
          <c:dPt>
            <c:idx val="89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41-59C3-4982-9338-2174586C9C05}"/>
              </c:ext>
            </c:extLst>
          </c:dPt>
          <c:dPt>
            <c:idx val="92"/>
            <c:bubble3D val="0"/>
            <c:spPr>
              <a:ln w="28575">
                <a:solidFill>
                  <a:schemeClr val="tx2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43-59C3-4982-9338-2174586C9C05}"/>
              </c:ext>
            </c:extLst>
          </c:dPt>
          <c:cat>
            <c:multiLvlStrRef>
              <c:f>szerkezet_régiós!$N$44:$DE$45</c:f>
              <c:multiLvlStrCache>
                <c:ptCount val="94"/>
                <c:lvl>
                  <c:pt idx="0">
                    <c:v>1996</c:v>
                  </c:pt>
                  <c:pt idx="4">
                    <c:v>2000</c:v>
                  </c:pt>
                  <c:pt idx="9">
                    <c:v>2005</c:v>
                  </c:pt>
                  <c:pt idx="13">
                    <c:v>2009</c:v>
                  </c:pt>
                  <c:pt idx="17">
                    <c:v>2013</c:v>
                  </c:pt>
                  <c:pt idx="21">
                    <c:v>2017</c:v>
                  </c:pt>
                  <c:pt idx="24">
                    <c:v>1996</c:v>
                  </c:pt>
                  <c:pt idx="28">
                    <c:v>2000</c:v>
                  </c:pt>
                  <c:pt idx="33">
                    <c:v>2005</c:v>
                  </c:pt>
                  <c:pt idx="37">
                    <c:v>2009</c:v>
                  </c:pt>
                  <c:pt idx="41">
                    <c:v>2013</c:v>
                  </c:pt>
                  <c:pt idx="45">
                    <c:v>2017</c:v>
                  </c:pt>
                  <c:pt idx="48">
                    <c:v>1996</c:v>
                  </c:pt>
                  <c:pt idx="52">
                    <c:v>2000</c:v>
                  </c:pt>
                  <c:pt idx="57">
                    <c:v>2005</c:v>
                  </c:pt>
                  <c:pt idx="61">
                    <c:v>2009</c:v>
                  </c:pt>
                  <c:pt idx="65">
                    <c:v>2013</c:v>
                  </c:pt>
                  <c:pt idx="69">
                    <c:v>2017</c:v>
                  </c:pt>
                  <c:pt idx="72">
                    <c:v>1996</c:v>
                  </c:pt>
                  <c:pt idx="76">
                    <c:v>2000</c:v>
                  </c:pt>
                  <c:pt idx="81">
                    <c:v>2005</c:v>
                  </c:pt>
                  <c:pt idx="85">
                    <c:v>2009</c:v>
                  </c:pt>
                  <c:pt idx="89">
                    <c:v>2013</c:v>
                  </c:pt>
                  <c:pt idx="93">
                    <c:v>2017</c:v>
                  </c:pt>
                </c:lvl>
                <c:lvl>
                  <c:pt idx="0">
                    <c:v>Tartós termék</c:v>
                  </c:pt>
                  <c:pt idx="24">
                    <c:v>Félig tartós termék</c:v>
                  </c:pt>
                  <c:pt idx="48">
                    <c:v>Nem tartós termék</c:v>
                  </c:pt>
                  <c:pt idx="72">
                    <c:v>Szolgáltatás</c:v>
                  </c:pt>
                </c:lvl>
              </c:multiLvlStrCache>
            </c:multiLvlStrRef>
          </c:cat>
          <c:val>
            <c:numRef>
              <c:f>szerkezet_régiós!$N$47:$DC$47</c:f>
              <c:numCache>
                <c:formatCode>General</c:formatCode>
                <c:ptCount val="94"/>
                <c:pt idx="0">
                  <c:v>53.633333333333333</c:v>
                </c:pt>
                <c:pt idx="1">
                  <c:v>56.733333333333327</c:v>
                </c:pt>
                <c:pt idx="2">
                  <c:v>62.466666666666661</c:v>
                </c:pt>
                <c:pt idx="3">
                  <c:v>64.533333333333331</c:v>
                </c:pt>
                <c:pt idx="4">
                  <c:v>65.032933626835714</c:v>
                </c:pt>
                <c:pt idx="5">
                  <c:v>72.361199578871108</c:v>
                </c:pt>
                <c:pt idx="6">
                  <c:v>75.741113411067417</c:v>
                </c:pt>
                <c:pt idx="7">
                  <c:v>81.725862703846033</c:v>
                </c:pt>
                <c:pt idx="8">
                  <c:v>91.512485047368571</c:v>
                </c:pt>
                <c:pt idx="9">
                  <c:v>100</c:v>
                </c:pt>
                <c:pt idx="10">
                  <c:v>109.10264027528829</c:v>
                </c:pt>
                <c:pt idx="11">
                  <c:v>127.52347669546577</c:v>
                </c:pt>
                <c:pt idx="12">
                  <c:v>152.05948768119376</c:v>
                </c:pt>
                <c:pt idx="13">
                  <c:v>156.03584284426373</c:v>
                </c:pt>
                <c:pt idx="14">
                  <c:v>161.86080713712747</c:v>
                </c:pt>
                <c:pt idx="15">
                  <c:v>166.26755588785497</c:v>
                </c:pt>
                <c:pt idx="16">
                  <c:v>168.94076647960927</c:v>
                </c:pt>
                <c:pt idx="17">
                  <c:v>170.5677751599589</c:v>
                </c:pt>
                <c:pt idx="18">
                  <c:v>182.12216278272157</c:v>
                </c:pt>
                <c:pt idx="19">
                  <c:v>194.90184849678471</c:v>
                </c:pt>
                <c:pt idx="20">
                  <c:v>209.66900192256116</c:v>
                </c:pt>
                <c:pt idx="21">
                  <c:v>219.05302774847124</c:v>
                </c:pt>
                <c:pt idx="23">
                  <c:v>69.433333333333337</c:v>
                </c:pt>
                <c:pt idx="24">
                  <c:v>75.333333333333329</c:v>
                </c:pt>
                <c:pt idx="25">
                  <c:v>77.166666666666671</c:v>
                </c:pt>
                <c:pt idx="26">
                  <c:v>78.266666666666666</c:v>
                </c:pt>
                <c:pt idx="27">
                  <c:v>78.066666666666677</c:v>
                </c:pt>
                <c:pt idx="28">
                  <c:v>77.544561462565738</c:v>
                </c:pt>
                <c:pt idx="29">
                  <c:v>79.702798599070391</c:v>
                </c:pt>
                <c:pt idx="30">
                  <c:v>82.066601849161771</c:v>
                </c:pt>
                <c:pt idx="31">
                  <c:v>84.836301771140114</c:v>
                </c:pt>
                <c:pt idx="32">
                  <c:v>91.995060124566976</c:v>
                </c:pt>
                <c:pt idx="33">
                  <c:v>100</c:v>
                </c:pt>
                <c:pt idx="34">
                  <c:v>108.05531094103459</c:v>
                </c:pt>
                <c:pt idx="35">
                  <c:v>117.17859193258249</c:v>
                </c:pt>
                <c:pt idx="36">
                  <c:v>129.59634366566709</c:v>
                </c:pt>
                <c:pt idx="37">
                  <c:v>129.56480238389997</c:v>
                </c:pt>
                <c:pt idx="38">
                  <c:v>133.13380359451745</c:v>
                </c:pt>
                <c:pt idx="39">
                  <c:v>137.69200822582636</c:v>
                </c:pt>
                <c:pt idx="40">
                  <c:v>142.36880733757008</c:v>
                </c:pt>
                <c:pt idx="41">
                  <c:v>145.35339157555634</c:v>
                </c:pt>
                <c:pt idx="42">
                  <c:v>153.62077949891281</c:v>
                </c:pt>
                <c:pt idx="43">
                  <c:v>162.76599011351678</c:v>
                </c:pt>
                <c:pt idx="44">
                  <c:v>173.25329428798281</c:v>
                </c:pt>
                <c:pt idx="45">
                  <c:v>182.9894235496464</c:v>
                </c:pt>
                <c:pt idx="47">
                  <c:v>74.433333333333337</c:v>
                </c:pt>
                <c:pt idx="48">
                  <c:v>78.86666666666666</c:v>
                </c:pt>
                <c:pt idx="49">
                  <c:v>82.466666666666669</c:v>
                </c:pt>
                <c:pt idx="50">
                  <c:v>84.533333333333331</c:v>
                </c:pt>
                <c:pt idx="51">
                  <c:v>86.8</c:v>
                </c:pt>
                <c:pt idx="52">
                  <c:v>88.199145380649043</c:v>
                </c:pt>
                <c:pt idx="53">
                  <c:v>90.555311282937438</c:v>
                </c:pt>
                <c:pt idx="54">
                  <c:v>93.808945196342847</c:v>
                </c:pt>
                <c:pt idx="55">
                  <c:v>94.946210275611847</c:v>
                </c:pt>
                <c:pt idx="56">
                  <c:v>96.923024089381855</c:v>
                </c:pt>
                <c:pt idx="57">
                  <c:v>100</c:v>
                </c:pt>
                <c:pt idx="58">
                  <c:v>103.11760124675614</c:v>
                </c:pt>
                <c:pt idx="59">
                  <c:v>107.8240068022485</c:v>
                </c:pt>
                <c:pt idx="60">
                  <c:v>110.29969052657482</c:v>
                </c:pt>
                <c:pt idx="61">
                  <c:v>113.49265361927218</c:v>
                </c:pt>
                <c:pt idx="62">
                  <c:v>114.74900309397015</c:v>
                </c:pt>
                <c:pt idx="63">
                  <c:v>114.05230546977918</c:v>
                </c:pt>
                <c:pt idx="64">
                  <c:v>112.49162098244089</c:v>
                </c:pt>
                <c:pt idx="65">
                  <c:v>111.69614689129152</c:v>
                </c:pt>
                <c:pt idx="66">
                  <c:v>112.95207516477221</c:v>
                </c:pt>
                <c:pt idx="67">
                  <c:v>115.17985329879737</c:v>
                </c:pt>
                <c:pt idx="68">
                  <c:v>119.34006787636076</c:v>
                </c:pt>
                <c:pt idx="69">
                  <c:v>124.01534117831362</c:v>
                </c:pt>
                <c:pt idx="71">
                  <c:v>61.666666666666664</c:v>
                </c:pt>
                <c:pt idx="72">
                  <c:v>69.3</c:v>
                </c:pt>
                <c:pt idx="73">
                  <c:v>75.599999999999994</c:v>
                </c:pt>
                <c:pt idx="74">
                  <c:v>78.833333333333329</c:v>
                </c:pt>
                <c:pt idx="75">
                  <c:v>82.2</c:v>
                </c:pt>
                <c:pt idx="76">
                  <c:v>86.141974711664957</c:v>
                </c:pt>
                <c:pt idx="77">
                  <c:v>89.124824027170007</c:v>
                </c:pt>
                <c:pt idx="78">
                  <c:v>91.443709840631087</c:v>
                </c:pt>
                <c:pt idx="79">
                  <c:v>94.061414310644565</c:v>
                </c:pt>
                <c:pt idx="80">
                  <c:v>97.735936734650593</c:v>
                </c:pt>
                <c:pt idx="81">
                  <c:v>100</c:v>
                </c:pt>
                <c:pt idx="82">
                  <c:v>105.33934173102701</c:v>
                </c:pt>
                <c:pt idx="83">
                  <c:v>110.73152245953263</c:v>
                </c:pt>
                <c:pt idx="84">
                  <c:v>114.55950238980519</c:v>
                </c:pt>
                <c:pt idx="85">
                  <c:v>113.20702077685002</c:v>
                </c:pt>
                <c:pt idx="86">
                  <c:v>113.93002199744662</c:v>
                </c:pt>
                <c:pt idx="87">
                  <c:v>116.39877413856357</c:v>
                </c:pt>
                <c:pt idx="88">
                  <c:v>116.38840809382253</c:v>
                </c:pt>
                <c:pt idx="89">
                  <c:v>116.51020510618083</c:v>
                </c:pt>
                <c:pt idx="90">
                  <c:v>117.42060847732911</c:v>
                </c:pt>
                <c:pt idx="91">
                  <c:v>120.90647043554287</c:v>
                </c:pt>
                <c:pt idx="92">
                  <c:v>123.48763267082734</c:v>
                </c:pt>
                <c:pt idx="93">
                  <c:v>128.7573058363304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53-37B7-4230-906D-AABB976B4A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5183552"/>
        <c:axId val="1"/>
      </c:lineChart>
      <c:catAx>
        <c:axId val="53518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2005=100</a:t>
                </a:r>
              </a:p>
            </c:rich>
          </c:tx>
          <c:layout>
            <c:manualLayout>
              <c:xMode val="edge"/>
              <c:yMode val="edge"/>
              <c:x val="7.5312318840579748E-2"/>
              <c:y val="9.6822222222222327E-3"/>
            </c:manualLayout>
          </c:layout>
          <c:overlay val="0"/>
        </c:title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5400000" vert="horz"/>
          <a:lstStyle/>
          <a:p>
            <a:pPr>
              <a:defRPr sz="1600"/>
            </a:pPr>
            <a:endParaRPr lang="hu-HU"/>
          </a:p>
        </c:txPr>
        <c:crossAx val="1"/>
        <c:crosses val="autoZero"/>
        <c:auto val="0"/>
        <c:lblAlgn val="ctr"/>
        <c:lblOffset val="100"/>
        <c:tickMarkSkip val="1"/>
        <c:noMultiLvlLbl val="0"/>
      </c:catAx>
      <c:valAx>
        <c:axId val="1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ysClr val="window" lastClr="FFFFFF">
                <a:lumMod val="50000"/>
              </a:sysClr>
            </a:solidFill>
          </a:ln>
          <a:effectLst/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5351835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1137273706171344"/>
          <c:y val="0.93385363594256598"/>
          <c:w val="0.78366865199542357"/>
          <c:h val="6.6146364057434015E-2"/>
        </c:manualLayout>
      </c:layout>
      <c:overlay val="0"/>
      <c:spPr>
        <a:noFill/>
        <a:ln w="25400">
          <a:noFill/>
        </a:ln>
      </c:sp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 body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261574074074069E-2"/>
          <c:y val="6.7204166666666662E-2"/>
          <c:w val="0.85420462962962962"/>
          <c:h val="0.61081570138525187"/>
        </c:manualLayout>
      </c:layout>
      <c:barChart>
        <c:barDir val="col"/>
        <c:grouping val="clustered"/>
        <c:varyColors val="0"/>
        <c:ser>
          <c:idx val="3"/>
          <c:order val="1"/>
          <c:tx>
            <c:strRef>
              <c:f>Ábra_adatok!$V$2</c:f>
              <c:strCache>
                <c:ptCount val="1"/>
                <c:pt idx="0">
                  <c:v>Új szerződések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cat>
            <c:numRef>
              <c:f>Ábra_adatok!$T$3:$T$71</c:f>
              <c:numCache>
                <c:formatCode>General</c:formatCode>
                <c:ptCount val="69"/>
                <c:pt idx="0">
                  <c:v>2001</c:v>
                </c:pt>
                <c:pt idx="4">
                  <c:v>2002</c:v>
                </c:pt>
                <c:pt idx="8">
                  <c:v>2003</c:v>
                </c:pt>
                <c:pt idx="12">
                  <c:v>2004</c:v>
                </c:pt>
                <c:pt idx="16">
                  <c:v>2005</c:v>
                </c:pt>
                <c:pt idx="20">
                  <c:v>2006</c:v>
                </c:pt>
                <c:pt idx="24">
                  <c:v>2007</c:v>
                </c:pt>
                <c:pt idx="28">
                  <c:v>2008</c:v>
                </c:pt>
                <c:pt idx="32">
                  <c:v>2009</c:v>
                </c:pt>
                <c:pt idx="36">
                  <c:v>2010</c:v>
                </c:pt>
                <c:pt idx="40">
                  <c:v>2011</c:v>
                </c:pt>
                <c:pt idx="44">
                  <c:v>2012</c:v>
                </c:pt>
                <c:pt idx="48">
                  <c:v>2013</c:v>
                </c:pt>
                <c:pt idx="52">
                  <c:v>2014</c:v>
                </c:pt>
                <c:pt idx="56">
                  <c:v>2015</c:v>
                </c:pt>
                <c:pt idx="60">
                  <c:v>2016</c:v>
                </c:pt>
                <c:pt idx="64">
                  <c:v>2017</c:v>
                </c:pt>
                <c:pt idx="68">
                  <c:v>2018</c:v>
                </c:pt>
              </c:numCache>
            </c:numRef>
          </c:cat>
          <c:val>
            <c:numRef>
              <c:f>Ábra_adatok!$V$3:$V$71</c:f>
              <c:numCache>
                <c:formatCode>0.0</c:formatCode>
                <c:ptCount val="69"/>
                <c:pt idx="0">
                  <c:v>26.266666666666666</c:v>
                </c:pt>
                <c:pt idx="1">
                  <c:v>10.966666666666654</c:v>
                </c:pt>
                <c:pt idx="2">
                  <c:v>-6.8666666666666742</c:v>
                </c:pt>
                <c:pt idx="3">
                  <c:v>-2.8999999999999915</c:v>
                </c:pt>
                <c:pt idx="4">
                  <c:v>35.733333333333348</c:v>
                </c:pt>
                <c:pt idx="5">
                  <c:v>43.73333333333332</c:v>
                </c:pt>
                <c:pt idx="6">
                  <c:v>9.6333333333333258</c:v>
                </c:pt>
                <c:pt idx="7">
                  <c:v>31.900000000000006</c:v>
                </c:pt>
                <c:pt idx="8">
                  <c:v>-41.033333333333339</c:v>
                </c:pt>
                <c:pt idx="9">
                  <c:v>-26.400000000000006</c:v>
                </c:pt>
                <c:pt idx="10">
                  <c:v>-14.333333333333329</c:v>
                </c:pt>
                <c:pt idx="11">
                  <c:v>-19.233333333333334</c:v>
                </c:pt>
                <c:pt idx="12">
                  <c:v>48.366666666666674</c:v>
                </c:pt>
                <c:pt idx="13">
                  <c:v>80.599999999999994</c:v>
                </c:pt>
                <c:pt idx="14">
                  <c:v>47.5</c:v>
                </c:pt>
                <c:pt idx="15">
                  <c:v>22.899999999999991</c:v>
                </c:pt>
                <c:pt idx="16">
                  <c:v>12.366666666666674</c:v>
                </c:pt>
                <c:pt idx="17">
                  <c:v>-24.066666666666663</c:v>
                </c:pt>
                <c:pt idx="18">
                  <c:v>9.7000000000000028</c:v>
                </c:pt>
                <c:pt idx="19">
                  <c:v>9.8999999999999915</c:v>
                </c:pt>
                <c:pt idx="20">
                  <c:v>49.26666666666668</c:v>
                </c:pt>
                <c:pt idx="21">
                  <c:v>0.8333333333333286</c:v>
                </c:pt>
                <c:pt idx="22">
                  <c:v>-13.933333333333323</c:v>
                </c:pt>
                <c:pt idx="23">
                  <c:v>-13.166666666666671</c:v>
                </c:pt>
                <c:pt idx="24">
                  <c:v>-32.833333333333329</c:v>
                </c:pt>
                <c:pt idx="25">
                  <c:v>-5.2000000000000028</c:v>
                </c:pt>
                <c:pt idx="26">
                  <c:v>-8.5333333333333456</c:v>
                </c:pt>
                <c:pt idx="27">
                  <c:v>22.233333333333348</c:v>
                </c:pt>
                <c:pt idx="28">
                  <c:v>8.8999999999999915</c:v>
                </c:pt>
                <c:pt idx="29">
                  <c:v>-22.733333333333334</c:v>
                </c:pt>
                <c:pt idx="30">
                  <c:v>0.79999999999999716</c:v>
                </c:pt>
                <c:pt idx="31">
                  <c:v>-20.399999999999991</c:v>
                </c:pt>
                <c:pt idx="32">
                  <c:v>-13.09999999999998</c:v>
                </c:pt>
                <c:pt idx="33">
                  <c:v>-4.3333333333333286</c:v>
                </c:pt>
                <c:pt idx="34">
                  <c:v>-3.6666666666666714</c:v>
                </c:pt>
                <c:pt idx="35">
                  <c:v>-3.7999999999999972</c:v>
                </c:pt>
                <c:pt idx="36">
                  <c:v>31.599999999999994</c:v>
                </c:pt>
                <c:pt idx="37">
                  <c:v>-12.899999999999991</c:v>
                </c:pt>
                <c:pt idx="38">
                  <c:v>-23.066666666666663</c:v>
                </c:pt>
                <c:pt idx="39">
                  <c:v>-28.033333333333331</c:v>
                </c:pt>
                <c:pt idx="40">
                  <c:v>-41.800000000000004</c:v>
                </c:pt>
                <c:pt idx="41">
                  <c:v>-12.333333333333329</c:v>
                </c:pt>
                <c:pt idx="42">
                  <c:v>-12.799999999999997</c:v>
                </c:pt>
                <c:pt idx="43">
                  <c:v>3.5333333333333456</c:v>
                </c:pt>
                <c:pt idx="44">
                  <c:v>45.799999999999983</c:v>
                </c:pt>
                <c:pt idx="45">
                  <c:v>26.299999999999997</c:v>
                </c:pt>
                <c:pt idx="46">
                  <c:v>3.1666666666666714</c:v>
                </c:pt>
                <c:pt idx="47">
                  <c:v>14.533333333333346</c:v>
                </c:pt>
                <c:pt idx="48">
                  <c:v>10</c:v>
                </c:pt>
                <c:pt idx="49">
                  <c:v>3.3333333333333286</c:v>
                </c:pt>
                <c:pt idx="50">
                  <c:v>42.966666666666669</c:v>
                </c:pt>
                <c:pt idx="51">
                  <c:v>68.200000000000017</c:v>
                </c:pt>
                <c:pt idx="52">
                  <c:v>14</c:v>
                </c:pt>
                <c:pt idx="53">
                  <c:v>4.4333333333333229</c:v>
                </c:pt>
                <c:pt idx="54">
                  <c:v>-25.966666666666669</c:v>
                </c:pt>
                <c:pt idx="55">
                  <c:v>-38.466666666666661</c:v>
                </c:pt>
                <c:pt idx="56">
                  <c:v>-33.533333333333331</c:v>
                </c:pt>
                <c:pt idx="57">
                  <c:v>-8.2666666666666657</c:v>
                </c:pt>
                <c:pt idx="58">
                  <c:v>1.7999999999999972</c:v>
                </c:pt>
                <c:pt idx="59">
                  <c:v>12.166666666666671</c:v>
                </c:pt>
                <c:pt idx="60">
                  <c:v>11.36666666666666</c:v>
                </c:pt>
                <c:pt idx="61">
                  <c:v>2.9333333333333229</c:v>
                </c:pt>
                <c:pt idx="62">
                  <c:v>-12.333333333333329</c:v>
                </c:pt>
                <c:pt idx="63">
                  <c:v>25.133333333333326</c:v>
                </c:pt>
                <c:pt idx="64">
                  <c:v>86.799999999999983</c:v>
                </c:pt>
                <c:pt idx="65">
                  <c:v>42.433333333333337</c:v>
                </c:pt>
                <c:pt idx="66">
                  <c:v>60.566666666666663</c:v>
                </c:pt>
                <c:pt idx="67">
                  <c:v>53.73333333333332</c:v>
                </c:pt>
                <c:pt idx="6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11-4017-9154-05D401673E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2043192"/>
        <c:axId val="452042800"/>
      </c:barChart>
      <c:lineChart>
        <c:grouping val="standard"/>
        <c:varyColors val="0"/>
        <c:ser>
          <c:idx val="0"/>
          <c:order val="0"/>
          <c:tx>
            <c:strRef>
              <c:f>Ábra_adatok!$U$2</c:f>
              <c:strCache>
                <c:ptCount val="1"/>
                <c:pt idx="0">
                  <c:v>Építőipari szerződésállomány változása</c:v>
                </c:pt>
              </c:strCache>
            </c:strRef>
          </c:tx>
          <c:spPr>
            <a:ln w="28575">
              <a:solidFill>
                <a:schemeClr val="tx2"/>
              </a:solidFill>
              <a:prstDash val="solid"/>
            </a:ln>
          </c:spPr>
          <c:marker>
            <c:symbol val="none"/>
          </c:marker>
          <c:dPt>
            <c:idx val="68"/>
            <c:bubble3D val="0"/>
            <c:spPr>
              <a:ln w="28575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BE11-4017-9154-05D401673E70}"/>
              </c:ext>
            </c:extLst>
          </c:dPt>
          <c:cat>
            <c:numRef>
              <c:f>Ábra_adatok!$T$3:$T$71</c:f>
              <c:numCache>
                <c:formatCode>General</c:formatCode>
                <c:ptCount val="69"/>
                <c:pt idx="0">
                  <c:v>2001</c:v>
                </c:pt>
                <c:pt idx="4">
                  <c:v>2002</c:v>
                </c:pt>
                <c:pt idx="8">
                  <c:v>2003</c:v>
                </c:pt>
                <c:pt idx="12">
                  <c:v>2004</c:v>
                </c:pt>
                <c:pt idx="16">
                  <c:v>2005</c:v>
                </c:pt>
                <c:pt idx="20">
                  <c:v>2006</c:v>
                </c:pt>
                <c:pt idx="24">
                  <c:v>2007</c:v>
                </c:pt>
                <c:pt idx="28">
                  <c:v>2008</c:v>
                </c:pt>
                <c:pt idx="32">
                  <c:v>2009</c:v>
                </c:pt>
                <c:pt idx="36">
                  <c:v>2010</c:v>
                </c:pt>
                <c:pt idx="40">
                  <c:v>2011</c:v>
                </c:pt>
                <c:pt idx="44">
                  <c:v>2012</c:v>
                </c:pt>
                <c:pt idx="48">
                  <c:v>2013</c:v>
                </c:pt>
                <c:pt idx="52">
                  <c:v>2014</c:v>
                </c:pt>
                <c:pt idx="56">
                  <c:v>2015</c:v>
                </c:pt>
                <c:pt idx="60">
                  <c:v>2016</c:v>
                </c:pt>
                <c:pt idx="64">
                  <c:v>2017</c:v>
                </c:pt>
                <c:pt idx="68">
                  <c:v>2018</c:v>
                </c:pt>
              </c:numCache>
            </c:numRef>
          </c:cat>
          <c:val>
            <c:numRef>
              <c:f>Ábra_adatok!$U$3:$U$71</c:f>
              <c:numCache>
                <c:formatCode>0.0</c:formatCode>
                <c:ptCount val="69"/>
                <c:pt idx="0">
                  <c:v>64.366666666666674</c:v>
                </c:pt>
                <c:pt idx="1">
                  <c:v>91.033333333333331</c:v>
                </c:pt>
                <c:pt idx="2">
                  <c:v>24.733333333333334</c:v>
                </c:pt>
                <c:pt idx="3">
                  <c:v>13.166666666666671</c:v>
                </c:pt>
                <c:pt idx="4">
                  <c:v>3.7999999999999972</c:v>
                </c:pt>
                <c:pt idx="5">
                  <c:v>16.566666666666663</c:v>
                </c:pt>
                <c:pt idx="6">
                  <c:v>19.40000000000002</c:v>
                </c:pt>
                <c:pt idx="7">
                  <c:v>40.533333333333331</c:v>
                </c:pt>
                <c:pt idx="8">
                  <c:v>30.033333333333331</c:v>
                </c:pt>
                <c:pt idx="9">
                  <c:v>-0.63333333333332575</c:v>
                </c:pt>
                <c:pt idx="10">
                  <c:v>-4.8999999999999915</c:v>
                </c:pt>
                <c:pt idx="11">
                  <c:v>-14.533333333333346</c:v>
                </c:pt>
                <c:pt idx="12">
                  <c:v>-15.466666666666669</c:v>
                </c:pt>
                <c:pt idx="13">
                  <c:v>22.033333333333346</c:v>
                </c:pt>
                <c:pt idx="14">
                  <c:v>57.266666666666652</c:v>
                </c:pt>
                <c:pt idx="15">
                  <c:v>94.200000000000017</c:v>
                </c:pt>
                <c:pt idx="16">
                  <c:v>81.69999999999996</c:v>
                </c:pt>
                <c:pt idx="17">
                  <c:v>37.833333333333343</c:v>
                </c:pt>
                <c:pt idx="18">
                  <c:v>13.200000000000003</c:v>
                </c:pt>
                <c:pt idx="19">
                  <c:v>1.6666666666666714</c:v>
                </c:pt>
                <c:pt idx="20">
                  <c:v>10.033333333333346</c:v>
                </c:pt>
                <c:pt idx="21">
                  <c:v>2</c:v>
                </c:pt>
                <c:pt idx="22">
                  <c:v>-4.4000000000000199</c:v>
                </c:pt>
                <c:pt idx="23">
                  <c:v>-17.366666666666674</c:v>
                </c:pt>
                <c:pt idx="24">
                  <c:v>-33.966666666666654</c:v>
                </c:pt>
                <c:pt idx="25">
                  <c:v>-36.266666666666673</c:v>
                </c:pt>
                <c:pt idx="26">
                  <c:v>-39.733333333333327</c:v>
                </c:pt>
                <c:pt idx="27">
                  <c:v>-31.63333333333334</c:v>
                </c:pt>
                <c:pt idx="28">
                  <c:v>-25.333333333333329</c:v>
                </c:pt>
                <c:pt idx="29">
                  <c:v>-33.466666666666669</c:v>
                </c:pt>
                <c:pt idx="30">
                  <c:v>-10.366666666666674</c:v>
                </c:pt>
                <c:pt idx="31">
                  <c:v>-18.36666666666666</c:v>
                </c:pt>
                <c:pt idx="32">
                  <c:v>-5.0666666666666629</c:v>
                </c:pt>
                <c:pt idx="33">
                  <c:v>25.399999999999991</c:v>
                </c:pt>
                <c:pt idx="34">
                  <c:v>7.0333333333333456</c:v>
                </c:pt>
                <c:pt idx="35">
                  <c:v>19.100000000000009</c:v>
                </c:pt>
                <c:pt idx="36">
                  <c:v>15.633333333333326</c:v>
                </c:pt>
                <c:pt idx="37">
                  <c:v>4.2000000000000028</c:v>
                </c:pt>
                <c:pt idx="38">
                  <c:v>-0.20000000000000284</c:v>
                </c:pt>
                <c:pt idx="39">
                  <c:v>-10.866666666666674</c:v>
                </c:pt>
                <c:pt idx="40">
                  <c:v>-28.966666666666654</c:v>
                </c:pt>
                <c:pt idx="41">
                  <c:v>-35.466666666666669</c:v>
                </c:pt>
                <c:pt idx="42">
                  <c:v>-37.633333333333333</c:v>
                </c:pt>
                <c:pt idx="43">
                  <c:v>-39.699999999999996</c:v>
                </c:pt>
                <c:pt idx="44">
                  <c:v>-20.266666666666666</c:v>
                </c:pt>
                <c:pt idx="45">
                  <c:v>-4.5666666666666629</c:v>
                </c:pt>
                <c:pt idx="46">
                  <c:v>3.1000000000000085</c:v>
                </c:pt>
                <c:pt idx="47">
                  <c:v>23.09999999999998</c:v>
                </c:pt>
                <c:pt idx="48">
                  <c:v>19.5</c:v>
                </c:pt>
                <c:pt idx="49">
                  <c:v>13.5</c:v>
                </c:pt>
                <c:pt idx="50">
                  <c:v>26.100000000000009</c:v>
                </c:pt>
                <c:pt idx="51">
                  <c:v>53.333333333333343</c:v>
                </c:pt>
                <c:pt idx="52">
                  <c:v>63.666666666666657</c:v>
                </c:pt>
                <c:pt idx="53">
                  <c:v>61.599999999999994</c:v>
                </c:pt>
                <c:pt idx="54">
                  <c:v>38.133333333333326</c:v>
                </c:pt>
                <c:pt idx="55">
                  <c:v>-2.8666666666666742</c:v>
                </c:pt>
                <c:pt idx="56">
                  <c:v>-25.899999999999991</c:v>
                </c:pt>
                <c:pt idx="57">
                  <c:v>-42.666666666666664</c:v>
                </c:pt>
                <c:pt idx="58">
                  <c:v>-47.833333333333336</c:v>
                </c:pt>
                <c:pt idx="59">
                  <c:v>-47.300000000000004</c:v>
                </c:pt>
                <c:pt idx="60">
                  <c:v>-36.766666666666673</c:v>
                </c:pt>
                <c:pt idx="61">
                  <c:v>-1.6666666666666714</c:v>
                </c:pt>
                <c:pt idx="62">
                  <c:v>19.066666666666663</c:v>
                </c:pt>
                <c:pt idx="63">
                  <c:v>45.466666666666669</c:v>
                </c:pt>
                <c:pt idx="64">
                  <c:v>106.0333333333333</c:v>
                </c:pt>
                <c:pt idx="65">
                  <c:v>94.766666666666652</c:v>
                </c:pt>
                <c:pt idx="66">
                  <c:v>97.766666666666652</c:v>
                </c:pt>
                <c:pt idx="67">
                  <c:v>118.33333333333334</c:v>
                </c:pt>
                <c:pt idx="6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E11-4017-9154-05D401673E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3183312"/>
        <c:axId val="452042408"/>
      </c:lineChart>
      <c:catAx>
        <c:axId val="32318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452042408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452042408"/>
        <c:scaling>
          <c:orientation val="minMax"/>
          <c:max val="120"/>
          <c:min val="-6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 dirty="0"/>
                  <a:t>Százalék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6.742403381642513E-2"/>
              <c:y val="7.8557777777777775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23183312"/>
        <c:crosses val="autoZero"/>
        <c:crossBetween val="between"/>
      </c:valAx>
      <c:valAx>
        <c:axId val="452042800"/>
        <c:scaling>
          <c:orientation val="minMax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 dirty="0"/>
                  <a:t>Százalék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82848502415458936"/>
              <c:y val="8.7182222222222227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52043192"/>
        <c:crosses val="max"/>
        <c:crossBetween val="between"/>
        <c:majorUnit val="30"/>
      </c:valAx>
      <c:catAx>
        <c:axId val="452043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52042800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79828399999999999"/>
          <c:w val="1"/>
          <c:h val="0.2017160000000000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n-lt"/>
        </a:defRPr>
      </a:pPr>
      <a:endParaRPr lang="hu-H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0676180555555555"/>
          <c:y val="7.7940625000000013E-2"/>
          <c:w val="0.86477060185185195"/>
          <c:h val="0.69669022222222221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'2'!$B$10</c:f>
              <c:strCache>
                <c:ptCount val="1"/>
              </c:strCache>
            </c:strRef>
          </c:tx>
          <c:spPr>
            <a:solidFill>
              <a:srgbClr val="7BAFD4">
                <a:lumMod val="50000"/>
              </a:srgbClr>
            </a:solidFill>
            <a:ln>
              <a:solidFill>
                <a:srgbClr val="7BAFD4">
                  <a:lumMod val="50000"/>
                </a:srgbClr>
              </a:solidFill>
            </a:ln>
          </c:spPr>
          <c:invertIfNegative val="0"/>
          <c:cat>
            <c:strRef>
              <c:f>'2'!$A$11:$A$26</c:f>
              <c:strCache>
                <c:ptCount val="16"/>
                <c:pt idx="0">
                  <c:v>2017.I.</c:v>
                </c:pt>
                <c:pt idx="1">
                  <c:v>2017.II.</c:v>
                </c:pt>
                <c:pt idx="2">
                  <c:v>2017.III.</c:v>
                </c:pt>
                <c:pt idx="3">
                  <c:v>2017.IV.</c:v>
                </c:pt>
                <c:pt idx="4">
                  <c:v>2018.I.</c:v>
                </c:pt>
                <c:pt idx="5">
                  <c:v>2018.II.</c:v>
                </c:pt>
                <c:pt idx="6">
                  <c:v>2018.III.</c:v>
                </c:pt>
                <c:pt idx="7">
                  <c:v>2018.IV.</c:v>
                </c:pt>
                <c:pt idx="8">
                  <c:v>2019.I.</c:v>
                </c:pt>
                <c:pt idx="9">
                  <c:v>2019.II.</c:v>
                </c:pt>
                <c:pt idx="10">
                  <c:v>2019.III.</c:v>
                </c:pt>
                <c:pt idx="11">
                  <c:v>2019.IV.</c:v>
                </c:pt>
                <c:pt idx="12">
                  <c:v>2020.I.</c:v>
                </c:pt>
                <c:pt idx="13">
                  <c:v>2020.II.</c:v>
                </c:pt>
                <c:pt idx="14">
                  <c:v>2020.III.</c:v>
                </c:pt>
                <c:pt idx="15">
                  <c:v>2020.IV.</c:v>
                </c:pt>
              </c:strCache>
            </c:strRef>
          </c:cat>
          <c:val>
            <c:numRef>
              <c:f>'2'!$B$11:$B$26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 formatCode="0">
                  <c:v>794</c:v>
                </c:pt>
                <c:pt idx="3" formatCode="0">
                  <c:v>948</c:v>
                </c:pt>
                <c:pt idx="4" formatCode="0">
                  <c:v>886</c:v>
                </c:pt>
                <c:pt idx="5" formatCode="0">
                  <c:v>951</c:v>
                </c:pt>
                <c:pt idx="6" formatCode="0">
                  <c:v>871</c:v>
                </c:pt>
                <c:pt idx="7" formatCode="0">
                  <c:v>1921</c:v>
                </c:pt>
                <c:pt idx="8" formatCode="0">
                  <c:v>284</c:v>
                </c:pt>
                <c:pt idx="9" formatCode="0">
                  <c:v>282</c:v>
                </c:pt>
                <c:pt idx="10" formatCode="0">
                  <c:v>177</c:v>
                </c:pt>
                <c:pt idx="11" formatCode="0">
                  <c:v>0</c:v>
                </c:pt>
                <c:pt idx="12" formatCode="0">
                  <c:v>0</c:v>
                </c:pt>
                <c:pt idx="13" formatCode="0">
                  <c:v>0</c:v>
                </c:pt>
                <c:pt idx="14" formatCode="0">
                  <c:v>0</c:v>
                </c:pt>
                <c:pt idx="15" formatCode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20-43B9-8A85-FDE53FDF3B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48846464"/>
        <c:axId val="449118592"/>
      </c:barChart>
      <c:catAx>
        <c:axId val="448846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898D8D"/>
            </a:solidFill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449118592"/>
        <c:crosses val="autoZero"/>
        <c:auto val="1"/>
        <c:lblAlgn val="ctr"/>
        <c:lblOffset val="100"/>
        <c:noMultiLvlLbl val="0"/>
      </c:catAx>
      <c:valAx>
        <c:axId val="449118592"/>
        <c:scaling>
          <c:orientation val="minMax"/>
          <c:max val="2000"/>
        </c:scaling>
        <c:delete val="0"/>
        <c:axPos val="l"/>
        <c:majorGridlines>
          <c:spPr>
            <a:ln w="3175" cap="flat" cmpd="sng" algn="ctr">
              <a:solidFill>
                <a:sysClr val="window" lastClr="FFFFFF">
                  <a:lumMod val="75000"/>
                </a:sysClr>
              </a:solidFill>
              <a:prstDash val="sysDash"/>
              <a:round/>
              <a:headEnd type="none" w="med" len="med"/>
              <a:tailEnd type="none" w="med" len="med"/>
            </a:ln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/>
                  <a:t>Darab</a:t>
                </a:r>
              </a:p>
            </c:rich>
          </c:tx>
          <c:layout>
            <c:manualLayout>
              <c:xMode val="edge"/>
              <c:yMode val="edge"/>
              <c:x val="0.10775821256038648"/>
              <c:y val="0"/>
            </c:manualLayout>
          </c:layout>
          <c:overlay val="0"/>
        </c:title>
        <c:numFmt formatCode="#\ ##0" sourceLinked="0"/>
        <c:majorTickMark val="out"/>
        <c:minorTickMark val="none"/>
        <c:tickLblPos val="nextTo"/>
        <c:spPr>
          <a:ln>
            <a:solidFill>
              <a:srgbClr val="898D8D"/>
            </a:solidFill>
          </a:ln>
        </c:spPr>
        <c:crossAx val="448846464"/>
        <c:crosses val="autoZero"/>
        <c:crossBetween val="between"/>
        <c:majorUnit val="500"/>
      </c:valAx>
      <c:spPr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ysClr val="window" lastClr="FFFFFF"/>
              </a:solidFill>
            </a14:hiddenFill>
          </a:ext>
        </a:extLst>
      </c:spPr>
    </c:plotArea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1800" u="none" strike="noStrike" baseline="0">
          <a:solidFill>
            <a:schemeClr val="tx1"/>
          </a:solidFill>
          <a:latin typeface="Calibri" panose="020F050202020403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264880952380945E-2"/>
          <c:y val="8.2682291666666671E-2"/>
          <c:w val="0.86153802910052912"/>
          <c:h val="0.577402664433879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'cb1-17'!$B$15</c:f>
              <c:strCache>
                <c:ptCount val="1"/>
                <c:pt idx="0">
                  <c:v>Uniós támogatások effektív felhasználásának éves változása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47-4F06-8D6A-178EDB517A14}"/>
              </c:ext>
            </c:extLst>
          </c:dPt>
          <c:cat>
            <c:numRef>
              <c:f>'cb1-17'!$A$17:$A$24</c:f>
              <c:numCache>
                <c:formatCode>yyyy</c:formatCode>
                <c:ptCount val="8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  <c:pt idx="5">
                  <c:v>43101</c:v>
                </c:pt>
                <c:pt idx="6">
                  <c:v>43466</c:v>
                </c:pt>
                <c:pt idx="7">
                  <c:v>43831</c:v>
                </c:pt>
              </c:numCache>
            </c:numRef>
          </c:cat>
          <c:val>
            <c:numRef>
              <c:f>'cb1-17'!$B$17:$B$24</c:f>
              <c:numCache>
                <c:formatCode>0.0</c:formatCode>
                <c:ptCount val="8"/>
                <c:pt idx="0">
                  <c:v>1.2215842312498477</c:v>
                </c:pt>
                <c:pt idx="1">
                  <c:v>0.32944803784837173</c:v>
                </c:pt>
                <c:pt idx="2">
                  <c:v>1.4092747449623815</c:v>
                </c:pt>
                <c:pt idx="3">
                  <c:v>-5.7136733478348329</c:v>
                </c:pt>
                <c:pt idx="4">
                  <c:v>1.8316181571300829</c:v>
                </c:pt>
                <c:pt idx="5">
                  <c:v>1.3389733864416558</c:v>
                </c:pt>
                <c:pt idx="6">
                  <c:v>-1.4594990439027455E-2</c:v>
                </c:pt>
                <c:pt idx="7">
                  <c:v>-2.0792972123535249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47-4F06-8D6A-178EDB517A14}"/>
            </c:ext>
          </c:extLst>
        </c:ser>
        <c:ser>
          <c:idx val="1"/>
          <c:order val="1"/>
          <c:tx>
            <c:strRef>
              <c:f>'cb1-17'!$C$15</c:f>
              <c:strCache>
                <c:ptCount val="1"/>
                <c:pt idx="0">
                  <c:v>Fiskális impulzus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'cb1-17'!$A$17:$A$24</c:f>
              <c:numCache>
                <c:formatCode>yyyy</c:formatCode>
                <c:ptCount val="8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  <c:pt idx="5">
                  <c:v>43101</c:v>
                </c:pt>
                <c:pt idx="6">
                  <c:v>43466</c:v>
                </c:pt>
                <c:pt idx="7">
                  <c:v>43831</c:v>
                </c:pt>
              </c:numCache>
            </c:numRef>
          </c:cat>
          <c:val>
            <c:numRef>
              <c:f>'cb1-17'!$C$17:$C$24</c:f>
              <c:numCache>
                <c:formatCode>0.0</c:formatCode>
                <c:ptCount val="8"/>
                <c:pt idx="0">
                  <c:v>0.76810056645255109</c:v>
                </c:pt>
                <c:pt idx="1">
                  <c:v>0.20473658120677818</c:v>
                </c:pt>
                <c:pt idx="2">
                  <c:v>-0.64554225459773229</c:v>
                </c:pt>
                <c:pt idx="3">
                  <c:v>-0.75496436837074277</c:v>
                </c:pt>
                <c:pt idx="4">
                  <c:v>1.3</c:v>
                </c:pt>
                <c:pt idx="5">
                  <c:v>0.85</c:v>
                </c:pt>
                <c:pt idx="6">
                  <c:v>-0.7</c:v>
                </c:pt>
                <c:pt idx="7">
                  <c:v>-0.3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47-4F06-8D6A-178EDB517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805261248"/>
        <c:axId val="805262560"/>
      </c:barChart>
      <c:lineChart>
        <c:grouping val="standard"/>
        <c:varyColors val="0"/>
        <c:ser>
          <c:idx val="2"/>
          <c:order val="2"/>
          <c:tx>
            <c:strRef>
              <c:f>'cb1-17'!$D$15</c:f>
              <c:strCache>
                <c:ptCount val="1"/>
                <c:pt idx="0">
                  <c:v>Teljes hatás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chemeClr val="bg1"/>
              </a:solidFill>
              <a:ln w="15875">
                <a:solidFill>
                  <a:schemeClr val="tx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9976851851851849E-2"/>
                  <c:y val="-5.2916666666666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47-4F06-8D6A-178EDB517A14}"/>
                </c:ext>
              </c:extLst>
            </c:dLbl>
            <c:dLbl>
              <c:idx val="1"/>
              <c:layout>
                <c:manualLayout>
                  <c:x val="-4.7037037037037065E-2"/>
                  <c:y val="-5.2916666666666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47-4F06-8D6A-178EDB517A14}"/>
                </c:ext>
              </c:extLst>
            </c:dLbl>
            <c:dLbl>
              <c:idx val="2"/>
              <c:layout>
                <c:manualLayout>
                  <c:x val="-4.4097222222222225E-2"/>
                  <c:y val="-6.61458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47-4F06-8D6A-178EDB517A14}"/>
                </c:ext>
              </c:extLst>
            </c:dLbl>
            <c:dLbl>
              <c:idx val="3"/>
              <c:layout>
                <c:manualLayout>
                  <c:x val="-5.5856481481481479E-2"/>
                  <c:y val="6.61458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47-4F06-8D6A-178EDB517A14}"/>
                </c:ext>
              </c:extLst>
            </c:dLbl>
            <c:dLbl>
              <c:idx val="4"/>
              <c:layout>
                <c:manualLayout>
                  <c:x val="-4.9976851851851849E-2"/>
                  <c:y val="-5.2916666666666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47-4F06-8D6A-178EDB517A14}"/>
                </c:ext>
              </c:extLst>
            </c:dLbl>
            <c:dLbl>
              <c:idx val="5"/>
              <c:layout>
                <c:manualLayout>
                  <c:x val="-4.7037037037037037E-2"/>
                  <c:y val="-6.1736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647-4F06-8D6A-178EDB517A14}"/>
                </c:ext>
              </c:extLst>
            </c:dLbl>
            <c:dLbl>
              <c:idx val="6"/>
              <c:layout>
                <c:manualLayout>
                  <c:x val="-5.2916666666666667E-2"/>
                  <c:y val="6.6145833333333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647-4F06-8D6A-178EDB517A14}"/>
                </c:ext>
              </c:extLst>
            </c:dLbl>
            <c:dLbl>
              <c:idx val="7"/>
              <c:layout>
                <c:manualLayout>
                  <c:x val="-6.173611111111111E-2"/>
                  <c:y val="6.61458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647-4F06-8D6A-178EDB517A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'cb1-17'!$A$17:$A$24</c:f>
              <c:numCache>
                <c:formatCode>yyyy</c:formatCode>
                <c:ptCount val="8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  <c:pt idx="5">
                  <c:v>43101</c:v>
                </c:pt>
                <c:pt idx="6">
                  <c:v>43466</c:v>
                </c:pt>
                <c:pt idx="7">
                  <c:v>43831</c:v>
                </c:pt>
              </c:numCache>
            </c:numRef>
          </c:cat>
          <c:val>
            <c:numRef>
              <c:f>'cb1-17'!$D$17:$D$24</c:f>
              <c:numCache>
                <c:formatCode>0.0</c:formatCode>
                <c:ptCount val="8"/>
                <c:pt idx="0">
                  <c:v>1.9896847977023988</c:v>
                </c:pt>
                <c:pt idx="1">
                  <c:v>0.53418461905514991</c:v>
                </c:pt>
                <c:pt idx="2">
                  <c:v>0.76373249036464919</c:v>
                </c:pt>
                <c:pt idx="3">
                  <c:v>-6.4686377162055759</c:v>
                </c:pt>
                <c:pt idx="4">
                  <c:v>3.1316181571300827</c:v>
                </c:pt>
                <c:pt idx="5">
                  <c:v>2.1889733864416558</c:v>
                </c:pt>
                <c:pt idx="6">
                  <c:v>-0.71459499043902741</c:v>
                </c:pt>
                <c:pt idx="7">
                  <c:v>-2.3792972123535248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F647-4F06-8D6A-178EDB517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5261248"/>
        <c:axId val="805262560"/>
      </c:lineChart>
      <c:dateAx>
        <c:axId val="805261248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hu-HU"/>
          </a:p>
        </c:txPr>
        <c:crossAx val="805262560"/>
        <c:crosses val="autoZero"/>
        <c:auto val="1"/>
        <c:lblOffset val="100"/>
        <c:baseTimeUnit val="years"/>
      </c:dateAx>
      <c:valAx>
        <c:axId val="805262560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hu-HU"/>
          </a:p>
        </c:txPr>
        <c:crossAx val="80526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182048620470151"/>
          <c:w val="0.99737731481481484"/>
          <c:h val="0.158179513795298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Calibri" panose="020F050202020403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A4A7ED-E9C4-4610-8587-4D9EFEC0F0B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4E5B27F-27BF-45B6-830D-0D372BD8F025}">
      <dgm:prSet phldrT="[Text]" custT="1"/>
      <dgm:spPr>
        <a:solidFill>
          <a:schemeClr val="tx2"/>
        </a:solidFill>
      </dgm:spPr>
      <dgm:t>
        <a:bodyPr/>
        <a:lstStyle/>
        <a:p>
          <a:r>
            <a:rPr lang="hu-HU" sz="16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 gazdasági növekedés idén tovább gyorsul, így továbbra is a régió élmezőnyében maradunk</a:t>
          </a:r>
        </a:p>
      </dgm:t>
    </dgm:pt>
    <dgm:pt modelId="{E9C25C64-E7BA-4C00-A692-A3145C31CEE8}" type="parTrans" cxnId="{8AFA76C9-AD89-4BE8-A6D5-DAD0F24E6EF7}">
      <dgm:prSet/>
      <dgm:spPr/>
      <dgm:t>
        <a:bodyPr/>
        <a:lstStyle/>
        <a:p>
          <a:endParaRPr lang="hu-HU"/>
        </a:p>
      </dgm:t>
    </dgm:pt>
    <dgm:pt modelId="{BEBE256C-8A14-499B-82BD-3EBAAB109A65}" type="sibTrans" cxnId="{8AFA76C9-AD89-4BE8-A6D5-DAD0F24E6EF7}">
      <dgm:prSet/>
      <dgm:spPr/>
      <dgm:t>
        <a:bodyPr/>
        <a:lstStyle/>
        <a:p>
          <a:endParaRPr lang="hu-HU"/>
        </a:p>
      </dgm:t>
    </dgm:pt>
    <dgm:pt modelId="{EDBF28DA-5630-40C0-A8E7-D5169EA70B23}">
      <dgm:prSet phldrT="[Text]" custT="1"/>
      <dgm:spPr>
        <a:solidFill>
          <a:schemeClr val="tx2"/>
        </a:solidFill>
      </dgm:spPr>
      <dgm:t>
        <a:bodyPr/>
        <a:lstStyle/>
        <a:p>
          <a:r>
            <a:rPr lang="hu-HU" sz="1600" b="1" dirty="0"/>
            <a:t>Az előrejelzési horizont végén </a:t>
          </a:r>
          <a:r>
            <a:rPr lang="hu-HU" sz="1600" dirty="0"/>
            <a:t>– az aktuális előrejelzés feltevéseinek teljesülése mellett – </a:t>
          </a:r>
          <a:r>
            <a:rPr lang="hu-HU" sz="1600" b="1" dirty="0"/>
            <a:t> a beruházási ciklus kifutása a gazdasági növekedés lassulását okozza</a:t>
          </a:r>
        </a:p>
      </dgm:t>
    </dgm:pt>
    <dgm:pt modelId="{D6A776FA-B7C9-4AA7-9386-3D6A098A13B1}" type="parTrans" cxnId="{45F1B85B-0A45-4045-B779-808A274A5C07}">
      <dgm:prSet/>
      <dgm:spPr/>
      <dgm:t>
        <a:bodyPr/>
        <a:lstStyle/>
        <a:p>
          <a:endParaRPr lang="hu-HU"/>
        </a:p>
      </dgm:t>
    </dgm:pt>
    <dgm:pt modelId="{3B68C753-6D90-4C88-A727-BD1FC79D6763}" type="sibTrans" cxnId="{45F1B85B-0A45-4045-B779-808A274A5C07}">
      <dgm:prSet/>
      <dgm:spPr/>
      <dgm:t>
        <a:bodyPr/>
        <a:lstStyle/>
        <a:p>
          <a:endParaRPr lang="hu-HU"/>
        </a:p>
      </dgm:t>
    </dgm:pt>
    <dgm:pt modelId="{FEBF9349-64DA-420A-9033-B35EAC2896E0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u-HU" sz="1600" b="1" dirty="0"/>
            <a:t>A folyó fizetési mérleg aktívuma mérséklődik, azonban tartósan fennmarad</a:t>
          </a:r>
        </a:p>
      </dgm:t>
    </dgm:pt>
    <dgm:pt modelId="{DCAE5102-07BE-4A11-A2E1-6D0E340164F5}" type="parTrans" cxnId="{B8C48D2F-03AE-4FA9-9910-BCF2549B019F}">
      <dgm:prSet/>
      <dgm:spPr/>
      <dgm:t>
        <a:bodyPr/>
        <a:lstStyle/>
        <a:p>
          <a:endParaRPr lang="hu-HU"/>
        </a:p>
      </dgm:t>
    </dgm:pt>
    <dgm:pt modelId="{D19BE304-23DB-430A-9A6F-EDCBE2A81E67}" type="sibTrans" cxnId="{B8C48D2F-03AE-4FA9-9910-BCF2549B019F}">
      <dgm:prSet/>
      <dgm:spPr/>
      <dgm:t>
        <a:bodyPr/>
        <a:lstStyle/>
        <a:p>
          <a:endParaRPr lang="hu-HU"/>
        </a:p>
      </dgm:t>
    </dgm:pt>
    <dgm:pt modelId="{B8923D01-C728-4855-991F-F2F42454C88C}">
      <dgm:prSet phldrT="[Text]" custT="1"/>
      <dgm:spPr>
        <a:solidFill>
          <a:schemeClr val="accent1"/>
        </a:solidFill>
      </dgm:spPr>
      <dgm:t>
        <a:bodyPr/>
        <a:lstStyle/>
        <a:p>
          <a:r>
            <a:rPr lang="hu-HU" sz="1600" b="1" dirty="0"/>
            <a:t>Az inflációs cél fenntartható elérése korábbi várakozásunkkal összhangban továbbra is 2019 közepén valósul meg</a:t>
          </a:r>
        </a:p>
      </dgm:t>
    </dgm:pt>
    <dgm:pt modelId="{90229551-CF3D-4B2C-9BA8-3200647B75C2}" type="parTrans" cxnId="{1E74FC40-4CDD-4EA5-B5BA-3DBBB815835D}">
      <dgm:prSet/>
      <dgm:spPr/>
      <dgm:t>
        <a:bodyPr/>
        <a:lstStyle/>
        <a:p>
          <a:endParaRPr lang="hu-HU"/>
        </a:p>
      </dgm:t>
    </dgm:pt>
    <dgm:pt modelId="{B552F0FF-E6AD-4A14-94D6-36D540129AB8}" type="sibTrans" cxnId="{1E74FC40-4CDD-4EA5-B5BA-3DBBB815835D}">
      <dgm:prSet/>
      <dgm:spPr/>
      <dgm:t>
        <a:bodyPr/>
        <a:lstStyle/>
        <a:p>
          <a:endParaRPr lang="hu-HU"/>
        </a:p>
      </dgm:t>
    </dgm:pt>
    <dgm:pt modelId="{F776ABEA-3387-42E9-BF20-70D75045647B}">
      <dgm:prSet phldrT="[Text]" custT="1"/>
      <dgm:spPr>
        <a:solidFill>
          <a:schemeClr val="tx2"/>
        </a:solidFill>
      </dgm:spPr>
      <dgm:t>
        <a:bodyPr/>
        <a:lstStyle/>
        <a:p>
          <a:r>
            <a:rPr lang="hu-HU" sz="1600" b="1" dirty="0"/>
            <a:t>Rövid távon továbbra is jelentős szerep jut a belföldi kereslet erősödésének, amelyben meghatározó a beruházások és a fogyasztás bővülése</a:t>
          </a:r>
        </a:p>
      </dgm:t>
    </dgm:pt>
    <dgm:pt modelId="{3F6B26A0-00E9-4653-B2FE-638A8B742409}" type="parTrans" cxnId="{F7B42FD3-5C7B-4D50-927B-CD61E95BE5EE}">
      <dgm:prSet/>
      <dgm:spPr/>
      <dgm:t>
        <a:bodyPr/>
        <a:lstStyle/>
        <a:p>
          <a:endParaRPr lang="hu-HU"/>
        </a:p>
      </dgm:t>
    </dgm:pt>
    <dgm:pt modelId="{C83DDC5C-A2F4-47F1-A71F-98F70EC0F827}" type="sibTrans" cxnId="{F7B42FD3-5C7B-4D50-927B-CD61E95BE5EE}">
      <dgm:prSet/>
      <dgm:spPr/>
      <dgm:t>
        <a:bodyPr/>
        <a:lstStyle/>
        <a:p>
          <a:endParaRPr lang="hu-HU"/>
        </a:p>
      </dgm:t>
    </dgm:pt>
    <dgm:pt modelId="{BFEEFAB7-098F-46A7-A758-BBD8697A1BD6}">
      <dgm:prSet custT="1"/>
      <dgm:spPr>
        <a:solidFill>
          <a:schemeClr val="accent3"/>
        </a:solidFill>
      </dgm:spPr>
      <dgm:t>
        <a:bodyPr/>
        <a:lstStyle/>
        <a:p>
          <a:r>
            <a:rPr lang="hu-HU" sz="1400" b="1" dirty="0"/>
            <a:t>Az inflációs cél középtávú elérésével és a reálgazdaság ennek megfelelő mértékű ösztönzésével az alapkamat aktuális szintjének és a jegybanki eszköztár korábbi átalakításával elért laza monetáris kondícióknak a tartós fenntartása van összhangban</a:t>
          </a:r>
        </a:p>
      </dgm:t>
    </dgm:pt>
    <dgm:pt modelId="{1D6A4778-4073-49F0-8964-602B56300831}" type="parTrans" cxnId="{862148A4-6365-4C43-A922-B10C74C4D635}">
      <dgm:prSet/>
      <dgm:spPr/>
      <dgm:t>
        <a:bodyPr/>
        <a:lstStyle/>
        <a:p>
          <a:endParaRPr lang="hu-HU"/>
        </a:p>
      </dgm:t>
    </dgm:pt>
    <dgm:pt modelId="{B3932C93-440A-43BE-98E7-D45CC7BF660B}" type="sibTrans" cxnId="{862148A4-6365-4C43-A922-B10C74C4D635}">
      <dgm:prSet/>
      <dgm:spPr/>
      <dgm:t>
        <a:bodyPr/>
        <a:lstStyle/>
        <a:p>
          <a:endParaRPr lang="hu-HU"/>
        </a:p>
      </dgm:t>
    </dgm:pt>
    <dgm:pt modelId="{4AD8597B-D056-400A-AA17-1803DEC5961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u-HU" sz="16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 mérsékelt hiány és a gazdasági növekedés támogatja az államadósság csökkenését</a:t>
          </a:r>
        </a:p>
      </dgm:t>
    </dgm:pt>
    <dgm:pt modelId="{BF9F662E-8185-41B7-8557-CC63B66C9512}" type="parTrans" cxnId="{10D2EDDC-C8B2-48AC-BB87-8AACD066BA58}">
      <dgm:prSet/>
      <dgm:spPr/>
      <dgm:t>
        <a:bodyPr/>
        <a:lstStyle/>
        <a:p>
          <a:endParaRPr lang="hu-HU"/>
        </a:p>
      </dgm:t>
    </dgm:pt>
    <dgm:pt modelId="{BFAAA922-3916-447B-9F1D-632684ECAAAD}" type="sibTrans" cxnId="{10D2EDDC-C8B2-48AC-BB87-8AACD066BA58}">
      <dgm:prSet/>
      <dgm:spPr/>
      <dgm:t>
        <a:bodyPr/>
        <a:lstStyle/>
        <a:p>
          <a:endParaRPr lang="hu-HU"/>
        </a:p>
      </dgm:t>
    </dgm:pt>
    <dgm:pt modelId="{8664774F-2595-4AED-936E-6D13F61CBB52}" type="pres">
      <dgm:prSet presAssocID="{4CA4A7ED-E9C4-4610-8587-4D9EFEC0F0B3}" presName="Name0" presStyleCnt="0">
        <dgm:presLayoutVars>
          <dgm:chMax val="7"/>
          <dgm:chPref val="7"/>
          <dgm:dir/>
        </dgm:presLayoutVars>
      </dgm:prSet>
      <dgm:spPr/>
    </dgm:pt>
    <dgm:pt modelId="{1DA400A3-49AA-423A-B0B6-A96F5C2CFC6D}" type="pres">
      <dgm:prSet presAssocID="{4CA4A7ED-E9C4-4610-8587-4D9EFEC0F0B3}" presName="Name1" presStyleCnt="0"/>
      <dgm:spPr/>
    </dgm:pt>
    <dgm:pt modelId="{F14AECCF-7A7A-4F6E-BC3B-A682C5A59E85}" type="pres">
      <dgm:prSet presAssocID="{4CA4A7ED-E9C4-4610-8587-4D9EFEC0F0B3}" presName="cycle" presStyleCnt="0"/>
      <dgm:spPr/>
    </dgm:pt>
    <dgm:pt modelId="{149248B6-04BC-4EB5-84CC-1DBA9A25A5F2}" type="pres">
      <dgm:prSet presAssocID="{4CA4A7ED-E9C4-4610-8587-4D9EFEC0F0B3}" presName="srcNode" presStyleLbl="node1" presStyleIdx="0" presStyleCnt="7"/>
      <dgm:spPr/>
    </dgm:pt>
    <dgm:pt modelId="{7A3832A9-F028-4C52-84FA-1F5DC77F8DC4}" type="pres">
      <dgm:prSet presAssocID="{4CA4A7ED-E9C4-4610-8587-4D9EFEC0F0B3}" presName="conn" presStyleLbl="parChTrans1D2" presStyleIdx="0" presStyleCnt="1"/>
      <dgm:spPr/>
    </dgm:pt>
    <dgm:pt modelId="{12341112-ECF9-4E4B-83C0-7E69D6F30EF4}" type="pres">
      <dgm:prSet presAssocID="{4CA4A7ED-E9C4-4610-8587-4D9EFEC0F0B3}" presName="extraNode" presStyleLbl="node1" presStyleIdx="0" presStyleCnt="7"/>
      <dgm:spPr/>
    </dgm:pt>
    <dgm:pt modelId="{2F0D1FBA-DE56-4471-9A47-BBA190B47E2A}" type="pres">
      <dgm:prSet presAssocID="{4CA4A7ED-E9C4-4610-8587-4D9EFEC0F0B3}" presName="dstNode" presStyleLbl="node1" presStyleIdx="0" presStyleCnt="7"/>
      <dgm:spPr/>
    </dgm:pt>
    <dgm:pt modelId="{3C157AFF-F607-490B-8056-31B6FC035639}" type="pres">
      <dgm:prSet presAssocID="{04E5B27F-27BF-45B6-830D-0D372BD8F025}" presName="text_1" presStyleLbl="node1" presStyleIdx="0" presStyleCnt="7" custScaleY="127685">
        <dgm:presLayoutVars>
          <dgm:bulletEnabled val="1"/>
        </dgm:presLayoutVars>
      </dgm:prSet>
      <dgm:spPr/>
    </dgm:pt>
    <dgm:pt modelId="{5081FA6C-354F-425F-A9B8-C8180A7A7BF4}" type="pres">
      <dgm:prSet presAssocID="{04E5B27F-27BF-45B6-830D-0D372BD8F025}" presName="accent_1" presStyleCnt="0"/>
      <dgm:spPr/>
    </dgm:pt>
    <dgm:pt modelId="{A9CF20AA-560A-4EC7-88CE-364F0F229544}" type="pres">
      <dgm:prSet presAssocID="{04E5B27F-27BF-45B6-830D-0D372BD8F025}" presName="accentRepeatNode" presStyleLbl="solidFgAcc1" presStyleIdx="0" presStyleCnt="7"/>
      <dgm:spPr>
        <a:ln w="34925">
          <a:solidFill>
            <a:schemeClr val="tx2"/>
          </a:solidFill>
        </a:ln>
      </dgm:spPr>
    </dgm:pt>
    <dgm:pt modelId="{60E701EC-7331-4ED4-BE04-08218A96A24C}" type="pres">
      <dgm:prSet presAssocID="{F776ABEA-3387-42E9-BF20-70D75045647B}" presName="text_2" presStyleLbl="node1" presStyleIdx="1" presStyleCnt="7" custScaleY="121790">
        <dgm:presLayoutVars>
          <dgm:bulletEnabled val="1"/>
        </dgm:presLayoutVars>
      </dgm:prSet>
      <dgm:spPr/>
    </dgm:pt>
    <dgm:pt modelId="{FFD89E86-6BCB-4E94-8180-0E07BBF6EB36}" type="pres">
      <dgm:prSet presAssocID="{F776ABEA-3387-42E9-BF20-70D75045647B}" presName="accent_2" presStyleCnt="0"/>
      <dgm:spPr/>
    </dgm:pt>
    <dgm:pt modelId="{9B2FE83D-24F1-4CC5-A971-87616A1C96CF}" type="pres">
      <dgm:prSet presAssocID="{F776ABEA-3387-42E9-BF20-70D75045647B}" presName="accentRepeatNode" presStyleLbl="solidFgAcc1" presStyleIdx="1" presStyleCnt="7"/>
      <dgm:spPr>
        <a:ln w="34925">
          <a:solidFill>
            <a:schemeClr val="tx2"/>
          </a:solidFill>
        </a:ln>
      </dgm:spPr>
    </dgm:pt>
    <dgm:pt modelId="{61FFA993-E8D9-4C8D-B32E-450DACADF2F8}" type="pres">
      <dgm:prSet presAssocID="{EDBF28DA-5630-40C0-A8E7-D5169EA70B23}" presName="text_3" presStyleLbl="node1" presStyleIdx="2" presStyleCnt="7" custScaleY="128543">
        <dgm:presLayoutVars>
          <dgm:bulletEnabled val="1"/>
        </dgm:presLayoutVars>
      </dgm:prSet>
      <dgm:spPr/>
    </dgm:pt>
    <dgm:pt modelId="{9FDE39EE-772E-4497-AB61-DC9BE6C8F782}" type="pres">
      <dgm:prSet presAssocID="{EDBF28DA-5630-40C0-A8E7-D5169EA70B23}" presName="accent_3" presStyleCnt="0"/>
      <dgm:spPr/>
    </dgm:pt>
    <dgm:pt modelId="{53685E1F-5B9A-447E-B1E2-D6609CFEC992}" type="pres">
      <dgm:prSet presAssocID="{EDBF28DA-5630-40C0-A8E7-D5169EA70B23}" presName="accentRepeatNode" presStyleLbl="solidFgAcc1" presStyleIdx="2" presStyleCnt="7"/>
      <dgm:spPr>
        <a:ln w="34925">
          <a:solidFill>
            <a:schemeClr val="tx2"/>
          </a:solidFill>
        </a:ln>
      </dgm:spPr>
    </dgm:pt>
    <dgm:pt modelId="{51BDEE3C-41AA-4AE3-B9CE-402D4D0AF134}" type="pres">
      <dgm:prSet presAssocID="{B8923D01-C728-4855-991F-F2F42454C88C}" presName="text_4" presStyleLbl="node1" presStyleIdx="3" presStyleCnt="7" custScaleY="126000">
        <dgm:presLayoutVars>
          <dgm:bulletEnabled val="1"/>
        </dgm:presLayoutVars>
      </dgm:prSet>
      <dgm:spPr/>
    </dgm:pt>
    <dgm:pt modelId="{FCBD9940-4F41-452E-99CC-EE8729E65901}" type="pres">
      <dgm:prSet presAssocID="{B8923D01-C728-4855-991F-F2F42454C88C}" presName="accent_4" presStyleCnt="0"/>
      <dgm:spPr/>
    </dgm:pt>
    <dgm:pt modelId="{6C5DE8B2-534D-4EC0-AE3B-E110FA40A1F6}" type="pres">
      <dgm:prSet presAssocID="{B8923D01-C728-4855-991F-F2F42454C88C}" presName="accentRepeatNode" presStyleLbl="solidFgAcc1" presStyleIdx="3" presStyleCnt="7"/>
      <dgm:spPr>
        <a:ln w="34925">
          <a:solidFill>
            <a:schemeClr val="accent1"/>
          </a:solidFill>
        </a:ln>
      </dgm:spPr>
    </dgm:pt>
    <dgm:pt modelId="{39084734-075F-42C2-A9A6-5C5CBF51D0EC}" type="pres">
      <dgm:prSet presAssocID="{FEBF9349-64DA-420A-9033-B35EAC2896E0}" presName="text_5" presStyleLbl="node1" presStyleIdx="4" presStyleCnt="7" custScaleY="132753">
        <dgm:presLayoutVars>
          <dgm:bulletEnabled val="1"/>
        </dgm:presLayoutVars>
      </dgm:prSet>
      <dgm:spPr/>
    </dgm:pt>
    <dgm:pt modelId="{CFD6C1EA-30A2-4335-9FC2-6A9D1D26434A}" type="pres">
      <dgm:prSet presAssocID="{FEBF9349-64DA-420A-9033-B35EAC2896E0}" presName="accent_5" presStyleCnt="0"/>
      <dgm:spPr/>
    </dgm:pt>
    <dgm:pt modelId="{41424914-A7AE-455D-A4EB-4E0C8F6F4401}" type="pres">
      <dgm:prSet presAssocID="{FEBF9349-64DA-420A-9033-B35EAC2896E0}" presName="accentRepeatNode" presStyleLbl="solidFgAcc1" presStyleIdx="4" presStyleCnt="7"/>
      <dgm:spPr>
        <a:ln w="34925">
          <a:solidFill>
            <a:schemeClr val="accent6">
              <a:lumMod val="75000"/>
            </a:schemeClr>
          </a:solidFill>
        </a:ln>
      </dgm:spPr>
    </dgm:pt>
    <dgm:pt modelId="{51189C27-7442-4427-874A-5EF9BA9B8C04}" type="pres">
      <dgm:prSet presAssocID="{4AD8597B-D056-400A-AA17-1803DEC5961B}" presName="text_6" presStyleLbl="node1" presStyleIdx="5" presStyleCnt="7" custScaleY="131048">
        <dgm:presLayoutVars>
          <dgm:bulletEnabled val="1"/>
        </dgm:presLayoutVars>
      </dgm:prSet>
      <dgm:spPr/>
    </dgm:pt>
    <dgm:pt modelId="{AED4DB22-D70F-430E-AF05-82BD9471542E}" type="pres">
      <dgm:prSet presAssocID="{4AD8597B-D056-400A-AA17-1803DEC5961B}" presName="accent_6" presStyleCnt="0"/>
      <dgm:spPr/>
    </dgm:pt>
    <dgm:pt modelId="{CEA98B77-622F-49D7-90D3-87FAD87BA509}" type="pres">
      <dgm:prSet presAssocID="{4AD8597B-D056-400A-AA17-1803DEC5961B}" presName="accentRepeatNode" presStyleLbl="solidFgAcc1" presStyleIdx="5" presStyleCnt="7"/>
      <dgm:spPr>
        <a:ln w="34925">
          <a:solidFill>
            <a:schemeClr val="accent6">
              <a:lumMod val="75000"/>
            </a:schemeClr>
          </a:solidFill>
        </a:ln>
      </dgm:spPr>
    </dgm:pt>
    <dgm:pt modelId="{AF56414B-0CB2-404C-90F7-E14608313931}" type="pres">
      <dgm:prSet presAssocID="{BFEEFAB7-098F-46A7-A758-BBD8697A1BD6}" presName="text_7" presStyleLbl="node1" presStyleIdx="6" presStyleCnt="7" custScaleY="133819">
        <dgm:presLayoutVars>
          <dgm:bulletEnabled val="1"/>
        </dgm:presLayoutVars>
      </dgm:prSet>
      <dgm:spPr/>
    </dgm:pt>
    <dgm:pt modelId="{DD8A6CF2-669B-426B-9D88-EE556CFA187E}" type="pres">
      <dgm:prSet presAssocID="{BFEEFAB7-098F-46A7-A758-BBD8697A1BD6}" presName="accent_7" presStyleCnt="0"/>
      <dgm:spPr/>
    </dgm:pt>
    <dgm:pt modelId="{02AFA5C0-967F-4933-8E17-5792F159168C}" type="pres">
      <dgm:prSet presAssocID="{BFEEFAB7-098F-46A7-A758-BBD8697A1BD6}" presName="accentRepeatNode" presStyleLbl="solidFgAcc1" presStyleIdx="6" presStyleCnt="7" custScaleY="99917"/>
      <dgm:spPr>
        <a:ln w="34925">
          <a:solidFill>
            <a:schemeClr val="accent3"/>
          </a:solidFill>
        </a:ln>
      </dgm:spPr>
    </dgm:pt>
  </dgm:ptLst>
  <dgm:cxnLst>
    <dgm:cxn modelId="{83AB201E-1557-45CA-BC5C-1FC46B5A493B}" type="presOf" srcId="{BEBE256C-8A14-499B-82BD-3EBAAB109A65}" destId="{7A3832A9-F028-4C52-84FA-1F5DC77F8DC4}" srcOrd="0" destOrd="0" presId="urn:microsoft.com/office/officeart/2008/layout/VerticalCurvedList"/>
    <dgm:cxn modelId="{BD01E21E-510D-4C5D-9900-FDF38B4C1739}" type="presOf" srcId="{EDBF28DA-5630-40C0-A8E7-D5169EA70B23}" destId="{61FFA993-E8D9-4C8D-B32E-450DACADF2F8}" srcOrd="0" destOrd="0" presId="urn:microsoft.com/office/officeart/2008/layout/VerticalCurvedList"/>
    <dgm:cxn modelId="{7A394223-4909-45FF-817A-DE573596DF5D}" type="presOf" srcId="{B8923D01-C728-4855-991F-F2F42454C88C}" destId="{51BDEE3C-41AA-4AE3-B9CE-402D4D0AF134}" srcOrd="0" destOrd="0" presId="urn:microsoft.com/office/officeart/2008/layout/VerticalCurvedList"/>
    <dgm:cxn modelId="{19F66F28-AB1F-4B71-A17F-EE063FB07739}" type="presOf" srcId="{F776ABEA-3387-42E9-BF20-70D75045647B}" destId="{60E701EC-7331-4ED4-BE04-08218A96A24C}" srcOrd="0" destOrd="0" presId="urn:microsoft.com/office/officeart/2008/layout/VerticalCurvedList"/>
    <dgm:cxn modelId="{E846E62D-6BFD-4068-AC6F-E0BCE00031C5}" type="presOf" srcId="{4CA4A7ED-E9C4-4610-8587-4D9EFEC0F0B3}" destId="{8664774F-2595-4AED-936E-6D13F61CBB52}" srcOrd="0" destOrd="0" presId="urn:microsoft.com/office/officeart/2008/layout/VerticalCurvedList"/>
    <dgm:cxn modelId="{B8C48D2F-03AE-4FA9-9910-BCF2549B019F}" srcId="{4CA4A7ED-E9C4-4610-8587-4D9EFEC0F0B3}" destId="{FEBF9349-64DA-420A-9033-B35EAC2896E0}" srcOrd="4" destOrd="0" parTransId="{DCAE5102-07BE-4A11-A2E1-6D0E340164F5}" sibTransId="{D19BE304-23DB-430A-9A6F-EDCBE2A81E67}"/>
    <dgm:cxn modelId="{1E74FC40-4CDD-4EA5-B5BA-3DBBB815835D}" srcId="{4CA4A7ED-E9C4-4610-8587-4D9EFEC0F0B3}" destId="{B8923D01-C728-4855-991F-F2F42454C88C}" srcOrd="3" destOrd="0" parTransId="{90229551-CF3D-4B2C-9BA8-3200647B75C2}" sibTransId="{B552F0FF-E6AD-4A14-94D6-36D540129AB8}"/>
    <dgm:cxn modelId="{45F1B85B-0A45-4045-B779-808A274A5C07}" srcId="{4CA4A7ED-E9C4-4610-8587-4D9EFEC0F0B3}" destId="{EDBF28DA-5630-40C0-A8E7-D5169EA70B23}" srcOrd="2" destOrd="0" parTransId="{D6A776FA-B7C9-4AA7-9386-3D6A098A13B1}" sibTransId="{3B68C753-6D90-4C88-A727-BD1FC79D6763}"/>
    <dgm:cxn modelId="{862148A4-6365-4C43-A922-B10C74C4D635}" srcId="{4CA4A7ED-E9C4-4610-8587-4D9EFEC0F0B3}" destId="{BFEEFAB7-098F-46A7-A758-BBD8697A1BD6}" srcOrd="6" destOrd="0" parTransId="{1D6A4778-4073-49F0-8964-602B56300831}" sibTransId="{B3932C93-440A-43BE-98E7-D45CC7BF660B}"/>
    <dgm:cxn modelId="{CD791FBC-74EE-43DC-8EE3-0BDD3B975B18}" type="presOf" srcId="{FEBF9349-64DA-420A-9033-B35EAC2896E0}" destId="{39084734-075F-42C2-A9A6-5C5CBF51D0EC}" srcOrd="0" destOrd="0" presId="urn:microsoft.com/office/officeart/2008/layout/VerticalCurvedList"/>
    <dgm:cxn modelId="{8AFA76C9-AD89-4BE8-A6D5-DAD0F24E6EF7}" srcId="{4CA4A7ED-E9C4-4610-8587-4D9EFEC0F0B3}" destId="{04E5B27F-27BF-45B6-830D-0D372BD8F025}" srcOrd="0" destOrd="0" parTransId="{E9C25C64-E7BA-4C00-A692-A3145C31CEE8}" sibTransId="{BEBE256C-8A14-499B-82BD-3EBAAB109A65}"/>
    <dgm:cxn modelId="{F7B42FD3-5C7B-4D50-927B-CD61E95BE5EE}" srcId="{4CA4A7ED-E9C4-4610-8587-4D9EFEC0F0B3}" destId="{F776ABEA-3387-42E9-BF20-70D75045647B}" srcOrd="1" destOrd="0" parTransId="{3F6B26A0-00E9-4653-B2FE-638A8B742409}" sibTransId="{C83DDC5C-A2F4-47F1-A71F-98F70EC0F827}"/>
    <dgm:cxn modelId="{10D2EDDC-C8B2-48AC-BB87-8AACD066BA58}" srcId="{4CA4A7ED-E9C4-4610-8587-4D9EFEC0F0B3}" destId="{4AD8597B-D056-400A-AA17-1803DEC5961B}" srcOrd="5" destOrd="0" parTransId="{BF9F662E-8185-41B7-8557-CC63B66C9512}" sibTransId="{BFAAA922-3916-447B-9F1D-632684ECAAAD}"/>
    <dgm:cxn modelId="{4D52E6F3-CF94-4E84-BE98-548D053B6BD0}" type="presOf" srcId="{04E5B27F-27BF-45B6-830D-0D372BD8F025}" destId="{3C157AFF-F607-490B-8056-31B6FC035639}" srcOrd="0" destOrd="0" presId="urn:microsoft.com/office/officeart/2008/layout/VerticalCurvedList"/>
    <dgm:cxn modelId="{325286F7-4655-49B2-A60C-C8653047309C}" type="presOf" srcId="{BFEEFAB7-098F-46A7-A758-BBD8697A1BD6}" destId="{AF56414B-0CB2-404C-90F7-E14608313931}" srcOrd="0" destOrd="0" presId="urn:microsoft.com/office/officeart/2008/layout/VerticalCurvedList"/>
    <dgm:cxn modelId="{ADBAABF7-10CA-4F5B-B3A0-38059EE66725}" type="presOf" srcId="{4AD8597B-D056-400A-AA17-1803DEC5961B}" destId="{51189C27-7442-4427-874A-5EF9BA9B8C04}" srcOrd="0" destOrd="0" presId="urn:microsoft.com/office/officeart/2008/layout/VerticalCurvedList"/>
    <dgm:cxn modelId="{747AFBC1-73F4-4B3C-82E8-7EC596523558}" type="presParOf" srcId="{8664774F-2595-4AED-936E-6D13F61CBB52}" destId="{1DA400A3-49AA-423A-B0B6-A96F5C2CFC6D}" srcOrd="0" destOrd="0" presId="urn:microsoft.com/office/officeart/2008/layout/VerticalCurvedList"/>
    <dgm:cxn modelId="{2F0FD4D9-6789-4838-A616-1CFF70306558}" type="presParOf" srcId="{1DA400A3-49AA-423A-B0B6-A96F5C2CFC6D}" destId="{F14AECCF-7A7A-4F6E-BC3B-A682C5A59E85}" srcOrd="0" destOrd="0" presId="urn:microsoft.com/office/officeart/2008/layout/VerticalCurvedList"/>
    <dgm:cxn modelId="{B649C471-4A5A-472B-A1F2-673361EE07C8}" type="presParOf" srcId="{F14AECCF-7A7A-4F6E-BC3B-A682C5A59E85}" destId="{149248B6-04BC-4EB5-84CC-1DBA9A25A5F2}" srcOrd="0" destOrd="0" presId="urn:microsoft.com/office/officeart/2008/layout/VerticalCurvedList"/>
    <dgm:cxn modelId="{67E17DD3-869D-4F4B-B427-876EB1537296}" type="presParOf" srcId="{F14AECCF-7A7A-4F6E-BC3B-A682C5A59E85}" destId="{7A3832A9-F028-4C52-84FA-1F5DC77F8DC4}" srcOrd="1" destOrd="0" presId="urn:microsoft.com/office/officeart/2008/layout/VerticalCurvedList"/>
    <dgm:cxn modelId="{3C8EC425-90E8-4609-972C-1B8E5DF5749D}" type="presParOf" srcId="{F14AECCF-7A7A-4F6E-BC3B-A682C5A59E85}" destId="{12341112-ECF9-4E4B-83C0-7E69D6F30EF4}" srcOrd="2" destOrd="0" presId="urn:microsoft.com/office/officeart/2008/layout/VerticalCurvedList"/>
    <dgm:cxn modelId="{34008A94-4350-457C-9AF9-2764E22B9B69}" type="presParOf" srcId="{F14AECCF-7A7A-4F6E-BC3B-A682C5A59E85}" destId="{2F0D1FBA-DE56-4471-9A47-BBA190B47E2A}" srcOrd="3" destOrd="0" presId="urn:microsoft.com/office/officeart/2008/layout/VerticalCurvedList"/>
    <dgm:cxn modelId="{F6BAFD9F-A96C-4C2F-8E1D-7299CC689CB7}" type="presParOf" srcId="{1DA400A3-49AA-423A-B0B6-A96F5C2CFC6D}" destId="{3C157AFF-F607-490B-8056-31B6FC035639}" srcOrd="1" destOrd="0" presId="urn:microsoft.com/office/officeart/2008/layout/VerticalCurvedList"/>
    <dgm:cxn modelId="{A654E6A7-DA35-4216-8895-C65EF744C291}" type="presParOf" srcId="{1DA400A3-49AA-423A-B0B6-A96F5C2CFC6D}" destId="{5081FA6C-354F-425F-A9B8-C8180A7A7BF4}" srcOrd="2" destOrd="0" presId="urn:microsoft.com/office/officeart/2008/layout/VerticalCurvedList"/>
    <dgm:cxn modelId="{68867F4E-09A5-4390-A632-19EB5E4D94FE}" type="presParOf" srcId="{5081FA6C-354F-425F-A9B8-C8180A7A7BF4}" destId="{A9CF20AA-560A-4EC7-88CE-364F0F229544}" srcOrd="0" destOrd="0" presId="urn:microsoft.com/office/officeart/2008/layout/VerticalCurvedList"/>
    <dgm:cxn modelId="{A73389D4-B770-4767-B199-F9C77DE71113}" type="presParOf" srcId="{1DA400A3-49AA-423A-B0B6-A96F5C2CFC6D}" destId="{60E701EC-7331-4ED4-BE04-08218A96A24C}" srcOrd="3" destOrd="0" presId="urn:microsoft.com/office/officeart/2008/layout/VerticalCurvedList"/>
    <dgm:cxn modelId="{F2C67BAF-823A-41A9-B87D-225BE1F87E3F}" type="presParOf" srcId="{1DA400A3-49AA-423A-B0B6-A96F5C2CFC6D}" destId="{FFD89E86-6BCB-4E94-8180-0E07BBF6EB36}" srcOrd="4" destOrd="0" presId="urn:microsoft.com/office/officeart/2008/layout/VerticalCurvedList"/>
    <dgm:cxn modelId="{82E4B1BC-33A0-4955-AE0A-95EE0087DA7E}" type="presParOf" srcId="{FFD89E86-6BCB-4E94-8180-0E07BBF6EB36}" destId="{9B2FE83D-24F1-4CC5-A971-87616A1C96CF}" srcOrd="0" destOrd="0" presId="urn:microsoft.com/office/officeart/2008/layout/VerticalCurvedList"/>
    <dgm:cxn modelId="{FBA6FE22-4C43-4062-A923-E96116ECB411}" type="presParOf" srcId="{1DA400A3-49AA-423A-B0B6-A96F5C2CFC6D}" destId="{61FFA993-E8D9-4C8D-B32E-450DACADF2F8}" srcOrd="5" destOrd="0" presId="urn:microsoft.com/office/officeart/2008/layout/VerticalCurvedList"/>
    <dgm:cxn modelId="{51A05AC3-25AF-45C5-BA5D-572788620100}" type="presParOf" srcId="{1DA400A3-49AA-423A-B0B6-A96F5C2CFC6D}" destId="{9FDE39EE-772E-4497-AB61-DC9BE6C8F782}" srcOrd="6" destOrd="0" presId="urn:microsoft.com/office/officeart/2008/layout/VerticalCurvedList"/>
    <dgm:cxn modelId="{10842706-45FF-40E1-B311-4101BB1203FF}" type="presParOf" srcId="{9FDE39EE-772E-4497-AB61-DC9BE6C8F782}" destId="{53685E1F-5B9A-447E-B1E2-D6609CFEC992}" srcOrd="0" destOrd="0" presId="urn:microsoft.com/office/officeart/2008/layout/VerticalCurvedList"/>
    <dgm:cxn modelId="{7DAC670E-EBC8-4B22-B315-AB230A22DC1E}" type="presParOf" srcId="{1DA400A3-49AA-423A-B0B6-A96F5C2CFC6D}" destId="{51BDEE3C-41AA-4AE3-B9CE-402D4D0AF134}" srcOrd="7" destOrd="0" presId="urn:microsoft.com/office/officeart/2008/layout/VerticalCurvedList"/>
    <dgm:cxn modelId="{9459C26B-0FA8-412E-9C0D-3938D9625DC8}" type="presParOf" srcId="{1DA400A3-49AA-423A-B0B6-A96F5C2CFC6D}" destId="{FCBD9940-4F41-452E-99CC-EE8729E65901}" srcOrd="8" destOrd="0" presId="urn:microsoft.com/office/officeart/2008/layout/VerticalCurvedList"/>
    <dgm:cxn modelId="{B106CAB0-8C54-4FF4-88EC-63A3535A0213}" type="presParOf" srcId="{FCBD9940-4F41-452E-99CC-EE8729E65901}" destId="{6C5DE8B2-534D-4EC0-AE3B-E110FA40A1F6}" srcOrd="0" destOrd="0" presId="urn:microsoft.com/office/officeart/2008/layout/VerticalCurvedList"/>
    <dgm:cxn modelId="{299EDA8F-100F-42AB-88F3-0B171769362E}" type="presParOf" srcId="{1DA400A3-49AA-423A-B0B6-A96F5C2CFC6D}" destId="{39084734-075F-42C2-A9A6-5C5CBF51D0EC}" srcOrd="9" destOrd="0" presId="urn:microsoft.com/office/officeart/2008/layout/VerticalCurvedList"/>
    <dgm:cxn modelId="{B97463ED-2E09-4AD3-9E73-706AFD0ACDC1}" type="presParOf" srcId="{1DA400A3-49AA-423A-B0B6-A96F5C2CFC6D}" destId="{CFD6C1EA-30A2-4335-9FC2-6A9D1D26434A}" srcOrd="10" destOrd="0" presId="urn:microsoft.com/office/officeart/2008/layout/VerticalCurvedList"/>
    <dgm:cxn modelId="{650FE2D6-B971-4368-8214-1EABC4D3C201}" type="presParOf" srcId="{CFD6C1EA-30A2-4335-9FC2-6A9D1D26434A}" destId="{41424914-A7AE-455D-A4EB-4E0C8F6F4401}" srcOrd="0" destOrd="0" presId="urn:microsoft.com/office/officeart/2008/layout/VerticalCurvedList"/>
    <dgm:cxn modelId="{2C0E1A59-8F0B-4DB7-AD65-BA3EE9D3AE42}" type="presParOf" srcId="{1DA400A3-49AA-423A-B0B6-A96F5C2CFC6D}" destId="{51189C27-7442-4427-874A-5EF9BA9B8C04}" srcOrd="11" destOrd="0" presId="urn:microsoft.com/office/officeart/2008/layout/VerticalCurvedList"/>
    <dgm:cxn modelId="{92BE68BD-5A6D-4132-AA17-89C6BAFA65A8}" type="presParOf" srcId="{1DA400A3-49AA-423A-B0B6-A96F5C2CFC6D}" destId="{AED4DB22-D70F-430E-AF05-82BD9471542E}" srcOrd="12" destOrd="0" presId="urn:microsoft.com/office/officeart/2008/layout/VerticalCurvedList"/>
    <dgm:cxn modelId="{104F9F33-0929-4895-87BF-20A792C03932}" type="presParOf" srcId="{AED4DB22-D70F-430E-AF05-82BD9471542E}" destId="{CEA98B77-622F-49D7-90D3-87FAD87BA509}" srcOrd="0" destOrd="0" presId="urn:microsoft.com/office/officeart/2008/layout/VerticalCurvedList"/>
    <dgm:cxn modelId="{90892D75-C953-4A56-93E0-D1CB6EAC138A}" type="presParOf" srcId="{1DA400A3-49AA-423A-B0B6-A96F5C2CFC6D}" destId="{AF56414B-0CB2-404C-90F7-E14608313931}" srcOrd="13" destOrd="0" presId="urn:microsoft.com/office/officeart/2008/layout/VerticalCurvedList"/>
    <dgm:cxn modelId="{58112590-21AF-41C3-A3AE-75BBFAFC47A0}" type="presParOf" srcId="{1DA400A3-49AA-423A-B0B6-A96F5C2CFC6D}" destId="{DD8A6CF2-669B-426B-9D88-EE556CFA187E}" srcOrd="14" destOrd="0" presId="urn:microsoft.com/office/officeart/2008/layout/VerticalCurvedList"/>
    <dgm:cxn modelId="{44243A6C-D9F4-4590-A528-8624356D889A}" type="presParOf" srcId="{DD8A6CF2-669B-426B-9D88-EE556CFA187E}" destId="{02AFA5C0-967F-4933-8E17-5792F159168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D37E41-806A-4ADC-9D5A-3EA70E8D3C74}" type="doc">
      <dgm:prSet loTypeId="urn:microsoft.com/office/officeart/2009/3/layout/CircleRelationship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546346-DD65-4001-A4A9-5F202499E779}">
      <dgm:prSet phldrT="[Text]" custT="1"/>
      <dgm:spPr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129540" tIns="129540" rIns="129540" bIns="129540" numCol="1" spcCol="1270" anchor="ctr" anchorCtr="0"/>
        <a:lstStyle/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6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+mn-ea"/>
              <a:cs typeface="+mn-cs"/>
            </a:rPr>
            <a:t>Mercedes</a:t>
          </a:r>
        </a:p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+mn-ea"/>
              <a:cs typeface="+mn-cs"/>
            </a:rPr>
            <a:t>500 </a:t>
          </a:r>
          <a:r>
            <a:rPr lang="hu-HU" sz="1600" b="1" kern="1200" dirty="0" err="1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+mn-ea"/>
              <a:cs typeface="+mn-cs"/>
            </a:rPr>
            <a:t>mrd</a:t>
          </a:r>
          <a:r>
            <a:rPr lang="hu-HU" sz="16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+mn-ea"/>
              <a:cs typeface="+mn-cs"/>
            </a:rPr>
            <a:t> Ft</a:t>
          </a:r>
        </a:p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+mn-ea"/>
              <a:cs typeface="+mn-cs"/>
            </a:rPr>
            <a:t>2016-2020</a:t>
          </a:r>
          <a:endParaRPr lang="en-US" sz="2000" b="1" kern="1200" dirty="0">
            <a:solidFill>
              <a:prstClr val="white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  <a:ea typeface="+mn-ea"/>
            <a:cs typeface="+mn-cs"/>
          </a:endParaRPr>
        </a:p>
      </dgm:t>
    </dgm:pt>
    <dgm:pt modelId="{D52481CE-5E13-4E6E-9B24-70364966F2DC}" type="parTrans" cxnId="{2B745A4B-5A9F-4261-B4C3-0346AC535121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7D508DD-E89C-44A7-97B9-661ACE3C9D9A}" type="sibTrans" cxnId="{2B745A4B-5A9F-4261-B4C3-0346AC535121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FB9CD337-E406-4DD2-997D-4E7250A3DB8A}">
      <dgm:prSet phldrT="[Text]" custT="1"/>
      <dgm:spPr>
        <a:solidFill>
          <a:schemeClr val="accent1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hu-HU" sz="17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BBCA</a:t>
          </a:r>
          <a:r>
            <a:rPr lang="hu-H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 Szolnok</a:t>
          </a:r>
          <a:endParaRPr lang="en-US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6FFA5892-F1EB-4187-9361-73A19BB0FCC7}" type="parTrans" cxnId="{815DDED6-2800-41BE-B1B1-47625E181408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76216D4F-4C8D-4A64-96F2-740B734AADE7}" type="sibTrans" cxnId="{815DDED6-2800-41BE-B1B1-47625E181408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6183C60F-1868-47F7-B075-AA769E0B569A}">
      <dgm:prSet phldrT="[Text]" custT="1"/>
      <dgm:spPr>
        <a:solidFill>
          <a:schemeClr val="accent1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MOL</a:t>
          </a:r>
        </a:p>
        <a:p>
          <a:r>
            <a:rPr lang="hu-H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270-280 </a:t>
          </a:r>
          <a:r>
            <a:rPr lang="hu-HU" sz="16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mrd</a:t>
          </a:r>
          <a:r>
            <a:rPr lang="hu-H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 Ft</a:t>
          </a:r>
        </a:p>
        <a:p>
          <a:r>
            <a:rPr lang="hu-H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2017-2021</a:t>
          </a:r>
          <a:endParaRPr lang="en-U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00774A9D-8B04-439D-92C9-D6F1F9568DC9}" type="parTrans" cxnId="{92B7DF54-AD17-495A-A5B7-0008F735F550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D1B47B03-9918-4B63-8E22-CB3C7E0440DB}" type="sibTrans" cxnId="{92B7DF54-AD17-495A-A5B7-0008F735F550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BB162DF2-1BEA-4F34-AB9E-8DC4E2340A4D}" type="pres">
      <dgm:prSet presAssocID="{FAD37E41-806A-4ADC-9D5A-3EA70E8D3C74}" presName="Name0" presStyleCnt="0">
        <dgm:presLayoutVars>
          <dgm:chMax val="1"/>
          <dgm:chPref val="1"/>
        </dgm:presLayoutVars>
      </dgm:prSet>
      <dgm:spPr/>
    </dgm:pt>
    <dgm:pt modelId="{CD67F451-10A8-41CF-A0B6-BB426C1CDB3D}" type="pres">
      <dgm:prSet presAssocID="{27546346-DD65-4001-A4A9-5F202499E779}" presName="Parent" presStyleLbl="node0" presStyleIdx="0" presStyleCnt="1" custScaleX="76647" custScaleY="76647" custLinFactNeighborX="-37980" custLinFactNeighborY="-6611">
        <dgm:presLayoutVars>
          <dgm:chMax val="5"/>
          <dgm:chPref val="5"/>
        </dgm:presLayoutVars>
      </dgm:prSet>
      <dgm:spPr>
        <a:xfrm>
          <a:off x="137622" y="594277"/>
          <a:ext cx="3311178" cy="3311107"/>
        </a:xfrm>
        <a:prstGeom prst="ellipse">
          <a:avLst/>
        </a:prstGeom>
      </dgm:spPr>
    </dgm:pt>
    <dgm:pt modelId="{713FE37E-848E-42C1-BFAA-60227498D37F}" type="pres">
      <dgm:prSet presAssocID="{27546346-DD65-4001-A4A9-5F202499E779}" presName="Accent1" presStyleLbl="node1" presStyleIdx="0" presStyleCnt="13" custLinFactX="-21036" custLinFactY="300000" custLinFactNeighborX="-100000" custLinFactNeighborY="373124"/>
      <dgm:spPr>
        <a:xfrm>
          <a:off x="3157344" y="3412603"/>
          <a:ext cx="480450" cy="480442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22242363-2357-403F-92F2-CF3020842F2E}" type="pres">
      <dgm:prSet presAssocID="{27546346-DD65-4001-A4A9-5F202499E779}" presName="Accent2" presStyleLbl="node1" presStyleIdx="1" presStyleCnt="13" custScaleX="99833" custLinFactX="-400000" custLinFactNeighborX="-404209" custLinFactNeighborY="-28705"/>
      <dgm:spPr>
        <a:xfrm>
          <a:off x="0" y="4274470"/>
          <a:ext cx="347303" cy="348219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629BDA10-910B-4E9B-9659-E0741BC6D773}" type="pres">
      <dgm:prSet presAssocID="{27546346-DD65-4001-A4A9-5F202499E779}" presName="Accent3" presStyleLbl="node1" presStyleIdx="2" presStyleCnt="13" custScaleX="99833" custLinFactX="-800000" custLinFactY="-78526" custLinFactNeighborX="-864701" custLinFactNeighborY="-100000"/>
      <dgm:spPr>
        <a:xfrm>
          <a:off x="81016" y="1506998"/>
          <a:ext cx="347303" cy="348219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968226FE-A32C-4013-9431-EA61BD3C9BDB}" type="pres">
      <dgm:prSet presAssocID="{27546346-DD65-4001-A4A9-5F202499E779}" presName="Accent4" presStyleLbl="node1" presStyleIdx="3" presStyleCnt="13" custLinFactY="-300000" custLinFactNeighborX="27301" custLinFactNeighborY="-330682"/>
      <dgm:spPr>
        <a:noFill/>
      </dgm:spPr>
    </dgm:pt>
    <dgm:pt modelId="{886BF835-905A-4C18-9A77-8EA80349E3B3}" type="pres">
      <dgm:prSet presAssocID="{27546346-DD65-4001-A4A9-5F202499E779}" presName="Accent5" presStyleLbl="node1" presStyleIdx="4" presStyleCnt="13" custScaleX="140107" custScaleY="140106" custLinFactX="-111223" custLinFactY="-18412" custLinFactNeighborX="-200000" custLinFactNeighborY="-100000"/>
      <dgm:spPr>
        <a:xfrm>
          <a:off x="1547568" y="379282"/>
          <a:ext cx="487410" cy="487876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E897C093-6BB1-4F47-9412-F3316774F98A}" type="pres">
      <dgm:prSet presAssocID="{27546346-DD65-4001-A4A9-5F202499E779}" presName="Accent6" presStyleLbl="node1" presStyleIdx="5" presStyleCnt="13" custLinFactX="71710" custLinFactY="112423" custLinFactNeighborX="100000" custLinFactNeighborY="200000"/>
      <dgm:spPr>
        <a:xfrm>
          <a:off x="2200701" y="3941281"/>
          <a:ext cx="347884" cy="348219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BE657982-2DD6-46DA-BD29-4871921E19FB}" type="pres">
      <dgm:prSet presAssocID="{FB9CD337-E406-4DD2-997D-4E7250A3DB8A}" presName="Child1" presStyleLbl="node1" presStyleIdx="6" presStyleCnt="13" custScaleX="77384" custScaleY="77384" custLinFactX="102113" custLinFactNeighborX="200000" custLinFactNeighborY="85257">
        <dgm:presLayoutVars>
          <dgm:chMax val="0"/>
          <dgm:chPref val="0"/>
        </dgm:presLayoutVars>
      </dgm:prSet>
      <dgm:spPr>
        <a:xfrm>
          <a:off x="5280725" y="3169321"/>
          <a:ext cx="1359091" cy="1358657"/>
        </a:xfrm>
        <a:prstGeom prst="ellipse">
          <a:avLst/>
        </a:prstGeom>
      </dgm:spPr>
    </dgm:pt>
    <dgm:pt modelId="{E84E1EFC-C049-4E42-A166-CE059CCA8168}" type="pres">
      <dgm:prSet presAssocID="{FB9CD337-E406-4DD2-997D-4E7250A3DB8A}" presName="Accent7" presStyleCnt="0"/>
      <dgm:spPr/>
    </dgm:pt>
    <dgm:pt modelId="{10D67DB9-A90E-44E7-843F-37797987B999}" type="pres">
      <dgm:prSet presAssocID="{FB9CD337-E406-4DD2-997D-4E7250A3DB8A}" presName="AccentHold1" presStyleLbl="node1" presStyleIdx="7" presStyleCnt="13" custLinFactX="-249721" custLinFactY="-27341" custLinFactNeighborX="-300000" custLinFactNeighborY="-100000"/>
      <dgm:spPr>
        <a:xfrm>
          <a:off x="611651" y="264784"/>
          <a:ext cx="480450" cy="480442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B8088F8C-CB29-4AB4-9E44-6718E5F35297}" type="pres">
      <dgm:prSet presAssocID="{FB9CD337-E406-4DD2-997D-4E7250A3DB8A}" presName="Accent8" presStyleCnt="0"/>
      <dgm:spPr/>
    </dgm:pt>
    <dgm:pt modelId="{93490A81-EDE2-41BE-BD9F-F31D8C466E05}" type="pres">
      <dgm:prSet presAssocID="{FB9CD337-E406-4DD2-997D-4E7250A3DB8A}" presName="AccentHold2" presStyleLbl="node1" presStyleIdx="8" presStyleCnt="13" custScaleX="40738" custScaleY="40738" custLinFactNeighborX="-86971" custLinFactNeighborY="-77837"/>
      <dgm:spPr>
        <a:xfrm>
          <a:off x="0" y="3006970"/>
          <a:ext cx="353812" cy="353822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3AD2BEC8-89BF-4A43-BF60-4BF010D5064E}" type="pres">
      <dgm:prSet presAssocID="{6183C60F-1868-47F7-B075-AA769E0B569A}" presName="Child2" presStyleLbl="node1" presStyleIdx="9" presStyleCnt="13" custScaleX="157827" custScaleY="157828" custLinFactNeighborX="-4196" custLinFactNeighborY="37152">
        <dgm:presLayoutVars>
          <dgm:chMax val="0"/>
          <dgm:chPref val="0"/>
        </dgm:presLayoutVars>
      </dgm:prSet>
      <dgm:spPr>
        <a:xfrm>
          <a:off x="5455167" y="473659"/>
          <a:ext cx="2771908" cy="2771039"/>
        </a:xfrm>
        <a:prstGeom prst="ellipse">
          <a:avLst/>
        </a:prstGeom>
      </dgm:spPr>
    </dgm:pt>
    <dgm:pt modelId="{F5611B39-B7C9-4121-A440-E48BC472D573}" type="pres">
      <dgm:prSet presAssocID="{6183C60F-1868-47F7-B075-AA769E0B569A}" presName="Accent9" presStyleCnt="0"/>
      <dgm:spPr/>
    </dgm:pt>
    <dgm:pt modelId="{C8A9BCAC-6DEA-4F1E-88AD-05C78617F04B}" type="pres">
      <dgm:prSet presAssocID="{6183C60F-1868-47F7-B075-AA769E0B569A}" presName="AccentHold1" presStyleLbl="node1" presStyleIdx="10" presStyleCnt="13" custLinFactX="-200000" custLinFactY="-35628" custLinFactNeighborX="-238238" custLinFactNeighborY="-100000"/>
      <dgm:spPr>
        <a:xfrm>
          <a:off x="3697881" y="402947"/>
          <a:ext cx="480450" cy="480442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AD87796F-9434-4ABD-9729-FDD43AF80FF8}" type="pres">
      <dgm:prSet presAssocID="{6183C60F-1868-47F7-B075-AA769E0B569A}" presName="Accent10" presStyleCnt="0"/>
      <dgm:spPr/>
    </dgm:pt>
    <dgm:pt modelId="{BD65FB8D-A4B1-482F-A1EE-29611D3A3ED8}" type="pres">
      <dgm:prSet presAssocID="{6183C60F-1868-47F7-B075-AA769E0B569A}" presName="AccentHold2" presStyleLbl="node1" presStyleIdx="11" presStyleCnt="13" custScaleX="99833" custLinFactX="16083" custLinFactY="-100000" custLinFactNeighborX="100000" custLinFactNeighborY="-160359"/>
      <dgm:spPr>
        <a:xfrm>
          <a:off x="162801" y="3552589"/>
          <a:ext cx="347303" cy="348219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01F49D66-D67E-40B6-ACDE-20229450A412}" type="pres">
      <dgm:prSet presAssocID="{6183C60F-1868-47F7-B075-AA769E0B569A}" presName="Accent11" presStyleCnt="0"/>
      <dgm:spPr/>
    </dgm:pt>
    <dgm:pt modelId="{A8A822DE-C237-422D-84EC-B6218DD0787A}" type="pres">
      <dgm:prSet presAssocID="{6183C60F-1868-47F7-B075-AA769E0B569A}" presName="AccentHold3" presStyleLbl="node1" presStyleIdx="12" presStyleCnt="13" custScaleX="171402" custScaleY="171688" custLinFactX="200000" custLinFactY="-100000" custLinFactNeighborX="213786" custLinFactNeighborY="-166581"/>
      <dgm:spPr>
        <a:noFill/>
      </dgm:spPr>
    </dgm:pt>
  </dgm:ptLst>
  <dgm:cxnLst>
    <dgm:cxn modelId="{2B745A4B-5A9F-4261-B4C3-0346AC535121}" srcId="{FAD37E41-806A-4ADC-9D5A-3EA70E8D3C74}" destId="{27546346-DD65-4001-A4A9-5F202499E779}" srcOrd="0" destOrd="0" parTransId="{D52481CE-5E13-4E6E-9B24-70364966F2DC}" sibTransId="{97D508DD-E89C-44A7-97B9-661ACE3C9D9A}"/>
    <dgm:cxn modelId="{92B7DF54-AD17-495A-A5B7-0008F735F550}" srcId="{27546346-DD65-4001-A4A9-5F202499E779}" destId="{6183C60F-1868-47F7-B075-AA769E0B569A}" srcOrd="1" destOrd="0" parTransId="{00774A9D-8B04-439D-92C9-D6F1F9568DC9}" sibTransId="{D1B47B03-9918-4B63-8E22-CB3C7E0440DB}"/>
    <dgm:cxn modelId="{C76A2FA2-DC5E-46CA-95F5-38D4327D958F}" type="presOf" srcId="{27546346-DD65-4001-A4A9-5F202499E779}" destId="{CD67F451-10A8-41CF-A0B6-BB426C1CDB3D}" srcOrd="0" destOrd="0" presId="urn:microsoft.com/office/officeart/2009/3/layout/CircleRelationship"/>
    <dgm:cxn modelId="{78FAE2B7-7CDD-40F0-BC58-3ECCEEEE93BA}" type="presOf" srcId="{6183C60F-1868-47F7-B075-AA769E0B569A}" destId="{3AD2BEC8-89BF-4A43-BF60-4BF010D5064E}" srcOrd="0" destOrd="0" presId="urn:microsoft.com/office/officeart/2009/3/layout/CircleRelationship"/>
    <dgm:cxn modelId="{815DDED6-2800-41BE-B1B1-47625E181408}" srcId="{27546346-DD65-4001-A4A9-5F202499E779}" destId="{FB9CD337-E406-4DD2-997D-4E7250A3DB8A}" srcOrd="0" destOrd="0" parTransId="{6FFA5892-F1EB-4187-9361-73A19BB0FCC7}" sibTransId="{76216D4F-4C8D-4A64-96F2-740B734AADE7}"/>
    <dgm:cxn modelId="{F1A97DDC-05E2-410A-81DB-6380E282D9B6}" type="presOf" srcId="{FAD37E41-806A-4ADC-9D5A-3EA70E8D3C74}" destId="{BB162DF2-1BEA-4F34-AB9E-8DC4E2340A4D}" srcOrd="0" destOrd="0" presId="urn:microsoft.com/office/officeart/2009/3/layout/CircleRelationship"/>
    <dgm:cxn modelId="{9FF919F2-4ADB-45FB-A535-F906E2D3BF6B}" type="presOf" srcId="{FB9CD337-E406-4DD2-997D-4E7250A3DB8A}" destId="{BE657982-2DD6-46DA-BD29-4871921E19FB}" srcOrd="0" destOrd="0" presId="urn:microsoft.com/office/officeart/2009/3/layout/CircleRelationship"/>
    <dgm:cxn modelId="{D5A9B569-FE32-4D03-BF54-83E3FD9C876B}" type="presParOf" srcId="{BB162DF2-1BEA-4F34-AB9E-8DC4E2340A4D}" destId="{CD67F451-10A8-41CF-A0B6-BB426C1CDB3D}" srcOrd="0" destOrd="0" presId="urn:microsoft.com/office/officeart/2009/3/layout/CircleRelationship"/>
    <dgm:cxn modelId="{A3EEFA02-644D-433A-8B06-D68A3047CFA8}" type="presParOf" srcId="{BB162DF2-1BEA-4F34-AB9E-8DC4E2340A4D}" destId="{713FE37E-848E-42C1-BFAA-60227498D37F}" srcOrd="1" destOrd="0" presId="urn:microsoft.com/office/officeart/2009/3/layout/CircleRelationship"/>
    <dgm:cxn modelId="{1012F025-C2B9-48CB-99A6-54CFC2221313}" type="presParOf" srcId="{BB162DF2-1BEA-4F34-AB9E-8DC4E2340A4D}" destId="{22242363-2357-403F-92F2-CF3020842F2E}" srcOrd="2" destOrd="0" presId="urn:microsoft.com/office/officeart/2009/3/layout/CircleRelationship"/>
    <dgm:cxn modelId="{5D35E4EB-A4CB-47B0-8DD9-B3248F0CC58C}" type="presParOf" srcId="{BB162DF2-1BEA-4F34-AB9E-8DC4E2340A4D}" destId="{629BDA10-910B-4E9B-9659-E0741BC6D773}" srcOrd="3" destOrd="0" presId="urn:microsoft.com/office/officeart/2009/3/layout/CircleRelationship"/>
    <dgm:cxn modelId="{28938BA6-F0C3-4AE3-8492-9B1AD10FC646}" type="presParOf" srcId="{BB162DF2-1BEA-4F34-AB9E-8DC4E2340A4D}" destId="{968226FE-A32C-4013-9431-EA61BD3C9BDB}" srcOrd="4" destOrd="0" presId="urn:microsoft.com/office/officeart/2009/3/layout/CircleRelationship"/>
    <dgm:cxn modelId="{6A146888-0D58-4F0F-83C7-EF6C31A60DCB}" type="presParOf" srcId="{BB162DF2-1BEA-4F34-AB9E-8DC4E2340A4D}" destId="{886BF835-905A-4C18-9A77-8EA80349E3B3}" srcOrd="5" destOrd="0" presId="urn:microsoft.com/office/officeart/2009/3/layout/CircleRelationship"/>
    <dgm:cxn modelId="{11FDDACB-6EE2-4CED-9AF6-5FA3390C96AE}" type="presParOf" srcId="{BB162DF2-1BEA-4F34-AB9E-8DC4E2340A4D}" destId="{E897C093-6BB1-4F47-9412-F3316774F98A}" srcOrd="6" destOrd="0" presId="urn:microsoft.com/office/officeart/2009/3/layout/CircleRelationship"/>
    <dgm:cxn modelId="{F9846593-D97F-44BF-A833-FF9210F073F5}" type="presParOf" srcId="{BB162DF2-1BEA-4F34-AB9E-8DC4E2340A4D}" destId="{BE657982-2DD6-46DA-BD29-4871921E19FB}" srcOrd="7" destOrd="0" presId="urn:microsoft.com/office/officeart/2009/3/layout/CircleRelationship"/>
    <dgm:cxn modelId="{91C2E780-0F82-4761-BA2B-A43C415E025C}" type="presParOf" srcId="{BB162DF2-1BEA-4F34-AB9E-8DC4E2340A4D}" destId="{E84E1EFC-C049-4E42-A166-CE059CCA8168}" srcOrd="8" destOrd="0" presId="urn:microsoft.com/office/officeart/2009/3/layout/CircleRelationship"/>
    <dgm:cxn modelId="{CCB6D7AD-3BE1-4480-B608-839C41F7E1E1}" type="presParOf" srcId="{E84E1EFC-C049-4E42-A166-CE059CCA8168}" destId="{10D67DB9-A90E-44E7-843F-37797987B999}" srcOrd="0" destOrd="0" presId="urn:microsoft.com/office/officeart/2009/3/layout/CircleRelationship"/>
    <dgm:cxn modelId="{671C17A5-116C-41F4-9F0A-2312D3FCC89F}" type="presParOf" srcId="{BB162DF2-1BEA-4F34-AB9E-8DC4E2340A4D}" destId="{B8088F8C-CB29-4AB4-9E44-6718E5F35297}" srcOrd="9" destOrd="0" presId="urn:microsoft.com/office/officeart/2009/3/layout/CircleRelationship"/>
    <dgm:cxn modelId="{B64D7297-8615-4B82-B593-248A170A25E9}" type="presParOf" srcId="{B8088F8C-CB29-4AB4-9E44-6718E5F35297}" destId="{93490A81-EDE2-41BE-BD9F-F31D8C466E05}" srcOrd="0" destOrd="0" presId="urn:microsoft.com/office/officeart/2009/3/layout/CircleRelationship"/>
    <dgm:cxn modelId="{74163B04-3CB3-41A8-93FF-A18CFAB6C65D}" type="presParOf" srcId="{BB162DF2-1BEA-4F34-AB9E-8DC4E2340A4D}" destId="{3AD2BEC8-89BF-4A43-BF60-4BF010D5064E}" srcOrd="10" destOrd="0" presId="urn:microsoft.com/office/officeart/2009/3/layout/CircleRelationship"/>
    <dgm:cxn modelId="{3EEA0C7C-FB3B-4A33-8E2D-1C42455D79A2}" type="presParOf" srcId="{BB162DF2-1BEA-4F34-AB9E-8DC4E2340A4D}" destId="{F5611B39-B7C9-4121-A440-E48BC472D573}" srcOrd="11" destOrd="0" presId="urn:microsoft.com/office/officeart/2009/3/layout/CircleRelationship"/>
    <dgm:cxn modelId="{B17166A0-A89F-4110-B64A-EA19657D6DC4}" type="presParOf" srcId="{F5611B39-B7C9-4121-A440-E48BC472D573}" destId="{C8A9BCAC-6DEA-4F1E-88AD-05C78617F04B}" srcOrd="0" destOrd="0" presId="urn:microsoft.com/office/officeart/2009/3/layout/CircleRelationship"/>
    <dgm:cxn modelId="{28B2BE01-89D4-4986-934B-D568452CBE67}" type="presParOf" srcId="{BB162DF2-1BEA-4F34-AB9E-8DC4E2340A4D}" destId="{AD87796F-9434-4ABD-9729-FDD43AF80FF8}" srcOrd="12" destOrd="0" presId="urn:microsoft.com/office/officeart/2009/3/layout/CircleRelationship"/>
    <dgm:cxn modelId="{70FD9A05-E5A3-4974-8BFE-52599056D409}" type="presParOf" srcId="{AD87796F-9434-4ABD-9729-FDD43AF80FF8}" destId="{BD65FB8D-A4B1-482F-A1EE-29611D3A3ED8}" srcOrd="0" destOrd="0" presId="urn:microsoft.com/office/officeart/2009/3/layout/CircleRelationship"/>
    <dgm:cxn modelId="{CDB3B5C3-B93D-4901-97F5-79C2B208A167}" type="presParOf" srcId="{BB162DF2-1BEA-4F34-AB9E-8DC4E2340A4D}" destId="{01F49D66-D67E-40B6-ACDE-20229450A412}" srcOrd="13" destOrd="0" presId="urn:microsoft.com/office/officeart/2009/3/layout/CircleRelationship"/>
    <dgm:cxn modelId="{7FBF6F1B-1C6C-4BB9-B323-124ABC9600C3}" type="presParOf" srcId="{01F49D66-D67E-40B6-ACDE-20229450A412}" destId="{A8A822DE-C237-422D-84EC-B6218DD0787A}" srcOrd="0" destOrd="0" presId="urn:microsoft.com/office/officeart/2009/3/layout/CircleRelationship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4A6B9C-412E-42F5-801A-7F16B5C8BCC2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A7A669DB-6AC6-4D91-847E-EED6593D6523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hu-HU" sz="2800" b="1" dirty="0"/>
            <a:t>EMELKEDŐ IMPORTIGÉNY</a:t>
          </a:r>
        </a:p>
      </dgm:t>
    </dgm:pt>
    <dgm:pt modelId="{8415DC71-2C8E-4A73-B23F-B0A2C15E6F8D}" type="parTrans" cxnId="{6514EBD3-9DF4-4F55-84EB-5CE298A06C5A}">
      <dgm:prSet/>
      <dgm:spPr/>
      <dgm:t>
        <a:bodyPr/>
        <a:lstStyle/>
        <a:p>
          <a:endParaRPr lang="hu-HU"/>
        </a:p>
      </dgm:t>
    </dgm:pt>
    <dgm:pt modelId="{2C46100D-6653-4FF9-AE33-11D1101E257E}" type="sibTrans" cxnId="{6514EBD3-9DF4-4F55-84EB-5CE298A06C5A}">
      <dgm:prSet/>
      <dgm:spPr/>
      <dgm:t>
        <a:bodyPr/>
        <a:lstStyle/>
        <a:p>
          <a:endParaRPr lang="hu-HU"/>
        </a:p>
      </dgm:t>
    </dgm:pt>
    <dgm:pt modelId="{667F0947-C406-44EA-9BF1-15324F42F60C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hu-HU" sz="2000" b="1" dirty="0"/>
            <a:t>Feldolgozóipari nagyberuházások</a:t>
          </a:r>
        </a:p>
      </dgm:t>
    </dgm:pt>
    <dgm:pt modelId="{3D294357-D94E-4397-B30F-6C6FD635B56E}" type="parTrans" cxnId="{3FB74B87-A34F-4F10-94FA-C6EE6AB213D9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endParaRPr lang="hu-HU" dirty="0"/>
        </a:p>
      </dgm:t>
    </dgm:pt>
    <dgm:pt modelId="{056D9CBA-7629-4D44-B1E2-451A69E0ABFA}" type="sibTrans" cxnId="{3FB74B87-A34F-4F10-94FA-C6EE6AB213D9}">
      <dgm:prSet/>
      <dgm:spPr/>
      <dgm:t>
        <a:bodyPr/>
        <a:lstStyle/>
        <a:p>
          <a:endParaRPr lang="hu-HU"/>
        </a:p>
      </dgm:t>
    </dgm:pt>
    <dgm:pt modelId="{1ABD869C-2DF9-47EB-8330-E79B4110EC38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hu-HU" sz="2000" b="1" dirty="0"/>
            <a:t>Tartós és félig tartós termékek fogyasztásának dinamikus emelkedése</a:t>
          </a:r>
        </a:p>
      </dgm:t>
    </dgm:pt>
    <dgm:pt modelId="{AFB38757-1FD5-4A4D-85B7-061E45272762}" type="parTrans" cxnId="{238906FA-9100-4E6F-B2A1-A53242881756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endParaRPr lang="hu-HU"/>
        </a:p>
      </dgm:t>
    </dgm:pt>
    <dgm:pt modelId="{6014B1AA-3FA6-4827-95DA-D1AD28158334}" type="sibTrans" cxnId="{238906FA-9100-4E6F-B2A1-A53242881756}">
      <dgm:prSet/>
      <dgm:spPr/>
      <dgm:t>
        <a:bodyPr/>
        <a:lstStyle/>
        <a:p>
          <a:endParaRPr lang="hu-HU"/>
        </a:p>
      </dgm:t>
    </dgm:pt>
    <dgm:pt modelId="{080BCD48-783D-47DE-95F8-FF3A22A695E3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hu-HU" sz="2000" b="1" dirty="0"/>
            <a:t>Export magas import tartalma</a:t>
          </a:r>
        </a:p>
      </dgm:t>
    </dgm:pt>
    <dgm:pt modelId="{08AE3295-DDC1-46B9-AD59-FC2D0B7119B7}" type="sibTrans" cxnId="{AF8B7B5D-BE0A-4C6F-A71E-CB53D8A2273D}">
      <dgm:prSet/>
      <dgm:spPr/>
      <dgm:t>
        <a:bodyPr/>
        <a:lstStyle/>
        <a:p>
          <a:endParaRPr lang="hu-HU"/>
        </a:p>
      </dgm:t>
    </dgm:pt>
    <dgm:pt modelId="{AE7CAE00-8668-47B1-AC4B-DA23D542CE8F}" type="parTrans" cxnId="{AF8B7B5D-BE0A-4C6F-A71E-CB53D8A2273D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endParaRPr lang="hu-HU"/>
        </a:p>
      </dgm:t>
    </dgm:pt>
    <dgm:pt modelId="{F1B2B577-F9E6-4A35-B4F1-DE90D63EF817}" type="pres">
      <dgm:prSet presAssocID="{9F4A6B9C-412E-42F5-801A-7F16B5C8BCC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EFAB15F-F80F-4318-859B-787D3A356CE6}" type="pres">
      <dgm:prSet presAssocID="{A7A669DB-6AC6-4D91-847E-EED6593D6523}" presName="centerShape" presStyleLbl="node0" presStyleIdx="0" presStyleCnt="1" custScaleX="246963" custScaleY="139696" custLinFactNeighborX="24514" custLinFactNeighborY="-9214"/>
      <dgm:spPr/>
    </dgm:pt>
    <dgm:pt modelId="{1CE2AE84-2A06-4615-BA97-4AF19D6CF93F}" type="pres">
      <dgm:prSet presAssocID="{3D294357-D94E-4397-B30F-6C6FD635B56E}" presName="parTrans" presStyleLbl="sibTrans2D1" presStyleIdx="0" presStyleCnt="3" custAng="10800000" custScaleX="100335" custScaleY="52053" custLinFactNeighborX="-88360" custLinFactNeighborY="-11851"/>
      <dgm:spPr/>
    </dgm:pt>
    <dgm:pt modelId="{67673E6E-58E3-4779-8983-C8B29E5B6E5B}" type="pres">
      <dgm:prSet presAssocID="{3D294357-D94E-4397-B30F-6C6FD635B56E}" presName="connectorText" presStyleLbl="sibTrans2D1" presStyleIdx="0" presStyleCnt="3"/>
      <dgm:spPr/>
    </dgm:pt>
    <dgm:pt modelId="{E4ED1F89-CC54-40EC-8AD2-40B27CF1DA69}" type="pres">
      <dgm:prSet presAssocID="{667F0947-C406-44EA-9BF1-15324F42F60C}" presName="node" presStyleLbl="node1" presStyleIdx="0" presStyleCnt="3" custScaleX="157184" custScaleY="72006" custRadScaleRad="188462" custRadScaleInc="95831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9AC75B4E-F5F7-4C6F-A04B-87077E9F1BDD}" type="pres">
      <dgm:prSet presAssocID="{AFB38757-1FD5-4A4D-85B7-061E45272762}" presName="parTrans" presStyleLbl="sibTrans2D1" presStyleIdx="1" presStyleCnt="3" custAng="10799949" custScaleX="147502" custScaleY="54585" custLinFactNeighborX="-20657" custLinFactNeighborY="-893"/>
      <dgm:spPr/>
    </dgm:pt>
    <dgm:pt modelId="{A002DB5A-A0E3-403F-A781-5008E4EF9CFC}" type="pres">
      <dgm:prSet presAssocID="{AFB38757-1FD5-4A4D-85B7-061E45272762}" presName="connectorText" presStyleLbl="sibTrans2D1" presStyleIdx="1" presStyleCnt="3"/>
      <dgm:spPr/>
    </dgm:pt>
    <dgm:pt modelId="{476FBD46-833F-4818-83AE-22CDE6162185}" type="pres">
      <dgm:prSet presAssocID="{1ABD869C-2DF9-47EB-8330-E79B4110EC38}" presName="node" presStyleLbl="node1" presStyleIdx="1" presStyleCnt="3" custScaleX="405033" custScaleY="47086" custRadScaleRad="83795" custRadScaleInc="40319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8B25350F-2FE5-4AC5-91C2-24679BE280B1}" type="pres">
      <dgm:prSet presAssocID="{AE7CAE00-8668-47B1-AC4B-DA23D542CE8F}" presName="parTrans" presStyleLbl="sibTrans2D1" presStyleIdx="2" presStyleCnt="3" custAng="10800000" custScaleX="92684" custScaleY="52053" custLinFactNeighborX="55321" custLinFactNeighborY="-15850"/>
      <dgm:spPr/>
    </dgm:pt>
    <dgm:pt modelId="{64A5D1ED-E7DF-461B-BB20-1C26FDACD9D1}" type="pres">
      <dgm:prSet presAssocID="{AE7CAE00-8668-47B1-AC4B-DA23D542CE8F}" presName="connectorText" presStyleLbl="sibTrans2D1" presStyleIdx="2" presStyleCnt="3"/>
      <dgm:spPr/>
    </dgm:pt>
    <dgm:pt modelId="{DDECFE4E-9530-4712-8D5B-0E9453F377AB}" type="pres">
      <dgm:prSet presAssocID="{080BCD48-783D-47DE-95F8-FF3A22A695E3}" presName="node" presStyleLbl="node1" presStyleIdx="2" presStyleCnt="3" custScaleX="157292" custScaleY="72120" custRadScaleRad="125263" custRadScaleInc="138882">
        <dgm:presLayoutVars>
          <dgm:bulletEnabled val="1"/>
        </dgm:presLayoutVars>
      </dgm:prSet>
      <dgm:spPr>
        <a:prstGeom prst="flowChartAlternateProcess">
          <a:avLst/>
        </a:prstGeom>
      </dgm:spPr>
    </dgm:pt>
  </dgm:ptLst>
  <dgm:cxnLst>
    <dgm:cxn modelId="{CBC5C80A-15EA-45ED-BB82-FD4CCE0D3110}" type="presOf" srcId="{AE7CAE00-8668-47B1-AC4B-DA23D542CE8F}" destId="{8B25350F-2FE5-4AC5-91C2-24679BE280B1}" srcOrd="0" destOrd="0" presId="urn:microsoft.com/office/officeart/2005/8/layout/radial5"/>
    <dgm:cxn modelId="{0D68CE13-6C6D-4C9B-BFCF-730BAC0AFC7C}" type="presOf" srcId="{9F4A6B9C-412E-42F5-801A-7F16B5C8BCC2}" destId="{F1B2B577-F9E6-4A35-B4F1-DE90D63EF817}" srcOrd="0" destOrd="0" presId="urn:microsoft.com/office/officeart/2005/8/layout/radial5"/>
    <dgm:cxn modelId="{6C4AE02B-0E64-4265-B016-0694D0FE9890}" type="presOf" srcId="{AFB38757-1FD5-4A4D-85B7-061E45272762}" destId="{A002DB5A-A0E3-403F-A781-5008E4EF9CFC}" srcOrd="1" destOrd="0" presId="urn:microsoft.com/office/officeart/2005/8/layout/radial5"/>
    <dgm:cxn modelId="{BBBB132F-EB4F-4D1E-A3F8-2A41778B3F90}" type="presOf" srcId="{AFB38757-1FD5-4A4D-85B7-061E45272762}" destId="{9AC75B4E-F5F7-4C6F-A04B-87077E9F1BDD}" srcOrd="0" destOrd="0" presId="urn:microsoft.com/office/officeart/2005/8/layout/radial5"/>
    <dgm:cxn modelId="{2DFA7B37-5618-4A31-9B1A-0705B0AE429C}" type="presOf" srcId="{080BCD48-783D-47DE-95F8-FF3A22A695E3}" destId="{DDECFE4E-9530-4712-8D5B-0E9453F377AB}" srcOrd="0" destOrd="0" presId="urn:microsoft.com/office/officeart/2005/8/layout/radial5"/>
    <dgm:cxn modelId="{AF8B7B5D-BE0A-4C6F-A71E-CB53D8A2273D}" srcId="{A7A669DB-6AC6-4D91-847E-EED6593D6523}" destId="{080BCD48-783D-47DE-95F8-FF3A22A695E3}" srcOrd="2" destOrd="0" parTransId="{AE7CAE00-8668-47B1-AC4B-DA23D542CE8F}" sibTransId="{08AE3295-DDC1-46B9-AD59-FC2D0B7119B7}"/>
    <dgm:cxn modelId="{BBEB0271-114A-448A-91C5-D0F257F4A8F7}" type="presOf" srcId="{A7A669DB-6AC6-4D91-847E-EED6593D6523}" destId="{2EFAB15F-F80F-4318-859B-787D3A356CE6}" srcOrd="0" destOrd="0" presId="urn:microsoft.com/office/officeart/2005/8/layout/radial5"/>
    <dgm:cxn modelId="{7727E47E-3920-4C1C-8DA7-38B57F786F34}" type="presOf" srcId="{1ABD869C-2DF9-47EB-8330-E79B4110EC38}" destId="{476FBD46-833F-4818-83AE-22CDE6162185}" srcOrd="0" destOrd="0" presId="urn:microsoft.com/office/officeart/2005/8/layout/radial5"/>
    <dgm:cxn modelId="{8CC68481-F69E-4DDD-9024-1C7A85ECFD81}" type="presOf" srcId="{3D294357-D94E-4397-B30F-6C6FD635B56E}" destId="{1CE2AE84-2A06-4615-BA97-4AF19D6CF93F}" srcOrd="0" destOrd="0" presId="urn:microsoft.com/office/officeart/2005/8/layout/radial5"/>
    <dgm:cxn modelId="{3FB74B87-A34F-4F10-94FA-C6EE6AB213D9}" srcId="{A7A669DB-6AC6-4D91-847E-EED6593D6523}" destId="{667F0947-C406-44EA-9BF1-15324F42F60C}" srcOrd="0" destOrd="0" parTransId="{3D294357-D94E-4397-B30F-6C6FD635B56E}" sibTransId="{056D9CBA-7629-4D44-B1E2-451A69E0ABFA}"/>
    <dgm:cxn modelId="{B9F740AA-5C4D-4607-BCC3-61C2C5A046A3}" type="presOf" srcId="{667F0947-C406-44EA-9BF1-15324F42F60C}" destId="{E4ED1F89-CC54-40EC-8AD2-40B27CF1DA69}" srcOrd="0" destOrd="0" presId="urn:microsoft.com/office/officeart/2005/8/layout/radial5"/>
    <dgm:cxn modelId="{A33322B9-8948-45C7-8C55-AFF2C26F9D60}" type="presOf" srcId="{3D294357-D94E-4397-B30F-6C6FD635B56E}" destId="{67673E6E-58E3-4779-8983-C8B29E5B6E5B}" srcOrd="1" destOrd="0" presId="urn:microsoft.com/office/officeart/2005/8/layout/radial5"/>
    <dgm:cxn modelId="{6514EBD3-9DF4-4F55-84EB-5CE298A06C5A}" srcId="{9F4A6B9C-412E-42F5-801A-7F16B5C8BCC2}" destId="{A7A669DB-6AC6-4D91-847E-EED6593D6523}" srcOrd="0" destOrd="0" parTransId="{8415DC71-2C8E-4A73-B23F-B0A2C15E6F8D}" sibTransId="{2C46100D-6653-4FF9-AE33-11D1101E257E}"/>
    <dgm:cxn modelId="{F41EF8DA-56FE-4CB2-B8AC-BA1ED69418B5}" type="presOf" srcId="{AE7CAE00-8668-47B1-AC4B-DA23D542CE8F}" destId="{64A5D1ED-E7DF-461B-BB20-1C26FDACD9D1}" srcOrd="1" destOrd="0" presId="urn:microsoft.com/office/officeart/2005/8/layout/radial5"/>
    <dgm:cxn modelId="{238906FA-9100-4E6F-B2A1-A53242881756}" srcId="{A7A669DB-6AC6-4D91-847E-EED6593D6523}" destId="{1ABD869C-2DF9-47EB-8330-E79B4110EC38}" srcOrd="1" destOrd="0" parTransId="{AFB38757-1FD5-4A4D-85B7-061E45272762}" sibTransId="{6014B1AA-3FA6-4827-95DA-D1AD28158334}"/>
    <dgm:cxn modelId="{B58A1F32-F822-425F-94C4-AC3B07A6F944}" type="presParOf" srcId="{F1B2B577-F9E6-4A35-B4F1-DE90D63EF817}" destId="{2EFAB15F-F80F-4318-859B-787D3A356CE6}" srcOrd="0" destOrd="0" presId="urn:microsoft.com/office/officeart/2005/8/layout/radial5"/>
    <dgm:cxn modelId="{4521EBD9-EE6D-4871-93AE-F2EF1090D065}" type="presParOf" srcId="{F1B2B577-F9E6-4A35-B4F1-DE90D63EF817}" destId="{1CE2AE84-2A06-4615-BA97-4AF19D6CF93F}" srcOrd="1" destOrd="0" presId="urn:microsoft.com/office/officeart/2005/8/layout/radial5"/>
    <dgm:cxn modelId="{8F740473-F10D-48BB-9AD1-FC4BE93B9DC5}" type="presParOf" srcId="{1CE2AE84-2A06-4615-BA97-4AF19D6CF93F}" destId="{67673E6E-58E3-4779-8983-C8B29E5B6E5B}" srcOrd="0" destOrd="0" presId="urn:microsoft.com/office/officeart/2005/8/layout/radial5"/>
    <dgm:cxn modelId="{BC96BA19-5FA6-4300-9235-C4075B270700}" type="presParOf" srcId="{F1B2B577-F9E6-4A35-B4F1-DE90D63EF817}" destId="{E4ED1F89-CC54-40EC-8AD2-40B27CF1DA69}" srcOrd="2" destOrd="0" presId="urn:microsoft.com/office/officeart/2005/8/layout/radial5"/>
    <dgm:cxn modelId="{2D78FC99-C480-46E9-A59A-41158619BF22}" type="presParOf" srcId="{F1B2B577-F9E6-4A35-B4F1-DE90D63EF817}" destId="{9AC75B4E-F5F7-4C6F-A04B-87077E9F1BDD}" srcOrd="3" destOrd="0" presId="urn:microsoft.com/office/officeart/2005/8/layout/radial5"/>
    <dgm:cxn modelId="{5DCDEADC-6535-4D67-AB27-6E1AD236B4FB}" type="presParOf" srcId="{9AC75B4E-F5F7-4C6F-A04B-87077E9F1BDD}" destId="{A002DB5A-A0E3-403F-A781-5008E4EF9CFC}" srcOrd="0" destOrd="0" presId="urn:microsoft.com/office/officeart/2005/8/layout/radial5"/>
    <dgm:cxn modelId="{531C5303-EF96-4F2D-9237-245B5B71A93F}" type="presParOf" srcId="{F1B2B577-F9E6-4A35-B4F1-DE90D63EF817}" destId="{476FBD46-833F-4818-83AE-22CDE6162185}" srcOrd="4" destOrd="0" presId="urn:microsoft.com/office/officeart/2005/8/layout/radial5"/>
    <dgm:cxn modelId="{66A5EC34-B234-4CD5-B82E-173144BA972E}" type="presParOf" srcId="{F1B2B577-F9E6-4A35-B4F1-DE90D63EF817}" destId="{8B25350F-2FE5-4AC5-91C2-24679BE280B1}" srcOrd="5" destOrd="0" presId="urn:microsoft.com/office/officeart/2005/8/layout/radial5"/>
    <dgm:cxn modelId="{8FD096C3-03FD-4E0D-9AF8-960AEEB44F81}" type="presParOf" srcId="{8B25350F-2FE5-4AC5-91C2-24679BE280B1}" destId="{64A5D1ED-E7DF-461B-BB20-1C26FDACD9D1}" srcOrd="0" destOrd="0" presId="urn:microsoft.com/office/officeart/2005/8/layout/radial5"/>
    <dgm:cxn modelId="{A877708A-FF8F-4048-9146-25B265B9B702}" type="presParOf" srcId="{F1B2B577-F9E6-4A35-B4F1-DE90D63EF817}" destId="{DDECFE4E-9530-4712-8D5B-0E9453F377AB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32DDF7-FC7A-4E0D-9CD5-42D5F78CA1C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20B6474-BA04-4CDB-BAA5-4BC51F7651B9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  <a:ln w="25400">
          <a:noFill/>
        </a:ln>
      </dgm:spPr>
      <dgm:t>
        <a:bodyPr/>
        <a:lstStyle/>
        <a:p>
          <a:r>
            <a:rPr lang="hu-HU" sz="2400" b="1" dirty="0"/>
            <a:t>Globalizáció</a:t>
          </a:r>
          <a:endParaRPr lang="hu-HU" sz="4300" b="1" dirty="0"/>
        </a:p>
      </dgm:t>
    </dgm:pt>
    <dgm:pt modelId="{C25A5267-CF71-4217-8FD5-08F4739C6999}" type="parTrans" cxnId="{785B62C4-97B4-4E8F-B3BE-E6636A14BC51}">
      <dgm:prSet/>
      <dgm:spPr/>
      <dgm:t>
        <a:bodyPr/>
        <a:lstStyle/>
        <a:p>
          <a:endParaRPr lang="hu-HU"/>
        </a:p>
      </dgm:t>
    </dgm:pt>
    <dgm:pt modelId="{0A6E2981-8C86-48F4-B0D1-50F3689E4D5A}" type="sibTrans" cxnId="{785B62C4-97B4-4E8F-B3BE-E6636A14BC51}">
      <dgm:prSet/>
      <dgm:spPr/>
      <dgm:t>
        <a:bodyPr/>
        <a:lstStyle/>
        <a:p>
          <a:endParaRPr lang="hu-HU"/>
        </a:p>
      </dgm:t>
    </dgm:pt>
    <dgm:pt modelId="{8AB361F6-EC37-4C87-AD03-2EB2115021CE}">
      <dgm:prSet phldrT="[Text]" custT="1"/>
      <dgm:spPr/>
      <dgm:t>
        <a:bodyPr/>
        <a:lstStyle/>
        <a:p>
          <a:r>
            <a:rPr lang="hu-HU" sz="1600" dirty="0"/>
            <a:t>Gazdaságok nyitottabbakká váltak</a:t>
          </a:r>
        </a:p>
      </dgm:t>
    </dgm:pt>
    <dgm:pt modelId="{F9F7FBD8-86EA-4DF1-928B-4993BAA3FB4F}" type="parTrans" cxnId="{486A6E45-3C9F-4455-8E28-A73BCC38D7A0}">
      <dgm:prSet/>
      <dgm:spPr/>
      <dgm:t>
        <a:bodyPr/>
        <a:lstStyle/>
        <a:p>
          <a:endParaRPr lang="hu-HU"/>
        </a:p>
      </dgm:t>
    </dgm:pt>
    <dgm:pt modelId="{1A999359-4949-4DDB-9FE6-193F06A42AB2}" type="sibTrans" cxnId="{486A6E45-3C9F-4455-8E28-A73BCC38D7A0}">
      <dgm:prSet/>
      <dgm:spPr/>
      <dgm:t>
        <a:bodyPr/>
        <a:lstStyle/>
        <a:p>
          <a:endParaRPr lang="hu-HU"/>
        </a:p>
      </dgm:t>
    </dgm:pt>
    <dgm:pt modelId="{9CE78B97-4BEF-4E3B-B2BF-DD816B6FFFF5}">
      <dgm:prSet phldrT="[Text]" custT="1"/>
      <dgm:spPr>
        <a:solidFill>
          <a:schemeClr val="accent1">
            <a:lumMod val="75000"/>
          </a:schemeClr>
        </a:solidFill>
        <a:ln w="25400"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hu-HU" sz="2400" b="1" dirty="0">
              <a:solidFill>
                <a:schemeClr val="bg1"/>
              </a:solidFill>
            </a:rPr>
            <a:t>Digitalizáció</a:t>
          </a:r>
        </a:p>
      </dgm:t>
    </dgm:pt>
    <dgm:pt modelId="{02E7B22D-FD1D-4DA5-B21F-7F52A421CB5E}" type="parTrans" cxnId="{607E644B-0B74-4681-8158-232AED34F6C3}">
      <dgm:prSet/>
      <dgm:spPr/>
      <dgm:t>
        <a:bodyPr/>
        <a:lstStyle/>
        <a:p>
          <a:endParaRPr lang="hu-HU"/>
        </a:p>
      </dgm:t>
    </dgm:pt>
    <dgm:pt modelId="{DFE2A0E5-8337-40DF-A8B7-538F3E5F209B}" type="sibTrans" cxnId="{607E644B-0B74-4681-8158-232AED34F6C3}">
      <dgm:prSet/>
      <dgm:spPr/>
      <dgm:t>
        <a:bodyPr/>
        <a:lstStyle/>
        <a:p>
          <a:endParaRPr lang="hu-HU"/>
        </a:p>
      </dgm:t>
    </dgm:pt>
    <dgm:pt modelId="{0D28CC83-0574-4590-814E-F83CAE0D691D}">
      <dgm:prSet phldrT="[Text]" custT="1"/>
      <dgm:spPr/>
      <dgm:t>
        <a:bodyPr/>
        <a:lstStyle/>
        <a:p>
          <a:r>
            <a:rPr lang="hu-HU" sz="1600" dirty="0">
              <a:solidFill>
                <a:schemeClr val="bg1"/>
              </a:solidFill>
            </a:rPr>
            <a:t>Fegyelmezheti a vállalatok árazási magatartását</a:t>
          </a:r>
        </a:p>
      </dgm:t>
    </dgm:pt>
    <dgm:pt modelId="{3B98CD89-1504-486A-91CF-5F9A2BCA13AF}" type="parTrans" cxnId="{65CC328A-ED80-4A4F-8C31-AAA19CFF867C}">
      <dgm:prSet/>
      <dgm:spPr/>
      <dgm:t>
        <a:bodyPr/>
        <a:lstStyle/>
        <a:p>
          <a:endParaRPr lang="hu-HU"/>
        </a:p>
      </dgm:t>
    </dgm:pt>
    <dgm:pt modelId="{022A4FAE-76D0-40A7-B489-CC47AA984DF3}" type="sibTrans" cxnId="{65CC328A-ED80-4A4F-8C31-AAA19CFF867C}">
      <dgm:prSet/>
      <dgm:spPr/>
      <dgm:t>
        <a:bodyPr/>
        <a:lstStyle/>
        <a:p>
          <a:endParaRPr lang="hu-HU"/>
        </a:p>
      </dgm:t>
    </dgm:pt>
    <dgm:pt modelId="{00280A27-5AA3-49E6-8C88-FBE22E579C03}">
      <dgm:prSet custT="1"/>
      <dgm:spPr>
        <a:solidFill>
          <a:schemeClr val="accent1">
            <a:lumMod val="20000"/>
            <a:lumOff val="80000"/>
            <a:alpha val="90000"/>
          </a:schemeClr>
        </a:solidFill>
        <a:ln w="25400">
          <a:noFill/>
        </a:ln>
      </dgm:spPr>
      <dgm:t>
        <a:bodyPr/>
        <a:lstStyle/>
        <a:p>
          <a:r>
            <a:rPr lang="hu-HU" sz="2400" b="1" dirty="0">
              <a:solidFill>
                <a:schemeClr val="tx1"/>
              </a:solidFill>
            </a:rPr>
            <a:t>Gazdaság ciklikus pozíciójának inflációs hatása</a:t>
          </a:r>
        </a:p>
      </dgm:t>
    </dgm:pt>
    <dgm:pt modelId="{A097A717-B9A0-44E6-8B6A-047BF553D0D0}" type="parTrans" cxnId="{E72765B8-E2E2-4181-96FB-C7D3682B1125}">
      <dgm:prSet/>
      <dgm:spPr/>
      <dgm:t>
        <a:bodyPr/>
        <a:lstStyle/>
        <a:p>
          <a:endParaRPr lang="hu-HU"/>
        </a:p>
      </dgm:t>
    </dgm:pt>
    <dgm:pt modelId="{F0EDBE0E-12F4-4807-8FD9-554BADC28DED}" type="sibTrans" cxnId="{E72765B8-E2E2-4181-96FB-C7D3682B1125}">
      <dgm:prSet/>
      <dgm:spPr/>
      <dgm:t>
        <a:bodyPr/>
        <a:lstStyle/>
        <a:p>
          <a:endParaRPr lang="hu-HU"/>
        </a:p>
      </dgm:t>
    </dgm:pt>
    <dgm:pt modelId="{5A75A66B-B0AB-4906-8C69-B5C9AED60D42}">
      <dgm:prSet custT="1"/>
      <dgm:spPr/>
      <dgm:t>
        <a:bodyPr/>
        <a:lstStyle/>
        <a:p>
          <a:r>
            <a:rPr lang="hu-HU" sz="1600" dirty="0">
              <a:solidFill>
                <a:schemeClr val="tx1"/>
              </a:solidFill>
            </a:rPr>
            <a:t>Phillips-görbe ellaposodásaként is ismert jelenség</a:t>
          </a:r>
        </a:p>
      </dgm:t>
    </dgm:pt>
    <dgm:pt modelId="{8446F625-602C-4A08-A81F-27EE13C75571}" type="parTrans" cxnId="{C3762800-3803-4F8B-AFC5-2789EA643653}">
      <dgm:prSet/>
      <dgm:spPr/>
      <dgm:t>
        <a:bodyPr/>
        <a:lstStyle/>
        <a:p>
          <a:endParaRPr lang="hu-HU"/>
        </a:p>
      </dgm:t>
    </dgm:pt>
    <dgm:pt modelId="{F0AD5D38-0BE2-44BC-B91F-383593E033B9}" type="sibTrans" cxnId="{C3762800-3803-4F8B-AFC5-2789EA643653}">
      <dgm:prSet/>
      <dgm:spPr/>
      <dgm:t>
        <a:bodyPr/>
        <a:lstStyle/>
        <a:p>
          <a:endParaRPr lang="hu-HU"/>
        </a:p>
      </dgm:t>
    </dgm:pt>
    <dgm:pt modelId="{3D3673D1-D0A2-44E8-B7B6-F14155E4FFFB}">
      <dgm:prSet custT="1"/>
      <dgm:spPr/>
      <dgm:t>
        <a:bodyPr/>
        <a:lstStyle/>
        <a:p>
          <a:r>
            <a:rPr lang="hu-HU" sz="1600" dirty="0">
              <a:solidFill>
                <a:schemeClr val="tx1"/>
              </a:solidFill>
            </a:rPr>
            <a:t>Jelentősen meggyengült a kapcsolat</a:t>
          </a:r>
        </a:p>
      </dgm:t>
    </dgm:pt>
    <dgm:pt modelId="{9D998777-B9FD-423F-9CA0-54C2E50BD113}" type="parTrans" cxnId="{B7568555-C0B7-4114-8C4C-42C94540A85A}">
      <dgm:prSet/>
      <dgm:spPr/>
      <dgm:t>
        <a:bodyPr/>
        <a:lstStyle/>
        <a:p>
          <a:endParaRPr lang="hu-HU"/>
        </a:p>
      </dgm:t>
    </dgm:pt>
    <dgm:pt modelId="{69C99417-8A48-4B75-ABB4-22D3A273D10D}" type="sibTrans" cxnId="{B7568555-C0B7-4114-8C4C-42C94540A85A}">
      <dgm:prSet/>
      <dgm:spPr/>
      <dgm:t>
        <a:bodyPr/>
        <a:lstStyle/>
        <a:p>
          <a:endParaRPr lang="hu-HU"/>
        </a:p>
      </dgm:t>
    </dgm:pt>
    <dgm:pt modelId="{BAC88825-8CF7-4027-A963-EBAE93159D35}">
      <dgm:prSet phldrT="[Text]" custT="1"/>
      <dgm:spPr/>
      <dgm:t>
        <a:bodyPr/>
        <a:lstStyle/>
        <a:p>
          <a:r>
            <a:rPr lang="hu-HU" sz="1600" dirty="0"/>
            <a:t>Partnerországaink ciklikus pozíciója a meghatározó</a:t>
          </a:r>
        </a:p>
      </dgm:t>
    </dgm:pt>
    <dgm:pt modelId="{450E34FF-412B-4D7B-A6B2-F415B1E9D103}" type="parTrans" cxnId="{10EB22DC-3152-420F-A871-15CC4DA4E8F5}">
      <dgm:prSet/>
      <dgm:spPr/>
      <dgm:t>
        <a:bodyPr/>
        <a:lstStyle/>
        <a:p>
          <a:endParaRPr lang="hu-HU"/>
        </a:p>
      </dgm:t>
    </dgm:pt>
    <dgm:pt modelId="{94D4BDC9-E742-4F75-A7B8-546A8B04C7F8}" type="sibTrans" cxnId="{10EB22DC-3152-420F-A871-15CC4DA4E8F5}">
      <dgm:prSet/>
      <dgm:spPr/>
      <dgm:t>
        <a:bodyPr/>
        <a:lstStyle/>
        <a:p>
          <a:endParaRPr lang="hu-HU"/>
        </a:p>
      </dgm:t>
    </dgm:pt>
    <dgm:pt modelId="{D2547296-5440-489D-8434-CFBB26F1C23F}">
      <dgm:prSet phldrT="[Text]" custT="1"/>
      <dgm:spPr/>
      <dgm:t>
        <a:bodyPr/>
        <a:lstStyle/>
        <a:p>
          <a:r>
            <a:rPr lang="hu-HU" sz="1600" dirty="0">
              <a:solidFill>
                <a:schemeClr val="bg1"/>
              </a:solidFill>
            </a:rPr>
            <a:t>Technológiai vívmányok ára csökken</a:t>
          </a:r>
        </a:p>
      </dgm:t>
    </dgm:pt>
    <dgm:pt modelId="{8DA36A0B-151E-467D-9F58-45C4A1AB4A2F}" type="parTrans" cxnId="{C167609E-80BD-4353-9CFB-037E66BA0772}">
      <dgm:prSet/>
      <dgm:spPr/>
      <dgm:t>
        <a:bodyPr/>
        <a:lstStyle/>
        <a:p>
          <a:endParaRPr lang="hu-HU"/>
        </a:p>
      </dgm:t>
    </dgm:pt>
    <dgm:pt modelId="{BF1AD533-719B-40A8-98D7-AA260A787F0E}" type="sibTrans" cxnId="{C167609E-80BD-4353-9CFB-037E66BA0772}">
      <dgm:prSet/>
      <dgm:spPr/>
      <dgm:t>
        <a:bodyPr/>
        <a:lstStyle/>
        <a:p>
          <a:endParaRPr lang="hu-HU"/>
        </a:p>
      </dgm:t>
    </dgm:pt>
    <dgm:pt modelId="{433B1408-647F-4CD2-9A11-41580A00E5E9}">
      <dgm:prSet/>
      <dgm:spPr/>
      <dgm:t>
        <a:bodyPr/>
        <a:lstStyle/>
        <a:p>
          <a:endParaRPr lang="hu-HU" dirty="0"/>
        </a:p>
      </dgm:t>
    </dgm:pt>
    <dgm:pt modelId="{C5137F5C-33F8-4866-A9A4-3D43F796FD9B}" type="parTrans" cxnId="{84A1273A-9073-441F-8D45-0059D1FD9902}">
      <dgm:prSet/>
      <dgm:spPr/>
      <dgm:t>
        <a:bodyPr/>
        <a:lstStyle/>
        <a:p>
          <a:endParaRPr lang="hu-HU"/>
        </a:p>
      </dgm:t>
    </dgm:pt>
    <dgm:pt modelId="{BC031620-130C-4BB8-83B6-F7AC917BFC2D}" type="sibTrans" cxnId="{84A1273A-9073-441F-8D45-0059D1FD9902}">
      <dgm:prSet/>
      <dgm:spPr/>
      <dgm:t>
        <a:bodyPr/>
        <a:lstStyle/>
        <a:p>
          <a:endParaRPr lang="hu-HU"/>
        </a:p>
      </dgm:t>
    </dgm:pt>
    <dgm:pt modelId="{5F0462DB-9D80-4E9B-A116-F8D36C260A6D}" type="pres">
      <dgm:prSet presAssocID="{4232DDF7-FC7A-4E0D-9CD5-42D5F78CA1C5}" presName="Name0" presStyleCnt="0">
        <dgm:presLayoutVars>
          <dgm:dir/>
          <dgm:resizeHandles val="exact"/>
        </dgm:presLayoutVars>
      </dgm:prSet>
      <dgm:spPr/>
    </dgm:pt>
    <dgm:pt modelId="{1B887E20-0FD1-4014-8483-5D3B4D37638C}" type="pres">
      <dgm:prSet presAssocID="{00280A27-5AA3-49E6-8C88-FBE22E579C03}" presName="node" presStyleLbl="node1" presStyleIdx="0" presStyleCnt="4">
        <dgm:presLayoutVars>
          <dgm:bulletEnabled val="1"/>
        </dgm:presLayoutVars>
      </dgm:prSet>
      <dgm:spPr/>
    </dgm:pt>
    <dgm:pt modelId="{162A4648-34E6-4747-A055-44B408843C84}" type="pres">
      <dgm:prSet presAssocID="{F0EDBE0E-12F4-4807-8FD9-554BADC28DED}" presName="sibTrans" presStyleCnt="0"/>
      <dgm:spPr/>
    </dgm:pt>
    <dgm:pt modelId="{5BB62ED1-A964-4716-B830-E5CB57F5A0AF}" type="pres">
      <dgm:prSet presAssocID="{420B6474-BA04-4CDB-BAA5-4BC51F7651B9}" presName="node" presStyleLbl="node1" presStyleIdx="1" presStyleCnt="4">
        <dgm:presLayoutVars>
          <dgm:bulletEnabled val="1"/>
        </dgm:presLayoutVars>
      </dgm:prSet>
      <dgm:spPr/>
    </dgm:pt>
    <dgm:pt modelId="{3E22C45F-A82D-41FE-A654-AECC7EA0961C}" type="pres">
      <dgm:prSet presAssocID="{0A6E2981-8C86-48F4-B0D1-50F3689E4D5A}" presName="sibTrans" presStyleCnt="0"/>
      <dgm:spPr/>
    </dgm:pt>
    <dgm:pt modelId="{0005BF17-DE45-43A7-860E-1569FDCDB6AF}" type="pres">
      <dgm:prSet presAssocID="{9CE78B97-4BEF-4E3B-B2BF-DD816B6FFFF5}" presName="node" presStyleLbl="node1" presStyleIdx="2" presStyleCnt="4">
        <dgm:presLayoutVars>
          <dgm:bulletEnabled val="1"/>
        </dgm:presLayoutVars>
      </dgm:prSet>
      <dgm:spPr/>
    </dgm:pt>
    <dgm:pt modelId="{EC19D68F-8FE7-4C34-933F-7C5FEAB897EA}" type="pres">
      <dgm:prSet presAssocID="{DFE2A0E5-8337-40DF-A8B7-538F3E5F209B}" presName="sibTrans" presStyleCnt="0"/>
      <dgm:spPr/>
    </dgm:pt>
    <dgm:pt modelId="{F78BE2A1-155F-4520-81B3-DAC56393C5EE}" type="pres">
      <dgm:prSet presAssocID="{433B1408-647F-4CD2-9A11-41580A00E5E9}" presName="node" presStyleLbl="node1" presStyleIdx="3" presStyleCnt="4">
        <dgm:presLayoutVars>
          <dgm:bulletEnabled val="1"/>
        </dgm:presLayoutVars>
      </dgm:prSet>
      <dgm:spPr/>
    </dgm:pt>
  </dgm:ptLst>
  <dgm:cxnLst>
    <dgm:cxn modelId="{C3762800-3803-4F8B-AFC5-2789EA643653}" srcId="{00280A27-5AA3-49E6-8C88-FBE22E579C03}" destId="{5A75A66B-B0AB-4906-8C69-B5C9AED60D42}" srcOrd="1" destOrd="0" parTransId="{8446F625-602C-4A08-A81F-27EE13C75571}" sibTransId="{F0AD5D38-0BE2-44BC-B91F-383593E033B9}"/>
    <dgm:cxn modelId="{B904F311-EC23-46B3-AC90-81D7177F6450}" type="presOf" srcId="{420B6474-BA04-4CDB-BAA5-4BC51F7651B9}" destId="{5BB62ED1-A964-4716-B830-E5CB57F5A0AF}" srcOrd="0" destOrd="0" presId="urn:microsoft.com/office/officeart/2005/8/layout/hList6"/>
    <dgm:cxn modelId="{FFB4DC13-F665-453D-B814-4CF906442D95}" type="presOf" srcId="{5A75A66B-B0AB-4906-8C69-B5C9AED60D42}" destId="{1B887E20-0FD1-4014-8483-5D3B4D37638C}" srcOrd="0" destOrd="2" presId="urn:microsoft.com/office/officeart/2005/8/layout/hList6"/>
    <dgm:cxn modelId="{B2799023-2CEE-41D4-9B19-58ADE1A37D21}" type="presOf" srcId="{3D3673D1-D0A2-44E8-B7B6-F14155E4FFFB}" destId="{1B887E20-0FD1-4014-8483-5D3B4D37638C}" srcOrd="0" destOrd="1" presId="urn:microsoft.com/office/officeart/2005/8/layout/hList6"/>
    <dgm:cxn modelId="{84A1273A-9073-441F-8D45-0059D1FD9902}" srcId="{4232DDF7-FC7A-4E0D-9CD5-42D5F78CA1C5}" destId="{433B1408-647F-4CD2-9A11-41580A00E5E9}" srcOrd="3" destOrd="0" parTransId="{C5137F5C-33F8-4866-A9A4-3D43F796FD9B}" sibTransId="{BC031620-130C-4BB8-83B6-F7AC917BFC2D}"/>
    <dgm:cxn modelId="{486A6E45-3C9F-4455-8E28-A73BCC38D7A0}" srcId="{420B6474-BA04-4CDB-BAA5-4BC51F7651B9}" destId="{8AB361F6-EC37-4C87-AD03-2EB2115021CE}" srcOrd="0" destOrd="0" parTransId="{F9F7FBD8-86EA-4DF1-928B-4993BAA3FB4F}" sibTransId="{1A999359-4949-4DDB-9FE6-193F06A42AB2}"/>
    <dgm:cxn modelId="{5B069647-FE64-4DC2-8EB4-E9935DE8C91D}" type="presOf" srcId="{0D28CC83-0574-4590-814E-F83CAE0D691D}" destId="{0005BF17-DE45-43A7-860E-1569FDCDB6AF}" srcOrd="0" destOrd="1" presId="urn:microsoft.com/office/officeart/2005/8/layout/hList6"/>
    <dgm:cxn modelId="{A8CEFB48-941B-49E7-9DC8-E67402D875CD}" type="presOf" srcId="{4232DDF7-FC7A-4E0D-9CD5-42D5F78CA1C5}" destId="{5F0462DB-9D80-4E9B-A116-F8D36C260A6D}" srcOrd="0" destOrd="0" presId="urn:microsoft.com/office/officeart/2005/8/layout/hList6"/>
    <dgm:cxn modelId="{607E644B-0B74-4681-8158-232AED34F6C3}" srcId="{4232DDF7-FC7A-4E0D-9CD5-42D5F78CA1C5}" destId="{9CE78B97-4BEF-4E3B-B2BF-DD816B6FFFF5}" srcOrd="2" destOrd="0" parTransId="{02E7B22D-FD1D-4DA5-B21F-7F52A421CB5E}" sibTransId="{DFE2A0E5-8337-40DF-A8B7-538F3E5F209B}"/>
    <dgm:cxn modelId="{B7568555-C0B7-4114-8C4C-42C94540A85A}" srcId="{00280A27-5AA3-49E6-8C88-FBE22E579C03}" destId="{3D3673D1-D0A2-44E8-B7B6-F14155E4FFFB}" srcOrd="0" destOrd="0" parTransId="{9D998777-B9FD-423F-9CA0-54C2E50BD113}" sibTransId="{69C99417-8A48-4B75-ABB4-22D3A273D10D}"/>
    <dgm:cxn modelId="{17899986-F6F4-4048-A502-FF8D2266EAA9}" type="presOf" srcId="{BAC88825-8CF7-4027-A963-EBAE93159D35}" destId="{5BB62ED1-A964-4716-B830-E5CB57F5A0AF}" srcOrd="0" destOrd="2" presId="urn:microsoft.com/office/officeart/2005/8/layout/hList6"/>
    <dgm:cxn modelId="{65CC328A-ED80-4A4F-8C31-AAA19CFF867C}" srcId="{9CE78B97-4BEF-4E3B-B2BF-DD816B6FFFF5}" destId="{0D28CC83-0574-4590-814E-F83CAE0D691D}" srcOrd="0" destOrd="0" parTransId="{3B98CD89-1504-486A-91CF-5F9A2BCA13AF}" sibTransId="{022A4FAE-76D0-40A7-B489-CC47AA984DF3}"/>
    <dgm:cxn modelId="{C167609E-80BD-4353-9CFB-037E66BA0772}" srcId="{9CE78B97-4BEF-4E3B-B2BF-DD816B6FFFF5}" destId="{D2547296-5440-489D-8434-CFBB26F1C23F}" srcOrd="1" destOrd="0" parTransId="{8DA36A0B-151E-467D-9F58-45C4A1AB4A2F}" sibTransId="{BF1AD533-719B-40A8-98D7-AA260A787F0E}"/>
    <dgm:cxn modelId="{4AD032AE-5589-4DE2-98CA-0BBE2DE5A7DD}" type="presOf" srcId="{00280A27-5AA3-49E6-8C88-FBE22E579C03}" destId="{1B887E20-0FD1-4014-8483-5D3B4D37638C}" srcOrd="0" destOrd="0" presId="urn:microsoft.com/office/officeart/2005/8/layout/hList6"/>
    <dgm:cxn modelId="{E72765B8-E2E2-4181-96FB-C7D3682B1125}" srcId="{4232DDF7-FC7A-4E0D-9CD5-42D5F78CA1C5}" destId="{00280A27-5AA3-49E6-8C88-FBE22E579C03}" srcOrd="0" destOrd="0" parTransId="{A097A717-B9A0-44E6-8B6A-047BF553D0D0}" sibTransId="{F0EDBE0E-12F4-4807-8FD9-554BADC28DED}"/>
    <dgm:cxn modelId="{29FD5AC0-63D8-4B71-B58B-F39FE22C5A39}" type="presOf" srcId="{D2547296-5440-489D-8434-CFBB26F1C23F}" destId="{0005BF17-DE45-43A7-860E-1569FDCDB6AF}" srcOrd="0" destOrd="2" presId="urn:microsoft.com/office/officeart/2005/8/layout/hList6"/>
    <dgm:cxn modelId="{785B62C4-97B4-4E8F-B3BE-E6636A14BC51}" srcId="{4232DDF7-FC7A-4E0D-9CD5-42D5F78CA1C5}" destId="{420B6474-BA04-4CDB-BAA5-4BC51F7651B9}" srcOrd="1" destOrd="0" parTransId="{C25A5267-CF71-4217-8FD5-08F4739C6999}" sibTransId="{0A6E2981-8C86-48F4-B0D1-50F3689E4D5A}"/>
    <dgm:cxn modelId="{A6AFCDD2-C3E4-413B-A6C7-E67EE8366DE7}" type="presOf" srcId="{9CE78B97-4BEF-4E3B-B2BF-DD816B6FFFF5}" destId="{0005BF17-DE45-43A7-860E-1569FDCDB6AF}" srcOrd="0" destOrd="0" presId="urn:microsoft.com/office/officeart/2005/8/layout/hList6"/>
    <dgm:cxn modelId="{10EB22DC-3152-420F-A871-15CC4DA4E8F5}" srcId="{420B6474-BA04-4CDB-BAA5-4BC51F7651B9}" destId="{BAC88825-8CF7-4027-A963-EBAE93159D35}" srcOrd="1" destOrd="0" parTransId="{450E34FF-412B-4D7B-A6B2-F415B1E9D103}" sibTransId="{94D4BDC9-E742-4F75-A7B8-546A8B04C7F8}"/>
    <dgm:cxn modelId="{888CC2F0-502E-4954-97CF-F6CE2C2C4F4B}" type="presOf" srcId="{8AB361F6-EC37-4C87-AD03-2EB2115021CE}" destId="{5BB62ED1-A964-4716-B830-E5CB57F5A0AF}" srcOrd="0" destOrd="1" presId="urn:microsoft.com/office/officeart/2005/8/layout/hList6"/>
    <dgm:cxn modelId="{7D7EF0F0-4695-4709-94FB-CEECF86C18E1}" type="presOf" srcId="{433B1408-647F-4CD2-9A11-41580A00E5E9}" destId="{F78BE2A1-155F-4520-81B3-DAC56393C5EE}" srcOrd="0" destOrd="0" presId="urn:microsoft.com/office/officeart/2005/8/layout/hList6"/>
    <dgm:cxn modelId="{E485DB57-ADDC-4466-9380-62A239F589DA}" type="presParOf" srcId="{5F0462DB-9D80-4E9B-A116-F8D36C260A6D}" destId="{1B887E20-0FD1-4014-8483-5D3B4D37638C}" srcOrd="0" destOrd="0" presId="urn:microsoft.com/office/officeart/2005/8/layout/hList6"/>
    <dgm:cxn modelId="{1BEAB5D8-34D9-40D0-9A68-3AD02191AAB4}" type="presParOf" srcId="{5F0462DB-9D80-4E9B-A116-F8D36C260A6D}" destId="{162A4648-34E6-4747-A055-44B408843C84}" srcOrd="1" destOrd="0" presId="urn:microsoft.com/office/officeart/2005/8/layout/hList6"/>
    <dgm:cxn modelId="{15D90804-68B2-4C4A-91DB-DECC02EF175D}" type="presParOf" srcId="{5F0462DB-9D80-4E9B-A116-F8D36C260A6D}" destId="{5BB62ED1-A964-4716-B830-E5CB57F5A0AF}" srcOrd="2" destOrd="0" presId="urn:microsoft.com/office/officeart/2005/8/layout/hList6"/>
    <dgm:cxn modelId="{E08CE60E-7699-43DC-BE1F-6C83F59641E5}" type="presParOf" srcId="{5F0462DB-9D80-4E9B-A116-F8D36C260A6D}" destId="{3E22C45F-A82D-41FE-A654-AECC7EA0961C}" srcOrd="3" destOrd="0" presId="urn:microsoft.com/office/officeart/2005/8/layout/hList6"/>
    <dgm:cxn modelId="{E52E00CB-E86E-4497-ADDA-C2D1B68A0B41}" type="presParOf" srcId="{5F0462DB-9D80-4E9B-A116-F8D36C260A6D}" destId="{0005BF17-DE45-43A7-860E-1569FDCDB6AF}" srcOrd="4" destOrd="0" presId="urn:microsoft.com/office/officeart/2005/8/layout/hList6"/>
    <dgm:cxn modelId="{63B55158-7A88-4DA1-B32B-B70CD42A189E}" type="presParOf" srcId="{5F0462DB-9D80-4E9B-A116-F8D36C260A6D}" destId="{EC19D68F-8FE7-4C34-933F-7C5FEAB897EA}" srcOrd="5" destOrd="0" presId="urn:microsoft.com/office/officeart/2005/8/layout/hList6"/>
    <dgm:cxn modelId="{714067BB-BF8F-4725-9142-C9150BE51950}" type="presParOf" srcId="{5F0462DB-9D80-4E9B-A116-F8D36C260A6D}" destId="{F78BE2A1-155F-4520-81B3-DAC56393C5EE}" srcOrd="6" destOrd="0" presId="urn:microsoft.com/office/officeart/2005/8/layout/hList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A4A7ED-E9C4-4610-8587-4D9EFEC0F0B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4E5B27F-27BF-45B6-830D-0D372BD8F025}">
      <dgm:prSet phldrT="[Text]" custT="1"/>
      <dgm:spPr>
        <a:solidFill>
          <a:schemeClr val="tx2"/>
        </a:solidFill>
      </dgm:spPr>
      <dgm:t>
        <a:bodyPr/>
        <a:lstStyle/>
        <a:p>
          <a:r>
            <a:rPr lang="hu-HU" sz="16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 gazdasági növekedés idén tovább gyorsul, így továbbra is a régió élmezőnyében maradunk</a:t>
          </a:r>
        </a:p>
      </dgm:t>
    </dgm:pt>
    <dgm:pt modelId="{E9C25C64-E7BA-4C00-A692-A3145C31CEE8}" type="parTrans" cxnId="{8AFA76C9-AD89-4BE8-A6D5-DAD0F24E6EF7}">
      <dgm:prSet/>
      <dgm:spPr/>
      <dgm:t>
        <a:bodyPr/>
        <a:lstStyle/>
        <a:p>
          <a:endParaRPr lang="hu-HU"/>
        </a:p>
      </dgm:t>
    </dgm:pt>
    <dgm:pt modelId="{BEBE256C-8A14-499B-82BD-3EBAAB109A65}" type="sibTrans" cxnId="{8AFA76C9-AD89-4BE8-A6D5-DAD0F24E6EF7}">
      <dgm:prSet/>
      <dgm:spPr/>
      <dgm:t>
        <a:bodyPr/>
        <a:lstStyle/>
        <a:p>
          <a:endParaRPr lang="hu-HU"/>
        </a:p>
      </dgm:t>
    </dgm:pt>
    <dgm:pt modelId="{EDBF28DA-5630-40C0-A8E7-D5169EA70B23}">
      <dgm:prSet phldrT="[Text]" custT="1"/>
      <dgm:spPr>
        <a:solidFill>
          <a:schemeClr val="tx2"/>
        </a:solidFill>
      </dgm:spPr>
      <dgm:t>
        <a:bodyPr/>
        <a:lstStyle/>
        <a:p>
          <a:r>
            <a:rPr lang="hu-HU" sz="1600" b="1" dirty="0"/>
            <a:t>Az előrejelzési horizont végén </a:t>
          </a:r>
          <a:r>
            <a:rPr lang="hu-HU" sz="1600" dirty="0"/>
            <a:t>– az aktuális előrejelzés feltevéseinek teljesülése mellett – </a:t>
          </a:r>
          <a:r>
            <a:rPr lang="hu-HU" sz="1600" b="1" dirty="0"/>
            <a:t> a beruházási ciklus kifutása a gazdasági növekedés lassulását okozza</a:t>
          </a:r>
        </a:p>
      </dgm:t>
    </dgm:pt>
    <dgm:pt modelId="{D6A776FA-B7C9-4AA7-9386-3D6A098A13B1}" type="parTrans" cxnId="{45F1B85B-0A45-4045-B779-808A274A5C07}">
      <dgm:prSet/>
      <dgm:spPr/>
      <dgm:t>
        <a:bodyPr/>
        <a:lstStyle/>
        <a:p>
          <a:endParaRPr lang="hu-HU"/>
        </a:p>
      </dgm:t>
    </dgm:pt>
    <dgm:pt modelId="{3B68C753-6D90-4C88-A727-BD1FC79D6763}" type="sibTrans" cxnId="{45F1B85B-0A45-4045-B779-808A274A5C07}">
      <dgm:prSet/>
      <dgm:spPr/>
      <dgm:t>
        <a:bodyPr/>
        <a:lstStyle/>
        <a:p>
          <a:endParaRPr lang="hu-HU"/>
        </a:p>
      </dgm:t>
    </dgm:pt>
    <dgm:pt modelId="{FEBF9349-64DA-420A-9033-B35EAC2896E0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u-HU" sz="1600" b="1" dirty="0"/>
            <a:t>A folyó fizetési mérleg aktívuma mérséklődik, azonban tartósan fennmarad</a:t>
          </a:r>
        </a:p>
      </dgm:t>
    </dgm:pt>
    <dgm:pt modelId="{DCAE5102-07BE-4A11-A2E1-6D0E340164F5}" type="parTrans" cxnId="{B8C48D2F-03AE-4FA9-9910-BCF2549B019F}">
      <dgm:prSet/>
      <dgm:spPr/>
      <dgm:t>
        <a:bodyPr/>
        <a:lstStyle/>
        <a:p>
          <a:endParaRPr lang="hu-HU"/>
        </a:p>
      </dgm:t>
    </dgm:pt>
    <dgm:pt modelId="{D19BE304-23DB-430A-9A6F-EDCBE2A81E67}" type="sibTrans" cxnId="{B8C48D2F-03AE-4FA9-9910-BCF2549B019F}">
      <dgm:prSet/>
      <dgm:spPr/>
      <dgm:t>
        <a:bodyPr/>
        <a:lstStyle/>
        <a:p>
          <a:endParaRPr lang="hu-HU"/>
        </a:p>
      </dgm:t>
    </dgm:pt>
    <dgm:pt modelId="{B8923D01-C728-4855-991F-F2F42454C88C}">
      <dgm:prSet phldrT="[Text]" custT="1"/>
      <dgm:spPr>
        <a:solidFill>
          <a:schemeClr val="accent1"/>
        </a:solidFill>
      </dgm:spPr>
      <dgm:t>
        <a:bodyPr/>
        <a:lstStyle/>
        <a:p>
          <a:r>
            <a:rPr lang="hu-HU" sz="1600" b="1" dirty="0"/>
            <a:t>Az inflációs cél fenntartható elérése korábbi várakozásunkkal összhangban továbbra is 2019 közepén valósul meg</a:t>
          </a:r>
        </a:p>
      </dgm:t>
    </dgm:pt>
    <dgm:pt modelId="{90229551-CF3D-4B2C-9BA8-3200647B75C2}" type="parTrans" cxnId="{1E74FC40-4CDD-4EA5-B5BA-3DBBB815835D}">
      <dgm:prSet/>
      <dgm:spPr/>
      <dgm:t>
        <a:bodyPr/>
        <a:lstStyle/>
        <a:p>
          <a:endParaRPr lang="hu-HU"/>
        </a:p>
      </dgm:t>
    </dgm:pt>
    <dgm:pt modelId="{B552F0FF-E6AD-4A14-94D6-36D540129AB8}" type="sibTrans" cxnId="{1E74FC40-4CDD-4EA5-B5BA-3DBBB815835D}">
      <dgm:prSet/>
      <dgm:spPr/>
      <dgm:t>
        <a:bodyPr/>
        <a:lstStyle/>
        <a:p>
          <a:endParaRPr lang="hu-HU"/>
        </a:p>
      </dgm:t>
    </dgm:pt>
    <dgm:pt modelId="{F776ABEA-3387-42E9-BF20-70D75045647B}">
      <dgm:prSet phldrT="[Text]" custT="1"/>
      <dgm:spPr>
        <a:solidFill>
          <a:schemeClr val="tx2"/>
        </a:solidFill>
      </dgm:spPr>
      <dgm:t>
        <a:bodyPr/>
        <a:lstStyle/>
        <a:p>
          <a:r>
            <a:rPr lang="hu-HU" sz="1600" b="1" dirty="0"/>
            <a:t>Rövid távon továbbra is jelentős szerep jut a belföldi kereslet erősödésének, amelyben meghatározó a beruházások és a fogyasztás bővülése</a:t>
          </a:r>
        </a:p>
      </dgm:t>
    </dgm:pt>
    <dgm:pt modelId="{3F6B26A0-00E9-4653-B2FE-638A8B742409}" type="parTrans" cxnId="{F7B42FD3-5C7B-4D50-927B-CD61E95BE5EE}">
      <dgm:prSet/>
      <dgm:spPr/>
      <dgm:t>
        <a:bodyPr/>
        <a:lstStyle/>
        <a:p>
          <a:endParaRPr lang="hu-HU"/>
        </a:p>
      </dgm:t>
    </dgm:pt>
    <dgm:pt modelId="{C83DDC5C-A2F4-47F1-A71F-98F70EC0F827}" type="sibTrans" cxnId="{F7B42FD3-5C7B-4D50-927B-CD61E95BE5EE}">
      <dgm:prSet/>
      <dgm:spPr/>
      <dgm:t>
        <a:bodyPr/>
        <a:lstStyle/>
        <a:p>
          <a:endParaRPr lang="hu-HU"/>
        </a:p>
      </dgm:t>
    </dgm:pt>
    <dgm:pt modelId="{BFEEFAB7-098F-46A7-A758-BBD8697A1BD6}">
      <dgm:prSet custT="1"/>
      <dgm:spPr>
        <a:solidFill>
          <a:schemeClr val="accent3"/>
        </a:solidFill>
      </dgm:spPr>
      <dgm:t>
        <a:bodyPr/>
        <a:lstStyle/>
        <a:p>
          <a:r>
            <a:rPr lang="hu-HU" sz="1400" b="1" dirty="0"/>
            <a:t>Az inflációs cél középtávú elérésével és a reálgazdaság ennek megfelelő mértékű ösztönzésével az alapkamat aktuális szintjének és a jegybanki eszköztár korábbi átalakításával elért laza monetáris kondícióknak a tartós fenntartása van összhangban</a:t>
          </a:r>
        </a:p>
      </dgm:t>
    </dgm:pt>
    <dgm:pt modelId="{1D6A4778-4073-49F0-8964-602B56300831}" type="parTrans" cxnId="{862148A4-6365-4C43-A922-B10C74C4D635}">
      <dgm:prSet/>
      <dgm:spPr/>
      <dgm:t>
        <a:bodyPr/>
        <a:lstStyle/>
        <a:p>
          <a:endParaRPr lang="hu-HU"/>
        </a:p>
      </dgm:t>
    </dgm:pt>
    <dgm:pt modelId="{B3932C93-440A-43BE-98E7-D45CC7BF660B}" type="sibTrans" cxnId="{862148A4-6365-4C43-A922-B10C74C4D635}">
      <dgm:prSet/>
      <dgm:spPr/>
      <dgm:t>
        <a:bodyPr/>
        <a:lstStyle/>
        <a:p>
          <a:endParaRPr lang="hu-HU"/>
        </a:p>
      </dgm:t>
    </dgm:pt>
    <dgm:pt modelId="{4AD8597B-D056-400A-AA17-1803DEC5961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u-HU" sz="16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 mérsékelt hiány és a gazdasági növekedés támogatja az államadósság csökkenését</a:t>
          </a:r>
        </a:p>
      </dgm:t>
    </dgm:pt>
    <dgm:pt modelId="{BF9F662E-8185-41B7-8557-CC63B66C9512}" type="parTrans" cxnId="{10D2EDDC-C8B2-48AC-BB87-8AACD066BA58}">
      <dgm:prSet/>
      <dgm:spPr/>
      <dgm:t>
        <a:bodyPr/>
        <a:lstStyle/>
        <a:p>
          <a:endParaRPr lang="hu-HU"/>
        </a:p>
      </dgm:t>
    </dgm:pt>
    <dgm:pt modelId="{BFAAA922-3916-447B-9F1D-632684ECAAAD}" type="sibTrans" cxnId="{10D2EDDC-C8B2-48AC-BB87-8AACD066BA58}">
      <dgm:prSet/>
      <dgm:spPr/>
      <dgm:t>
        <a:bodyPr/>
        <a:lstStyle/>
        <a:p>
          <a:endParaRPr lang="hu-HU"/>
        </a:p>
      </dgm:t>
    </dgm:pt>
    <dgm:pt modelId="{8664774F-2595-4AED-936E-6D13F61CBB52}" type="pres">
      <dgm:prSet presAssocID="{4CA4A7ED-E9C4-4610-8587-4D9EFEC0F0B3}" presName="Name0" presStyleCnt="0">
        <dgm:presLayoutVars>
          <dgm:chMax val="7"/>
          <dgm:chPref val="7"/>
          <dgm:dir/>
        </dgm:presLayoutVars>
      </dgm:prSet>
      <dgm:spPr/>
    </dgm:pt>
    <dgm:pt modelId="{1DA400A3-49AA-423A-B0B6-A96F5C2CFC6D}" type="pres">
      <dgm:prSet presAssocID="{4CA4A7ED-E9C4-4610-8587-4D9EFEC0F0B3}" presName="Name1" presStyleCnt="0"/>
      <dgm:spPr/>
    </dgm:pt>
    <dgm:pt modelId="{F14AECCF-7A7A-4F6E-BC3B-A682C5A59E85}" type="pres">
      <dgm:prSet presAssocID="{4CA4A7ED-E9C4-4610-8587-4D9EFEC0F0B3}" presName="cycle" presStyleCnt="0"/>
      <dgm:spPr/>
    </dgm:pt>
    <dgm:pt modelId="{149248B6-04BC-4EB5-84CC-1DBA9A25A5F2}" type="pres">
      <dgm:prSet presAssocID="{4CA4A7ED-E9C4-4610-8587-4D9EFEC0F0B3}" presName="srcNode" presStyleLbl="node1" presStyleIdx="0" presStyleCnt="7"/>
      <dgm:spPr/>
    </dgm:pt>
    <dgm:pt modelId="{7A3832A9-F028-4C52-84FA-1F5DC77F8DC4}" type="pres">
      <dgm:prSet presAssocID="{4CA4A7ED-E9C4-4610-8587-4D9EFEC0F0B3}" presName="conn" presStyleLbl="parChTrans1D2" presStyleIdx="0" presStyleCnt="1"/>
      <dgm:spPr/>
    </dgm:pt>
    <dgm:pt modelId="{12341112-ECF9-4E4B-83C0-7E69D6F30EF4}" type="pres">
      <dgm:prSet presAssocID="{4CA4A7ED-E9C4-4610-8587-4D9EFEC0F0B3}" presName="extraNode" presStyleLbl="node1" presStyleIdx="0" presStyleCnt="7"/>
      <dgm:spPr/>
    </dgm:pt>
    <dgm:pt modelId="{2F0D1FBA-DE56-4471-9A47-BBA190B47E2A}" type="pres">
      <dgm:prSet presAssocID="{4CA4A7ED-E9C4-4610-8587-4D9EFEC0F0B3}" presName="dstNode" presStyleLbl="node1" presStyleIdx="0" presStyleCnt="7"/>
      <dgm:spPr/>
    </dgm:pt>
    <dgm:pt modelId="{3C157AFF-F607-490B-8056-31B6FC035639}" type="pres">
      <dgm:prSet presAssocID="{04E5B27F-27BF-45B6-830D-0D372BD8F025}" presName="text_1" presStyleLbl="node1" presStyleIdx="0" presStyleCnt="7" custScaleY="127685">
        <dgm:presLayoutVars>
          <dgm:bulletEnabled val="1"/>
        </dgm:presLayoutVars>
      </dgm:prSet>
      <dgm:spPr/>
    </dgm:pt>
    <dgm:pt modelId="{5081FA6C-354F-425F-A9B8-C8180A7A7BF4}" type="pres">
      <dgm:prSet presAssocID="{04E5B27F-27BF-45B6-830D-0D372BD8F025}" presName="accent_1" presStyleCnt="0"/>
      <dgm:spPr/>
    </dgm:pt>
    <dgm:pt modelId="{A9CF20AA-560A-4EC7-88CE-364F0F229544}" type="pres">
      <dgm:prSet presAssocID="{04E5B27F-27BF-45B6-830D-0D372BD8F025}" presName="accentRepeatNode" presStyleLbl="solidFgAcc1" presStyleIdx="0" presStyleCnt="7"/>
      <dgm:spPr>
        <a:ln w="34925">
          <a:solidFill>
            <a:schemeClr val="tx2"/>
          </a:solidFill>
        </a:ln>
      </dgm:spPr>
    </dgm:pt>
    <dgm:pt modelId="{60E701EC-7331-4ED4-BE04-08218A96A24C}" type="pres">
      <dgm:prSet presAssocID="{F776ABEA-3387-42E9-BF20-70D75045647B}" presName="text_2" presStyleLbl="node1" presStyleIdx="1" presStyleCnt="7" custScaleY="121790">
        <dgm:presLayoutVars>
          <dgm:bulletEnabled val="1"/>
        </dgm:presLayoutVars>
      </dgm:prSet>
      <dgm:spPr/>
    </dgm:pt>
    <dgm:pt modelId="{FFD89E86-6BCB-4E94-8180-0E07BBF6EB36}" type="pres">
      <dgm:prSet presAssocID="{F776ABEA-3387-42E9-BF20-70D75045647B}" presName="accent_2" presStyleCnt="0"/>
      <dgm:spPr/>
    </dgm:pt>
    <dgm:pt modelId="{9B2FE83D-24F1-4CC5-A971-87616A1C96CF}" type="pres">
      <dgm:prSet presAssocID="{F776ABEA-3387-42E9-BF20-70D75045647B}" presName="accentRepeatNode" presStyleLbl="solidFgAcc1" presStyleIdx="1" presStyleCnt="7"/>
      <dgm:spPr>
        <a:ln w="34925">
          <a:solidFill>
            <a:schemeClr val="tx2"/>
          </a:solidFill>
        </a:ln>
      </dgm:spPr>
    </dgm:pt>
    <dgm:pt modelId="{61FFA993-E8D9-4C8D-B32E-450DACADF2F8}" type="pres">
      <dgm:prSet presAssocID="{EDBF28DA-5630-40C0-A8E7-D5169EA70B23}" presName="text_3" presStyleLbl="node1" presStyleIdx="2" presStyleCnt="7" custScaleY="128543">
        <dgm:presLayoutVars>
          <dgm:bulletEnabled val="1"/>
        </dgm:presLayoutVars>
      </dgm:prSet>
      <dgm:spPr/>
    </dgm:pt>
    <dgm:pt modelId="{9FDE39EE-772E-4497-AB61-DC9BE6C8F782}" type="pres">
      <dgm:prSet presAssocID="{EDBF28DA-5630-40C0-A8E7-D5169EA70B23}" presName="accent_3" presStyleCnt="0"/>
      <dgm:spPr/>
    </dgm:pt>
    <dgm:pt modelId="{53685E1F-5B9A-447E-B1E2-D6609CFEC992}" type="pres">
      <dgm:prSet presAssocID="{EDBF28DA-5630-40C0-A8E7-D5169EA70B23}" presName="accentRepeatNode" presStyleLbl="solidFgAcc1" presStyleIdx="2" presStyleCnt="7"/>
      <dgm:spPr>
        <a:ln w="34925">
          <a:solidFill>
            <a:schemeClr val="tx2"/>
          </a:solidFill>
        </a:ln>
      </dgm:spPr>
    </dgm:pt>
    <dgm:pt modelId="{51BDEE3C-41AA-4AE3-B9CE-402D4D0AF134}" type="pres">
      <dgm:prSet presAssocID="{B8923D01-C728-4855-991F-F2F42454C88C}" presName="text_4" presStyleLbl="node1" presStyleIdx="3" presStyleCnt="7" custScaleY="126000">
        <dgm:presLayoutVars>
          <dgm:bulletEnabled val="1"/>
        </dgm:presLayoutVars>
      </dgm:prSet>
      <dgm:spPr/>
    </dgm:pt>
    <dgm:pt modelId="{FCBD9940-4F41-452E-99CC-EE8729E65901}" type="pres">
      <dgm:prSet presAssocID="{B8923D01-C728-4855-991F-F2F42454C88C}" presName="accent_4" presStyleCnt="0"/>
      <dgm:spPr/>
    </dgm:pt>
    <dgm:pt modelId="{6C5DE8B2-534D-4EC0-AE3B-E110FA40A1F6}" type="pres">
      <dgm:prSet presAssocID="{B8923D01-C728-4855-991F-F2F42454C88C}" presName="accentRepeatNode" presStyleLbl="solidFgAcc1" presStyleIdx="3" presStyleCnt="7"/>
      <dgm:spPr>
        <a:ln w="34925">
          <a:solidFill>
            <a:schemeClr val="accent1"/>
          </a:solidFill>
        </a:ln>
      </dgm:spPr>
    </dgm:pt>
    <dgm:pt modelId="{39084734-075F-42C2-A9A6-5C5CBF51D0EC}" type="pres">
      <dgm:prSet presAssocID="{FEBF9349-64DA-420A-9033-B35EAC2896E0}" presName="text_5" presStyleLbl="node1" presStyleIdx="4" presStyleCnt="7" custScaleY="132753">
        <dgm:presLayoutVars>
          <dgm:bulletEnabled val="1"/>
        </dgm:presLayoutVars>
      </dgm:prSet>
      <dgm:spPr/>
    </dgm:pt>
    <dgm:pt modelId="{CFD6C1EA-30A2-4335-9FC2-6A9D1D26434A}" type="pres">
      <dgm:prSet presAssocID="{FEBF9349-64DA-420A-9033-B35EAC2896E0}" presName="accent_5" presStyleCnt="0"/>
      <dgm:spPr/>
    </dgm:pt>
    <dgm:pt modelId="{41424914-A7AE-455D-A4EB-4E0C8F6F4401}" type="pres">
      <dgm:prSet presAssocID="{FEBF9349-64DA-420A-9033-B35EAC2896E0}" presName="accentRepeatNode" presStyleLbl="solidFgAcc1" presStyleIdx="4" presStyleCnt="7"/>
      <dgm:spPr>
        <a:ln w="34925">
          <a:solidFill>
            <a:schemeClr val="accent6">
              <a:lumMod val="75000"/>
            </a:schemeClr>
          </a:solidFill>
        </a:ln>
      </dgm:spPr>
    </dgm:pt>
    <dgm:pt modelId="{51189C27-7442-4427-874A-5EF9BA9B8C04}" type="pres">
      <dgm:prSet presAssocID="{4AD8597B-D056-400A-AA17-1803DEC5961B}" presName="text_6" presStyleLbl="node1" presStyleIdx="5" presStyleCnt="7" custScaleY="131048">
        <dgm:presLayoutVars>
          <dgm:bulletEnabled val="1"/>
        </dgm:presLayoutVars>
      </dgm:prSet>
      <dgm:spPr/>
    </dgm:pt>
    <dgm:pt modelId="{AED4DB22-D70F-430E-AF05-82BD9471542E}" type="pres">
      <dgm:prSet presAssocID="{4AD8597B-D056-400A-AA17-1803DEC5961B}" presName="accent_6" presStyleCnt="0"/>
      <dgm:spPr/>
    </dgm:pt>
    <dgm:pt modelId="{CEA98B77-622F-49D7-90D3-87FAD87BA509}" type="pres">
      <dgm:prSet presAssocID="{4AD8597B-D056-400A-AA17-1803DEC5961B}" presName="accentRepeatNode" presStyleLbl="solidFgAcc1" presStyleIdx="5" presStyleCnt="7"/>
      <dgm:spPr>
        <a:ln w="34925">
          <a:solidFill>
            <a:schemeClr val="accent6">
              <a:lumMod val="75000"/>
            </a:schemeClr>
          </a:solidFill>
        </a:ln>
      </dgm:spPr>
    </dgm:pt>
    <dgm:pt modelId="{AF56414B-0CB2-404C-90F7-E14608313931}" type="pres">
      <dgm:prSet presAssocID="{BFEEFAB7-098F-46A7-A758-BBD8697A1BD6}" presName="text_7" presStyleLbl="node1" presStyleIdx="6" presStyleCnt="7" custScaleY="133819">
        <dgm:presLayoutVars>
          <dgm:bulletEnabled val="1"/>
        </dgm:presLayoutVars>
      </dgm:prSet>
      <dgm:spPr/>
    </dgm:pt>
    <dgm:pt modelId="{DD8A6CF2-669B-426B-9D88-EE556CFA187E}" type="pres">
      <dgm:prSet presAssocID="{BFEEFAB7-098F-46A7-A758-BBD8697A1BD6}" presName="accent_7" presStyleCnt="0"/>
      <dgm:spPr/>
    </dgm:pt>
    <dgm:pt modelId="{02AFA5C0-967F-4933-8E17-5792F159168C}" type="pres">
      <dgm:prSet presAssocID="{BFEEFAB7-098F-46A7-A758-BBD8697A1BD6}" presName="accentRepeatNode" presStyleLbl="solidFgAcc1" presStyleIdx="6" presStyleCnt="7" custScaleY="99917"/>
      <dgm:spPr>
        <a:ln w="34925">
          <a:solidFill>
            <a:schemeClr val="accent3"/>
          </a:solidFill>
        </a:ln>
      </dgm:spPr>
    </dgm:pt>
  </dgm:ptLst>
  <dgm:cxnLst>
    <dgm:cxn modelId="{83AB201E-1557-45CA-BC5C-1FC46B5A493B}" type="presOf" srcId="{BEBE256C-8A14-499B-82BD-3EBAAB109A65}" destId="{7A3832A9-F028-4C52-84FA-1F5DC77F8DC4}" srcOrd="0" destOrd="0" presId="urn:microsoft.com/office/officeart/2008/layout/VerticalCurvedList"/>
    <dgm:cxn modelId="{BD01E21E-510D-4C5D-9900-FDF38B4C1739}" type="presOf" srcId="{EDBF28DA-5630-40C0-A8E7-D5169EA70B23}" destId="{61FFA993-E8D9-4C8D-B32E-450DACADF2F8}" srcOrd="0" destOrd="0" presId="urn:microsoft.com/office/officeart/2008/layout/VerticalCurvedList"/>
    <dgm:cxn modelId="{7A394223-4909-45FF-817A-DE573596DF5D}" type="presOf" srcId="{B8923D01-C728-4855-991F-F2F42454C88C}" destId="{51BDEE3C-41AA-4AE3-B9CE-402D4D0AF134}" srcOrd="0" destOrd="0" presId="urn:microsoft.com/office/officeart/2008/layout/VerticalCurvedList"/>
    <dgm:cxn modelId="{19F66F28-AB1F-4B71-A17F-EE063FB07739}" type="presOf" srcId="{F776ABEA-3387-42E9-BF20-70D75045647B}" destId="{60E701EC-7331-4ED4-BE04-08218A96A24C}" srcOrd="0" destOrd="0" presId="urn:microsoft.com/office/officeart/2008/layout/VerticalCurvedList"/>
    <dgm:cxn modelId="{E846E62D-6BFD-4068-AC6F-E0BCE00031C5}" type="presOf" srcId="{4CA4A7ED-E9C4-4610-8587-4D9EFEC0F0B3}" destId="{8664774F-2595-4AED-936E-6D13F61CBB52}" srcOrd="0" destOrd="0" presId="urn:microsoft.com/office/officeart/2008/layout/VerticalCurvedList"/>
    <dgm:cxn modelId="{B8C48D2F-03AE-4FA9-9910-BCF2549B019F}" srcId="{4CA4A7ED-E9C4-4610-8587-4D9EFEC0F0B3}" destId="{FEBF9349-64DA-420A-9033-B35EAC2896E0}" srcOrd="4" destOrd="0" parTransId="{DCAE5102-07BE-4A11-A2E1-6D0E340164F5}" sibTransId="{D19BE304-23DB-430A-9A6F-EDCBE2A81E67}"/>
    <dgm:cxn modelId="{1E74FC40-4CDD-4EA5-B5BA-3DBBB815835D}" srcId="{4CA4A7ED-E9C4-4610-8587-4D9EFEC0F0B3}" destId="{B8923D01-C728-4855-991F-F2F42454C88C}" srcOrd="3" destOrd="0" parTransId="{90229551-CF3D-4B2C-9BA8-3200647B75C2}" sibTransId="{B552F0FF-E6AD-4A14-94D6-36D540129AB8}"/>
    <dgm:cxn modelId="{45F1B85B-0A45-4045-B779-808A274A5C07}" srcId="{4CA4A7ED-E9C4-4610-8587-4D9EFEC0F0B3}" destId="{EDBF28DA-5630-40C0-A8E7-D5169EA70B23}" srcOrd="2" destOrd="0" parTransId="{D6A776FA-B7C9-4AA7-9386-3D6A098A13B1}" sibTransId="{3B68C753-6D90-4C88-A727-BD1FC79D6763}"/>
    <dgm:cxn modelId="{862148A4-6365-4C43-A922-B10C74C4D635}" srcId="{4CA4A7ED-E9C4-4610-8587-4D9EFEC0F0B3}" destId="{BFEEFAB7-098F-46A7-A758-BBD8697A1BD6}" srcOrd="6" destOrd="0" parTransId="{1D6A4778-4073-49F0-8964-602B56300831}" sibTransId="{B3932C93-440A-43BE-98E7-D45CC7BF660B}"/>
    <dgm:cxn modelId="{CD791FBC-74EE-43DC-8EE3-0BDD3B975B18}" type="presOf" srcId="{FEBF9349-64DA-420A-9033-B35EAC2896E0}" destId="{39084734-075F-42C2-A9A6-5C5CBF51D0EC}" srcOrd="0" destOrd="0" presId="urn:microsoft.com/office/officeart/2008/layout/VerticalCurvedList"/>
    <dgm:cxn modelId="{8AFA76C9-AD89-4BE8-A6D5-DAD0F24E6EF7}" srcId="{4CA4A7ED-E9C4-4610-8587-4D9EFEC0F0B3}" destId="{04E5B27F-27BF-45B6-830D-0D372BD8F025}" srcOrd="0" destOrd="0" parTransId="{E9C25C64-E7BA-4C00-A692-A3145C31CEE8}" sibTransId="{BEBE256C-8A14-499B-82BD-3EBAAB109A65}"/>
    <dgm:cxn modelId="{F7B42FD3-5C7B-4D50-927B-CD61E95BE5EE}" srcId="{4CA4A7ED-E9C4-4610-8587-4D9EFEC0F0B3}" destId="{F776ABEA-3387-42E9-BF20-70D75045647B}" srcOrd="1" destOrd="0" parTransId="{3F6B26A0-00E9-4653-B2FE-638A8B742409}" sibTransId="{C83DDC5C-A2F4-47F1-A71F-98F70EC0F827}"/>
    <dgm:cxn modelId="{10D2EDDC-C8B2-48AC-BB87-8AACD066BA58}" srcId="{4CA4A7ED-E9C4-4610-8587-4D9EFEC0F0B3}" destId="{4AD8597B-D056-400A-AA17-1803DEC5961B}" srcOrd="5" destOrd="0" parTransId="{BF9F662E-8185-41B7-8557-CC63B66C9512}" sibTransId="{BFAAA922-3916-447B-9F1D-632684ECAAAD}"/>
    <dgm:cxn modelId="{4D52E6F3-CF94-4E84-BE98-548D053B6BD0}" type="presOf" srcId="{04E5B27F-27BF-45B6-830D-0D372BD8F025}" destId="{3C157AFF-F607-490B-8056-31B6FC035639}" srcOrd="0" destOrd="0" presId="urn:microsoft.com/office/officeart/2008/layout/VerticalCurvedList"/>
    <dgm:cxn modelId="{325286F7-4655-49B2-A60C-C8653047309C}" type="presOf" srcId="{BFEEFAB7-098F-46A7-A758-BBD8697A1BD6}" destId="{AF56414B-0CB2-404C-90F7-E14608313931}" srcOrd="0" destOrd="0" presId="urn:microsoft.com/office/officeart/2008/layout/VerticalCurvedList"/>
    <dgm:cxn modelId="{ADBAABF7-10CA-4F5B-B3A0-38059EE66725}" type="presOf" srcId="{4AD8597B-D056-400A-AA17-1803DEC5961B}" destId="{51189C27-7442-4427-874A-5EF9BA9B8C04}" srcOrd="0" destOrd="0" presId="urn:microsoft.com/office/officeart/2008/layout/VerticalCurvedList"/>
    <dgm:cxn modelId="{747AFBC1-73F4-4B3C-82E8-7EC596523558}" type="presParOf" srcId="{8664774F-2595-4AED-936E-6D13F61CBB52}" destId="{1DA400A3-49AA-423A-B0B6-A96F5C2CFC6D}" srcOrd="0" destOrd="0" presId="urn:microsoft.com/office/officeart/2008/layout/VerticalCurvedList"/>
    <dgm:cxn modelId="{2F0FD4D9-6789-4838-A616-1CFF70306558}" type="presParOf" srcId="{1DA400A3-49AA-423A-B0B6-A96F5C2CFC6D}" destId="{F14AECCF-7A7A-4F6E-BC3B-A682C5A59E85}" srcOrd="0" destOrd="0" presId="urn:microsoft.com/office/officeart/2008/layout/VerticalCurvedList"/>
    <dgm:cxn modelId="{B649C471-4A5A-472B-A1F2-673361EE07C8}" type="presParOf" srcId="{F14AECCF-7A7A-4F6E-BC3B-A682C5A59E85}" destId="{149248B6-04BC-4EB5-84CC-1DBA9A25A5F2}" srcOrd="0" destOrd="0" presId="urn:microsoft.com/office/officeart/2008/layout/VerticalCurvedList"/>
    <dgm:cxn modelId="{67E17DD3-869D-4F4B-B427-876EB1537296}" type="presParOf" srcId="{F14AECCF-7A7A-4F6E-BC3B-A682C5A59E85}" destId="{7A3832A9-F028-4C52-84FA-1F5DC77F8DC4}" srcOrd="1" destOrd="0" presId="urn:microsoft.com/office/officeart/2008/layout/VerticalCurvedList"/>
    <dgm:cxn modelId="{3C8EC425-90E8-4609-972C-1B8E5DF5749D}" type="presParOf" srcId="{F14AECCF-7A7A-4F6E-BC3B-A682C5A59E85}" destId="{12341112-ECF9-4E4B-83C0-7E69D6F30EF4}" srcOrd="2" destOrd="0" presId="urn:microsoft.com/office/officeart/2008/layout/VerticalCurvedList"/>
    <dgm:cxn modelId="{34008A94-4350-457C-9AF9-2764E22B9B69}" type="presParOf" srcId="{F14AECCF-7A7A-4F6E-BC3B-A682C5A59E85}" destId="{2F0D1FBA-DE56-4471-9A47-BBA190B47E2A}" srcOrd="3" destOrd="0" presId="urn:microsoft.com/office/officeart/2008/layout/VerticalCurvedList"/>
    <dgm:cxn modelId="{F6BAFD9F-A96C-4C2F-8E1D-7299CC689CB7}" type="presParOf" srcId="{1DA400A3-49AA-423A-B0B6-A96F5C2CFC6D}" destId="{3C157AFF-F607-490B-8056-31B6FC035639}" srcOrd="1" destOrd="0" presId="urn:microsoft.com/office/officeart/2008/layout/VerticalCurvedList"/>
    <dgm:cxn modelId="{A654E6A7-DA35-4216-8895-C65EF744C291}" type="presParOf" srcId="{1DA400A3-49AA-423A-B0B6-A96F5C2CFC6D}" destId="{5081FA6C-354F-425F-A9B8-C8180A7A7BF4}" srcOrd="2" destOrd="0" presId="urn:microsoft.com/office/officeart/2008/layout/VerticalCurvedList"/>
    <dgm:cxn modelId="{68867F4E-09A5-4390-A632-19EB5E4D94FE}" type="presParOf" srcId="{5081FA6C-354F-425F-A9B8-C8180A7A7BF4}" destId="{A9CF20AA-560A-4EC7-88CE-364F0F229544}" srcOrd="0" destOrd="0" presId="urn:microsoft.com/office/officeart/2008/layout/VerticalCurvedList"/>
    <dgm:cxn modelId="{A73389D4-B770-4767-B199-F9C77DE71113}" type="presParOf" srcId="{1DA400A3-49AA-423A-B0B6-A96F5C2CFC6D}" destId="{60E701EC-7331-4ED4-BE04-08218A96A24C}" srcOrd="3" destOrd="0" presId="urn:microsoft.com/office/officeart/2008/layout/VerticalCurvedList"/>
    <dgm:cxn modelId="{F2C67BAF-823A-41A9-B87D-225BE1F87E3F}" type="presParOf" srcId="{1DA400A3-49AA-423A-B0B6-A96F5C2CFC6D}" destId="{FFD89E86-6BCB-4E94-8180-0E07BBF6EB36}" srcOrd="4" destOrd="0" presId="urn:microsoft.com/office/officeart/2008/layout/VerticalCurvedList"/>
    <dgm:cxn modelId="{82E4B1BC-33A0-4955-AE0A-95EE0087DA7E}" type="presParOf" srcId="{FFD89E86-6BCB-4E94-8180-0E07BBF6EB36}" destId="{9B2FE83D-24F1-4CC5-A971-87616A1C96CF}" srcOrd="0" destOrd="0" presId="urn:microsoft.com/office/officeart/2008/layout/VerticalCurvedList"/>
    <dgm:cxn modelId="{FBA6FE22-4C43-4062-A923-E96116ECB411}" type="presParOf" srcId="{1DA400A3-49AA-423A-B0B6-A96F5C2CFC6D}" destId="{61FFA993-E8D9-4C8D-B32E-450DACADF2F8}" srcOrd="5" destOrd="0" presId="urn:microsoft.com/office/officeart/2008/layout/VerticalCurvedList"/>
    <dgm:cxn modelId="{51A05AC3-25AF-45C5-BA5D-572788620100}" type="presParOf" srcId="{1DA400A3-49AA-423A-B0B6-A96F5C2CFC6D}" destId="{9FDE39EE-772E-4497-AB61-DC9BE6C8F782}" srcOrd="6" destOrd="0" presId="urn:microsoft.com/office/officeart/2008/layout/VerticalCurvedList"/>
    <dgm:cxn modelId="{10842706-45FF-40E1-B311-4101BB1203FF}" type="presParOf" srcId="{9FDE39EE-772E-4497-AB61-DC9BE6C8F782}" destId="{53685E1F-5B9A-447E-B1E2-D6609CFEC992}" srcOrd="0" destOrd="0" presId="urn:microsoft.com/office/officeart/2008/layout/VerticalCurvedList"/>
    <dgm:cxn modelId="{7DAC670E-EBC8-4B22-B315-AB230A22DC1E}" type="presParOf" srcId="{1DA400A3-49AA-423A-B0B6-A96F5C2CFC6D}" destId="{51BDEE3C-41AA-4AE3-B9CE-402D4D0AF134}" srcOrd="7" destOrd="0" presId="urn:microsoft.com/office/officeart/2008/layout/VerticalCurvedList"/>
    <dgm:cxn modelId="{9459C26B-0FA8-412E-9C0D-3938D9625DC8}" type="presParOf" srcId="{1DA400A3-49AA-423A-B0B6-A96F5C2CFC6D}" destId="{FCBD9940-4F41-452E-99CC-EE8729E65901}" srcOrd="8" destOrd="0" presId="urn:microsoft.com/office/officeart/2008/layout/VerticalCurvedList"/>
    <dgm:cxn modelId="{B106CAB0-8C54-4FF4-88EC-63A3535A0213}" type="presParOf" srcId="{FCBD9940-4F41-452E-99CC-EE8729E65901}" destId="{6C5DE8B2-534D-4EC0-AE3B-E110FA40A1F6}" srcOrd="0" destOrd="0" presId="urn:microsoft.com/office/officeart/2008/layout/VerticalCurvedList"/>
    <dgm:cxn modelId="{299EDA8F-100F-42AB-88F3-0B171769362E}" type="presParOf" srcId="{1DA400A3-49AA-423A-B0B6-A96F5C2CFC6D}" destId="{39084734-075F-42C2-A9A6-5C5CBF51D0EC}" srcOrd="9" destOrd="0" presId="urn:microsoft.com/office/officeart/2008/layout/VerticalCurvedList"/>
    <dgm:cxn modelId="{B97463ED-2E09-4AD3-9E73-706AFD0ACDC1}" type="presParOf" srcId="{1DA400A3-49AA-423A-B0B6-A96F5C2CFC6D}" destId="{CFD6C1EA-30A2-4335-9FC2-6A9D1D26434A}" srcOrd="10" destOrd="0" presId="urn:microsoft.com/office/officeart/2008/layout/VerticalCurvedList"/>
    <dgm:cxn modelId="{650FE2D6-B971-4368-8214-1EABC4D3C201}" type="presParOf" srcId="{CFD6C1EA-30A2-4335-9FC2-6A9D1D26434A}" destId="{41424914-A7AE-455D-A4EB-4E0C8F6F4401}" srcOrd="0" destOrd="0" presId="urn:microsoft.com/office/officeart/2008/layout/VerticalCurvedList"/>
    <dgm:cxn modelId="{2C0E1A59-8F0B-4DB7-AD65-BA3EE9D3AE42}" type="presParOf" srcId="{1DA400A3-49AA-423A-B0B6-A96F5C2CFC6D}" destId="{51189C27-7442-4427-874A-5EF9BA9B8C04}" srcOrd="11" destOrd="0" presId="urn:microsoft.com/office/officeart/2008/layout/VerticalCurvedList"/>
    <dgm:cxn modelId="{92BE68BD-5A6D-4132-AA17-89C6BAFA65A8}" type="presParOf" srcId="{1DA400A3-49AA-423A-B0B6-A96F5C2CFC6D}" destId="{AED4DB22-D70F-430E-AF05-82BD9471542E}" srcOrd="12" destOrd="0" presId="urn:microsoft.com/office/officeart/2008/layout/VerticalCurvedList"/>
    <dgm:cxn modelId="{104F9F33-0929-4895-87BF-20A792C03932}" type="presParOf" srcId="{AED4DB22-D70F-430E-AF05-82BD9471542E}" destId="{CEA98B77-622F-49D7-90D3-87FAD87BA509}" srcOrd="0" destOrd="0" presId="urn:microsoft.com/office/officeart/2008/layout/VerticalCurvedList"/>
    <dgm:cxn modelId="{90892D75-C953-4A56-93E0-D1CB6EAC138A}" type="presParOf" srcId="{1DA400A3-49AA-423A-B0B6-A96F5C2CFC6D}" destId="{AF56414B-0CB2-404C-90F7-E14608313931}" srcOrd="13" destOrd="0" presId="urn:microsoft.com/office/officeart/2008/layout/VerticalCurvedList"/>
    <dgm:cxn modelId="{58112590-21AF-41C3-A3AE-75BBFAFC47A0}" type="presParOf" srcId="{1DA400A3-49AA-423A-B0B6-A96F5C2CFC6D}" destId="{DD8A6CF2-669B-426B-9D88-EE556CFA187E}" srcOrd="14" destOrd="0" presId="urn:microsoft.com/office/officeart/2008/layout/VerticalCurvedList"/>
    <dgm:cxn modelId="{44243A6C-D9F4-4590-A528-8624356D889A}" type="presParOf" srcId="{DD8A6CF2-669B-426B-9D88-EE556CFA187E}" destId="{02AFA5C0-967F-4933-8E17-5792F159168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832A9-F028-4C52-84FA-1F5DC77F8DC4}">
      <dsp:nvSpPr>
        <dsp:cNvPr id="0" name=""/>
        <dsp:cNvSpPr/>
      </dsp:nvSpPr>
      <dsp:spPr>
        <a:xfrm>
          <a:off x="-6370973" y="-975230"/>
          <a:ext cx="7589012" cy="7589012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57AFF-F607-490B-8056-31B6FC035639}">
      <dsp:nvSpPr>
        <dsp:cNvPr id="0" name=""/>
        <dsp:cNvSpPr/>
      </dsp:nvSpPr>
      <dsp:spPr>
        <a:xfrm>
          <a:off x="395544" y="185395"/>
          <a:ext cx="7809180" cy="654298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 gazdasági növekedés idén tovább gyorsul, így továbbra is a régió élmezőnyében maradunk</a:t>
          </a:r>
        </a:p>
      </dsp:txBody>
      <dsp:txXfrm>
        <a:off x="395544" y="185395"/>
        <a:ext cx="7809180" cy="654298"/>
      </dsp:txXfrm>
    </dsp:sp>
    <dsp:sp modelId="{A9CF20AA-560A-4EC7-88CE-364F0F229544}">
      <dsp:nvSpPr>
        <dsp:cNvPr id="0" name=""/>
        <dsp:cNvSpPr/>
      </dsp:nvSpPr>
      <dsp:spPr>
        <a:xfrm>
          <a:off x="75274" y="192274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E701EC-7331-4ED4-BE04-08218A96A24C}">
      <dsp:nvSpPr>
        <dsp:cNvPr id="0" name=""/>
        <dsp:cNvSpPr/>
      </dsp:nvSpPr>
      <dsp:spPr>
        <a:xfrm>
          <a:off x="859597" y="969597"/>
          <a:ext cx="7345128" cy="624090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Rövid távon továbbra is jelentős szerep jut a belföldi kereslet erősödésének, amelyben meghatározó a beruházások és a fogyasztás bővülése</a:t>
          </a:r>
        </a:p>
      </dsp:txBody>
      <dsp:txXfrm>
        <a:off x="859597" y="969597"/>
        <a:ext cx="7345128" cy="624090"/>
      </dsp:txXfrm>
    </dsp:sp>
    <dsp:sp modelId="{9B2FE83D-24F1-4CC5-A971-87616A1C96CF}">
      <dsp:nvSpPr>
        <dsp:cNvPr id="0" name=""/>
        <dsp:cNvSpPr/>
      </dsp:nvSpPr>
      <dsp:spPr>
        <a:xfrm>
          <a:off x="539327" y="961372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FFA993-E8D9-4C8D-B32E-450DACADF2F8}">
      <dsp:nvSpPr>
        <dsp:cNvPr id="0" name=""/>
        <dsp:cNvSpPr/>
      </dsp:nvSpPr>
      <dsp:spPr>
        <a:xfrm>
          <a:off x="1113895" y="1720829"/>
          <a:ext cx="7090829" cy="658694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Az előrejelzési horizont végén </a:t>
          </a:r>
          <a:r>
            <a:rPr lang="hu-HU" sz="1600" kern="1200" dirty="0"/>
            <a:t>– az aktuális előrejelzés feltevéseinek teljesülése mellett – </a:t>
          </a:r>
          <a:r>
            <a:rPr lang="hu-HU" sz="1600" b="1" kern="1200" dirty="0"/>
            <a:t> a beruházási ciklus kifutása a gazdasági növekedés lassulását okozza</a:t>
          </a:r>
        </a:p>
      </dsp:txBody>
      <dsp:txXfrm>
        <a:off x="1113895" y="1720829"/>
        <a:ext cx="7090829" cy="658694"/>
      </dsp:txXfrm>
    </dsp:sp>
    <dsp:sp modelId="{53685E1F-5B9A-447E-B1E2-D6609CFEC992}">
      <dsp:nvSpPr>
        <dsp:cNvPr id="0" name=""/>
        <dsp:cNvSpPr/>
      </dsp:nvSpPr>
      <dsp:spPr>
        <a:xfrm>
          <a:off x="793626" y="1729907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BDEE3C-41AA-4AE3-B9CE-402D4D0AF134}">
      <dsp:nvSpPr>
        <dsp:cNvPr id="0" name=""/>
        <dsp:cNvSpPr/>
      </dsp:nvSpPr>
      <dsp:spPr>
        <a:xfrm>
          <a:off x="1195090" y="2496443"/>
          <a:ext cx="7009634" cy="64566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Az inflációs cél fenntartható elérése korábbi várakozásunkkal összhangban továbbra is 2019 közepén valósul meg</a:t>
          </a:r>
        </a:p>
      </dsp:txBody>
      <dsp:txXfrm>
        <a:off x="1195090" y="2496443"/>
        <a:ext cx="7009634" cy="645663"/>
      </dsp:txXfrm>
    </dsp:sp>
    <dsp:sp modelId="{6C5DE8B2-534D-4EC0-AE3B-E110FA40A1F6}">
      <dsp:nvSpPr>
        <dsp:cNvPr id="0" name=""/>
        <dsp:cNvSpPr/>
      </dsp:nvSpPr>
      <dsp:spPr>
        <a:xfrm>
          <a:off x="874821" y="2499005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84734-075F-42C2-A9A6-5C5CBF51D0EC}">
      <dsp:nvSpPr>
        <dsp:cNvPr id="0" name=""/>
        <dsp:cNvSpPr/>
      </dsp:nvSpPr>
      <dsp:spPr>
        <a:xfrm>
          <a:off x="1113895" y="3248239"/>
          <a:ext cx="7090829" cy="68026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A folyó fizetési mérleg aktívuma mérséklődik, azonban tartósan fennmarad</a:t>
          </a:r>
        </a:p>
      </dsp:txBody>
      <dsp:txXfrm>
        <a:off x="1113895" y="3248239"/>
        <a:ext cx="7090829" cy="680268"/>
      </dsp:txXfrm>
    </dsp:sp>
    <dsp:sp modelId="{41424914-A7AE-455D-A4EB-4E0C8F6F4401}">
      <dsp:nvSpPr>
        <dsp:cNvPr id="0" name=""/>
        <dsp:cNvSpPr/>
      </dsp:nvSpPr>
      <dsp:spPr>
        <a:xfrm>
          <a:off x="793626" y="3268104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189C27-7442-4427-874A-5EF9BA9B8C04}">
      <dsp:nvSpPr>
        <dsp:cNvPr id="0" name=""/>
        <dsp:cNvSpPr/>
      </dsp:nvSpPr>
      <dsp:spPr>
        <a:xfrm>
          <a:off x="859597" y="4021142"/>
          <a:ext cx="7345128" cy="67153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 mérsékelt hiány és a gazdasági növekedés támogatja az államadósság csökkenését</a:t>
          </a:r>
        </a:p>
      </dsp:txBody>
      <dsp:txXfrm>
        <a:off x="859597" y="4021142"/>
        <a:ext cx="7345128" cy="671531"/>
      </dsp:txXfrm>
    </dsp:sp>
    <dsp:sp modelId="{CEA98B77-622F-49D7-90D3-87FAD87BA509}">
      <dsp:nvSpPr>
        <dsp:cNvPr id="0" name=""/>
        <dsp:cNvSpPr/>
      </dsp:nvSpPr>
      <dsp:spPr>
        <a:xfrm>
          <a:off x="539327" y="4036638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56414B-0CB2-404C-90F7-E14608313931}">
      <dsp:nvSpPr>
        <dsp:cNvPr id="0" name=""/>
        <dsp:cNvSpPr/>
      </dsp:nvSpPr>
      <dsp:spPr>
        <a:xfrm>
          <a:off x="395544" y="4783141"/>
          <a:ext cx="7809180" cy="685730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b="1" kern="1200" dirty="0"/>
            <a:t>Az inflációs cél középtávú elérésével és a reálgazdaság ennek megfelelő mértékű ösztönzésével az alapkamat aktuális szintjének és a jegybanki eszköztár korábbi átalakításával elért laza monetáris kondícióknak a tartós fenntartása van összhangban</a:t>
          </a:r>
        </a:p>
      </dsp:txBody>
      <dsp:txXfrm>
        <a:off x="395544" y="4783141"/>
        <a:ext cx="7809180" cy="685730"/>
      </dsp:txXfrm>
    </dsp:sp>
    <dsp:sp modelId="{02AFA5C0-967F-4933-8E17-5792F159168C}">
      <dsp:nvSpPr>
        <dsp:cNvPr id="0" name=""/>
        <dsp:cNvSpPr/>
      </dsp:nvSpPr>
      <dsp:spPr>
        <a:xfrm>
          <a:off x="75274" y="4806002"/>
          <a:ext cx="640539" cy="6400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7F451-10A8-41CF-A0B6-BB426C1CDB3D}">
      <dsp:nvSpPr>
        <dsp:cNvPr id="0" name=""/>
        <dsp:cNvSpPr/>
      </dsp:nvSpPr>
      <dsp:spPr>
        <a:xfrm>
          <a:off x="137622" y="594277"/>
          <a:ext cx="3311178" cy="3311107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6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+mn-ea"/>
              <a:cs typeface="+mn-cs"/>
            </a:rPr>
            <a:t>Mercedes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+mn-ea"/>
              <a:cs typeface="+mn-cs"/>
            </a:rPr>
            <a:t>500 </a:t>
          </a:r>
          <a:r>
            <a:rPr lang="hu-HU" sz="1600" b="1" kern="1200" dirty="0" err="1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+mn-ea"/>
              <a:cs typeface="+mn-cs"/>
            </a:rPr>
            <a:t>mrd</a:t>
          </a:r>
          <a:r>
            <a:rPr lang="hu-HU" sz="16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+mn-ea"/>
              <a:cs typeface="+mn-cs"/>
            </a:rPr>
            <a:t> Ft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+mn-ea"/>
              <a:cs typeface="+mn-cs"/>
            </a:rPr>
            <a:t>2016-2020</a:t>
          </a:r>
          <a:endParaRPr lang="en-US" sz="2000" b="1" kern="1200" dirty="0">
            <a:solidFill>
              <a:prstClr val="white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622533" y="1079177"/>
        <a:ext cx="2341356" cy="2341307"/>
      </dsp:txXfrm>
    </dsp:sp>
    <dsp:sp modelId="{713FE37E-848E-42C1-BFAA-60227498D37F}">
      <dsp:nvSpPr>
        <dsp:cNvPr id="0" name=""/>
        <dsp:cNvSpPr/>
      </dsp:nvSpPr>
      <dsp:spPr>
        <a:xfrm>
          <a:off x="3157344" y="3412603"/>
          <a:ext cx="480450" cy="480442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2242363-2357-403F-92F2-CF3020842F2E}">
      <dsp:nvSpPr>
        <dsp:cNvPr id="0" name=""/>
        <dsp:cNvSpPr/>
      </dsp:nvSpPr>
      <dsp:spPr>
        <a:xfrm>
          <a:off x="0" y="4274470"/>
          <a:ext cx="347303" cy="348219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9BDA10-910B-4E9B-9659-E0741BC6D773}">
      <dsp:nvSpPr>
        <dsp:cNvPr id="0" name=""/>
        <dsp:cNvSpPr/>
      </dsp:nvSpPr>
      <dsp:spPr>
        <a:xfrm>
          <a:off x="81016" y="1506998"/>
          <a:ext cx="347303" cy="348219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68226FE-A32C-4013-9431-EA61BD3C9BDB}">
      <dsp:nvSpPr>
        <dsp:cNvPr id="0" name=""/>
        <dsp:cNvSpPr/>
      </dsp:nvSpPr>
      <dsp:spPr>
        <a:xfrm>
          <a:off x="4338429" y="1714788"/>
          <a:ext cx="480450" cy="480442"/>
        </a:xfrm>
        <a:prstGeom prst="ellipse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86BF835-905A-4C18-9A77-8EA80349E3B3}">
      <dsp:nvSpPr>
        <dsp:cNvPr id="0" name=""/>
        <dsp:cNvSpPr/>
      </dsp:nvSpPr>
      <dsp:spPr>
        <a:xfrm>
          <a:off x="1547568" y="379282"/>
          <a:ext cx="487410" cy="487876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897C093-6BB1-4F47-9412-F3316774F98A}">
      <dsp:nvSpPr>
        <dsp:cNvPr id="0" name=""/>
        <dsp:cNvSpPr/>
      </dsp:nvSpPr>
      <dsp:spPr>
        <a:xfrm>
          <a:off x="2200701" y="3941281"/>
          <a:ext cx="347884" cy="348219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E657982-2DD6-46DA-BD29-4871921E19FB}">
      <dsp:nvSpPr>
        <dsp:cNvPr id="0" name=""/>
        <dsp:cNvSpPr/>
      </dsp:nvSpPr>
      <dsp:spPr>
        <a:xfrm>
          <a:off x="5428780" y="2850585"/>
          <a:ext cx="1359091" cy="1358657"/>
        </a:xfrm>
        <a:prstGeom prst="ellipse">
          <a:avLst/>
        </a:prstGeom>
        <a:solidFill>
          <a:schemeClr val="accent1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BBCA</a:t>
          </a:r>
          <a:r>
            <a:rPr lang="hu-HU" sz="1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 Szolnok</a:t>
          </a:r>
          <a:endParaRPr lang="en-US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5627814" y="3049556"/>
        <a:ext cx="961023" cy="960715"/>
      </dsp:txXfrm>
    </dsp:sp>
    <dsp:sp modelId="{10D67DB9-A90E-44E7-843F-37797987B999}">
      <dsp:nvSpPr>
        <dsp:cNvPr id="0" name=""/>
        <dsp:cNvSpPr/>
      </dsp:nvSpPr>
      <dsp:spPr>
        <a:xfrm>
          <a:off x="611651" y="264784"/>
          <a:ext cx="480450" cy="480442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3490A81-EDE2-41BE-BD9F-F31D8C466E05}">
      <dsp:nvSpPr>
        <dsp:cNvPr id="0" name=""/>
        <dsp:cNvSpPr/>
      </dsp:nvSpPr>
      <dsp:spPr>
        <a:xfrm>
          <a:off x="0" y="3006970"/>
          <a:ext cx="353812" cy="353822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D2BEC8-89BF-4A43-BF60-4BF010D5064E}">
      <dsp:nvSpPr>
        <dsp:cNvPr id="0" name=""/>
        <dsp:cNvSpPr/>
      </dsp:nvSpPr>
      <dsp:spPr>
        <a:xfrm>
          <a:off x="5455167" y="473659"/>
          <a:ext cx="2771908" cy="2771039"/>
        </a:xfrm>
        <a:prstGeom prst="ellipse">
          <a:avLst/>
        </a:prstGeom>
        <a:solidFill>
          <a:schemeClr val="accent1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MOL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270-280 </a:t>
          </a:r>
          <a:r>
            <a:rPr lang="hu-HU" sz="16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mrd</a:t>
          </a:r>
          <a:r>
            <a:rPr lang="hu-HU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 Ft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2017-2021</a:t>
          </a:r>
          <a:endParaRPr lang="en-US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5861104" y="879468"/>
        <a:ext cx="1960034" cy="1959421"/>
      </dsp:txXfrm>
    </dsp:sp>
    <dsp:sp modelId="{C8A9BCAC-6DEA-4F1E-88AD-05C78617F04B}">
      <dsp:nvSpPr>
        <dsp:cNvPr id="0" name=""/>
        <dsp:cNvSpPr/>
      </dsp:nvSpPr>
      <dsp:spPr>
        <a:xfrm>
          <a:off x="3147809" y="889615"/>
          <a:ext cx="480450" cy="480442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D65FB8D-A4B1-482F-A1EE-29611D3A3ED8}">
      <dsp:nvSpPr>
        <dsp:cNvPr id="0" name=""/>
        <dsp:cNvSpPr/>
      </dsp:nvSpPr>
      <dsp:spPr>
        <a:xfrm>
          <a:off x="162801" y="3552589"/>
          <a:ext cx="347303" cy="348219"/>
        </a:xfrm>
        <a:prstGeom prst="ellipse">
          <a:avLst/>
        </a:prstGeom>
        <a:solidFill>
          <a:schemeClr val="tx2"/>
        </a:solidFill>
        <a:ln w="5080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8A822DE-C237-422D-84EC-B6218DD0787A}">
      <dsp:nvSpPr>
        <dsp:cNvPr id="0" name=""/>
        <dsp:cNvSpPr/>
      </dsp:nvSpPr>
      <dsp:spPr>
        <a:xfrm>
          <a:off x="4543181" y="2910524"/>
          <a:ext cx="596281" cy="597851"/>
        </a:xfrm>
        <a:prstGeom prst="ellipse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AB15F-F80F-4318-859B-787D3A356CE6}">
      <dsp:nvSpPr>
        <dsp:cNvPr id="0" name=""/>
        <dsp:cNvSpPr/>
      </dsp:nvSpPr>
      <dsp:spPr>
        <a:xfrm>
          <a:off x="2243220" y="1600664"/>
          <a:ext cx="3789584" cy="2143599"/>
        </a:xfrm>
        <a:prstGeom prst="ellipse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1" kern="1200" dirty="0"/>
            <a:t>EMELKEDŐ IMPORTIGÉNY</a:t>
          </a:r>
        </a:p>
      </dsp:txBody>
      <dsp:txXfrm>
        <a:off x="2798192" y="1914587"/>
        <a:ext cx="2679640" cy="1515753"/>
      </dsp:txXfrm>
    </dsp:sp>
    <dsp:sp modelId="{1CE2AE84-2A06-4615-BA97-4AF19D6CF93F}">
      <dsp:nvSpPr>
        <dsp:cNvPr id="0" name=""/>
        <dsp:cNvSpPr/>
      </dsp:nvSpPr>
      <dsp:spPr>
        <a:xfrm rot="8579836">
          <a:off x="4971286" y="1349736"/>
          <a:ext cx="466296" cy="287999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200" kern="1200" dirty="0"/>
        </a:p>
      </dsp:txBody>
      <dsp:txXfrm>
        <a:off x="5048986" y="1381336"/>
        <a:ext cx="379896" cy="172799"/>
      </dsp:txXfrm>
    </dsp:sp>
    <dsp:sp modelId="{E4ED1F89-CC54-40EC-8AD2-40B27CF1DA69}">
      <dsp:nvSpPr>
        <dsp:cNvPr id="0" name=""/>
        <dsp:cNvSpPr/>
      </dsp:nvSpPr>
      <dsp:spPr>
        <a:xfrm>
          <a:off x="5361099" y="201002"/>
          <a:ext cx="2557848" cy="1171750"/>
        </a:xfrm>
        <a:prstGeom prst="flowChartAlternateProcess">
          <a:avLst/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/>
            <a:t>Feldolgozóipari nagyberuházások</a:t>
          </a:r>
        </a:p>
      </dsp:txBody>
      <dsp:txXfrm>
        <a:off x="5418298" y="258201"/>
        <a:ext cx="2443450" cy="1057352"/>
      </dsp:txXfrm>
    </dsp:sp>
    <dsp:sp modelId="{9AC75B4E-F5F7-4C6F-A04B-87077E9F1BDD}">
      <dsp:nvSpPr>
        <dsp:cNvPr id="0" name=""/>
        <dsp:cNvSpPr/>
      </dsp:nvSpPr>
      <dsp:spPr>
        <a:xfrm rot="16200000">
          <a:off x="3882097" y="3836358"/>
          <a:ext cx="399807" cy="302008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200" kern="1200"/>
        </a:p>
      </dsp:txBody>
      <dsp:txXfrm rot="10800000">
        <a:off x="3927398" y="3942061"/>
        <a:ext cx="309205" cy="181204"/>
      </dsp:txXfrm>
    </dsp:sp>
    <dsp:sp modelId="{476FBD46-833F-4818-83AE-22CDE6162185}">
      <dsp:nvSpPr>
        <dsp:cNvPr id="0" name=""/>
        <dsp:cNvSpPr/>
      </dsp:nvSpPr>
      <dsp:spPr>
        <a:xfrm>
          <a:off x="842441" y="4255684"/>
          <a:ext cx="6591083" cy="766228"/>
        </a:xfrm>
        <a:prstGeom prst="flowChartAlternateProcess">
          <a:avLst/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/>
            <a:t>Tartós és félig tartós termékek fogyasztásának dinamikus emelkedése</a:t>
          </a:r>
        </a:p>
      </dsp:txBody>
      <dsp:txXfrm>
        <a:off x="879844" y="4293087"/>
        <a:ext cx="6516277" cy="691422"/>
      </dsp:txXfrm>
    </dsp:sp>
    <dsp:sp modelId="{8B25350F-2FE5-4AC5-91C2-24679BE280B1}">
      <dsp:nvSpPr>
        <dsp:cNvPr id="0" name=""/>
        <dsp:cNvSpPr/>
      </dsp:nvSpPr>
      <dsp:spPr>
        <a:xfrm rot="2011485">
          <a:off x="2539569" y="1349257"/>
          <a:ext cx="506880" cy="287999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200" kern="1200"/>
        </a:p>
      </dsp:txBody>
      <dsp:txXfrm rot="10800000">
        <a:off x="2546755" y="1382998"/>
        <a:ext cx="420480" cy="172799"/>
      </dsp:txXfrm>
    </dsp:sp>
    <dsp:sp modelId="{DDECFE4E-9530-4712-8D5B-0E9453F377AB}">
      <dsp:nvSpPr>
        <dsp:cNvPr id="0" name=""/>
        <dsp:cNvSpPr/>
      </dsp:nvSpPr>
      <dsp:spPr>
        <a:xfrm>
          <a:off x="39332" y="218136"/>
          <a:ext cx="2559605" cy="1173605"/>
        </a:xfrm>
        <a:prstGeom prst="flowChartAlternateProcess">
          <a:avLst/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/>
            <a:t>Export magas import tartalma</a:t>
          </a:r>
        </a:p>
      </dsp:txBody>
      <dsp:txXfrm>
        <a:off x="96622" y="275426"/>
        <a:ext cx="2445025" cy="10590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87E20-0FD1-4014-8483-5D3B4D37638C}">
      <dsp:nvSpPr>
        <dsp:cNvPr id="0" name=""/>
        <dsp:cNvSpPr/>
      </dsp:nvSpPr>
      <dsp:spPr>
        <a:xfrm rot="16200000">
          <a:off x="-1624999" y="1627120"/>
          <a:ext cx="5335587" cy="2081345"/>
        </a:xfrm>
        <a:prstGeom prst="flowChartManualOperation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>
              <a:solidFill>
                <a:schemeClr val="tx1"/>
              </a:solidFill>
            </a:rPr>
            <a:t>Gazdaság ciklikus pozíciójának inflációs hatása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>
              <a:solidFill>
                <a:schemeClr val="tx1"/>
              </a:solidFill>
            </a:rPr>
            <a:t>Jelentősen meggyengült a kapcsolat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>
              <a:solidFill>
                <a:schemeClr val="tx1"/>
              </a:solidFill>
            </a:rPr>
            <a:t>Phillips-görbe ellaposodásaként is ismert jelenség</a:t>
          </a:r>
        </a:p>
      </dsp:txBody>
      <dsp:txXfrm rot="5400000">
        <a:off x="2122" y="1067116"/>
        <a:ext cx="2081345" cy="3201353"/>
      </dsp:txXfrm>
    </dsp:sp>
    <dsp:sp modelId="{5BB62ED1-A964-4716-B830-E5CB57F5A0AF}">
      <dsp:nvSpPr>
        <dsp:cNvPr id="0" name=""/>
        <dsp:cNvSpPr/>
      </dsp:nvSpPr>
      <dsp:spPr>
        <a:xfrm rot="16200000">
          <a:off x="612446" y="1627120"/>
          <a:ext cx="5335587" cy="2081345"/>
        </a:xfrm>
        <a:prstGeom prst="flowChartManualOperation">
          <a:avLst/>
        </a:prstGeom>
        <a:solidFill>
          <a:schemeClr val="accent1">
            <a:lumMod val="60000"/>
            <a:lumOff val="40000"/>
            <a:alpha val="90000"/>
          </a:schemeClr>
        </a:solidFill>
        <a:ln w="254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/>
            <a:t>Globalizáció</a:t>
          </a:r>
          <a:endParaRPr lang="hu-HU" sz="43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Gazdaságok nyitottabbakká váltak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Partnerországaink ciklikus pozíciója a meghatározó</a:t>
          </a:r>
        </a:p>
      </dsp:txBody>
      <dsp:txXfrm rot="5400000">
        <a:off x="2239567" y="1067116"/>
        <a:ext cx="2081345" cy="3201353"/>
      </dsp:txXfrm>
    </dsp:sp>
    <dsp:sp modelId="{0005BF17-DE45-43A7-860E-1569FDCDB6AF}">
      <dsp:nvSpPr>
        <dsp:cNvPr id="0" name=""/>
        <dsp:cNvSpPr/>
      </dsp:nvSpPr>
      <dsp:spPr>
        <a:xfrm rot="16200000">
          <a:off x="2849891" y="1627120"/>
          <a:ext cx="5335587" cy="2081345"/>
        </a:xfrm>
        <a:prstGeom prst="flowChartManualOperati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>
              <a:solidFill>
                <a:schemeClr val="bg1"/>
              </a:solidFill>
            </a:rPr>
            <a:t>Digitalizáció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>
              <a:solidFill>
                <a:schemeClr val="bg1"/>
              </a:solidFill>
            </a:rPr>
            <a:t>Fegyelmezheti a vállalatok árazási magatartását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>
              <a:solidFill>
                <a:schemeClr val="bg1"/>
              </a:solidFill>
            </a:rPr>
            <a:t>Technológiai vívmányok ára csökken</a:t>
          </a:r>
        </a:p>
      </dsp:txBody>
      <dsp:txXfrm rot="5400000">
        <a:off x="4477012" y="1067116"/>
        <a:ext cx="2081345" cy="3201353"/>
      </dsp:txXfrm>
    </dsp:sp>
    <dsp:sp modelId="{F78BE2A1-155F-4520-81B3-DAC56393C5EE}">
      <dsp:nvSpPr>
        <dsp:cNvPr id="0" name=""/>
        <dsp:cNvSpPr/>
      </dsp:nvSpPr>
      <dsp:spPr>
        <a:xfrm rot="16200000">
          <a:off x="5087337" y="1627120"/>
          <a:ext cx="5335587" cy="208134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6500" kern="1200" dirty="0"/>
        </a:p>
      </dsp:txBody>
      <dsp:txXfrm rot="5400000">
        <a:off x="6714458" y="1067116"/>
        <a:ext cx="2081345" cy="32013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832A9-F028-4C52-84FA-1F5DC77F8DC4}">
      <dsp:nvSpPr>
        <dsp:cNvPr id="0" name=""/>
        <dsp:cNvSpPr/>
      </dsp:nvSpPr>
      <dsp:spPr>
        <a:xfrm>
          <a:off x="-6370973" y="-975230"/>
          <a:ext cx="7589012" cy="7589012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57AFF-F607-490B-8056-31B6FC035639}">
      <dsp:nvSpPr>
        <dsp:cNvPr id="0" name=""/>
        <dsp:cNvSpPr/>
      </dsp:nvSpPr>
      <dsp:spPr>
        <a:xfrm>
          <a:off x="395544" y="185395"/>
          <a:ext cx="7809180" cy="654298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 gazdasági növekedés idén tovább gyorsul, így továbbra is a régió élmezőnyében maradunk</a:t>
          </a:r>
        </a:p>
      </dsp:txBody>
      <dsp:txXfrm>
        <a:off x="395544" y="185395"/>
        <a:ext cx="7809180" cy="654298"/>
      </dsp:txXfrm>
    </dsp:sp>
    <dsp:sp modelId="{A9CF20AA-560A-4EC7-88CE-364F0F229544}">
      <dsp:nvSpPr>
        <dsp:cNvPr id="0" name=""/>
        <dsp:cNvSpPr/>
      </dsp:nvSpPr>
      <dsp:spPr>
        <a:xfrm>
          <a:off x="75274" y="192274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E701EC-7331-4ED4-BE04-08218A96A24C}">
      <dsp:nvSpPr>
        <dsp:cNvPr id="0" name=""/>
        <dsp:cNvSpPr/>
      </dsp:nvSpPr>
      <dsp:spPr>
        <a:xfrm>
          <a:off x="859597" y="969597"/>
          <a:ext cx="7345128" cy="624090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Rövid távon továbbra is jelentős szerep jut a belföldi kereslet erősödésének, amelyben meghatározó a beruházások és a fogyasztás bővülése</a:t>
          </a:r>
        </a:p>
      </dsp:txBody>
      <dsp:txXfrm>
        <a:off x="859597" y="969597"/>
        <a:ext cx="7345128" cy="624090"/>
      </dsp:txXfrm>
    </dsp:sp>
    <dsp:sp modelId="{9B2FE83D-24F1-4CC5-A971-87616A1C96CF}">
      <dsp:nvSpPr>
        <dsp:cNvPr id="0" name=""/>
        <dsp:cNvSpPr/>
      </dsp:nvSpPr>
      <dsp:spPr>
        <a:xfrm>
          <a:off x="539327" y="961372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FFA993-E8D9-4C8D-B32E-450DACADF2F8}">
      <dsp:nvSpPr>
        <dsp:cNvPr id="0" name=""/>
        <dsp:cNvSpPr/>
      </dsp:nvSpPr>
      <dsp:spPr>
        <a:xfrm>
          <a:off x="1113895" y="1720829"/>
          <a:ext cx="7090829" cy="658694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Az előrejelzési horizont végén </a:t>
          </a:r>
          <a:r>
            <a:rPr lang="hu-HU" sz="1600" kern="1200" dirty="0"/>
            <a:t>– az aktuális előrejelzés feltevéseinek teljesülése mellett – </a:t>
          </a:r>
          <a:r>
            <a:rPr lang="hu-HU" sz="1600" b="1" kern="1200" dirty="0"/>
            <a:t> a beruházási ciklus kifutása a gazdasági növekedés lassulását okozza</a:t>
          </a:r>
        </a:p>
      </dsp:txBody>
      <dsp:txXfrm>
        <a:off x="1113895" y="1720829"/>
        <a:ext cx="7090829" cy="658694"/>
      </dsp:txXfrm>
    </dsp:sp>
    <dsp:sp modelId="{53685E1F-5B9A-447E-B1E2-D6609CFEC992}">
      <dsp:nvSpPr>
        <dsp:cNvPr id="0" name=""/>
        <dsp:cNvSpPr/>
      </dsp:nvSpPr>
      <dsp:spPr>
        <a:xfrm>
          <a:off x="793626" y="1729907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BDEE3C-41AA-4AE3-B9CE-402D4D0AF134}">
      <dsp:nvSpPr>
        <dsp:cNvPr id="0" name=""/>
        <dsp:cNvSpPr/>
      </dsp:nvSpPr>
      <dsp:spPr>
        <a:xfrm>
          <a:off x="1195090" y="2496443"/>
          <a:ext cx="7009634" cy="64566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Az inflációs cél fenntartható elérése korábbi várakozásunkkal összhangban továbbra is 2019 közepén valósul meg</a:t>
          </a:r>
        </a:p>
      </dsp:txBody>
      <dsp:txXfrm>
        <a:off x="1195090" y="2496443"/>
        <a:ext cx="7009634" cy="645663"/>
      </dsp:txXfrm>
    </dsp:sp>
    <dsp:sp modelId="{6C5DE8B2-534D-4EC0-AE3B-E110FA40A1F6}">
      <dsp:nvSpPr>
        <dsp:cNvPr id="0" name=""/>
        <dsp:cNvSpPr/>
      </dsp:nvSpPr>
      <dsp:spPr>
        <a:xfrm>
          <a:off x="874821" y="2499005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84734-075F-42C2-A9A6-5C5CBF51D0EC}">
      <dsp:nvSpPr>
        <dsp:cNvPr id="0" name=""/>
        <dsp:cNvSpPr/>
      </dsp:nvSpPr>
      <dsp:spPr>
        <a:xfrm>
          <a:off x="1113895" y="3248239"/>
          <a:ext cx="7090829" cy="68026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/>
            <a:t>A folyó fizetési mérleg aktívuma mérséklődik, azonban tartósan fennmarad</a:t>
          </a:r>
        </a:p>
      </dsp:txBody>
      <dsp:txXfrm>
        <a:off x="1113895" y="3248239"/>
        <a:ext cx="7090829" cy="680268"/>
      </dsp:txXfrm>
    </dsp:sp>
    <dsp:sp modelId="{41424914-A7AE-455D-A4EB-4E0C8F6F4401}">
      <dsp:nvSpPr>
        <dsp:cNvPr id="0" name=""/>
        <dsp:cNvSpPr/>
      </dsp:nvSpPr>
      <dsp:spPr>
        <a:xfrm>
          <a:off x="793626" y="3268104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189C27-7442-4427-874A-5EF9BA9B8C04}">
      <dsp:nvSpPr>
        <dsp:cNvPr id="0" name=""/>
        <dsp:cNvSpPr/>
      </dsp:nvSpPr>
      <dsp:spPr>
        <a:xfrm>
          <a:off x="859597" y="4021142"/>
          <a:ext cx="7345128" cy="67153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 mérsékelt hiány és a gazdasági növekedés támogatja az államadósság csökkenését</a:t>
          </a:r>
        </a:p>
      </dsp:txBody>
      <dsp:txXfrm>
        <a:off x="859597" y="4021142"/>
        <a:ext cx="7345128" cy="671531"/>
      </dsp:txXfrm>
    </dsp:sp>
    <dsp:sp modelId="{CEA98B77-622F-49D7-90D3-87FAD87BA509}">
      <dsp:nvSpPr>
        <dsp:cNvPr id="0" name=""/>
        <dsp:cNvSpPr/>
      </dsp:nvSpPr>
      <dsp:spPr>
        <a:xfrm>
          <a:off x="539327" y="4036638"/>
          <a:ext cx="640539" cy="6405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56414B-0CB2-404C-90F7-E14608313931}">
      <dsp:nvSpPr>
        <dsp:cNvPr id="0" name=""/>
        <dsp:cNvSpPr/>
      </dsp:nvSpPr>
      <dsp:spPr>
        <a:xfrm>
          <a:off x="395544" y="4783141"/>
          <a:ext cx="7809180" cy="685730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743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b="1" kern="1200" dirty="0"/>
            <a:t>Az inflációs cél középtávú elérésével és a reálgazdaság ennek megfelelő mértékű ösztönzésével az alapkamat aktuális szintjének és a jegybanki eszköztár korábbi átalakításával elért laza monetáris kondícióknak a tartós fenntartása van összhangban</a:t>
          </a:r>
        </a:p>
      </dsp:txBody>
      <dsp:txXfrm>
        <a:off x="395544" y="4783141"/>
        <a:ext cx="7809180" cy="685730"/>
      </dsp:txXfrm>
    </dsp:sp>
    <dsp:sp modelId="{02AFA5C0-967F-4933-8E17-5792F159168C}">
      <dsp:nvSpPr>
        <dsp:cNvPr id="0" name=""/>
        <dsp:cNvSpPr/>
      </dsp:nvSpPr>
      <dsp:spPr>
        <a:xfrm>
          <a:off x="75274" y="4806002"/>
          <a:ext cx="640539" cy="6400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0.14669</cdr:x>
      <cdr:y>0.04607</cdr:y>
    </cdr:from>
    <cdr:to>
      <cdr:x>0.21698</cdr:x>
      <cdr:y>0.65033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BF5D00F4-1216-4FC8-9B51-42915F085683}"/>
            </a:ext>
          </a:extLst>
        </cdr:cNvPr>
        <cdr:cNvSpPr/>
      </cdr:nvSpPr>
      <cdr:spPr>
        <a:xfrm xmlns:a="http://schemas.openxmlformats.org/drawingml/2006/main">
          <a:off x="665310" y="200811"/>
          <a:ext cx="318793" cy="26341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accent5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0.80119</cdr:x>
      <cdr:y>0.07963</cdr:y>
    </cdr:from>
    <cdr:to>
      <cdr:x>0.80119</cdr:x>
      <cdr:y>0.71963</cdr:y>
    </cdr:to>
    <cdr:sp macro="" textlink="">
      <cdr:nv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1C9B9CC4-2EA5-40BB-89DE-D12946A3B9E8}"/>
            </a:ext>
          </a:extLst>
        </cdr:cNvPr>
        <cdr:cNvSpPr/>
      </cdr:nvSpPr>
      <cdr:spPr>
        <a:xfrm xmlns:a="http://schemas.openxmlformats.org/drawingml/2006/main" flipH="1" flipV="1">
          <a:off x="6633821" y="358355"/>
          <a:ext cx="0" cy="2880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0.06284</cdr:x>
      <cdr:y>0</cdr:y>
    </cdr:from>
    <cdr:to>
      <cdr:x>0.42885</cdr:x>
      <cdr:y>0.10253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676E7B2-77E0-4417-A04D-78CBD31DC3A8}"/>
            </a:ext>
          </a:extLst>
        </cdr:cNvPr>
        <cdr:cNvSpPr txBox="1"/>
      </cdr:nvSpPr>
      <cdr:spPr>
        <a:xfrm xmlns:a="http://schemas.openxmlformats.org/drawingml/2006/main">
          <a:off x="271456" y="0"/>
          <a:ext cx="1581163" cy="2952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/>
            <a:t>Százalékpont</a:t>
          </a:r>
        </a:p>
      </cdr:txBody>
    </cdr:sp>
  </cdr:relSizeAnchor>
  <cdr:relSizeAnchor xmlns:cdr="http://schemas.openxmlformats.org/drawingml/2006/chartDrawing">
    <cdr:from>
      <cdr:x>0.635</cdr:x>
      <cdr:y>0</cdr:y>
    </cdr:from>
    <cdr:to>
      <cdr:x>0.9525</cdr:x>
      <cdr:y>0.10253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4EDEEE4-E15F-4B7A-B3CB-784D24EFD54C}"/>
            </a:ext>
          </a:extLst>
        </cdr:cNvPr>
        <cdr:cNvSpPr txBox="1"/>
      </cdr:nvSpPr>
      <cdr:spPr>
        <a:xfrm xmlns:a="http://schemas.openxmlformats.org/drawingml/2006/main">
          <a:off x="2880017" y="0"/>
          <a:ext cx="1440036" cy="4469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/>
            <a:t>Százalékpont</a:t>
          </a:r>
        </a:p>
      </cdr:txBody>
    </cdr:sp>
  </cdr:relSizeAnchor>
  <cdr:relSizeAnchor xmlns:cdr="http://schemas.openxmlformats.org/drawingml/2006/chartDrawing">
    <cdr:from>
      <cdr:x>0.11155</cdr:x>
      <cdr:y>0.1596</cdr:y>
    </cdr:from>
    <cdr:to>
      <cdr:x>0.22068</cdr:x>
      <cdr:y>0.23081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7D403B17-B366-43C5-8040-1FC6DF161B45}"/>
            </a:ext>
          </a:extLst>
        </cdr:cNvPr>
        <cdr:cNvSpPr txBox="1"/>
      </cdr:nvSpPr>
      <cdr:spPr>
        <a:xfrm xmlns:a="http://schemas.openxmlformats.org/drawingml/2006/main">
          <a:off x="505932" y="695761"/>
          <a:ext cx="494950" cy="310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/>
            <a:t>2,2</a:t>
          </a:r>
        </a:p>
      </cdr:txBody>
    </cdr:sp>
  </cdr:relSizeAnchor>
  <cdr:relSizeAnchor xmlns:cdr="http://schemas.openxmlformats.org/drawingml/2006/chartDrawing">
    <cdr:from>
      <cdr:x>0.27812</cdr:x>
      <cdr:y>0.06926</cdr:y>
    </cdr:from>
    <cdr:to>
      <cdr:x>0.38725</cdr:x>
      <cdr:y>0.14047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A232E92F-390F-4E31-9D7A-779E0ECB6AC5}"/>
            </a:ext>
          </a:extLst>
        </cdr:cNvPr>
        <cdr:cNvSpPr txBox="1"/>
      </cdr:nvSpPr>
      <cdr:spPr>
        <a:xfrm xmlns:a="http://schemas.openxmlformats.org/drawingml/2006/main">
          <a:off x="1261408" y="301944"/>
          <a:ext cx="494950" cy="310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1" dirty="0"/>
            <a:t>4,0</a:t>
          </a:r>
        </a:p>
      </cdr:txBody>
    </cdr:sp>
  </cdr:relSizeAnchor>
  <cdr:relSizeAnchor xmlns:cdr="http://schemas.openxmlformats.org/drawingml/2006/chartDrawing">
    <cdr:from>
      <cdr:x>0.44535</cdr:x>
      <cdr:y>0.09813</cdr:y>
    </cdr:from>
    <cdr:to>
      <cdr:x>0.55448</cdr:x>
      <cdr:y>0.16933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A232E92F-390F-4E31-9D7A-779E0ECB6AC5}"/>
            </a:ext>
          </a:extLst>
        </cdr:cNvPr>
        <cdr:cNvSpPr txBox="1"/>
      </cdr:nvSpPr>
      <cdr:spPr>
        <a:xfrm xmlns:a="http://schemas.openxmlformats.org/drawingml/2006/main">
          <a:off x="2019874" y="427779"/>
          <a:ext cx="494950" cy="310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1" dirty="0"/>
            <a:t>4,2</a:t>
          </a:r>
        </a:p>
      </cdr:txBody>
    </cdr:sp>
  </cdr:relSizeAnchor>
  <cdr:relSizeAnchor xmlns:cdr="http://schemas.openxmlformats.org/drawingml/2006/chartDrawing">
    <cdr:from>
      <cdr:x>0.61562</cdr:x>
      <cdr:y>0.17521</cdr:y>
    </cdr:from>
    <cdr:to>
      <cdr:x>0.72475</cdr:x>
      <cdr:y>0.24642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D7A9C472-5BCD-4D56-BCAA-0C50B46EB303}"/>
            </a:ext>
          </a:extLst>
        </cdr:cNvPr>
        <cdr:cNvSpPr txBox="1"/>
      </cdr:nvSpPr>
      <cdr:spPr>
        <a:xfrm xmlns:a="http://schemas.openxmlformats.org/drawingml/2006/main">
          <a:off x="2792127" y="763804"/>
          <a:ext cx="494950" cy="310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1" dirty="0"/>
            <a:t>3,3</a:t>
          </a:r>
        </a:p>
      </cdr:txBody>
    </cdr:sp>
  </cdr:relSizeAnchor>
  <cdr:relSizeAnchor xmlns:cdr="http://schemas.openxmlformats.org/drawingml/2006/chartDrawing">
    <cdr:from>
      <cdr:x>0.7844</cdr:x>
      <cdr:y>0.18868</cdr:y>
    </cdr:from>
    <cdr:to>
      <cdr:x>0.89353</cdr:x>
      <cdr:y>0.25989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D7A9C472-5BCD-4D56-BCAA-0C50B46EB303}"/>
            </a:ext>
          </a:extLst>
        </cdr:cNvPr>
        <cdr:cNvSpPr txBox="1"/>
      </cdr:nvSpPr>
      <cdr:spPr>
        <a:xfrm xmlns:a="http://schemas.openxmlformats.org/drawingml/2006/main">
          <a:off x="3557650" y="822527"/>
          <a:ext cx="494950" cy="310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1" dirty="0"/>
            <a:t>2,7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0.76344</cdr:x>
      <cdr:y>0</cdr:y>
    </cdr:from>
    <cdr:to>
      <cdr:x>0.94224</cdr:x>
      <cdr:y>0.05868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EEC41A0E-1290-4ECB-B325-5BB37F64E541}"/>
            </a:ext>
          </a:extLst>
        </cdr:cNvPr>
        <cdr:cNvSpPr txBox="1"/>
      </cdr:nvSpPr>
      <cdr:spPr>
        <a:xfrm xmlns:a="http://schemas.openxmlformats.org/drawingml/2006/main">
          <a:off x="6321257" y="0"/>
          <a:ext cx="1480464" cy="2640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/>
            <a:t>Százalékpont</a:t>
          </a:r>
        </a:p>
      </cdr:txBody>
    </cdr:sp>
  </cdr:relSizeAnchor>
  <cdr:relSizeAnchor xmlns:cdr="http://schemas.openxmlformats.org/drawingml/2006/chartDrawing">
    <cdr:from>
      <cdr:x>0.06436</cdr:x>
      <cdr:y>0</cdr:y>
    </cdr:from>
    <cdr:to>
      <cdr:x>0.24316</cdr:x>
      <cdr:y>0.05868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3961648-06C6-409C-812F-55663E13E2FB}"/>
            </a:ext>
          </a:extLst>
        </cdr:cNvPr>
        <cdr:cNvSpPr txBox="1"/>
      </cdr:nvSpPr>
      <cdr:spPr>
        <a:xfrm xmlns:a="http://schemas.openxmlformats.org/drawingml/2006/main">
          <a:off x="532892" y="0"/>
          <a:ext cx="1480464" cy="2640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/>
            <a:t>Százalékpont</a:t>
          </a:r>
        </a:p>
      </cdr:txBody>
    </cdr:sp>
  </cdr:relSizeAnchor>
  <cdr:relSizeAnchor xmlns:cdr="http://schemas.openxmlformats.org/drawingml/2006/chartDrawing">
    <cdr:from>
      <cdr:x>0.28858</cdr:x>
      <cdr:y>0.08347</cdr:y>
    </cdr:from>
    <cdr:to>
      <cdr:x>0.28858</cdr:x>
      <cdr:y>0.71547</cdr:y>
    </cdr:to>
    <cdr:sp macro="" textlink="">
      <cdr:nv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7083BFE5-2402-4813-B07A-13006CFDF64B}"/>
            </a:ext>
          </a:extLst>
        </cdr:cNvPr>
        <cdr:cNvSpPr/>
      </cdr:nvSpPr>
      <cdr:spPr>
        <a:xfrm xmlns:a="http://schemas.openxmlformats.org/drawingml/2006/main" flipH="1" flipV="1">
          <a:off x="2389458" y="375600"/>
          <a:ext cx="0" cy="284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9C82A865-B884-46AA-9AEF-D80E61B3187D}"/>
            </a:ext>
          </a:extLst>
        </cdr:cNvPr>
        <cdr:cNvSpPr/>
      </cdr:nvSpPr>
      <cdr:spPr>
        <a:xfrm xmlns:a="http://schemas.openxmlformats.org/drawingml/2006/main" flipV="1">
          <a:off x="0" y="0"/>
          <a:ext cx="0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chemeClr val="tx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0.10441</cdr:x>
      <cdr:y>0</cdr:y>
    </cdr:from>
    <cdr:to>
      <cdr:x>0.30552</cdr:x>
      <cdr:y>0.07898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5D46239-2CB9-42C9-B217-D2E772CC1F8E}"/>
            </a:ext>
          </a:extLst>
        </cdr:cNvPr>
        <cdr:cNvSpPr txBox="1"/>
      </cdr:nvSpPr>
      <cdr:spPr>
        <a:xfrm xmlns:a="http://schemas.openxmlformats.org/drawingml/2006/main">
          <a:off x="511191" y="0"/>
          <a:ext cx="984642" cy="344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0" i="0" u="none" strike="noStrike" kern="1200" baseline="0" dirty="0">
              <a:solidFill>
                <a:sysClr val="windowText" lastClr="000000"/>
              </a:solidFill>
              <a:latin typeface="Calibri" panose="020F0502020204030204" pitchFamily="34" charset="0"/>
              <a:ea typeface="Calibri"/>
              <a:cs typeface="Calibri"/>
            </a:rPr>
            <a:t>Százalék</a:t>
          </a:r>
        </a:p>
      </cdr:txBody>
    </cdr:sp>
  </cdr:relSizeAnchor>
  <cdr:relSizeAnchor xmlns:cdr="http://schemas.openxmlformats.org/drawingml/2006/chartDrawing">
    <cdr:from>
      <cdr:x>0.70147</cdr:x>
      <cdr:y>0.0892</cdr:y>
    </cdr:from>
    <cdr:to>
      <cdr:x>0.70147</cdr:x>
      <cdr:y>0.63424</cdr:y>
    </cdr:to>
    <cdr:sp macro="" textlink="">
      <cdr:nvSpPr>
        <cdr:cNvPr id="6" name="Straight Connector 5">
          <a:extLst xmlns:a="http://schemas.openxmlformats.org/drawingml/2006/main">
            <a:ext uri="{FF2B5EF4-FFF2-40B4-BE49-F238E27FC236}">
              <a16:creationId xmlns:a16="http://schemas.microsoft.com/office/drawing/2014/main" id="{76A7E3DA-3C36-4929-A460-AA3CEDA115C4}"/>
            </a:ext>
          </a:extLst>
        </cdr:cNvPr>
        <cdr:cNvSpPr/>
      </cdr:nvSpPr>
      <cdr:spPr>
        <a:xfrm xmlns:a="http://schemas.openxmlformats.org/drawingml/2006/main" flipH="1" flipV="1">
          <a:off x="3181512" y="388847"/>
          <a:ext cx="0" cy="237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 dirty="0"/>
        </a:p>
      </cdr:txBody>
    </cdr:sp>
  </cdr:relSizeAnchor>
  <cdr:relSizeAnchor xmlns:cdr="http://schemas.openxmlformats.org/drawingml/2006/chartDrawing">
    <cdr:from>
      <cdr:x>0.33276</cdr:x>
      <cdr:y>0.02281</cdr:y>
    </cdr:from>
    <cdr:to>
      <cdr:x>0.70158</cdr:x>
      <cdr:y>0.80989</cdr:y>
    </cdr:to>
    <cdr:sp macro="" textlink="">
      <cdr:nvSpPr>
        <cdr:cNvPr id="7" name="Rectangle 6">
          <a:extLst xmlns:a="http://schemas.openxmlformats.org/drawingml/2006/main">
            <a:ext uri="{FF2B5EF4-FFF2-40B4-BE49-F238E27FC236}">
              <a16:creationId xmlns:a16="http://schemas.microsoft.com/office/drawing/2014/main" id="{79278E7F-17EF-4F86-A1B0-FAEBA65C999E}"/>
            </a:ext>
          </a:extLst>
        </cdr:cNvPr>
        <cdr:cNvSpPr/>
      </cdr:nvSpPr>
      <cdr:spPr>
        <a:xfrm xmlns:a="http://schemas.openxmlformats.org/drawingml/2006/main">
          <a:off x="1629193" y="99449"/>
          <a:ext cx="1805743" cy="343109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alpha val="8000"/>
          </a:schemeClr>
        </a:solidFill>
        <a:ln xmlns:a="http://schemas.openxmlformats.org/drawingml/2006/main" w="19050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200" b="1" dirty="0">
              <a:solidFill>
                <a:schemeClr val="accent2"/>
              </a:solidFill>
              <a:latin typeface="Trebuchet MS" panose="020B0603020202020204" pitchFamily="34" charset="0"/>
            </a:rPr>
            <a:t>Munkaintenzív növekedés</a:t>
          </a:r>
        </a:p>
      </cdr:txBody>
    </cdr:sp>
  </cdr:relSizeAnchor>
  <cdr:relSizeAnchor xmlns:cdr="http://schemas.openxmlformats.org/drawingml/2006/chartDrawing">
    <cdr:from>
      <cdr:x>0.70304</cdr:x>
      <cdr:y>0.02281</cdr:y>
    </cdr:from>
    <cdr:to>
      <cdr:x>0.93778</cdr:x>
      <cdr:y>0.80989</cdr:y>
    </cdr:to>
    <cdr:sp macro="" textlink="">
      <cdr:nvSpPr>
        <cdr:cNvPr id="8" name="Content Placeholder 8">
          <a:extLst xmlns:a="http://schemas.openxmlformats.org/drawingml/2006/main">
            <a:ext uri="{FF2B5EF4-FFF2-40B4-BE49-F238E27FC236}">
              <a16:creationId xmlns:a16="http://schemas.microsoft.com/office/drawing/2014/main" id="{183F415C-7F93-4F1E-B224-32F7304D0230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3442080" y="99435"/>
          <a:ext cx="1149292" cy="3431098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alpha val="8000"/>
          </a:schemeClr>
        </a:solidFill>
        <a:ln xmlns:a="http://schemas.openxmlformats.org/drawingml/2006/main" w="19050">
          <a:solidFill>
            <a:schemeClr val="tx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>
          <a:norm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 algn="ctr">
            <a:buNone/>
          </a:pPr>
          <a:r>
            <a:rPr lang="hu-HU" sz="1200" b="1" dirty="0">
              <a:solidFill>
                <a:schemeClr val="tx2"/>
              </a:solidFill>
              <a:latin typeface="Trebuchet MS" panose="020B0603020202020204" pitchFamily="34" charset="0"/>
            </a:rPr>
            <a:t>Tőkeintenzív növekedés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0.74012</cdr:x>
      <cdr:y>0.07251</cdr:y>
    </cdr:from>
    <cdr:to>
      <cdr:x>0.74067</cdr:x>
      <cdr:y>0.67197</cdr:y>
    </cdr:to>
    <cdr:sp macro="" textlink="">
      <cdr:nvSpPr>
        <cdr:cNvPr id="4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ED6C4186-6BDD-4B73-A83C-4A1AB6AFBCE0}"/>
            </a:ext>
          </a:extLst>
        </cdr:cNvPr>
        <cdr:cNvSpPr/>
      </cdr:nvSpPr>
      <cdr:spPr>
        <a:xfrm xmlns:a="http://schemas.openxmlformats.org/drawingml/2006/main" flipV="1">
          <a:off x="6128191" y="326313"/>
          <a:ext cx="4521" cy="2697570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0.61651</cdr:x>
      <cdr:y>0.34387</cdr:y>
    </cdr:from>
    <cdr:to>
      <cdr:x>0.6773</cdr:x>
      <cdr:y>0.40353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A043FE4-7F6B-4D73-9988-8701895FE866}"/>
            </a:ext>
          </a:extLst>
        </cdr:cNvPr>
        <cdr:cNvSpPr txBox="1"/>
      </cdr:nvSpPr>
      <cdr:spPr>
        <a:xfrm xmlns:a="http://schemas.openxmlformats.org/drawingml/2006/main">
          <a:off x="5104734" y="1547422"/>
          <a:ext cx="503339" cy="26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b="1" dirty="0"/>
            <a:t>6,0</a:t>
          </a:r>
        </a:p>
      </cdr:txBody>
    </cdr:sp>
  </cdr:relSizeAnchor>
  <cdr:relSizeAnchor xmlns:cdr="http://schemas.openxmlformats.org/drawingml/2006/chartDrawing">
    <cdr:from>
      <cdr:x>0.61556</cdr:x>
      <cdr:y>0.23026</cdr:y>
    </cdr:from>
    <cdr:to>
      <cdr:x>0.67635</cdr:x>
      <cdr:y>0.28991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09AB5CC-D8E3-4F96-AB50-4A5BECD9C732}"/>
            </a:ext>
          </a:extLst>
        </cdr:cNvPr>
        <cdr:cNvSpPr txBox="1"/>
      </cdr:nvSpPr>
      <cdr:spPr>
        <a:xfrm xmlns:a="http://schemas.openxmlformats.org/drawingml/2006/main">
          <a:off x="5096812" y="1036159"/>
          <a:ext cx="503339" cy="26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6,0</a:t>
          </a:r>
        </a:p>
      </cdr:txBody>
    </cdr:sp>
  </cdr:relSizeAnchor>
  <cdr:relSizeAnchor xmlns:cdr="http://schemas.openxmlformats.org/drawingml/2006/chartDrawing">
    <cdr:from>
      <cdr:x>0.67939</cdr:x>
      <cdr:y>0.39431</cdr:y>
    </cdr:from>
    <cdr:to>
      <cdr:x>0.74018</cdr:x>
      <cdr:y>0.45396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09AB5CC-D8E3-4F96-AB50-4A5BECD9C732}"/>
            </a:ext>
          </a:extLst>
        </cdr:cNvPr>
        <cdr:cNvSpPr txBox="1"/>
      </cdr:nvSpPr>
      <cdr:spPr>
        <a:xfrm xmlns:a="http://schemas.openxmlformats.org/drawingml/2006/main">
          <a:off x="5625318" y="1774390"/>
          <a:ext cx="503339" cy="26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2,9</a:t>
          </a:r>
        </a:p>
      </cdr:txBody>
    </cdr:sp>
  </cdr:relSizeAnchor>
  <cdr:relSizeAnchor xmlns:cdr="http://schemas.openxmlformats.org/drawingml/2006/chartDrawing">
    <cdr:from>
      <cdr:x>0.67939</cdr:x>
      <cdr:y>0.28618</cdr:y>
    </cdr:from>
    <cdr:to>
      <cdr:x>0.74018</cdr:x>
      <cdr:y>0.34584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709AB5CC-D8E3-4F96-AB50-4A5BECD9C732}"/>
            </a:ext>
          </a:extLst>
        </cdr:cNvPr>
        <cdr:cNvSpPr txBox="1"/>
      </cdr:nvSpPr>
      <cdr:spPr>
        <a:xfrm xmlns:a="http://schemas.openxmlformats.org/drawingml/2006/main">
          <a:off x="5625318" y="1287829"/>
          <a:ext cx="503339" cy="26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4,1</a:t>
          </a:r>
        </a:p>
      </cdr:txBody>
    </cdr:sp>
  </cdr:relSizeAnchor>
  <cdr:relSizeAnchor xmlns:cdr="http://schemas.openxmlformats.org/drawingml/2006/chartDrawing">
    <cdr:from>
      <cdr:x>0.74524</cdr:x>
      <cdr:y>0.41482</cdr:y>
    </cdr:from>
    <cdr:to>
      <cdr:x>0.80603</cdr:x>
      <cdr:y>0.47447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09AB5CC-D8E3-4F96-AB50-4A5BECD9C732}"/>
            </a:ext>
          </a:extLst>
        </cdr:cNvPr>
        <cdr:cNvSpPr txBox="1"/>
      </cdr:nvSpPr>
      <cdr:spPr>
        <a:xfrm xmlns:a="http://schemas.openxmlformats.org/drawingml/2006/main">
          <a:off x="6170602" y="1866669"/>
          <a:ext cx="503339" cy="26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1,5</a:t>
          </a:r>
        </a:p>
      </cdr:txBody>
    </cdr:sp>
  </cdr:relSizeAnchor>
  <cdr:relSizeAnchor xmlns:cdr="http://schemas.openxmlformats.org/drawingml/2006/chartDrawing">
    <cdr:from>
      <cdr:x>0.74625</cdr:x>
      <cdr:y>0.29923</cdr:y>
    </cdr:from>
    <cdr:to>
      <cdr:x>0.80704</cdr:x>
      <cdr:y>0.35889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09AB5CC-D8E3-4F96-AB50-4A5BECD9C732}"/>
            </a:ext>
          </a:extLst>
        </cdr:cNvPr>
        <cdr:cNvSpPr txBox="1"/>
      </cdr:nvSpPr>
      <cdr:spPr>
        <a:xfrm xmlns:a="http://schemas.openxmlformats.org/drawingml/2006/main">
          <a:off x="6178991" y="1346552"/>
          <a:ext cx="503339" cy="26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4,2</a:t>
          </a:r>
        </a:p>
      </cdr:txBody>
    </cdr:sp>
  </cdr:relSizeAnchor>
  <cdr:relSizeAnchor xmlns:cdr="http://schemas.openxmlformats.org/drawingml/2006/chartDrawing">
    <cdr:from>
      <cdr:x>0.81524</cdr:x>
      <cdr:y>0.41109</cdr:y>
    </cdr:from>
    <cdr:to>
      <cdr:x>0.87603</cdr:x>
      <cdr:y>0.47074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709AB5CC-D8E3-4F96-AB50-4A5BECD9C732}"/>
            </a:ext>
          </a:extLst>
        </cdr:cNvPr>
        <cdr:cNvSpPr txBox="1"/>
      </cdr:nvSpPr>
      <cdr:spPr>
        <a:xfrm xmlns:a="http://schemas.openxmlformats.org/drawingml/2006/main">
          <a:off x="6750152" y="1849891"/>
          <a:ext cx="503339" cy="26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1,6</a:t>
          </a:r>
        </a:p>
      </cdr:txBody>
    </cdr:sp>
  </cdr:relSizeAnchor>
  <cdr:relSizeAnchor xmlns:cdr="http://schemas.openxmlformats.org/drawingml/2006/chartDrawing">
    <cdr:from>
      <cdr:x>0.87898</cdr:x>
      <cdr:y>0.40363</cdr:y>
    </cdr:from>
    <cdr:to>
      <cdr:x>0.93977</cdr:x>
      <cdr:y>0.46329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09AB5CC-D8E3-4F96-AB50-4A5BECD9C732}"/>
            </a:ext>
          </a:extLst>
        </cdr:cNvPr>
        <cdr:cNvSpPr txBox="1"/>
      </cdr:nvSpPr>
      <cdr:spPr>
        <a:xfrm xmlns:a="http://schemas.openxmlformats.org/drawingml/2006/main">
          <a:off x="7277949" y="1816335"/>
          <a:ext cx="503339" cy="26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2,7</a:t>
          </a:r>
        </a:p>
      </cdr:txBody>
    </cdr:sp>
  </cdr:relSizeAnchor>
  <cdr:relSizeAnchor xmlns:cdr="http://schemas.openxmlformats.org/drawingml/2006/chartDrawing">
    <cdr:from>
      <cdr:x>0.81524</cdr:x>
      <cdr:y>0.29923</cdr:y>
    </cdr:from>
    <cdr:to>
      <cdr:x>0.87603</cdr:x>
      <cdr:y>0.35889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709AB5CC-D8E3-4F96-AB50-4A5BECD9C732}"/>
            </a:ext>
          </a:extLst>
        </cdr:cNvPr>
        <cdr:cNvSpPr txBox="1"/>
      </cdr:nvSpPr>
      <cdr:spPr>
        <a:xfrm xmlns:a="http://schemas.openxmlformats.org/drawingml/2006/main">
          <a:off x="6750152" y="1346552"/>
          <a:ext cx="503339" cy="26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4,3</a:t>
          </a:r>
        </a:p>
      </cdr:txBody>
    </cdr:sp>
  </cdr:relSizeAnchor>
  <cdr:relSizeAnchor xmlns:cdr="http://schemas.openxmlformats.org/drawingml/2006/chartDrawing">
    <cdr:from>
      <cdr:x>0.87797</cdr:x>
      <cdr:y>0.27873</cdr:y>
    </cdr:from>
    <cdr:to>
      <cdr:x>0.93876</cdr:x>
      <cdr:y>0.33838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709AB5CC-D8E3-4F96-AB50-4A5BECD9C732}"/>
            </a:ext>
          </a:extLst>
        </cdr:cNvPr>
        <cdr:cNvSpPr txBox="1"/>
      </cdr:nvSpPr>
      <cdr:spPr>
        <a:xfrm xmlns:a="http://schemas.openxmlformats.org/drawingml/2006/main">
          <a:off x="7269560" y="1254273"/>
          <a:ext cx="503339" cy="2684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4,8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0.53167</cdr:x>
      <cdr:y>0.56879</cdr:y>
    </cdr:from>
    <cdr:to>
      <cdr:x>0.98088</cdr:x>
      <cdr:y>0.64455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D629339-3000-4730-871A-BD0585174242}"/>
            </a:ext>
          </a:extLst>
        </cdr:cNvPr>
        <cdr:cNvSpPr txBox="1"/>
      </cdr:nvSpPr>
      <cdr:spPr>
        <a:xfrm xmlns:a="http://schemas.openxmlformats.org/drawingml/2006/main">
          <a:off x="2411383" y="2479512"/>
          <a:ext cx="2037375" cy="330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5A139AC1-2510-4F8C-8BC6-C787399CA078}" type="TxLink">
            <a:rPr lang="en-US" sz="1600" b="0" i="0" u="none" strike="noStrike">
              <a:solidFill>
                <a:sysClr val="windowText" lastClr="000000"/>
              </a:solidFill>
              <a:latin typeface="Calibri" panose="020F0502020204030204" pitchFamily="34" charset="0"/>
            </a:rPr>
            <a:pPr/>
            <a:t>Decemberi előrejelzés</a:t>
          </a:fld>
          <a:endParaRPr lang="hu-HU" sz="900" b="0" i="1" dirty="0">
            <a:solidFill>
              <a:sysClr val="windowText" lastClr="000000"/>
            </a:solidFill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0.77496</cdr:x>
      <cdr:y>0.31356</cdr:y>
    </cdr:from>
    <cdr:to>
      <cdr:x>0.90425</cdr:x>
      <cdr:y>0.55704</cdr:y>
    </cdr:to>
    <cdr:sp macro="" textlink="">
      <cdr:nv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2C23C092-3895-4BD3-A52D-9577DB054923}"/>
            </a:ext>
          </a:extLst>
        </cdr:cNvPr>
        <cdr:cNvSpPr/>
      </cdr:nvSpPr>
      <cdr:spPr>
        <a:xfrm xmlns:a="http://schemas.openxmlformats.org/drawingml/2006/main" flipV="1">
          <a:off x="4481289" y="1366880"/>
          <a:ext cx="747646" cy="106141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tx1"/>
          </a:solidFill>
          <a:prstDash val="soli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0.06873</cdr:x>
      <cdr:y>0.23362</cdr:y>
    </cdr:from>
    <cdr:to>
      <cdr:x>0.51152</cdr:x>
      <cdr:y>0.32675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6D35AC0-2519-469E-BFE2-D9D962862E1B}"/>
            </a:ext>
          </a:extLst>
        </cdr:cNvPr>
        <cdr:cNvSpPr txBox="1"/>
      </cdr:nvSpPr>
      <cdr:spPr>
        <a:xfrm xmlns:a="http://schemas.openxmlformats.org/drawingml/2006/main">
          <a:off x="296933" y="672836"/>
          <a:ext cx="1912853" cy="2682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hu-HU" sz="1600">
              <a:solidFill>
                <a:schemeClr val="accent3"/>
              </a:solidFill>
              <a:latin typeface="Calibri" panose="020F0502020204030204" pitchFamily="34" charset="0"/>
            </a:rPr>
            <a:t>Inflációs cél</a:t>
          </a:r>
        </a:p>
      </cdr:txBody>
    </cdr:sp>
  </cdr:relSizeAnchor>
  <cdr:relSizeAnchor xmlns:cdr="http://schemas.openxmlformats.org/drawingml/2006/chartDrawing">
    <cdr:from>
      <cdr:x>0.65739</cdr:x>
      <cdr:y>0.06989</cdr:y>
    </cdr:from>
    <cdr:to>
      <cdr:x>0.9525</cdr:x>
      <cdr:y>0.16302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26778EC4-5BD3-4960-AEDB-F9DB672B2593}"/>
            </a:ext>
          </a:extLst>
        </cdr:cNvPr>
        <cdr:cNvSpPr txBox="1"/>
      </cdr:nvSpPr>
      <cdr:spPr>
        <a:xfrm xmlns:a="http://schemas.openxmlformats.org/drawingml/2006/main">
          <a:off x="3076575" y="327085"/>
          <a:ext cx="1381125" cy="4358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600">
              <a:solidFill>
                <a:schemeClr val="accent3"/>
              </a:solidFill>
              <a:latin typeface="Calibri" panose="020F0502020204030204" pitchFamily="34" charset="0"/>
            </a:rPr>
            <a:t>Toleranciasáv</a:t>
          </a:r>
        </a:p>
      </cdr:txBody>
    </cdr:sp>
  </cdr:relSizeAnchor>
  <cdr:relSizeAnchor xmlns:cdr="http://schemas.openxmlformats.org/drawingml/2006/chartDrawing">
    <cdr:from>
      <cdr:x>0.50067</cdr:x>
      <cdr:y>0.55118</cdr:y>
    </cdr:from>
    <cdr:to>
      <cdr:x>0.96744</cdr:x>
      <cdr:y>0.61774</cdr:y>
    </cdr:to>
    <cdr:sp macro="" textlink="">
      <cdr:nvSpPr>
        <cdr:cNvPr id="4" name="TextBox 14">
          <a:extLst xmlns:a="http://schemas.openxmlformats.org/drawingml/2006/main">
            <a:ext uri="{FF2B5EF4-FFF2-40B4-BE49-F238E27FC236}">
              <a16:creationId xmlns:a16="http://schemas.microsoft.com/office/drawing/2014/main" id="{994A6BFF-5030-45A5-8D77-5AC455815042}"/>
            </a:ext>
          </a:extLst>
        </cdr:cNvPr>
        <cdr:cNvSpPr txBox="1"/>
      </cdr:nvSpPr>
      <cdr:spPr>
        <a:xfrm xmlns:a="http://schemas.openxmlformats.org/drawingml/2006/main">
          <a:off x="2343150" y="2579538"/>
          <a:ext cx="2184450" cy="31149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>
              <a:latin typeface="Calibri" panose="020F0502020204030204" pitchFamily="34" charset="0"/>
            </a:rPr>
            <a:t>2019. második negyedév</a:t>
          </a:r>
        </a:p>
      </cdr:txBody>
    </cdr:sp>
  </cdr:relSizeAnchor>
  <cdr:relSizeAnchor xmlns:cdr="http://schemas.openxmlformats.org/drawingml/2006/chartDrawing">
    <cdr:from>
      <cdr:x>0.67806</cdr:x>
      <cdr:y>0.33971</cdr:y>
    </cdr:from>
    <cdr:to>
      <cdr:x>0.72455</cdr:x>
      <cdr:y>0.54341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F63FC338-2123-4063-8E6F-69D522E517A2}"/>
            </a:ext>
          </a:extLst>
        </cdr:cNvPr>
        <cdr:cNvCxnSpPr/>
      </cdr:nvCxnSpPr>
      <cdr:spPr>
        <a:xfrm xmlns:a="http://schemas.openxmlformats.org/drawingml/2006/main" flipH="1" flipV="1">
          <a:off x="3173335" y="1589825"/>
          <a:ext cx="217565" cy="95335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3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0.29511</cdr:x>
      <cdr:y>0.63615</cdr:y>
    </cdr:from>
    <cdr:to>
      <cdr:x>0.58548</cdr:x>
      <cdr:y>0.70295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8A1BB37-EDE5-4469-9FD9-2F63513C32A0}"/>
            </a:ext>
          </a:extLst>
        </cdr:cNvPr>
        <cdr:cNvSpPr txBox="1"/>
      </cdr:nvSpPr>
      <cdr:spPr>
        <a:xfrm xmlns:a="http://schemas.openxmlformats.org/drawingml/2006/main">
          <a:off x="1381125" y="2977205"/>
          <a:ext cx="1358914" cy="312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aseline="0">
              <a:solidFill>
                <a:srgbClr val="FF0000"/>
              </a:solidFill>
              <a:latin typeface="Calibri" panose="020F0502020204030204" pitchFamily="34" charset="0"/>
            </a:rPr>
            <a:t>Inflációs cél</a:t>
          </a:r>
          <a:endParaRPr lang="hu-HU" sz="1800">
            <a:solidFill>
              <a:srgbClr val="FF0000"/>
            </a:solidFill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0.59837</cdr:x>
      <cdr:y>0.18032</cdr:y>
    </cdr:from>
    <cdr:to>
      <cdr:x>0.91805</cdr:x>
      <cdr:y>0.25848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C3DB7B0A-CEA3-4E44-BF99-6CA5D3E63624}"/>
            </a:ext>
          </a:extLst>
        </cdr:cNvPr>
        <cdr:cNvSpPr txBox="1"/>
      </cdr:nvSpPr>
      <cdr:spPr>
        <a:xfrm xmlns:a="http://schemas.openxmlformats.org/drawingml/2006/main">
          <a:off x="2800351" y="843893"/>
          <a:ext cx="1496116" cy="3657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i="0" baseline="0">
              <a:solidFill>
                <a:srgbClr val="FF0000"/>
              </a:solidFill>
              <a:latin typeface="Calibri" panose="020F0502020204030204" pitchFamily="34" charset="0"/>
            </a:rPr>
            <a:t>Toleranciasáv</a:t>
          </a:r>
          <a:endParaRPr lang="hu-HU" sz="1800" i="0">
            <a:solidFill>
              <a:srgbClr val="FF0000"/>
            </a:solidFill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0.75051</cdr:x>
      <cdr:y>0.2632</cdr:y>
    </cdr:from>
    <cdr:to>
      <cdr:x>0.83038</cdr:x>
      <cdr:y>0.46607</cdr:y>
    </cdr:to>
    <cdr:cxnSp macro="">
      <cdr:nvCxnSpPr>
        <cdr:cNvPr id="7" name="Straight Arrow Connector 6">
          <a:extLst xmlns:a="http://schemas.openxmlformats.org/drawingml/2006/main">
            <a:ext uri="{FF2B5EF4-FFF2-40B4-BE49-F238E27FC236}">
              <a16:creationId xmlns:a16="http://schemas.microsoft.com/office/drawing/2014/main" id="{2B26DD86-3D2B-44A1-B03F-24366BF5A720}"/>
            </a:ext>
          </a:extLst>
        </cdr:cNvPr>
        <cdr:cNvCxnSpPr/>
      </cdr:nvCxnSpPr>
      <cdr:spPr>
        <a:xfrm xmlns:a="http://schemas.openxmlformats.org/drawingml/2006/main">
          <a:off x="3512387" y="1231783"/>
          <a:ext cx="373813" cy="94944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3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0.50822</cdr:x>
      <cdr:y>0.56237</cdr:y>
    </cdr:from>
    <cdr:to>
      <cdr:x>0.56326</cdr:x>
      <cdr:y>0.65835</cdr:y>
    </cdr:to>
    <cdr:cxnSp macro="">
      <cdr:nvCxnSpPr>
        <cdr:cNvPr id="9" name="Straight Arrow Connector 8">
          <a:extLst xmlns:a="http://schemas.openxmlformats.org/drawingml/2006/main">
            <a:ext uri="{FF2B5EF4-FFF2-40B4-BE49-F238E27FC236}">
              <a16:creationId xmlns:a16="http://schemas.microsoft.com/office/drawing/2014/main" id="{8E057C0C-C341-4751-AD81-FE77A9B47963}"/>
            </a:ext>
          </a:extLst>
        </cdr:cNvPr>
        <cdr:cNvCxnSpPr/>
      </cdr:nvCxnSpPr>
      <cdr:spPr>
        <a:xfrm xmlns:a="http://schemas.openxmlformats.org/drawingml/2006/main" flipV="1">
          <a:off x="2378492" y="2631899"/>
          <a:ext cx="257587" cy="449187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3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0.10626</cdr:x>
      <cdr:y>0</cdr:y>
    </cdr:from>
    <cdr:to>
      <cdr:x>0.4156</cdr:x>
      <cdr:y>0.08445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01CAE0FC-D4A1-4082-88C5-FA1D5252759F}"/>
            </a:ext>
          </a:extLst>
        </cdr:cNvPr>
        <cdr:cNvSpPr txBox="1"/>
      </cdr:nvSpPr>
      <cdr:spPr>
        <a:xfrm xmlns:a="http://schemas.openxmlformats.org/drawingml/2006/main">
          <a:off x="478173" y="0"/>
          <a:ext cx="1392038" cy="3952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F4020C35-39C5-4FFA-BBBD-16EE78867FF4}" type="TxLink">
            <a:rPr lang="en-US" sz="1800" b="0" i="0" u="none" strike="noStrike">
              <a:solidFill>
                <a:srgbClr val="000000"/>
              </a:solidFill>
              <a:latin typeface="Calibri"/>
            </a:rPr>
            <a:pPr/>
            <a:t>EUR/hordó</a:t>
          </a:fld>
          <a:endParaRPr lang="hu-HU" sz="1800" b="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0.54688</cdr:x>
      <cdr:y>0.0753</cdr:y>
    </cdr:from>
    <cdr:to>
      <cdr:x>0.54688</cdr:x>
      <cdr:y>0.81367</cdr:y>
    </cdr:to>
    <cdr:cxnSp macro="">
      <cdr:nvCxnSpPr>
        <cdr:cNvPr id="6" name="Straight Connector 5">
          <a:extLst xmlns:a="http://schemas.openxmlformats.org/drawingml/2006/main">
            <a:ext uri="{FF2B5EF4-FFF2-40B4-BE49-F238E27FC236}">
              <a16:creationId xmlns:a16="http://schemas.microsoft.com/office/drawing/2014/main" id="{98AD2CA4-5E1C-45FB-8764-6AB5C26C5B17}"/>
            </a:ext>
          </a:extLst>
        </cdr:cNvPr>
        <cdr:cNvCxnSpPr/>
      </cdr:nvCxnSpPr>
      <cdr:spPr>
        <a:xfrm xmlns:a="http://schemas.openxmlformats.org/drawingml/2006/main">
          <a:off x="2559413" y="352426"/>
          <a:ext cx="0" cy="3455557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0.46404</cdr:x>
      <cdr:y>0.64123</cdr:y>
    </cdr:from>
    <cdr:to>
      <cdr:x>0.99796</cdr:x>
      <cdr:y>0.81003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423F4E62-33D0-4CBB-BA2A-73C5C3CC919B}"/>
            </a:ext>
          </a:extLst>
        </cdr:cNvPr>
        <cdr:cNvSpPr txBox="1"/>
      </cdr:nvSpPr>
      <cdr:spPr>
        <a:xfrm xmlns:a="http://schemas.openxmlformats.org/drawingml/2006/main">
          <a:off x="2171700" y="3000957"/>
          <a:ext cx="2498735" cy="78999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5875">
          <a:solidFill>
            <a:schemeClr val="accent3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0" i="0">
              <a:latin typeface="Calibri" panose="020F0502020204030204" pitchFamily="34" charset="0"/>
            </a:rPr>
            <a:t>A Consensus Economics</a:t>
          </a:r>
          <a:r>
            <a:rPr lang="hu-HU" sz="1600" b="0" i="0" baseline="0">
              <a:latin typeface="Calibri" panose="020F0502020204030204" pitchFamily="34" charset="0"/>
            </a:rPr>
            <a:t> márciusi előrejelzésének tartománya</a:t>
          </a:r>
          <a:endParaRPr lang="hu-HU" sz="1600" b="0" i="0"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0.60277</cdr:x>
      <cdr:y>0.50551</cdr:y>
    </cdr:from>
    <cdr:to>
      <cdr:x>0.67367</cdr:x>
      <cdr:y>0.63093</cdr:y>
    </cdr:to>
    <cdr:cxnSp macro="">
      <cdr:nvCxnSpPr>
        <cdr:cNvPr id="7" name="Straight Arrow Connector 6">
          <a:extLst xmlns:a="http://schemas.openxmlformats.org/drawingml/2006/main">
            <a:ext uri="{FF2B5EF4-FFF2-40B4-BE49-F238E27FC236}">
              <a16:creationId xmlns:a16="http://schemas.microsoft.com/office/drawing/2014/main" id="{4052B9E9-CE8E-4C5A-AACA-A890CA9E1AFA}"/>
            </a:ext>
          </a:extLst>
        </cdr:cNvPr>
        <cdr:cNvCxnSpPr/>
      </cdr:nvCxnSpPr>
      <cdr:spPr>
        <a:xfrm xmlns:a="http://schemas.openxmlformats.org/drawingml/2006/main" flipH="1" flipV="1">
          <a:off x="2820973" y="2365776"/>
          <a:ext cx="331802" cy="58697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3"/>
          </a:solidFill>
          <a:tailEnd type="triangle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0.67367</cdr:x>
      <cdr:y>0.54748</cdr:y>
    </cdr:from>
    <cdr:to>
      <cdr:x>0.70216</cdr:x>
      <cdr:y>0.63297</cdr:y>
    </cdr:to>
    <cdr:cxnSp macro="">
      <cdr:nvCxnSpPr>
        <cdr:cNvPr id="9" name="Straight Arrow Connector 8">
          <a:extLst xmlns:a="http://schemas.openxmlformats.org/drawingml/2006/main">
            <a:ext uri="{FF2B5EF4-FFF2-40B4-BE49-F238E27FC236}">
              <a16:creationId xmlns:a16="http://schemas.microsoft.com/office/drawing/2014/main" id="{9BCA6B71-D7B8-4532-A74D-161F4335BC26}"/>
            </a:ext>
          </a:extLst>
        </cdr:cNvPr>
        <cdr:cNvCxnSpPr/>
      </cdr:nvCxnSpPr>
      <cdr:spPr>
        <a:xfrm xmlns:a="http://schemas.openxmlformats.org/drawingml/2006/main" flipV="1">
          <a:off x="3152775" y="2562226"/>
          <a:ext cx="133350" cy="40005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3"/>
          </a:solidFill>
          <a:tailEnd type="triangle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0.73191</cdr:x>
      <cdr:y>0.08268</cdr:y>
    </cdr:from>
    <cdr:to>
      <cdr:x>0.73191</cdr:x>
      <cdr:y>0.79984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7A87B416-5A2F-42F0-8E4D-ECE51D3BBB59}"/>
            </a:ext>
          </a:extLst>
        </cdr:cNvPr>
        <cdr:cNvCxnSpPr/>
      </cdr:nvCxnSpPr>
      <cdr:spPr>
        <a:xfrm xmlns:a="http://schemas.openxmlformats.org/drawingml/2006/main" flipV="1">
          <a:off x="3161867" y="238125"/>
          <a:ext cx="0" cy="2065402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0.12656</cdr:x>
      <cdr:y>0.3573</cdr:y>
    </cdr:from>
    <cdr:to>
      <cdr:x>1</cdr:x>
      <cdr:y>0.3573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DE4A7632-C925-4D59-A53D-56B41053DB42}"/>
            </a:ext>
          </a:extLst>
        </cdr:cNvPr>
        <cdr:cNvCxnSpPr/>
      </cdr:nvCxnSpPr>
      <cdr:spPr>
        <a:xfrm xmlns:a="http://schemas.openxmlformats.org/drawingml/2006/main">
          <a:off x="592314" y="1672175"/>
          <a:ext cx="4087686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accent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0.07865</cdr:x>
      <cdr:y>0</cdr:y>
    </cdr:from>
    <cdr:to>
      <cdr:x>0.32633</cdr:x>
      <cdr:y>0.06774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48D6AF1-186C-4850-9B02-0CFD7B94BC93}"/>
            </a:ext>
          </a:extLst>
        </cdr:cNvPr>
        <cdr:cNvSpPr txBox="1"/>
      </cdr:nvSpPr>
      <cdr:spPr>
        <a:xfrm xmlns:a="http://schemas.openxmlformats.org/drawingml/2006/main">
          <a:off x="368083" y="0"/>
          <a:ext cx="1159142" cy="317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0" dirty="0">
              <a:latin typeface="Calibri" panose="020F050202020403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0.37214</cdr:x>
      <cdr:y>0.11882</cdr:y>
    </cdr:from>
    <cdr:to>
      <cdr:x>0.72933</cdr:x>
      <cdr:y>0.24429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C9D638B-3281-400B-96DC-7B7DFC7EA2E7}"/>
            </a:ext>
          </a:extLst>
        </cdr:cNvPr>
        <cdr:cNvSpPr txBox="1"/>
      </cdr:nvSpPr>
      <cdr:spPr>
        <a:xfrm xmlns:a="http://schemas.openxmlformats.org/drawingml/2006/main">
          <a:off x="1741607" y="556078"/>
          <a:ext cx="1671658" cy="58719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hu-HU" sz="1600" dirty="0"/>
            <a:t>Újabb járulékcsökkentés</a:t>
          </a:r>
        </a:p>
      </cdr:txBody>
    </cdr:sp>
  </cdr:relSizeAnchor>
  <cdr:relSizeAnchor xmlns:cdr="http://schemas.openxmlformats.org/drawingml/2006/chartDrawing">
    <cdr:from>
      <cdr:x>0.56573</cdr:x>
      <cdr:y>0.24617</cdr:y>
    </cdr:from>
    <cdr:to>
      <cdr:x>0.90989</cdr:x>
      <cdr:y>0.38957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EAC096BC-7FEB-4F87-AFC2-F0130D580F5F}"/>
            </a:ext>
          </a:extLst>
        </cdr:cNvPr>
        <cdr:cNvCxnSpPr/>
      </cdr:nvCxnSpPr>
      <cdr:spPr>
        <a:xfrm xmlns:a="http://schemas.openxmlformats.org/drawingml/2006/main">
          <a:off x="2647617" y="1152058"/>
          <a:ext cx="1610686" cy="67111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3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0.50683</cdr:x>
      <cdr:y>0.75485</cdr:y>
    </cdr:from>
    <cdr:to>
      <cdr:x>0.62338</cdr:x>
      <cdr:y>0.82656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688835A-0F0A-4A0E-9130-F9EF42D5E5B7}"/>
            </a:ext>
          </a:extLst>
        </cdr:cNvPr>
        <cdr:cNvSpPr txBox="1"/>
      </cdr:nvSpPr>
      <cdr:spPr>
        <a:xfrm xmlns:a="http://schemas.openxmlformats.org/drawingml/2006/main">
          <a:off x="2189527" y="3532721"/>
          <a:ext cx="503474" cy="335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 err="1"/>
            <a:t>EA</a:t>
          </a:r>
          <a:endParaRPr lang="hu-HU" sz="1800" dirty="0"/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0.4718</cdr:x>
      <cdr:y>0.744</cdr:y>
    </cdr:from>
    <cdr:to>
      <cdr:x>0.61162</cdr:x>
      <cdr:y>0.8157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F06CB0F-0408-4ABD-9DCD-53C7A8D5A07A}"/>
            </a:ext>
          </a:extLst>
        </cdr:cNvPr>
        <cdr:cNvSpPr txBox="1"/>
      </cdr:nvSpPr>
      <cdr:spPr>
        <a:xfrm xmlns:a="http://schemas.openxmlformats.org/drawingml/2006/main">
          <a:off x="2038194" y="3481921"/>
          <a:ext cx="604007" cy="335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/>
            <a:t>USA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0.56922</cdr:x>
      <cdr:y>0</cdr:y>
    </cdr:from>
    <cdr:to>
      <cdr:x>1</cdr:x>
      <cdr:y>0.0814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30C8CED-9FD7-473C-998D-370714311878}"/>
            </a:ext>
          </a:extLst>
        </cdr:cNvPr>
        <cdr:cNvSpPr txBox="1"/>
      </cdr:nvSpPr>
      <cdr:spPr>
        <a:xfrm xmlns:a="http://schemas.openxmlformats.org/drawingml/2006/main">
          <a:off x="1714996" y="0"/>
          <a:ext cx="1297891" cy="18456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600" b="0" dirty="0" err="1">
              <a:latin typeface="Calibri" panose="020F0502020204030204" pitchFamily="34" charset="0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0.08077</cdr:x>
      <cdr:y>0.00116</cdr:y>
    </cdr:from>
    <cdr:to>
      <cdr:x>0.51985</cdr:x>
      <cdr:y>0.12834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3493EC87-3A88-4119-B770-7FC03D9517A4}"/>
            </a:ext>
          </a:extLst>
        </cdr:cNvPr>
        <cdr:cNvSpPr txBox="1"/>
      </cdr:nvSpPr>
      <cdr:spPr>
        <a:xfrm xmlns:a="http://schemas.openxmlformats.org/drawingml/2006/main">
          <a:off x="208858" y="2673"/>
          <a:ext cx="1135409" cy="2930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0" dirty="0" err="1">
              <a:latin typeface="Calibri" panose="020F0502020204030204" pitchFamily="34" charset="0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0.594</cdr:x>
      <cdr:y>0.09995</cdr:y>
    </cdr:from>
    <cdr:to>
      <cdr:x>0.59796</cdr:x>
      <cdr:y>0.79755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DC7BA587-84B5-41D3-BFCA-58119CABBA56}"/>
            </a:ext>
          </a:extLst>
        </cdr:cNvPr>
        <cdr:cNvCxnSpPr/>
      </cdr:nvCxnSpPr>
      <cdr:spPr>
        <a:xfrm xmlns:a="http://schemas.openxmlformats.org/drawingml/2006/main" flipH="1" flipV="1">
          <a:off x="2694086" y="435710"/>
          <a:ext cx="17961" cy="304103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0.67988</cdr:x>
      <cdr:y>0.59493</cdr:y>
    </cdr:from>
    <cdr:to>
      <cdr:x>0.85769</cdr:x>
      <cdr:y>0.66553</cdr:y>
    </cdr:to>
    <cdr:sp macro="" textlink="">
      <cdr:nvSpPr>
        <cdr:cNvPr id="7" name="TextBox 2">
          <a:extLst xmlns:a="http://schemas.openxmlformats.org/drawingml/2006/main">
            <a:ext uri="{FF2B5EF4-FFF2-40B4-BE49-F238E27FC236}">
              <a16:creationId xmlns:a16="http://schemas.microsoft.com/office/drawing/2014/main" id="{B45BC4F1-9A71-4342-89A0-932AC8EBC27B}"/>
            </a:ext>
          </a:extLst>
        </cdr:cNvPr>
        <cdr:cNvSpPr txBox="1"/>
      </cdr:nvSpPr>
      <cdr:spPr>
        <a:xfrm xmlns:a="http://schemas.openxmlformats.org/drawingml/2006/main">
          <a:off x="3083575" y="2593444"/>
          <a:ext cx="80648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400" b="1" dirty="0"/>
            <a:t>1,8-2,0</a:t>
          </a:r>
        </a:p>
      </cdr:txBody>
    </cdr:sp>
  </cdr:relSizeAnchor>
  <cdr:relSizeAnchor xmlns:cdr="http://schemas.openxmlformats.org/drawingml/2006/chartDrawing">
    <cdr:from>
      <cdr:x>0.74307</cdr:x>
      <cdr:y>0.52534</cdr:y>
    </cdr:from>
    <cdr:to>
      <cdr:x>0.92089</cdr:x>
      <cdr:y>0.59594</cdr:y>
    </cdr:to>
    <cdr:sp macro="" textlink="">
      <cdr:nvSpPr>
        <cdr:cNvPr id="8" name="TextBox 2">
          <a:extLst xmlns:a="http://schemas.openxmlformats.org/drawingml/2006/main">
            <a:ext uri="{FF2B5EF4-FFF2-40B4-BE49-F238E27FC236}">
              <a16:creationId xmlns:a16="http://schemas.microsoft.com/office/drawing/2014/main" id="{B45BC4F1-9A71-4342-89A0-932AC8EBC27B}"/>
            </a:ext>
          </a:extLst>
        </cdr:cNvPr>
        <cdr:cNvSpPr txBox="1"/>
      </cdr:nvSpPr>
      <cdr:spPr>
        <a:xfrm xmlns:a="http://schemas.openxmlformats.org/drawingml/2006/main">
          <a:off x="3370202" y="2290080"/>
          <a:ext cx="80648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400" b="1" dirty="0"/>
            <a:t>1,6-2,0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0.60762</cdr:x>
      <cdr:y>0.00172</cdr:y>
    </cdr:from>
    <cdr:to>
      <cdr:x>0.90845</cdr:x>
      <cdr:y>0.1004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B0FE357-67D1-4B49-864D-F45E9569B687}"/>
            </a:ext>
          </a:extLst>
        </cdr:cNvPr>
        <cdr:cNvSpPr txBox="1"/>
      </cdr:nvSpPr>
      <cdr:spPr>
        <a:xfrm xmlns:a="http://schemas.openxmlformats.org/drawingml/2006/main">
          <a:off x="5031076" y="7751"/>
          <a:ext cx="2490931" cy="4440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b="0" dirty="0" err="1">
              <a:latin typeface="Calibri" panose="020F0502020204030204" pitchFamily="34" charset="0"/>
            </a:rPr>
            <a:t>az adósság százalékában</a:t>
          </a:r>
        </a:p>
      </cdr:txBody>
    </cdr:sp>
  </cdr:relSizeAnchor>
  <cdr:relSizeAnchor xmlns:cdr="http://schemas.openxmlformats.org/drawingml/2006/chartDrawing">
    <cdr:from>
      <cdr:x>0.7555</cdr:x>
      <cdr:y>0.09923</cdr:y>
    </cdr:from>
    <cdr:to>
      <cdr:x>0.76024</cdr:x>
      <cdr:y>0.66484</cdr:y>
    </cdr:to>
    <cdr:sp macro="" textlink="">
      <cdr:nv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3F08559-0520-4522-A583-0D97DCC198BC}"/>
            </a:ext>
          </a:extLst>
        </cdr:cNvPr>
        <cdr:cNvSpPr/>
      </cdr:nvSpPr>
      <cdr:spPr>
        <a:xfrm xmlns:a="http://schemas.openxmlformats.org/drawingml/2006/main" flipV="1">
          <a:off x="2275025" y="227359"/>
          <a:ext cx="14274" cy="129600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0.08767</cdr:x>
      <cdr:y>0</cdr:y>
    </cdr:from>
    <cdr:to>
      <cdr:x>0.33956</cdr:x>
      <cdr:y>0.08512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D61333AD-EB37-4997-A6AA-6CA50DE05CF0}"/>
            </a:ext>
          </a:extLst>
        </cdr:cNvPr>
        <cdr:cNvSpPr txBox="1"/>
      </cdr:nvSpPr>
      <cdr:spPr>
        <a:xfrm xmlns:a="http://schemas.openxmlformats.org/drawingml/2006/main">
          <a:off x="725930" y="0"/>
          <a:ext cx="2085644" cy="3830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0" dirty="0" err="1">
              <a:latin typeface="Calibri" panose="020F0502020204030204" pitchFamily="34" charset="0"/>
            </a:rPr>
            <a:t>a GDP százalékában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0.6839</cdr:x>
      <cdr:y>0.16901</cdr:y>
    </cdr:from>
    <cdr:to>
      <cdr:x>0.6976</cdr:x>
      <cdr:y>0.25074</cdr:y>
    </cdr:to>
    <cdr:cxnSp macro="">
      <cdr:nvCxnSpPr>
        <cdr:cNvPr id="10" name="Egyenes összekötő nyíllal 5">
          <a:extLst xmlns:a="http://schemas.openxmlformats.org/drawingml/2006/main">
            <a:ext uri="{FF2B5EF4-FFF2-40B4-BE49-F238E27FC236}">
              <a16:creationId xmlns:a16="http://schemas.microsoft.com/office/drawing/2014/main" id="{245376A9-8290-4D16-9DA4-146C4E91996F}"/>
            </a:ext>
          </a:extLst>
        </cdr:cNvPr>
        <cdr:cNvCxnSpPr/>
      </cdr:nvCxnSpPr>
      <cdr:spPr>
        <a:xfrm xmlns:a="http://schemas.openxmlformats.org/drawingml/2006/main" flipV="1">
          <a:off x="2065838" y="381000"/>
          <a:ext cx="41407" cy="184237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0.29728</cdr:x>
      <cdr:y>0.32294</cdr:y>
    </cdr:from>
    <cdr:to>
      <cdr:x>0.36936</cdr:x>
      <cdr:y>0.36096</cdr:y>
    </cdr:to>
    <cdr:cxnSp macro="">
      <cdr:nvCxnSpPr>
        <cdr:cNvPr id="17" name="Egyenes összekötő nyíllal 5">
          <a:extLst xmlns:a="http://schemas.openxmlformats.org/drawingml/2006/main">
            <a:ext uri="{FF2B5EF4-FFF2-40B4-BE49-F238E27FC236}">
              <a16:creationId xmlns:a16="http://schemas.microsoft.com/office/drawing/2014/main" id="{C3526A04-A59B-44F6-942A-B4E28BC6D7A8}"/>
            </a:ext>
          </a:extLst>
        </cdr:cNvPr>
        <cdr:cNvCxnSpPr/>
      </cdr:nvCxnSpPr>
      <cdr:spPr>
        <a:xfrm xmlns:a="http://schemas.openxmlformats.org/drawingml/2006/main" flipH="1">
          <a:off x="897990" y="728013"/>
          <a:ext cx="217729" cy="85703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0.37208</cdr:x>
      <cdr:y>0.25231</cdr:y>
    </cdr:from>
    <cdr:to>
      <cdr:x>0.78172</cdr:x>
      <cdr:y>0.37414</cdr:y>
    </cdr:to>
    <cdr:sp macro="" textlink="">
      <cdr:nvSpPr>
        <cdr:cNvPr id="6" name="Szövegdoboz 1">
          <a:extLst xmlns:a="http://schemas.openxmlformats.org/drawingml/2006/main">
            <a:ext uri="{FF2B5EF4-FFF2-40B4-BE49-F238E27FC236}">
              <a16:creationId xmlns:a16="http://schemas.microsoft.com/office/drawing/2014/main" id="{01D2EB49-3C5E-4A75-B37D-F0488A07CB76}"/>
            </a:ext>
          </a:extLst>
        </cdr:cNvPr>
        <cdr:cNvSpPr txBox="1"/>
      </cdr:nvSpPr>
      <cdr:spPr>
        <a:xfrm xmlns:a="http://schemas.openxmlformats.org/drawingml/2006/main">
          <a:off x="2998890" y="1273324"/>
          <a:ext cx="3301578" cy="61481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2"/>
          </a:solidFill>
        </a:ln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800" dirty="0">
              <a:solidFill>
                <a:schemeClr val="tx2"/>
              </a:solidFill>
            </a:rPr>
            <a:t>Monetáris Tanács által kiemelten</a:t>
          </a:r>
          <a:r>
            <a:rPr lang="hu-HU" sz="1800" baseline="0" dirty="0">
              <a:solidFill>
                <a:schemeClr val="tx2"/>
              </a:solidFill>
            </a:rPr>
            <a:t> fontosnak </a:t>
          </a:r>
          <a:r>
            <a:rPr lang="hu-HU" sz="1800" dirty="0">
              <a:solidFill>
                <a:schemeClr val="tx2"/>
              </a:solidFill>
            </a:rPr>
            <a:t>tartott pályák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0.72103</cdr:x>
      <cdr:y>0.08076</cdr:y>
    </cdr:from>
    <cdr:to>
      <cdr:x>0.72103</cdr:x>
      <cdr:y>0.51018</cdr:y>
    </cdr:to>
    <cdr:cxnSp macro="">
      <cdr:nvCxnSpPr>
        <cdr:cNvPr id="3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4303ADB5-258D-4274-9A0E-B7DAED3C47BF}"/>
            </a:ext>
          </a:extLst>
        </cdr:cNvPr>
        <cdr:cNvCxnSpPr/>
      </cdr:nvCxnSpPr>
      <cdr:spPr>
        <a:xfrm xmlns:a="http://schemas.openxmlformats.org/drawingml/2006/main">
          <a:off x="3270218" y="352036"/>
          <a:ext cx="0" cy="1872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898D8D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0.08408</cdr:x>
      <cdr:y>0</cdr:y>
    </cdr:from>
    <cdr:to>
      <cdr:x>0.32189</cdr:x>
      <cdr:y>0.08472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8C326AB7-6E68-4ECB-8B65-C0A8028F46E8}"/>
            </a:ext>
          </a:extLst>
        </cdr:cNvPr>
        <cdr:cNvSpPr txBox="1"/>
      </cdr:nvSpPr>
      <cdr:spPr>
        <a:xfrm xmlns:a="http://schemas.openxmlformats.org/drawingml/2006/main">
          <a:off x="378382" y="0"/>
          <a:ext cx="1070145" cy="3964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b="0" dirty="0" err="1">
              <a:latin typeface="Calibri" panose="020F050202020403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0.8389</cdr:x>
      <cdr:y>0.25228</cdr:y>
    </cdr:from>
    <cdr:to>
      <cdr:x>0.98244</cdr:x>
      <cdr:y>0.30068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824BA87-DCE8-4171-9FD3-1C26EF264A18}"/>
            </a:ext>
          </a:extLst>
        </cdr:cNvPr>
        <cdr:cNvSpPr txBox="1"/>
      </cdr:nvSpPr>
      <cdr:spPr>
        <a:xfrm xmlns:a="http://schemas.openxmlformats.org/drawingml/2006/main">
          <a:off x="3775046" y="1180677"/>
          <a:ext cx="645952" cy="22650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hu-HU" sz="1100" dirty="0"/>
            <a:t>10,1 %</a:t>
          </a:r>
        </a:p>
      </cdr:txBody>
    </cdr:sp>
  </cdr:relSizeAnchor>
  <cdr:relSizeAnchor xmlns:cdr="http://schemas.openxmlformats.org/drawingml/2006/chartDrawing">
    <cdr:from>
      <cdr:x>0.85646</cdr:x>
      <cdr:y>0.51344</cdr:y>
    </cdr:from>
    <cdr:to>
      <cdr:x>1</cdr:x>
      <cdr:y>0.56183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2A6CE3EB-2127-4261-9F48-65C785B4F5AE}"/>
            </a:ext>
          </a:extLst>
        </cdr:cNvPr>
        <cdr:cNvSpPr txBox="1"/>
      </cdr:nvSpPr>
      <cdr:spPr>
        <a:xfrm xmlns:a="http://schemas.openxmlformats.org/drawingml/2006/main">
          <a:off x="3854048" y="2402879"/>
          <a:ext cx="645952" cy="22650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100" dirty="0"/>
            <a:t>9,2 %</a:t>
          </a:r>
        </a:p>
      </cdr:txBody>
    </cdr:sp>
  </cdr:relSizeAnchor>
  <cdr:relSizeAnchor xmlns:cdr="http://schemas.openxmlformats.org/drawingml/2006/chartDrawing">
    <cdr:from>
      <cdr:x>0.9116</cdr:x>
      <cdr:y>0.30247</cdr:y>
    </cdr:from>
    <cdr:to>
      <cdr:x>0.97872</cdr:x>
      <cdr:y>0.34729</cdr:y>
    </cdr:to>
    <cdr:cxnSp macro="">
      <cdr:nvCxnSpPr>
        <cdr:cNvPr id="6" name="Straight Arrow Connector 5">
          <a:extLst xmlns:a="http://schemas.openxmlformats.org/drawingml/2006/main">
            <a:ext uri="{FF2B5EF4-FFF2-40B4-BE49-F238E27FC236}">
              <a16:creationId xmlns:a16="http://schemas.microsoft.com/office/drawing/2014/main" id="{F7C24D9A-3FCD-41E9-BAB2-8384C182CBC1}"/>
            </a:ext>
          </a:extLst>
        </cdr:cNvPr>
        <cdr:cNvCxnSpPr/>
      </cdr:nvCxnSpPr>
      <cdr:spPr>
        <a:xfrm xmlns:a="http://schemas.openxmlformats.org/drawingml/2006/main">
          <a:off x="4102217" y="1415569"/>
          <a:ext cx="302003" cy="20972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3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0.92465</cdr:x>
      <cdr:y>0.38314</cdr:y>
    </cdr:from>
    <cdr:to>
      <cdr:x>0.97312</cdr:x>
      <cdr:y>0.51344</cdr:y>
    </cdr:to>
    <cdr:cxnSp macro="">
      <cdr:nvCxn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id="{15AACDEC-C4CD-4E2D-81EF-6C58AC06D911}"/>
            </a:ext>
          </a:extLst>
        </cdr:cNvPr>
        <cdr:cNvCxnSpPr/>
      </cdr:nvCxnSpPr>
      <cdr:spPr>
        <a:xfrm xmlns:a="http://schemas.openxmlformats.org/drawingml/2006/main" flipV="1">
          <a:off x="4160939" y="1793074"/>
          <a:ext cx="218114" cy="60980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3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0.29233</cdr:x>
      <cdr:y>0.07697</cdr:y>
    </cdr:from>
    <cdr:to>
      <cdr:x>0.29242</cdr:x>
      <cdr:y>0.89162</cdr:y>
    </cdr:to>
    <cdr:cxnSp macro="">
      <cdr:nvCxnSpPr>
        <cdr:cNvPr id="3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F8890F8E-8732-4333-818E-BE208EDB28F9}"/>
            </a:ext>
          </a:extLst>
        </cdr:cNvPr>
        <cdr:cNvCxnSpPr/>
      </cdr:nvCxnSpPr>
      <cdr:spPr>
        <a:xfrm xmlns:a="http://schemas.openxmlformats.org/drawingml/2006/main" flipH="1" flipV="1">
          <a:off x="2420479" y="346372"/>
          <a:ext cx="745" cy="3665925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0.26465</cdr:x>
      <cdr:y>0.20921</cdr:y>
    </cdr:from>
    <cdr:to>
      <cdr:x>0.29095</cdr:x>
      <cdr:y>0.39306</cdr:y>
    </cdr:to>
    <cdr:sp macro="" textlink="">
      <cdr:nvSpPr>
        <cdr:cNvPr id="7" name="Arrow: Up-Down 1">
          <a:extLst xmlns:a="http://schemas.openxmlformats.org/drawingml/2006/main">
            <a:ext uri="{FF2B5EF4-FFF2-40B4-BE49-F238E27FC236}">
              <a16:creationId xmlns:a16="http://schemas.microsoft.com/office/drawing/2014/main" id="{69B01907-FF1F-4A7F-80F7-E29F00CD98DB}"/>
            </a:ext>
          </a:extLst>
        </cdr:cNvPr>
        <cdr:cNvSpPr/>
      </cdr:nvSpPr>
      <cdr:spPr>
        <a:xfrm xmlns:a="http://schemas.openxmlformats.org/drawingml/2006/main">
          <a:off x="2191302" y="941461"/>
          <a:ext cx="217764" cy="827325"/>
        </a:xfrm>
        <a:prstGeom xmlns:a="http://schemas.openxmlformats.org/drawingml/2006/main" prst="upDownArrow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solidFill>
            <a:schemeClr val="accent3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hu-H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hu-HU"/>
        </a:p>
      </cdr:txBody>
    </cdr:sp>
  </cdr:relSizeAnchor>
  <cdr:relSizeAnchor xmlns:cdr="http://schemas.openxmlformats.org/drawingml/2006/chartDrawing">
    <cdr:from>
      <cdr:x>0.51942</cdr:x>
      <cdr:y>0.07767</cdr:y>
    </cdr:from>
    <cdr:to>
      <cdr:x>0.5195</cdr:x>
      <cdr:y>0.89231</cdr:y>
    </cdr:to>
    <cdr:cxnSp macro="">
      <cdr:nvCxnSpPr>
        <cdr:cNvPr id="8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80E65F4A-BA15-4573-AE97-FBC93D748668}"/>
            </a:ext>
          </a:extLst>
        </cdr:cNvPr>
        <cdr:cNvCxnSpPr/>
      </cdr:nvCxnSpPr>
      <cdr:spPr>
        <a:xfrm xmlns:a="http://schemas.openxmlformats.org/drawingml/2006/main" flipH="1" flipV="1">
          <a:off x="4300784" y="349503"/>
          <a:ext cx="662" cy="3665880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0.75097</cdr:x>
      <cdr:y>0.07555</cdr:y>
    </cdr:from>
    <cdr:to>
      <cdr:x>0.75106</cdr:x>
      <cdr:y>0.8902</cdr:y>
    </cdr:to>
    <cdr:cxnSp macro="">
      <cdr:nvCxnSpPr>
        <cdr:cNvPr id="9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A62DF5E8-0CEA-4C0F-B2BC-39483B5A57C4}"/>
            </a:ext>
          </a:extLst>
        </cdr:cNvPr>
        <cdr:cNvCxnSpPr/>
      </cdr:nvCxnSpPr>
      <cdr:spPr>
        <a:xfrm xmlns:a="http://schemas.openxmlformats.org/drawingml/2006/main" flipH="1" flipV="1">
          <a:off x="6218010" y="339963"/>
          <a:ext cx="745" cy="3665925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0.63463</cdr:x>
      <cdr:y>0.19597</cdr:y>
    </cdr:from>
    <cdr:to>
      <cdr:x>0.7042</cdr:x>
      <cdr:y>0.5</cdr:y>
    </cdr:to>
    <cdr:sp macro="" textlink="">
      <cdr:nvSpPr>
        <cdr:cNvPr id="2" name="Arrow: Down 1">
          <a:extLst xmlns:a="http://schemas.openxmlformats.org/drawingml/2006/main">
            <a:ext uri="{FF2B5EF4-FFF2-40B4-BE49-F238E27FC236}">
              <a16:creationId xmlns:a16="http://schemas.microsoft.com/office/drawing/2014/main" id="{BD68C6D5-47CE-4D3B-BC73-214B20C37F20}"/>
            </a:ext>
          </a:extLst>
        </cdr:cNvPr>
        <cdr:cNvSpPr/>
      </cdr:nvSpPr>
      <cdr:spPr>
        <a:xfrm xmlns:a="http://schemas.openxmlformats.org/drawingml/2006/main">
          <a:off x="5254746" y="881865"/>
          <a:ext cx="576039" cy="1368135"/>
        </a:xfrm>
        <a:prstGeom xmlns:a="http://schemas.openxmlformats.org/drawingml/2006/main" prst="downArrow">
          <a:avLst/>
        </a:prstGeom>
        <a:ln xmlns:a="http://schemas.openxmlformats.org/drawingml/2006/main">
          <a:solidFill>
            <a:schemeClr val="accent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hu-H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0.07244</cdr:x>
      <cdr:y>0</cdr:y>
    </cdr:from>
    <cdr:to>
      <cdr:x>0.54806</cdr:x>
      <cdr:y>0.09095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8012291-1ABA-486E-99CD-FAF01E33911C}"/>
            </a:ext>
          </a:extLst>
        </cdr:cNvPr>
        <cdr:cNvSpPr txBox="1"/>
      </cdr:nvSpPr>
      <cdr:spPr>
        <a:xfrm xmlns:a="http://schemas.openxmlformats.org/drawingml/2006/main">
          <a:off x="219069" y="0"/>
          <a:ext cx="1438275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a GDP százalékában</a:t>
          </a:r>
        </a:p>
      </cdr:txBody>
    </cdr:sp>
  </cdr:relSizeAnchor>
  <cdr:relSizeAnchor xmlns:cdr="http://schemas.openxmlformats.org/drawingml/2006/chartDrawing">
    <cdr:from>
      <cdr:x>0.62866</cdr:x>
      <cdr:y>0.08435</cdr:y>
    </cdr:from>
    <cdr:to>
      <cdr:x>0.62866</cdr:x>
      <cdr:y>0.66242</cdr:y>
    </cdr:to>
    <cdr:sp macro="" textlink="">
      <cdr:nv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9C0D4FD2-7099-4D64-B407-3F3B5F41932D}"/>
            </a:ext>
          </a:extLst>
        </cdr:cNvPr>
        <cdr:cNvSpPr/>
      </cdr:nvSpPr>
      <cdr:spPr>
        <a:xfrm xmlns:a="http://schemas.openxmlformats.org/drawingml/2006/main" flipH="1" flipV="1">
          <a:off x="2851302" y="367692"/>
          <a:ext cx="0" cy="2520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0.82487</cdr:x>
      <cdr:y>0.10432</cdr:y>
    </cdr:from>
    <cdr:to>
      <cdr:x>0.82487</cdr:x>
      <cdr:y>0.76369</cdr:y>
    </cdr:to>
    <cdr:sp macro="" textlink="">
      <cdr:nv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924035B3-1FB6-4F09-9EE7-F45DD206C71E}"/>
            </a:ext>
          </a:extLst>
        </cdr:cNvPr>
        <cdr:cNvSpPr/>
      </cdr:nvSpPr>
      <cdr:spPr>
        <a:xfrm xmlns:a="http://schemas.openxmlformats.org/drawingml/2006/main">
          <a:off x="3741183" y="454749"/>
          <a:ext cx="0" cy="2874375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0.10438</cdr:x>
      <cdr:y>0.02079</cdr:y>
    </cdr:from>
    <cdr:to>
      <cdr:x>0.53772</cdr:x>
      <cdr:y>0.10393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EF6CF525-53F0-4257-8DFD-B37FAB6AE39A}"/>
            </a:ext>
          </a:extLst>
        </cdr:cNvPr>
        <cdr:cNvSpPr txBox="1"/>
      </cdr:nvSpPr>
      <cdr:spPr>
        <a:xfrm xmlns:a="http://schemas.openxmlformats.org/drawingml/2006/main">
          <a:off x="314326" y="47626"/>
          <a:ext cx="1304925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0" dirty="0">
              <a:solidFill>
                <a:sysClr val="windowText" lastClr="000000"/>
              </a:solidFill>
              <a:latin typeface="Calibri" panose="020F0502020204030204" pitchFamily="34" charset="0"/>
            </a:rPr>
            <a:t>GDP százalékában</a:t>
          </a:r>
        </a:p>
      </cdr:txBody>
    </cdr:sp>
  </cdr:relSizeAnchor>
  <cdr:relSizeAnchor xmlns:cdr="http://schemas.openxmlformats.org/drawingml/2006/chartDrawing">
    <cdr:from>
      <cdr:x>0.72956</cdr:x>
      <cdr:y>0.13651</cdr:y>
    </cdr:from>
    <cdr:to>
      <cdr:x>0.85533</cdr:x>
      <cdr:y>0.20579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1ACC35C-A422-4DB7-ACAF-CDBAA1EAC276}"/>
            </a:ext>
          </a:extLst>
        </cdr:cNvPr>
        <cdr:cNvSpPr txBox="1"/>
      </cdr:nvSpPr>
      <cdr:spPr>
        <a:xfrm xmlns:a="http://schemas.openxmlformats.org/drawingml/2006/main">
          <a:off x="3472084" y="595094"/>
          <a:ext cx="598581" cy="302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b="1" dirty="0"/>
            <a:t>21,6</a:t>
          </a:r>
        </a:p>
      </cdr:txBody>
    </cdr:sp>
  </cdr:relSizeAnchor>
  <cdr:relSizeAnchor xmlns:cdr="http://schemas.openxmlformats.org/drawingml/2006/chartDrawing">
    <cdr:from>
      <cdr:x>0.76498</cdr:x>
      <cdr:y>0.06926</cdr:y>
    </cdr:from>
    <cdr:to>
      <cdr:x>0.89076</cdr:x>
      <cdr:y>0.13854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FF776B70-3960-4357-B74E-D87771EC9FC0}"/>
            </a:ext>
          </a:extLst>
        </cdr:cNvPr>
        <cdr:cNvSpPr txBox="1"/>
      </cdr:nvSpPr>
      <cdr:spPr>
        <a:xfrm xmlns:a="http://schemas.openxmlformats.org/drawingml/2006/main">
          <a:off x="3640672" y="301945"/>
          <a:ext cx="598581" cy="302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23,8</a:t>
          </a:r>
        </a:p>
      </cdr:txBody>
    </cdr:sp>
  </cdr:relSizeAnchor>
  <cdr:relSizeAnchor xmlns:cdr="http://schemas.openxmlformats.org/drawingml/2006/chartDrawing">
    <cdr:from>
      <cdr:x>0.84414</cdr:x>
      <cdr:y>0.03655</cdr:y>
    </cdr:from>
    <cdr:to>
      <cdr:x>0.96991</cdr:x>
      <cdr:y>0.10583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FF776B70-3960-4357-B74E-D87771EC9FC0}"/>
            </a:ext>
          </a:extLst>
        </cdr:cNvPr>
        <cdr:cNvSpPr txBox="1"/>
      </cdr:nvSpPr>
      <cdr:spPr>
        <a:xfrm xmlns:a="http://schemas.openxmlformats.org/drawingml/2006/main">
          <a:off x="4017370" y="159333"/>
          <a:ext cx="598581" cy="302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24,6</a:t>
          </a:r>
        </a:p>
      </cdr:txBody>
    </cdr:sp>
  </cdr:relSizeAnchor>
  <cdr:relSizeAnchor xmlns:cdr="http://schemas.openxmlformats.org/drawingml/2006/chartDrawing">
    <cdr:from>
      <cdr:x>0.87977</cdr:x>
      <cdr:y>0.08851</cdr:y>
    </cdr:from>
    <cdr:to>
      <cdr:x>1</cdr:x>
      <cdr:y>0.15779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FF776B70-3960-4357-B74E-D87771EC9FC0}"/>
            </a:ext>
          </a:extLst>
        </cdr:cNvPr>
        <cdr:cNvSpPr txBox="1"/>
      </cdr:nvSpPr>
      <cdr:spPr>
        <a:xfrm xmlns:a="http://schemas.openxmlformats.org/drawingml/2006/main">
          <a:off x="4186973" y="385835"/>
          <a:ext cx="572177" cy="302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="1" dirty="0"/>
            <a:t>23,5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0.1099</cdr:x>
      <cdr:y>0</cdr:y>
    </cdr:from>
    <cdr:to>
      <cdr:x>0.46404</cdr:x>
      <cdr:y>0.06716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BC98FFF-EBEF-4547-990D-64321830DDEB}"/>
            </a:ext>
          </a:extLst>
        </cdr:cNvPr>
        <cdr:cNvSpPr txBox="1"/>
      </cdr:nvSpPr>
      <cdr:spPr>
        <a:xfrm xmlns:a="http://schemas.openxmlformats.org/drawingml/2006/main">
          <a:off x="514350" y="0"/>
          <a:ext cx="165735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/>
            <a:t>milliárd Ft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1A4C2-02DD-441C-965D-8C43B25F5756}" type="datetimeFigureOut">
              <a:rPr lang="hu-HU" smtClean="0"/>
              <a:t>2018.03.29.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3A606-851D-42E9-9E68-307834C50E1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169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2909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Egy makrogazdasági pályán fontos definiálni, hogy miben </a:t>
            </a:r>
            <a:r>
              <a:rPr lang="hu-HU" b="1" dirty="0"/>
              <a:t>tükröződik a versenyképességi fordulat. Ezeket a fordulatokat természetesen szakpolitikáknak kell megteremteniük.</a:t>
            </a:r>
          </a:p>
          <a:p>
            <a:r>
              <a:rPr lang="hu-HU" dirty="0"/>
              <a:t>Alapvetően a </a:t>
            </a:r>
            <a:r>
              <a:rPr lang="hu-HU" b="1" dirty="0"/>
              <a:t>GDP mindhárom oldalát (termelés, felhasználás, jövedelem) figyelembe vettük a modellezésnél.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B481F-5022-48ED-9AE6-1CDFA1E716E1}" type="slidenum">
              <a:rPr lang="hu-HU" smtClean="0"/>
              <a:t>33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156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42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en-US"/>
              <a:t>Click to edit Master title style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0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92" r:id="rId10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3" r:id="rId10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32728" y="400113"/>
            <a:ext cx="4127382" cy="300082"/>
          </a:xfrm>
        </p:spPr>
        <p:txBody>
          <a:bodyPr/>
          <a:lstStyle/>
          <a:p>
            <a:r>
              <a:rPr lang="hu-HU" dirty="0"/>
              <a:t>Magyar Nemzeti Bank| 2018. március 29.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Makrogazdasági kilátások</a:t>
            </a:r>
            <a:br>
              <a:rPr lang="hu-HU" dirty="0"/>
            </a:br>
            <a:r>
              <a:rPr lang="hu-HU" dirty="0"/>
              <a:t>Inflációs jelentés – 2018. március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4FB2A-F296-4CB5-B762-AC539ECED7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/>
              <a:t>Balatoni András| igazgató</a:t>
            </a:r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10">
            <a:extLst>
              <a:ext uri="{FF2B5EF4-FFF2-40B4-BE49-F238E27FC236}">
                <a16:creationId xmlns:a16="http://schemas.microsoft.com/office/drawing/2014/main" id="{921356B9-2BB9-41F9-9A10-0E6E3EB9F67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11258184"/>
              </p:ext>
            </p:extLst>
          </p:nvPr>
        </p:nvGraphicFramePr>
        <p:xfrm>
          <a:off x="72000" y="1132779"/>
          <a:ext cx="45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FF51FCB-AFD1-4111-A3B5-438D8C966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elmúlt időszakban a tartósabb termékek fogyasztása dinamikusan emelkedett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6141E-2129-4E3A-9968-029DE4DE51C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KSH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6CD68A-D9A5-4426-8407-6353DE3ADA01}"/>
              </a:ext>
            </a:extLst>
          </p:cNvPr>
          <p:cNvSpPr txBox="1"/>
          <p:nvPr/>
        </p:nvSpPr>
        <p:spPr>
          <a:xfrm>
            <a:off x="755011" y="6062727"/>
            <a:ext cx="8227141" cy="425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749">
              <a:lnSpc>
                <a:spcPct val="70000"/>
              </a:lnSpc>
              <a:spcBef>
                <a:spcPts val="750"/>
              </a:spcBef>
            </a:pPr>
            <a:r>
              <a:rPr lang="hu-HU" sz="1500" cap="all" spc="113" dirty="0">
                <a:solidFill>
                  <a:schemeClr val="tx2"/>
                </a:solidFill>
              </a:rPr>
              <a:t>Fogyasztási csoportok fogyasztásának éves változása; valamint a fogyasztás szerkezetének alakulása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D187F9-A764-4801-92CA-3FF9D7E02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762" y="1151520"/>
            <a:ext cx="4499238" cy="468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798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17">
            <a:extLst>
              <a:ext uri="{FF2B5EF4-FFF2-40B4-BE49-F238E27FC236}">
                <a16:creationId xmlns:a16="http://schemas.microsoft.com/office/drawing/2014/main" id="{CF675F6B-FA57-4E5F-8A38-DDCF9283F82A}"/>
              </a:ext>
            </a:extLst>
          </p:cNvPr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478174" y="113190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FF51FCB-AFD1-4111-A3B5-438D8C966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további helyreállítási potenciál azonosítható a tartós cikkek esetén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6141E-2129-4E3A-9968-029DE4DE51C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Eurostat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6CD68A-D9A5-4426-8407-6353DE3ADA01}"/>
              </a:ext>
            </a:extLst>
          </p:cNvPr>
          <p:cNvSpPr txBox="1"/>
          <p:nvPr/>
        </p:nvSpPr>
        <p:spPr>
          <a:xfrm>
            <a:off x="755011" y="6062727"/>
            <a:ext cx="82271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749">
              <a:lnSpc>
                <a:spcPct val="70000"/>
              </a:lnSpc>
              <a:spcBef>
                <a:spcPts val="750"/>
              </a:spcBef>
            </a:pPr>
            <a:r>
              <a:rPr lang="hu-HU" sz="1500" cap="all" spc="113" dirty="0">
                <a:solidFill>
                  <a:schemeClr val="tx2"/>
                </a:solidFill>
              </a:rPr>
              <a:t>A fogyasztás szerkezetének régiós összevetése</a:t>
            </a:r>
          </a:p>
        </p:txBody>
      </p:sp>
    </p:spTree>
    <p:extLst>
      <p:ext uri="{BB962C8B-B14F-4D97-AF65-F5344CB8AC3E}">
        <p14:creationId xmlns:p14="http://schemas.microsoft.com/office/powerpoint/2010/main" val="2851532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82B75AAC-DDF2-41ED-923E-2A45F4DC7B1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03362279"/>
              </p:ext>
            </p:extLst>
          </p:nvPr>
        </p:nvGraphicFramePr>
        <p:xfrm>
          <a:off x="478174" y="1324503"/>
          <a:ext cx="8059737" cy="5046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AECF95C5-35B4-4299-ABDF-0EA061CE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nagyberuházások és azok másodkörös hatásai is élénkítik a gazdasági teljesítményt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EF177-1BD4-4A6E-83F8-2DCCF8DB15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</a:t>
            </a:r>
            <a:r>
              <a:rPr lang="hu-HU" dirty="0" err="1"/>
              <a:t>HIPA</a:t>
            </a:r>
            <a:r>
              <a:rPr lang="hu-HU" dirty="0"/>
              <a:t>, sajtóinformációk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E87506-43D1-49E3-92BD-3A8B00264CED}"/>
              </a:ext>
            </a:extLst>
          </p:cNvPr>
          <p:cNvSpPr txBox="1"/>
          <p:nvPr/>
        </p:nvSpPr>
        <p:spPr>
          <a:xfrm>
            <a:off x="503675" y="6165695"/>
            <a:ext cx="8503978" cy="26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749">
              <a:lnSpc>
                <a:spcPct val="70000"/>
              </a:lnSpc>
              <a:spcBef>
                <a:spcPts val="750"/>
              </a:spcBef>
            </a:pPr>
            <a:r>
              <a:rPr lang="hu-HU" sz="1500" cap="all" spc="113" dirty="0">
                <a:solidFill>
                  <a:schemeClr val="tx2"/>
                </a:solidFill>
              </a:rPr>
              <a:t>Beruházások iparágak szerint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C0C872-E067-4E5D-8D58-5517E669B924}"/>
              </a:ext>
            </a:extLst>
          </p:cNvPr>
          <p:cNvSpPr txBox="1"/>
          <p:nvPr/>
        </p:nvSpPr>
        <p:spPr>
          <a:xfrm>
            <a:off x="303691" y="129531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tx2"/>
                </a:solidFill>
                <a:latin typeface="Trebuchet MS" panose="020B0603020202020204" pitchFamily="34" charset="0"/>
              </a:rPr>
              <a:t>Thyssenkrupp</a:t>
            </a:r>
            <a:endParaRPr lang="hu-HU" sz="1400" b="1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A874ED-1948-487D-A824-261F9D9AC2D1}"/>
              </a:ext>
            </a:extLst>
          </p:cNvPr>
          <p:cNvSpPr txBox="1"/>
          <p:nvPr/>
        </p:nvSpPr>
        <p:spPr>
          <a:xfrm>
            <a:off x="2126853" y="1430339"/>
            <a:ext cx="105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tx2"/>
                </a:solidFill>
                <a:latin typeface="Trebuchet MS" panose="020B0603020202020204" pitchFamily="34" charset="0"/>
              </a:rPr>
              <a:t>Valeo</a:t>
            </a:r>
            <a:endParaRPr lang="hu-HU" sz="1400" b="1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6DF8AD-9174-41C3-82AF-8E0B5999EEA5}"/>
              </a:ext>
            </a:extLst>
          </p:cNvPr>
          <p:cNvSpPr/>
          <p:nvPr/>
        </p:nvSpPr>
        <p:spPr>
          <a:xfrm>
            <a:off x="641398" y="1773965"/>
            <a:ext cx="670439" cy="670427"/>
          </a:xfrm>
          <a:prstGeom prst="ellipse">
            <a:avLst/>
          </a:prstGeom>
          <a:solidFill>
            <a:srgbClr val="0C2148"/>
          </a:solidFill>
          <a:ln w="50800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u-H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954067-7380-4522-A6F5-D5A8DB2619BE}"/>
              </a:ext>
            </a:extLst>
          </p:cNvPr>
          <p:cNvSpPr txBox="1"/>
          <p:nvPr/>
        </p:nvSpPr>
        <p:spPr>
          <a:xfrm>
            <a:off x="3426701" y="1917797"/>
            <a:ext cx="1170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tx2"/>
                </a:solidFill>
                <a:latin typeface="Trebuchet MS" panose="020B0603020202020204" pitchFamily="34" charset="0"/>
              </a:rPr>
              <a:t>REHAU</a:t>
            </a:r>
            <a:endParaRPr lang="hu-HU" sz="1400" b="1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BF7F7AF-7575-4DC0-915C-B12F4D64DBEF}"/>
              </a:ext>
            </a:extLst>
          </p:cNvPr>
          <p:cNvSpPr/>
          <p:nvPr/>
        </p:nvSpPr>
        <p:spPr>
          <a:xfrm>
            <a:off x="3223638" y="2120797"/>
            <a:ext cx="519914" cy="519905"/>
          </a:xfrm>
          <a:prstGeom prst="ellipse">
            <a:avLst/>
          </a:prstGeom>
          <a:solidFill>
            <a:srgbClr val="0C2148"/>
          </a:solidFill>
          <a:ln w="50800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endParaRPr lang="hu-H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906673-F25F-4CE6-AE5B-369F51F26B8D}"/>
              </a:ext>
            </a:extLst>
          </p:cNvPr>
          <p:cNvSpPr txBox="1"/>
          <p:nvPr/>
        </p:nvSpPr>
        <p:spPr>
          <a:xfrm>
            <a:off x="-84228" y="2273794"/>
            <a:ext cx="1087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tx2"/>
                </a:solidFill>
                <a:latin typeface="Trebuchet MS" panose="020B0603020202020204" pitchFamily="34" charset="0"/>
              </a:rPr>
              <a:t>SK</a:t>
            </a:r>
            <a:r>
              <a:rPr lang="hu-HU" sz="1400" b="1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hu-HU" sz="1400" b="1" dirty="0" err="1">
                <a:solidFill>
                  <a:schemeClr val="tx2"/>
                </a:solidFill>
                <a:latin typeface="Trebuchet MS" panose="020B0603020202020204" pitchFamily="34" charset="0"/>
              </a:rPr>
              <a:t>Innovation</a:t>
            </a:r>
            <a:endParaRPr lang="hu-HU" sz="1400" b="1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EC4B2A2-44D8-4073-B21B-DD6E365E60EC}"/>
              </a:ext>
            </a:extLst>
          </p:cNvPr>
          <p:cNvSpPr/>
          <p:nvPr/>
        </p:nvSpPr>
        <p:spPr>
          <a:xfrm>
            <a:off x="463162" y="3135159"/>
            <a:ext cx="844293" cy="844277"/>
          </a:xfrm>
          <a:prstGeom prst="ellipse">
            <a:avLst/>
          </a:prstGeom>
          <a:solidFill>
            <a:srgbClr val="0C2148"/>
          </a:solidFill>
          <a:ln w="50800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u-H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ZF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A5A2F8-CCDF-4DA2-BC1B-FC6C4DF1148B}"/>
              </a:ext>
            </a:extLst>
          </p:cNvPr>
          <p:cNvSpPr txBox="1"/>
          <p:nvPr/>
        </p:nvSpPr>
        <p:spPr>
          <a:xfrm>
            <a:off x="-79035" y="4546644"/>
            <a:ext cx="802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tx2"/>
                </a:solidFill>
                <a:latin typeface="Trebuchet MS" panose="020B0603020202020204" pitchFamily="34" charset="0"/>
              </a:rPr>
              <a:t>SONA</a:t>
            </a:r>
            <a:endParaRPr lang="hu-HU" sz="1400" b="1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0107AB-AB13-43A0-AD8B-45DFD5FF6D9C}"/>
              </a:ext>
            </a:extLst>
          </p:cNvPr>
          <p:cNvSpPr txBox="1"/>
          <p:nvPr/>
        </p:nvSpPr>
        <p:spPr>
          <a:xfrm>
            <a:off x="102328" y="5174449"/>
            <a:ext cx="802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tx2"/>
                </a:solidFill>
                <a:latin typeface="Trebuchet MS" panose="020B0603020202020204" pitchFamily="34" charset="0"/>
              </a:rPr>
              <a:t>Erbslöh</a:t>
            </a:r>
            <a:endParaRPr lang="hu-HU" sz="1400" b="1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BA97C6-9809-42C0-95B9-F0A63D589333}"/>
              </a:ext>
            </a:extLst>
          </p:cNvPr>
          <p:cNvSpPr txBox="1"/>
          <p:nvPr/>
        </p:nvSpPr>
        <p:spPr>
          <a:xfrm>
            <a:off x="-108228" y="588136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tx2"/>
                </a:solidFill>
                <a:latin typeface="Trebuchet MS" panose="020B0603020202020204" pitchFamily="34" charset="0"/>
              </a:rPr>
              <a:t>Continental</a:t>
            </a:r>
            <a:endParaRPr lang="hu-HU" sz="1400" b="1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A18EC3C-8E4B-4C6B-8655-CABDA1588407}"/>
              </a:ext>
            </a:extLst>
          </p:cNvPr>
          <p:cNvSpPr/>
          <p:nvPr/>
        </p:nvSpPr>
        <p:spPr>
          <a:xfrm>
            <a:off x="1211641" y="4346322"/>
            <a:ext cx="1579361" cy="1579333"/>
          </a:xfrm>
          <a:prstGeom prst="ellipse">
            <a:avLst/>
          </a:prstGeom>
          <a:solidFill>
            <a:srgbClr val="0C2148"/>
          </a:solidFill>
          <a:ln w="50800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u-H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Hankook</a:t>
            </a:r>
            <a:endParaRPr lang="hu-H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3AB768-1A86-482D-BE80-581E38B9BE80}"/>
              </a:ext>
            </a:extLst>
          </p:cNvPr>
          <p:cNvSpPr txBox="1"/>
          <p:nvPr/>
        </p:nvSpPr>
        <p:spPr>
          <a:xfrm>
            <a:off x="2673800" y="5609751"/>
            <a:ext cx="587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tx2"/>
                </a:solidFill>
                <a:latin typeface="Trebuchet MS" panose="020B0603020202020204" pitchFamily="34" charset="0"/>
              </a:rPr>
              <a:t>Sicta</a:t>
            </a:r>
            <a:endParaRPr lang="hu-HU" sz="1400" b="1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C1AFE58-CCE5-48CA-8EFE-533BF87A21DA}"/>
              </a:ext>
            </a:extLst>
          </p:cNvPr>
          <p:cNvSpPr/>
          <p:nvPr/>
        </p:nvSpPr>
        <p:spPr>
          <a:xfrm>
            <a:off x="3177658" y="4924256"/>
            <a:ext cx="693621" cy="693608"/>
          </a:xfrm>
          <a:prstGeom prst="ellipse">
            <a:avLst/>
          </a:prstGeom>
          <a:solidFill>
            <a:srgbClr val="0C2148"/>
          </a:solidFill>
          <a:ln w="50800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endParaRPr lang="hu-H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0DA47C-1F1A-44BC-BCB8-1B88F99AF0F0}"/>
              </a:ext>
            </a:extLst>
          </p:cNvPr>
          <p:cNvSpPr txBox="1"/>
          <p:nvPr/>
        </p:nvSpPr>
        <p:spPr>
          <a:xfrm>
            <a:off x="3082513" y="5116947"/>
            <a:ext cx="883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Bosch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56B2E0-45A3-4604-803E-860968BE29B3}"/>
              </a:ext>
            </a:extLst>
          </p:cNvPr>
          <p:cNvSpPr txBox="1"/>
          <p:nvPr/>
        </p:nvSpPr>
        <p:spPr>
          <a:xfrm>
            <a:off x="3301412" y="4415451"/>
            <a:ext cx="1421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tx2"/>
                </a:solidFill>
                <a:latin typeface="Trebuchet MS" panose="020B0603020202020204" pitchFamily="34" charset="0"/>
              </a:rPr>
              <a:t>Arconic</a:t>
            </a:r>
            <a:endParaRPr lang="hu-HU" sz="1400" b="1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295A527-036A-45E3-BF89-AB977BFE62FD}"/>
              </a:ext>
            </a:extLst>
          </p:cNvPr>
          <p:cNvSpPr txBox="1"/>
          <p:nvPr/>
        </p:nvSpPr>
        <p:spPr>
          <a:xfrm>
            <a:off x="599321" y="968494"/>
            <a:ext cx="309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chemeClr val="tx2"/>
                </a:solidFill>
                <a:latin typeface="Trebuchet MS" panose="020B0603020202020204" pitchFamily="34" charset="0"/>
              </a:rPr>
              <a:t>GÉPIPAR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C51F220-8B4F-41D4-B556-C6442F382CE7}"/>
              </a:ext>
            </a:extLst>
          </p:cNvPr>
          <p:cNvSpPr txBox="1"/>
          <p:nvPr/>
        </p:nvSpPr>
        <p:spPr>
          <a:xfrm>
            <a:off x="5501850" y="925986"/>
            <a:ext cx="3505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chemeClr val="accent1"/>
                </a:solidFill>
                <a:latin typeface="Trebuchet MS" panose="020B0603020202020204" pitchFamily="34" charset="0"/>
              </a:rPr>
              <a:t>VEGYIPAR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BBBE25-1A73-4E0C-9616-A6673BD5765E}"/>
              </a:ext>
            </a:extLst>
          </p:cNvPr>
          <p:cNvSpPr txBox="1"/>
          <p:nvPr/>
        </p:nvSpPr>
        <p:spPr>
          <a:xfrm>
            <a:off x="2741344" y="1756447"/>
            <a:ext cx="1170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>
                <a:solidFill>
                  <a:schemeClr val="tx2"/>
                </a:solidFill>
                <a:latin typeface="Trebuchet MS" panose="020B0603020202020204" pitchFamily="34" charset="0"/>
              </a:rPr>
              <a:t>Audi-SZIE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C9FCDD2-D757-4583-BE6A-3BB1AC13DDC1}"/>
              </a:ext>
            </a:extLst>
          </p:cNvPr>
          <p:cNvSpPr txBox="1"/>
          <p:nvPr/>
        </p:nvSpPr>
        <p:spPr>
          <a:xfrm>
            <a:off x="3326579" y="936358"/>
            <a:ext cx="309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chemeClr val="tx2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ÉLELMISZERIPAR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3347E39-E2E4-4179-88CE-31E5BEC76817}"/>
              </a:ext>
            </a:extLst>
          </p:cNvPr>
          <p:cNvSpPr/>
          <p:nvPr/>
        </p:nvSpPr>
        <p:spPr>
          <a:xfrm>
            <a:off x="4157545" y="2818868"/>
            <a:ext cx="1421049" cy="1454418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50800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u-H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Visonta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9EC82FE-271E-450C-B08A-99D722CB4BBF}"/>
              </a:ext>
            </a:extLst>
          </p:cNvPr>
          <p:cNvSpPr/>
          <p:nvPr/>
        </p:nvSpPr>
        <p:spPr>
          <a:xfrm>
            <a:off x="4605471" y="1966208"/>
            <a:ext cx="1324168" cy="1348988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50800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r>
              <a:rPr lang="hu-H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Hunent</a:t>
            </a:r>
            <a:endParaRPr lang="hu-H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DAC5FDD-A0C0-4348-BE02-D48E93716566}"/>
              </a:ext>
            </a:extLst>
          </p:cNvPr>
          <p:cNvSpPr/>
          <p:nvPr/>
        </p:nvSpPr>
        <p:spPr>
          <a:xfrm>
            <a:off x="4487792" y="3981004"/>
            <a:ext cx="1221030" cy="1136115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50800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u-HU" b="1" dirty="0" err="1"/>
              <a:t>Krones</a:t>
            </a:r>
            <a:r>
              <a:rPr lang="hu-HU" b="1" dirty="0"/>
              <a:t> </a:t>
            </a:r>
            <a:r>
              <a:rPr lang="hu-HU" b="1" dirty="0" err="1"/>
              <a:t>AG</a:t>
            </a:r>
            <a:endParaRPr lang="hu-HU" b="1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5716A2A-D88C-4852-8108-96099F54768D}"/>
              </a:ext>
            </a:extLst>
          </p:cNvPr>
          <p:cNvSpPr/>
          <p:nvPr/>
        </p:nvSpPr>
        <p:spPr>
          <a:xfrm>
            <a:off x="7403978" y="4854421"/>
            <a:ext cx="647513" cy="610815"/>
          </a:xfrm>
          <a:prstGeom prst="ellipse">
            <a:avLst/>
          </a:prstGeom>
          <a:solidFill>
            <a:schemeClr val="accent1"/>
          </a:solidFill>
          <a:ln w="50800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endParaRPr lang="hu-H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B776179-8A00-4018-BF93-1CBDF3005F2F}"/>
              </a:ext>
            </a:extLst>
          </p:cNvPr>
          <p:cNvSpPr/>
          <p:nvPr/>
        </p:nvSpPr>
        <p:spPr>
          <a:xfrm>
            <a:off x="7883351" y="4642952"/>
            <a:ext cx="627659" cy="603177"/>
          </a:xfrm>
          <a:prstGeom prst="ellipse">
            <a:avLst/>
          </a:prstGeom>
          <a:solidFill>
            <a:schemeClr val="accent1"/>
          </a:solidFill>
          <a:ln w="50800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/>
            <a:endParaRPr lang="hu-HU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8364C92-2F06-44A9-9BBB-73F1CD997316}"/>
              </a:ext>
            </a:extLst>
          </p:cNvPr>
          <p:cNvSpPr txBox="1"/>
          <p:nvPr/>
        </p:nvSpPr>
        <p:spPr>
          <a:xfrm>
            <a:off x="7952471" y="5135988"/>
            <a:ext cx="1421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accent1"/>
                </a:solidFill>
                <a:latin typeface="Trebuchet MS" panose="020B0603020202020204" pitchFamily="34" charset="0"/>
              </a:rPr>
              <a:t>Beckton</a:t>
            </a:r>
            <a:r>
              <a:rPr lang="hu-HU" sz="1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 </a:t>
            </a:r>
            <a:r>
              <a:rPr lang="hu-HU" sz="1400" b="1" dirty="0" err="1">
                <a:solidFill>
                  <a:schemeClr val="accent1"/>
                </a:solidFill>
                <a:latin typeface="Trebuchet MS" panose="020B0603020202020204" pitchFamily="34" charset="0"/>
              </a:rPr>
              <a:t>Dickinson</a:t>
            </a:r>
            <a:endParaRPr lang="hu-HU" sz="1400" b="1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CC25C58-9A1E-4B54-981B-1FD39441E34C}"/>
              </a:ext>
            </a:extLst>
          </p:cNvPr>
          <p:cNvSpPr txBox="1"/>
          <p:nvPr/>
        </p:nvSpPr>
        <p:spPr>
          <a:xfrm>
            <a:off x="6604262" y="5475238"/>
            <a:ext cx="157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chemeClr val="accent1"/>
                </a:solidFill>
                <a:latin typeface="Trebuchet MS" panose="020B0603020202020204" pitchFamily="34" charset="0"/>
              </a:rPr>
              <a:t>GlaxoSmithKline</a:t>
            </a:r>
            <a:endParaRPr lang="hu-HU" sz="1400" b="1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398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5. ábra">
            <a:extLst>
              <a:ext uri="{FF2B5EF4-FFF2-40B4-BE49-F238E27FC236}">
                <a16:creationId xmlns:a16="http://schemas.microsoft.com/office/drawing/2014/main" id="{6B92F1BF-CE6F-4494-80C1-3B9E0CC9A3A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81755609"/>
              </p:ext>
            </p:extLst>
          </p:nvPr>
        </p:nvGraphicFramePr>
        <p:xfrm>
          <a:off x="477837" y="1190625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AECF95C5-35B4-4299-ABDF-0EA061CE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2019 végéig a lakásépítések felfutását várjuk…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EF177-1BD4-4A6E-83F8-2DCCF8DB15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KSH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E87506-43D1-49E3-92BD-3A8B00264CED}"/>
              </a:ext>
            </a:extLst>
          </p:cNvPr>
          <p:cNvSpPr txBox="1"/>
          <p:nvPr/>
        </p:nvSpPr>
        <p:spPr>
          <a:xfrm>
            <a:off x="478174" y="5829540"/>
            <a:ext cx="8503978" cy="26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749">
              <a:lnSpc>
                <a:spcPct val="70000"/>
              </a:lnSpc>
              <a:spcBef>
                <a:spcPts val="750"/>
              </a:spcBef>
            </a:pPr>
            <a:r>
              <a:rPr lang="hu-HU" sz="1500" cap="all" spc="113" dirty="0">
                <a:solidFill>
                  <a:schemeClr val="tx2"/>
                </a:solidFill>
              </a:rPr>
              <a:t>Az építőipari szerződésállomány negyedéves alakulása</a:t>
            </a:r>
          </a:p>
        </p:txBody>
      </p:sp>
    </p:spTree>
    <p:extLst>
      <p:ext uri="{BB962C8B-B14F-4D97-AF65-F5344CB8AC3E}">
        <p14:creationId xmlns:p14="http://schemas.microsoft.com/office/powerpoint/2010/main" val="3014409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CF95C5-35B4-4299-ABDF-0EA061CE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600" dirty="0"/>
              <a:t>… a jelenlegi szabályozás alapján kifutó kedvezményes lakásáfakulcs azonban a ciklus megtorpanását okozza a horizont második felében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EF177-1BD4-4A6E-83F8-2DCCF8DB15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</a:t>
            </a:r>
            <a:r>
              <a:rPr lang="hu-HU" sz="1400" dirty="0" err="1"/>
              <a:t>ELTINGA</a:t>
            </a:r>
            <a:r>
              <a:rPr lang="hu-HU" sz="1400" dirty="0"/>
              <a:t> - Lakásriport</a:t>
            </a:r>
            <a:endParaRPr lang="hu-H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E87506-43D1-49E3-92BD-3A8B00264CED}"/>
              </a:ext>
            </a:extLst>
          </p:cNvPr>
          <p:cNvSpPr txBox="1"/>
          <p:nvPr/>
        </p:nvSpPr>
        <p:spPr>
          <a:xfrm>
            <a:off x="411641" y="5985445"/>
            <a:ext cx="85058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749">
              <a:lnSpc>
                <a:spcPct val="70000"/>
              </a:lnSpc>
              <a:spcBef>
                <a:spcPts val="750"/>
              </a:spcBef>
            </a:pPr>
            <a:r>
              <a:rPr lang="hu-HU" sz="1500" cap="all" spc="113" dirty="0">
                <a:solidFill>
                  <a:schemeClr val="tx2"/>
                </a:solidFill>
              </a:rPr>
              <a:t>A fővárosi építés alatt álló új lakások tervezett átadása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6C837B6-A905-423A-8ACB-F03E75FBF2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734635"/>
              </p:ext>
            </p:extLst>
          </p:nvPr>
        </p:nvGraphicFramePr>
        <p:xfrm>
          <a:off x="432000" y="116222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1024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CB4F5-7060-4D7E-8ED8-AED69FEC6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2018-at követően a növekedést támogató kormányzati hatások is kifutnak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51ED2-D6F7-4CD5-AB5C-AAA90D473E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82152" y="1200845"/>
            <a:ext cx="3592815" cy="4929210"/>
          </a:xfrm>
        </p:spPr>
        <p:txBody>
          <a:bodyPr/>
          <a:lstStyle/>
          <a:p>
            <a:r>
              <a:rPr lang="hu-HU" dirty="0"/>
              <a:t>Amit </a:t>
            </a:r>
            <a:r>
              <a:rPr lang="hu-HU" dirty="0" err="1"/>
              <a:t>előretekintve</a:t>
            </a:r>
            <a:r>
              <a:rPr lang="hu-HU" dirty="0"/>
              <a:t> </a:t>
            </a:r>
            <a:r>
              <a:rPr lang="hu-HU" b="1" dirty="0"/>
              <a:t>a felfutó effektív felhasználás is támogat</a:t>
            </a:r>
            <a:r>
              <a:rPr lang="hu-HU" dirty="0"/>
              <a:t>. </a:t>
            </a:r>
          </a:p>
          <a:p>
            <a:endParaRPr lang="hu-HU" dirty="0"/>
          </a:p>
          <a:p>
            <a:r>
              <a:rPr lang="hu-HU" b="1" dirty="0"/>
              <a:t>2019–2020-ra </a:t>
            </a:r>
            <a:r>
              <a:rPr lang="hu-HU" dirty="0"/>
              <a:t>technikai </a:t>
            </a:r>
            <a:r>
              <a:rPr lang="hu-HU" dirty="0" err="1"/>
              <a:t>előrejelzésünk</a:t>
            </a:r>
            <a:r>
              <a:rPr lang="hu-HU" dirty="0"/>
              <a:t> alapján </a:t>
            </a:r>
            <a:r>
              <a:rPr lang="hu-HU" b="1" dirty="0"/>
              <a:t>csökken az impulzus.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A3E408-1475-430D-824C-4EDF382840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</a:t>
            </a:r>
            <a:r>
              <a:rPr lang="hu-HU" dirty="0" err="1"/>
              <a:t>NGM</a:t>
            </a:r>
            <a:r>
              <a:rPr lang="hu-HU" dirty="0"/>
              <a:t>, MNB-előrejelzés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9FA915A-557B-4BAA-9B66-BB6D754512C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7329" y="5722840"/>
            <a:ext cx="4535091" cy="444979"/>
          </a:xfrm>
        </p:spPr>
        <p:txBody>
          <a:bodyPr>
            <a:normAutofit fontScale="85000" lnSpcReduction="20000"/>
          </a:bodyPr>
          <a:lstStyle/>
          <a:p>
            <a:r>
              <a:rPr lang="hu-HU" dirty="0"/>
              <a:t>A fiskális impulzus és az effektív forrásfelhasználás alakulása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290AB8-B188-4F19-948B-1E835E6E598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CD43558-83C5-45A4-8145-A421437C543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999480212"/>
              </p:ext>
            </p:extLst>
          </p:nvPr>
        </p:nvGraphicFramePr>
        <p:xfrm>
          <a:off x="517525" y="1200150"/>
          <a:ext cx="4535488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4675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CB4F5-7060-4D7E-8ED8-AED69FEC6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nemzetgazdasági beruházások 2019-ig tartó dinamikus bővülésére számítunk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51ED2-D6F7-4CD5-AB5C-AAA90D473E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hu-HU" dirty="0" err="1"/>
              <a:t>Előretekintve</a:t>
            </a:r>
            <a:r>
              <a:rPr lang="hu-HU" dirty="0"/>
              <a:t> a </a:t>
            </a:r>
            <a:r>
              <a:rPr lang="hu-HU" b="1" dirty="0"/>
              <a:t>nemzetgazdasági beruházási ráta</a:t>
            </a:r>
            <a:r>
              <a:rPr lang="hu-HU" dirty="0"/>
              <a:t> stabilan </a:t>
            </a:r>
            <a:r>
              <a:rPr lang="hu-HU" b="1" dirty="0"/>
              <a:t>20 százalék felett</a:t>
            </a:r>
            <a:r>
              <a:rPr lang="hu-HU" dirty="0"/>
              <a:t> alakulhat.</a:t>
            </a:r>
          </a:p>
          <a:p>
            <a:r>
              <a:rPr lang="hu-HU" dirty="0"/>
              <a:t>Az </a:t>
            </a:r>
            <a:r>
              <a:rPr lang="hu-HU" dirty="0" err="1"/>
              <a:t>előrejelzési</a:t>
            </a:r>
            <a:r>
              <a:rPr lang="hu-HU" dirty="0"/>
              <a:t> </a:t>
            </a:r>
            <a:r>
              <a:rPr lang="hu-HU" b="1" dirty="0"/>
              <a:t>horizont végén a </a:t>
            </a:r>
            <a:r>
              <a:rPr lang="hu-HU" dirty="0"/>
              <a:t>beruházások ciklikus folyamatainak kifutásával párhuzamosan </a:t>
            </a:r>
            <a:r>
              <a:rPr lang="hu-HU" b="1" dirty="0"/>
              <a:t>a beruházási aktivitás mérséklődésére számítunk.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A3E408-1475-430D-824C-4EDF382840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KSH, MNB-előrejelzés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00000000-0008-0000-0A00-000009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135774420"/>
              </p:ext>
            </p:extLst>
          </p:nvPr>
        </p:nvGraphicFramePr>
        <p:xfrm>
          <a:off x="293270" y="1189443"/>
          <a:ext cx="4759150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9FA915A-557B-4BAA-9B66-BB6D754512C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 beruházási ráta alakulása </a:t>
            </a:r>
            <a:r>
              <a:rPr lang="hu-HU" dirty="0" err="1"/>
              <a:t>szektoronként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552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B3379E8-6939-4058-9C70-A4F0A29EC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kedvező nemzetközi konjunktúra nyomán a külső kereslet élénkebb bővülését várjuk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270917B-E8DF-4525-BBFB-8363D1015EB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just"/>
            <a:r>
              <a:rPr lang="hu-HU" b="1" dirty="0"/>
              <a:t>Kedvezően alakult </a:t>
            </a:r>
            <a:r>
              <a:rPr lang="hu-HU" dirty="0"/>
              <a:t>fontosabb </a:t>
            </a:r>
            <a:r>
              <a:rPr lang="hu-HU" b="1" dirty="0"/>
              <a:t>külkereskedelmi partnereink növekedése</a:t>
            </a:r>
            <a:r>
              <a:rPr lang="hu-HU" dirty="0"/>
              <a:t>.</a:t>
            </a:r>
          </a:p>
          <a:p>
            <a:pPr algn="just"/>
            <a:r>
              <a:rPr lang="hu-HU" dirty="0"/>
              <a:t>A nagy </a:t>
            </a:r>
            <a:r>
              <a:rPr lang="hu-HU" b="1" dirty="0"/>
              <a:t>nemzetközi intézmények javították</a:t>
            </a:r>
            <a:r>
              <a:rPr lang="hu-HU" dirty="0"/>
              <a:t> növekedési várakozásaikat.</a:t>
            </a:r>
          </a:p>
          <a:p>
            <a:pPr algn="just"/>
            <a:r>
              <a:rPr lang="hu-HU" dirty="0"/>
              <a:t>Ugyanakkor az </a:t>
            </a:r>
            <a:r>
              <a:rPr lang="hu-HU" b="1" dirty="0"/>
              <a:t>USA protekcionista </a:t>
            </a:r>
            <a:r>
              <a:rPr lang="hu-HU" dirty="0"/>
              <a:t>intézkedései </a:t>
            </a:r>
            <a:r>
              <a:rPr lang="hu-HU" b="1" dirty="0"/>
              <a:t>lefelé mutató kockázatokat</a:t>
            </a:r>
            <a:r>
              <a:rPr lang="hu-HU" dirty="0"/>
              <a:t> hordoznak.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EA323E7-927A-4617-842B-4AF7A8C74A1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KSH, MNB-becslés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608C6B5-0AB8-4DAD-A1DC-833B7E756014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39068819"/>
              </p:ext>
            </p:extLst>
          </p:nvPr>
        </p:nvGraphicFramePr>
        <p:xfrm>
          <a:off x="517525" y="1200150"/>
          <a:ext cx="4535488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8F48E5-19A1-4752-902B-E3FF5847A1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GDP-alapú külső keresletünk éves változása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DDC67DF-CD39-4991-A83F-E181105BA85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2851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21C3F-57D4-4BF8-B3E4-D2DAB058F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 nagyberuházások lezáródása az ipari exportot támogatja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A2D2C-A768-4590-8B09-6DA2372E79F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algn="just"/>
            <a:r>
              <a:rPr lang="hu-HU" b="1" dirty="0"/>
              <a:t>Nagyobb mértékű és tartósabb </a:t>
            </a:r>
            <a:r>
              <a:rPr lang="hu-HU" dirty="0"/>
              <a:t>lehet az </a:t>
            </a:r>
            <a:r>
              <a:rPr lang="hu-HU" b="1" dirty="0"/>
              <a:t>ipari termelés felfutása </a:t>
            </a:r>
            <a:r>
              <a:rPr lang="hu-HU" dirty="0"/>
              <a:t>a kiépülő kapacitások következtében.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D5ADC6-E64D-4FC5-AF48-493FBF7F50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Sajtóinformációk alapján MNB-gyűjtés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C86E0-5370-4933-B3DC-9BA3BA59661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 2018 során befejezésre kerülő kapacitásbővítések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609EE7A-53B5-443C-AEDB-CC3D14BEB34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sz="1400" dirty="0"/>
              <a:t>Megjegyzés: Információ hiányában az ábra nem tartalmazza a több ütemben elkészülő beruházásokat (pl. Mercedes), illetve a MOL nyáron induló gyűjtőállomását.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65526AE-C349-422D-8A11-FE8912359D6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78174" y="1029080"/>
          <a:ext cx="468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5511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728A7-4FC2-4844-BC7F-1038D5294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hazai exportszerkezet következtében az exportpiaci részesedés bővül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46C21-F002-41F2-9230-8074ADB8CF1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74967" y="1200845"/>
            <a:ext cx="3600000" cy="4929210"/>
          </a:xfrm>
        </p:spPr>
        <p:txBody>
          <a:bodyPr/>
          <a:lstStyle/>
          <a:p>
            <a:r>
              <a:rPr lang="hu-HU" dirty="0"/>
              <a:t>A hazai export szektor </a:t>
            </a:r>
            <a:r>
              <a:rPr lang="hu-HU" b="1" dirty="0" err="1"/>
              <a:t>prociklikusan</a:t>
            </a:r>
            <a:r>
              <a:rPr lang="hu-HU" b="1" dirty="0"/>
              <a:t> reagál </a:t>
            </a:r>
            <a:r>
              <a:rPr lang="hu-HU" dirty="0"/>
              <a:t>a külső kereslet élénkülésére.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F4127-2F00-4D16-A1D5-ACA989C115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KSH, MNB-számítás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7AE39D1-A0C3-4D46-9ECC-153CA57DFA3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01891976"/>
              </p:ext>
            </p:extLst>
          </p:nvPr>
        </p:nvGraphicFramePr>
        <p:xfrm>
          <a:off x="169033" y="1039696"/>
          <a:ext cx="468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DBCB826-2177-420E-AB02-34A82771BE0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8174" y="5778370"/>
            <a:ext cx="4535091" cy="444979"/>
          </a:xfrm>
        </p:spPr>
        <p:txBody>
          <a:bodyPr>
            <a:normAutofit fontScale="85000" lnSpcReduction="20000"/>
          </a:bodyPr>
          <a:lstStyle/>
          <a:p>
            <a:r>
              <a:rPr lang="hu-HU" dirty="0"/>
              <a:t>A Külső kereslet és a piaci részesedés alakulása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54B3642-6956-4071-8DEA-D0407F8C5CB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089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34E028-0466-423F-95E4-B2340711E1C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8176" y="1190674"/>
            <a:ext cx="8059483" cy="5356877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7C73B6-4A39-4B45-8608-A6ABF397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Előrejelzésünk fő üzenetei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8BA2008-B2FD-4915-8CFC-376C11FDF0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198574"/>
              </p:ext>
            </p:extLst>
          </p:nvPr>
        </p:nvGraphicFramePr>
        <p:xfrm>
          <a:off x="432000" y="908999"/>
          <a:ext cx="8280000" cy="563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1923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00000000-0008-0000-0B00-000004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664347904"/>
              </p:ext>
            </p:extLst>
          </p:nvPr>
        </p:nvGraphicFramePr>
        <p:xfrm>
          <a:off x="477837" y="1190625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8DEFE6B-5E95-4B56-9BAF-0A1A306EF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előrejelzési</a:t>
            </a:r>
            <a:r>
              <a:rPr lang="hu-HU" sz="2000" dirty="0"/>
              <a:t> horizonton a exportpiaci részesedés emelkedésére számítunk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C3FDA38-48FF-48F9-82A5-81DB6C56968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KSH, MNB-becslés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44374-53EF-4396-92D3-085057AA630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259013" y="5946775"/>
            <a:ext cx="6884987" cy="369888"/>
          </a:xfrm>
        </p:spPr>
        <p:txBody>
          <a:bodyPr>
            <a:noAutofit/>
          </a:bodyPr>
          <a:lstStyle/>
          <a:p>
            <a:pPr algn="r"/>
            <a:r>
              <a:rPr lang="hu-HU" sz="1600" cap="all" spc="113" dirty="0"/>
              <a:t>Az exportpiaci részesedés változása</a:t>
            </a:r>
          </a:p>
        </p:txBody>
      </p:sp>
    </p:spTree>
    <p:extLst>
      <p:ext uri="{BB962C8B-B14F-4D97-AF65-F5344CB8AC3E}">
        <p14:creationId xmlns:p14="http://schemas.microsoft.com/office/powerpoint/2010/main" val="3408755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834BF45-9623-4CF8-9B67-612358823B3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098429159"/>
              </p:ext>
            </p:extLst>
          </p:nvPr>
        </p:nvGraphicFramePr>
        <p:xfrm>
          <a:off x="542131" y="1269980"/>
          <a:ext cx="8059737" cy="5046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19728A7-4FC2-4844-BC7F-1038D5294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947" y="310448"/>
            <a:ext cx="7895869" cy="612000"/>
          </a:xfrm>
        </p:spPr>
        <p:txBody>
          <a:bodyPr>
            <a:noAutofit/>
          </a:bodyPr>
          <a:lstStyle/>
          <a:p>
            <a:r>
              <a:rPr lang="hu-HU" sz="2400" dirty="0"/>
              <a:t>A belső keresleti tételek felfutása érdemben emeli a gazdaság importszükségletét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46C21-F002-41F2-9230-8074ADB8CF1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</a:t>
            </a:r>
          </a:p>
        </p:txBody>
      </p:sp>
    </p:spTree>
    <p:extLst>
      <p:ext uri="{BB962C8B-B14F-4D97-AF65-F5344CB8AC3E}">
        <p14:creationId xmlns:p14="http://schemas.microsoft.com/office/powerpoint/2010/main" val="1264855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EFE6B-5E95-4B56-9BAF-0A1A306EF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329" y="332103"/>
            <a:ext cx="7610642" cy="612000"/>
          </a:xfrm>
        </p:spPr>
        <p:txBody>
          <a:bodyPr>
            <a:noAutofit/>
          </a:bodyPr>
          <a:lstStyle/>
          <a:p>
            <a:r>
              <a:rPr lang="hu-HU" sz="2400" dirty="0"/>
              <a:t>A Hazai növekedésben jelentős szerep jut a belföldi kereslet erősödésének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A71DD-835E-4E91-A756-C8C68122E51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algn="just"/>
            <a:r>
              <a:rPr lang="hu-HU" b="1" dirty="0"/>
              <a:t>Termelési oldalról </a:t>
            </a:r>
            <a:r>
              <a:rPr lang="hu-HU" dirty="0"/>
              <a:t>elsősorban a </a:t>
            </a:r>
            <a:r>
              <a:rPr lang="hu-HU" b="1" dirty="0"/>
              <a:t>piaci szolgáltatások </a:t>
            </a:r>
            <a:r>
              <a:rPr lang="hu-HU" dirty="0"/>
              <a:t>járulnak hozzá a növekedéshez.</a:t>
            </a:r>
          </a:p>
          <a:p>
            <a:pPr algn="just"/>
            <a:r>
              <a:rPr lang="hu-HU" dirty="0"/>
              <a:t>Meghatározó </a:t>
            </a:r>
            <a:r>
              <a:rPr lang="hu-HU" b="1" dirty="0"/>
              <a:t>a beruházások és a lakossági fogyasztás </a:t>
            </a:r>
            <a:r>
              <a:rPr lang="hu-HU" dirty="0"/>
              <a:t>bővülése.</a:t>
            </a:r>
          </a:p>
          <a:p>
            <a:pPr algn="just"/>
            <a:r>
              <a:rPr lang="hu-HU" dirty="0"/>
              <a:t>Rövid távon </a:t>
            </a:r>
            <a:r>
              <a:rPr lang="hu-HU" b="1" dirty="0"/>
              <a:t>a nettó export </a:t>
            </a:r>
            <a:r>
              <a:rPr lang="hu-HU" dirty="0"/>
              <a:t>negatívan járul hozzá a növekedéshez.</a:t>
            </a:r>
          </a:p>
          <a:p>
            <a:pPr algn="just"/>
            <a:r>
              <a:rPr lang="hu-HU" dirty="0"/>
              <a:t>Az </a:t>
            </a:r>
            <a:r>
              <a:rPr lang="hu-HU" b="1" dirty="0"/>
              <a:t>előrejelzési horizont végén a ciklikus folyamatok kifutásával a gazdasági növekedés lassulására </a:t>
            </a:r>
            <a:r>
              <a:rPr lang="hu-HU" dirty="0"/>
              <a:t>számítunk.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44374-53EF-4396-92D3-085057AA63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KSH, MNB-előrejelzés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8C02F0F-156F-4052-AFF8-ED66E0C1E03F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96800139"/>
              </p:ext>
            </p:extLst>
          </p:nvPr>
        </p:nvGraphicFramePr>
        <p:xfrm>
          <a:off x="517525" y="1200150"/>
          <a:ext cx="4535488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E560BF0-20F1-4DD4-8A60-9C4A05FB28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7329" y="5729681"/>
            <a:ext cx="4535091" cy="531011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Felhasználási oldali tételek GDP-növekedéshez való hozzájárulása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E21477F-6AC5-427C-8C04-94AA7E055DA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2297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FB662C8-E7E0-4F06-9FCD-B25A24F5FBF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863342506"/>
              </p:ext>
            </p:extLst>
          </p:nvPr>
        </p:nvGraphicFramePr>
        <p:xfrm>
          <a:off x="432000" y="118460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8DEFE6B-5E95-4B56-9BAF-0A1A306EF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belső kereslet élénkebb növekedése magyarázza alapvetően a 2018-as magasabb növekedést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C3FDA38-48FF-48F9-82A5-81DB6C56968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MNB-előrejelzés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44374-53EF-4396-92D3-085057AA630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259013" y="5946775"/>
            <a:ext cx="6884987" cy="369888"/>
          </a:xfrm>
        </p:spPr>
        <p:txBody>
          <a:bodyPr>
            <a:noAutofit/>
          </a:bodyPr>
          <a:lstStyle/>
          <a:p>
            <a:pPr algn="r"/>
            <a:r>
              <a:rPr lang="hu-HU" sz="1600" cap="all" spc="113" dirty="0"/>
              <a:t>A növekedési prognózisunk változásának </a:t>
            </a:r>
            <a:r>
              <a:rPr lang="hu-HU" sz="1600" cap="all" spc="113" dirty="0" err="1"/>
              <a:t>dekompozíciója</a:t>
            </a:r>
            <a:endParaRPr lang="hu-HU" sz="1600" cap="all" spc="113" dirty="0"/>
          </a:p>
        </p:txBody>
      </p:sp>
    </p:spTree>
    <p:extLst>
      <p:ext uri="{BB962C8B-B14F-4D97-AF65-F5344CB8AC3E}">
        <p14:creationId xmlns:p14="http://schemas.microsoft.com/office/powerpoint/2010/main" val="4094644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4C7B64-0750-49E5-B64E-D6E6EE039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termelékenység javulására számítunk előretekintve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18B67-F3DC-4B7A-8C72-A85B3903BDD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just"/>
            <a:r>
              <a:rPr lang="hu-HU" dirty="0"/>
              <a:t>A </a:t>
            </a:r>
            <a:r>
              <a:rPr lang="hu-HU" b="1" dirty="0"/>
              <a:t>gazdasági konjunktúra felívelő szakaszában</a:t>
            </a:r>
            <a:r>
              <a:rPr lang="hu-HU" dirty="0"/>
              <a:t> a </a:t>
            </a:r>
            <a:r>
              <a:rPr lang="hu-HU" b="1" dirty="0"/>
              <a:t>gazdaság növekedése és a munkatermelékenység </a:t>
            </a:r>
            <a:r>
              <a:rPr lang="hu-HU" dirty="0"/>
              <a:t>emelkedése jellemzően </a:t>
            </a:r>
            <a:r>
              <a:rPr lang="hu-HU" b="1" dirty="0"/>
              <a:t>egymást erősítő folyamatok</a:t>
            </a:r>
            <a:r>
              <a:rPr lang="hu-HU" dirty="0"/>
              <a:t> (</a:t>
            </a:r>
            <a:r>
              <a:rPr lang="hu-HU" dirty="0" err="1"/>
              <a:t>Kaldor</a:t>
            </a:r>
            <a:r>
              <a:rPr lang="hu-HU" dirty="0"/>
              <a:t>–</a:t>
            </a:r>
            <a:r>
              <a:rPr lang="hu-HU" dirty="0" err="1"/>
              <a:t>Verdoorn</a:t>
            </a:r>
            <a:r>
              <a:rPr lang="hu-HU" dirty="0"/>
              <a:t>-szabály).</a:t>
            </a:r>
          </a:p>
          <a:p>
            <a:pPr algn="just"/>
            <a:r>
              <a:rPr lang="hu-HU" b="1" dirty="0"/>
              <a:t>Előretekintve a termelékenység </a:t>
            </a:r>
            <a:r>
              <a:rPr lang="hu-HU" dirty="0"/>
              <a:t>további </a:t>
            </a:r>
            <a:r>
              <a:rPr lang="hu-HU" b="1" dirty="0"/>
              <a:t>javulását</a:t>
            </a:r>
            <a:r>
              <a:rPr lang="hu-HU" dirty="0"/>
              <a:t> várjuk.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C33A583-CE8F-4E73-A5CC-67498FF092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KSH, MNB-előrejelzés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EB72565-7024-47F8-948C-F561CC8DD4D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172195190"/>
              </p:ext>
            </p:extLst>
          </p:nvPr>
        </p:nvGraphicFramePr>
        <p:xfrm>
          <a:off x="106464" y="1200845"/>
          <a:ext cx="4896000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07EC4F6-1F14-4E23-922F-1E9960FDA1B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A munkatermelékenység éves változása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B9A516A-9826-4FAB-8050-0663C9F7BB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lnSpcReduction="10000"/>
          </a:bodyPr>
          <a:lstStyle/>
          <a:p>
            <a:r>
              <a:rPr lang="hu-HU" sz="1400" dirty="0"/>
              <a:t>Megjegyzés: Nemzeti számlás foglalkoztatás alapján</a:t>
            </a:r>
          </a:p>
        </p:txBody>
      </p:sp>
    </p:spTree>
    <p:extLst>
      <p:ext uri="{BB962C8B-B14F-4D97-AF65-F5344CB8AC3E}">
        <p14:creationId xmlns:p14="http://schemas.microsoft.com/office/powerpoint/2010/main" val="2913390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40725445"/>
              </p:ext>
            </p:extLst>
          </p:nvPr>
        </p:nvGraphicFramePr>
        <p:xfrm>
          <a:off x="432000" y="117900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08221BD-52D9-4234-9B7B-12666831D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>
                <a:latin typeface="+mn-lt"/>
              </a:rPr>
              <a:t>A folyó fizetési mérleg többlete enyhén mérséklődik, Majd az </a:t>
            </a:r>
            <a:r>
              <a:rPr lang="hu-HU" sz="2000" dirty="0" err="1">
                <a:latin typeface="+mn-lt"/>
              </a:rPr>
              <a:t>előrejelzési</a:t>
            </a:r>
            <a:r>
              <a:rPr lang="hu-HU" sz="2000" dirty="0">
                <a:latin typeface="+mn-lt"/>
              </a:rPr>
              <a:t> horizont végén emelkedik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B4E942-DE75-4DF7-A661-983AF4FE73C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KSH, MNB-előrejelzés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BA3E47-FEBE-4A3C-8395-195CEEC2A48E}"/>
              </a:ext>
            </a:extLst>
          </p:cNvPr>
          <p:cNvSpPr txBox="1"/>
          <p:nvPr/>
        </p:nvSpPr>
        <p:spPr>
          <a:xfrm>
            <a:off x="744163" y="6052340"/>
            <a:ext cx="8237989" cy="26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749">
              <a:lnSpc>
                <a:spcPct val="70000"/>
              </a:lnSpc>
              <a:spcBef>
                <a:spcPts val="750"/>
              </a:spcBef>
            </a:pPr>
            <a:r>
              <a:rPr lang="hu-HU" sz="1500" cap="all" spc="113" dirty="0">
                <a:solidFill>
                  <a:schemeClr val="tx2"/>
                </a:solidFill>
              </a:rPr>
              <a:t>A folyó fizetési mérleg alakulása</a:t>
            </a:r>
          </a:p>
        </p:txBody>
      </p:sp>
    </p:spTree>
    <p:extLst>
      <p:ext uri="{BB962C8B-B14F-4D97-AF65-F5344CB8AC3E}">
        <p14:creationId xmlns:p14="http://schemas.microsoft.com/office/powerpoint/2010/main" val="4009295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0CEDC-C94C-41D7-BBB8-866BCF83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0" y="2265599"/>
            <a:ext cx="6201165" cy="2326791"/>
          </a:xfrm>
        </p:spPr>
        <p:txBody>
          <a:bodyPr/>
          <a:lstStyle/>
          <a:p>
            <a:r>
              <a:rPr lang="hu-HU" dirty="0"/>
              <a:t>Az infláció alakulására vonatkozó előrejelzésünk</a:t>
            </a:r>
          </a:p>
        </p:txBody>
      </p:sp>
    </p:spTree>
    <p:extLst>
      <p:ext uri="{BB962C8B-B14F-4D97-AF65-F5344CB8AC3E}">
        <p14:creationId xmlns:p14="http://schemas.microsoft.com/office/powerpoint/2010/main" val="1948572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3353706F-AA40-4C6C-992E-C0C65884280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22847679"/>
              </p:ext>
            </p:extLst>
          </p:nvPr>
        </p:nvGraphicFramePr>
        <p:xfrm>
          <a:off x="477837" y="1190625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8DEFE6B-5E95-4B56-9BAF-0A1A306EF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2017-es inflációra vonatkozó </a:t>
            </a:r>
            <a:r>
              <a:rPr lang="hu-HU" sz="2000" dirty="0" err="1"/>
              <a:t>előrejelzésünk</a:t>
            </a:r>
            <a:r>
              <a:rPr lang="hu-HU" sz="2000" dirty="0"/>
              <a:t> a teljes horizonton pontosnak bizonyult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C3FDA38-48FF-48F9-82A5-81DB6C56968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69996" y="6316643"/>
            <a:ext cx="4712156" cy="369333"/>
          </a:xfrm>
        </p:spPr>
        <p:txBody>
          <a:bodyPr/>
          <a:lstStyle/>
          <a:p>
            <a:r>
              <a:rPr lang="hu-HU" dirty="0"/>
              <a:t>Megjegyzés: A sáv a Reuters által megkérdezett elemzők </a:t>
            </a:r>
            <a:r>
              <a:rPr lang="hu-HU" dirty="0" err="1"/>
              <a:t>előrejelzéseinek</a:t>
            </a:r>
            <a:r>
              <a:rPr lang="hu-HU" dirty="0"/>
              <a:t> terjedelmét mutatja. </a:t>
            </a:r>
          </a:p>
          <a:p>
            <a:r>
              <a:rPr lang="hu-HU" dirty="0"/>
              <a:t>Forrás | KSH, MNB, Reuters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44374-53EF-4396-92D3-085057AA630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479550" y="5946775"/>
            <a:ext cx="7664450" cy="369888"/>
          </a:xfrm>
        </p:spPr>
        <p:txBody>
          <a:bodyPr>
            <a:noAutofit/>
          </a:bodyPr>
          <a:lstStyle/>
          <a:p>
            <a:pPr algn="r"/>
            <a:r>
              <a:rPr lang="es-ES" sz="1600" cap="all" spc="113" dirty="0"/>
              <a:t>A 2017-es </a:t>
            </a:r>
            <a:r>
              <a:rPr lang="es-ES" sz="1600" cap="all" spc="113" dirty="0" err="1"/>
              <a:t>évi</a:t>
            </a:r>
            <a:r>
              <a:rPr lang="es-ES" sz="1600" cap="all" spc="113" dirty="0"/>
              <a:t> </a:t>
            </a:r>
            <a:r>
              <a:rPr lang="es-ES" sz="1600" cap="all" spc="113" dirty="0" err="1"/>
              <a:t>inflációra</a:t>
            </a:r>
            <a:r>
              <a:rPr lang="es-ES" sz="1600" cap="all" spc="113" dirty="0"/>
              <a:t> </a:t>
            </a:r>
            <a:r>
              <a:rPr lang="es-ES" sz="1600" cap="all" spc="113" dirty="0" err="1"/>
              <a:t>vonatkozó</a:t>
            </a:r>
            <a:r>
              <a:rPr lang="es-ES" sz="1600" cap="all" spc="113" dirty="0"/>
              <a:t> MNB- </a:t>
            </a:r>
            <a:r>
              <a:rPr lang="es-ES" sz="1600" cap="all" spc="113" dirty="0" err="1"/>
              <a:t>és</a:t>
            </a:r>
            <a:r>
              <a:rPr lang="es-ES" sz="1600" cap="all" spc="113" dirty="0"/>
              <a:t> </a:t>
            </a:r>
            <a:r>
              <a:rPr lang="es-ES" sz="1600" cap="all" spc="113" dirty="0" err="1"/>
              <a:t>piaci</a:t>
            </a:r>
            <a:r>
              <a:rPr lang="es-ES" sz="1600" cap="all" spc="113" dirty="0"/>
              <a:t> </a:t>
            </a:r>
            <a:r>
              <a:rPr lang="es-ES" sz="1600" cap="all" spc="113" dirty="0" err="1"/>
              <a:t>előrejelzések</a:t>
            </a:r>
            <a:endParaRPr lang="es-ES" sz="1600" cap="all" spc="113" dirty="0"/>
          </a:p>
        </p:txBody>
      </p:sp>
    </p:spTree>
    <p:extLst>
      <p:ext uri="{BB962C8B-B14F-4D97-AF65-F5344CB8AC3E}">
        <p14:creationId xmlns:p14="http://schemas.microsoft.com/office/powerpoint/2010/main" val="842716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elmúlt hónapokban beérkező inflációs adatok megfeleltek várakozásainknak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82153" y="1200845"/>
            <a:ext cx="3592814" cy="4929210"/>
          </a:xfrm>
        </p:spPr>
        <p:txBody>
          <a:bodyPr/>
          <a:lstStyle/>
          <a:p>
            <a:pPr algn="just"/>
            <a:r>
              <a:rPr lang="hu-HU" sz="1700" b="1" dirty="0"/>
              <a:t>Az infláció a tolerancia sáv alsó felében alakult a téli hónapokban.</a:t>
            </a:r>
          </a:p>
          <a:p>
            <a:pPr algn="just"/>
            <a:endParaRPr lang="hu-HU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MNB-előrejelzés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775267027"/>
              </p:ext>
            </p:extLst>
          </p:nvPr>
        </p:nvGraphicFramePr>
        <p:xfrm>
          <a:off x="288530" y="1154593"/>
          <a:ext cx="4680000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517329" y="5703407"/>
            <a:ext cx="4535091" cy="4449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500" dirty="0"/>
              <a:t>Az infláció és a bázishatások alakulása (éves változás)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33751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5760" y="310448"/>
            <a:ext cx="7723056" cy="612000"/>
          </a:xfrm>
        </p:spPr>
        <p:txBody>
          <a:bodyPr>
            <a:noAutofit/>
          </a:bodyPr>
          <a:lstStyle/>
          <a:p>
            <a:r>
              <a:rPr lang="hu-HU" sz="2400" dirty="0"/>
              <a:t>Az inflációs cél elérése várakozásaink szerint továbbra is 2019 közepén valósul meg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just"/>
            <a:r>
              <a:rPr lang="hu-HU" b="1" dirty="0"/>
              <a:t>Aktuális előrejelzésünk alapján az inflációs cél fenntartható elérése korábbi várakozásunkkal összhangban továbbra is 2019 közepétől várható.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KSH, MNB-előrejelzés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Az inflációra vonatkozó előrejelzésünk alakulása</a:t>
            </a:r>
          </a:p>
          <a:p>
            <a:endParaRPr lang="hu-HU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FC940ED0-5E6D-4E08-9BAB-ACC5671331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925567"/>
              </p:ext>
            </p:extLst>
          </p:nvPr>
        </p:nvGraphicFramePr>
        <p:xfrm>
          <a:off x="444874" y="943779"/>
          <a:ext cx="468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237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98013896"/>
              </p:ext>
            </p:extLst>
          </p:nvPr>
        </p:nvGraphicFramePr>
        <p:xfrm>
          <a:off x="478174" y="1368012"/>
          <a:ext cx="8061246" cy="4776247"/>
        </p:xfrm>
        <a:graphic>
          <a:graphicData uri="http://schemas.openxmlformats.org/drawingml/2006/table">
            <a:tbl>
              <a:tblPr/>
              <a:tblGrid>
                <a:gridCol w="4030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0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</a:rPr>
                        <a:t>Decemberi előrejelzés</a:t>
                      </a:r>
                      <a:endParaRPr lang="hu-HU" sz="1050" dirty="0">
                        <a:solidFill>
                          <a:schemeClr val="tx1"/>
                        </a:solidFill>
                        <a:latin typeface="+mj-lt"/>
                        <a:ea typeface="Calibri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Aktuális előrejelzés</a:t>
                      </a:r>
                      <a:endParaRPr lang="hu-HU" sz="105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</a:rPr>
                        <a:t>Infláció</a:t>
                      </a:r>
                      <a:endParaRPr lang="hu-HU" sz="1050" dirty="0">
                        <a:solidFill>
                          <a:schemeClr val="tx1"/>
                        </a:solidFill>
                        <a:latin typeface="+mj-lt"/>
                        <a:ea typeface="Calibri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Rövid távon a toleranciasáv alsó felében alakul az árindex</a:t>
                      </a:r>
                      <a:endParaRPr lang="hu-HU" sz="1050" b="1" i="1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hu-H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Az inflációs cél fenntartható elérése 2019 közepén valósul meg</a:t>
                      </a:r>
                      <a:endParaRPr lang="hu-HU" sz="1050" b="1" i="1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hu-H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06">
                <a:tc gridSpan="2">
                  <a:txBody>
                    <a:bodyPr/>
                    <a:lstStyle/>
                    <a:p>
                      <a:pPr marL="0" algn="ctr" defTabSz="6858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+mn-cs"/>
                        </a:rPr>
                        <a:t>Reálgazdaság</a:t>
                      </a: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195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i="1" kern="12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+mn-cs"/>
                        </a:rPr>
                        <a:t>Dinamikus fogyasztásbővülés</a:t>
                      </a: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b="1" dirty="0">
                          <a:solidFill>
                            <a:srgbClr val="9C0000"/>
                          </a:solidFill>
                          <a:latin typeface="Trebuchet MS" panose="020B0603020202020204" pitchFamily="34" charset="0"/>
                          <a:sym typeface="Wingdings" panose="05000000000000000000" pitchFamily="2" charset="2"/>
                        </a:rPr>
                        <a:t></a:t>
                      </a:r>
                      <a:endParaRPr lang="hu-HU" sz="2400" b="1" dirty="0">
                        <a:solidFill>
                          <a:srgbClr val="9C00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446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i="1" kern="12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+mn-cs"/>
                        </a:rPr>
                        <a:t>Privát beruházások dinamikus növekedése</a:t>
                      </a: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b="1" kern="1200" dirty="0">
                          <a:solidFill>
                            <a:srgbClr val="9C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</a:t>
                      </a:r>
                      <a:endParaRPr lang="hu-HU" sz="2400" b="1" kern="1200" dirty="0">
                        <a:solidFill>
                          <a:srgbClr val="9C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4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1" kern="1200" dirty="0">
                          <a:solidFill>
                            <a:srgbClr val="002060"/>
                          </a:solidFill>
                          <a:latin typeface="+mj-lt"/>
                          <a:cs typeface="+mn-cs"/>
                        </a:rPr>
                        <a:t>Erősödő nemzetközi konjunktúra</a:t>
                      </a: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b="1" kern="1200" dirty="0">
                          <a:solidFill>
                            <a:srgbClr val="9C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</a:t>
                      </a:r>
                      <a:endParaRPr lang="hu-HU" sz="2400" b="1" kern="1200" dirty="0">
                        <a:solidFill>
                          <a:srgbClr val="9C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040700"/>
                  </a:ext>
                </a:extLst>
              </a:tr>
              <a:tr h="351586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kern="1200" dirty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+mn-cs"/>
                        </a:rPr>
                        <a:t>Munkapiac</a:t>
                      </a: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5715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i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Folytatódik a foglalkoztatás bővülése</a:t>
                      </a: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hu-H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09">
                <a:tc>
                  <a:txBody>
                    <a:bodyPr/>
                    <a:lstStyle/>
                    <a:p>
                      <a:pPr marL="0" algn="l" defTabSz="685749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i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Dinamikus béremelkedés</a:t>
                      </a: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b="1" kern="1200" dirty="0">
                          <a:solidFill>
                            <a:srgbClr val="9C0000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</a:t>
                      </a:r>
                      <a:endParaRPr lang="hu-HU" sz="2400" b="1" kern="1200" dirty="0">
                        <a:solidFill>
                          <a:srgbClr val="9C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7346" marR="67346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Aktuális prognózisunk összevetése a decemberi </a:t>
            </a:r>
            <a:r>
              <a:rPr lang="hu-HU" sz="2400" dirty="0" err="1"/>
              <a:t>előrejelzéssel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32319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F0787-F383-4EC9-8843-15E081AFC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árdinamika</a:t>
            </a:r>
            <a:r>
              <a:rPr lang="hu-HU" sz="2200" dirty="0"/>
              <a:t> lényegében változatlan maradt a szolgáltatások esetében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1A35D-2440-4B25-8E5C-A2DA4855DDB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/>
              <a:t>Az</a:t>
            </a:r>
            <a:r>
              <a:rPr lang="hu-HU" b="1" dirty="0"/>
              <a:t> év elején </a:t>
            </a:r>
            <a:r>
              <a:rPr lang="hu-HU" dirty="0"/>
              <a:t>a korábbi évekhez </a:t>
            </a:r>
            <a:r>
              <a:rPr lang="hu-HU" b="1" dirty="0"/>
              <a:t>hasonló </a:t>
            </a:r>
            <a:r>
              <a:rPr lang="hu-HU" b="1" dirty="0" err="1"/>
              <a:t>árdinamikát</a:t>
            </a:r>
            <a:r>
              <a:rPr lang="hu-HU" b="1" dirty="0"/>
              <a:t> </a:t>
            </a:r>
            <a:r>
              <a:rPr lang="hu-HU" dirty="0"/>
              <a:t>figyeltünk meg.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A termékkör árazását a januári </a:t>
            </a:r>
            <a:r>
              <a:rPr lang="hu-HU" b="1" dirty="0"/>
              <a:t>áfacsökkentés befolyásolta</a:t>
            </a:r>
            <a:r>
              <a:rPr lang="hu-HU" dirty="0"/>
              <a:t>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Az </a:t>
            </a:r>
            <a:r>
              <a:rPr lang="hu-HU" b="1" dirty="0"/>
              <a:t>erősen munkaintenzív szolgáltatások</a:t>
            </a:r>
          </a:p>
          <a:p>
            <a:pPr algn="just">
              <a:spcBef>
                <a:spcPts val="0"/>
              </a:spcBef>
            </a:pPr>
            <a:r>
              <a:rPr lang="hu-HU" dirty="0"/>
              <a:t>(belföldi üdülés, éttermi szolgáltatás) </a:t>
            </a:r>
            <a:r>
              <a:rPr lang="hu-HU" b="1" dirty="0" err="1"/>
              <a:t>árdinamikája</a:t>
            </a:r>
            <a:r>
              <a:rPr lang="hu-HU" b="1" dirty="0"/>
              <a:t> lényegében nem változott</a:t>
            </a:r>
            <a:r>
              <a:rPr lang="hu-HU" dirty="0"/>
              <a:t> az elmúlt hónapokban.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7F3AE-2F6B-4F0B-BE7A-2E8003DCA83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KSH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8412B15-F8CE-4BD3-A5BE-51B5581517F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Piaci szolgáltatások adószűrt éves árváltozása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F3C4FA1-3D65-4CBE-9518-11BA1B1F2B8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AEC9521-2948-4554-8A41-C93A5F9448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180733"/>
              </p:ext>
            </p:extLst>
          </p:nvPr>
        </p:nvGraphicFramePr>
        <p:xfrm>
          <a:off x="478174" y="1029080"/>
          <a:ext cx="468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54781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95CDF-757F-444D-8138-FFF925BBF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Az árindex emelkedését A mérséklet inflációs várakozások is visszafogják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61532-FADF-416A-B079-7B91898F6A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just"/>
            <a:r>
              <a:rPr lang="hu-HU" dirty="0"/>
              <a:t>A lakosság inflációs várakozásai ez elmúlt időszakban </a:t>
            </a:r>
            <a:r>
              <a:rPr lang="hu-HU" b="1" dirty="0"/>
              <a:t>lényegében nem változtak</a:t>
            </a:r>
            <a:r>
              <a:rPr lang="hu-HU" dirty="0"/>
              <a:t>, és továbbra is </a:t>
            </a:r>
            <a:r>
              <a:rPr lang="hu-HU" b="1" dirty="0"/>
              <a:t>visszafogott szinten alakulnak</a:t>
            </a:r>
            <a:r>
              <a:rPr lang="hu-HU" dirty="0"/>
              <a:t>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772A86-7892-45E1-B21F-0CFEBF8780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KSH, MNB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4F5A3FA-86E5-416C-A21C-1A287506490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 lakossági inflációs várakozások alakulása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AC5D3D-C446-45D1-874B-D3F7E18374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52ED840-570F-40A3-9673-DA0A1FAAF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126691"/>
              </p:ext>
            </p:extLst>
          </p:nvPr>
        </p:nvGraphicFramePr>
        <p:xfrm>
          <a:off x="478174" y="1029080"/>
          <a:ext cx="468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33222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49570D-854D-49E4-BD3C-7419C530D3F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84517" y="5748516"/>
            <a:ext cx="8059483" cy="528691"/>
          </a:xfrm>
        </p:spPr>
        <p:txBody>
          <a:bodyPr>
            <a:normAutofit fontScale="92500"/>
          </a:bodyPr>
          <a:lstStyle/>
          <a:p>
            <a:pPr algn="r"/>
            <a:r>
              <a:rPr lang="hu-HU" dirty="0"/>
              <a:t>Az euróban kifejezett olajárra és az eurozóna inflációjára vonatkozó feltevésünk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A676C6-A27F-4B30-B2D4-50928ADC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külső infláció továbbra is visszafogott lehet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9B95C-BCEB-418B-8A6F-023FBE331B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</a:t>
            </a:r>
            <a:r>
              <a:rPr lang="hu-HU" dirty="0" err="1"/>
              <a:t>Bloomberg</a:t>
            </a:r>
            <a:r>
              <a:rPr lang="hu-HU" dirty="0"/>
              <a:t>, Eurostat, </a:t>
            </a:r>
            <a:r>
              <a:rPr lang="hu-HU" dirty="0" err="1"/>
              <a:t>ECB</a:t>
            </a:r>
            <a:r>
              <a:rPr lang="hu-HU" dirty="0"/>
              <a:t> (március)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BCD4A22-0D3F-409E-B7FC-25CC4A54FB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4042859"/>
              </p:ext>
            </p:extLst>
          </p:nvPr>
        </p:nvGraphicFramePr>
        <p:xfrm>
          <a:off x="1" y="995482"/>
          <a:ext cx="45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E10E57D-659F-4E66-B6B3-AAB6281781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442030"/>
              </p:ext>
            </p:extLst>
          </p:nvPr>
        </p:nvGraphicFramePr>
        <p:xfrm>
          <a:off x="4644000" y="1029080"/>
          <a:ext cx="45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79270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01F3CEA1-C67D-4C90-96DE-848217085F0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257540938"/>
              </p:ext>
            </p:extLst>
          </p:nvPr>
        </p:nvGraphicFramePr>
        <p:xfrm>
          <a:off x="184150" y="1106925"/>
          <a:ext cx="8797925" cy="5335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EF352FA-E9AC-4E3D-9978-B29BAA3CF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51" y="310448"/>
            <a:ext cx="7904666" cy="612000"/>
          </a:xfrm>
        </p:spPr>
        <p:txBody>
          <a:bodyPr>
            <a:noAutofit/>
          </a:bodyPr>
          <a:lstStyle/>
          <a:p>
            <a:r>
              <a:rPr lang="hu-HU" sz="2200" dirty="0"/>
              <a:t>Az inflációt alapvetően meghatározó tényezők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C83FA50-89EC-4B3D-B4B6-1899F8A47F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66042" y="6434089"/>
            <a:ext cx="3600000" cy="369333"/>
          </a:xfrm>
        </p:spPr>
        <p:txBody>
          <a:bodyPr/>
          <a:lstStyle/>
          <a:p>
            <a:r>
              <a:rPr lang="hu-HU" dirty="0"/>
              <a:t>Forrás | MNB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3D0C4A-72AD-42B6-B426-1D2CDC6A370E}"/>
              </a:ext>
            </a:extLst>
          </p:cNvPr>
          <p:cNvSpPr txBox="1"/>
          <p:nvPr/>
        </p:nvSpPr>
        <p:spPr>
          <a:xfrm>
            <a:off x="7021585" y="2130804"/>
            <a:ext cx="1887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chemeClr val="bg1"/>
                </a:solidFill>
              </a:rPr>
              <a:t>Demográfia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CDF876-D3ED-46C7-95E1-9B5EBF7A2421}"/>
              </a:ext>
            </a:extLst>
          </p:cNvPr>
          <p:cNvSpPr txBox="1"/>
          <p:nvPr/>
        </p:nvSpPr>
        <p:spPr>
          <a:xfrm>
            <a:off x="7021585" y="2709461"/>
            <a:ext cx="1762955" cy="1931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288"/>
              </a:spcAft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bg1"/>
                </a:solidFill>
              </a:rPr>
              <a:t>Korösszetétel</a:t>
            </a:r>
          </a:p>
          <a:p>
            <a:pPr marL="285750" indent="-285750">
              <a:spcAft>
                <a:spcPts val="288"/>
              </a:spcAft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bg1"/>
                </a:solidFill>
              </a:rPr>
              <a:t>Eltartottak aránya</a:t>
            </a:r>
          </a:p>
          <a:p>
            <a:pPr marL="285750" indent="-285750">
              <a:spcAft>
                <a:spcPts val="288"/>
              </a:spcAft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bg1"/>
                </a:solidFill>
              </a:rPr>
              <a:t>Megváltozó fogyasztási szerkezet</a:t>
            </a:r>
          </a:p>
          <a:p>
            <a:endParaRPr lang="hu-HU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AA7A9C-F9E6-48F7-866A-C24DD07B247B}"/>
              </a:ext>
            </a:extLst>
          </p:cNvPr>
          <p:cNvSpPr txBox="1"/>
          <p:nvPr/>
        </p:nvSpPr>
        <p:spPr>
          <a:xfrm>
            <a:off x="2793534" y="5556926"/>
            <a:ext cx="5855516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dirty="0">
                <a:solidFill>
                  <a:schemeClr val="bg1"/>
                </a:solidFill>
              </a:rPr>
              <a:t>Strukturális tényezők</a:t>
            </a:r>
          </a:p>
        </p:txBody>
      </p:sp>
    </p:spTree>
    <p:extLst>
      <p:ext uri="{BB962C8B-B14F-4D97-AF65-F5344CB8AC3E}">
        <p14:creationId xmlns:p14="http://schemas.microsoft.com/office/powerpoint/2010/main" val="1326124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BAEF-4610-4706-AE45-1A94EF6D9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 Digitalizáció számos csatornán keresztül </a:t>
            </a:r>
            <a:r>
              <a:rPr lang="hu-HU" sz="2200" dirty="0" err="1"/>
              <a:t>mérsékli</a:t>
            </a:r>
            <a:r>
              <a:rPr lang="hu-HU" sz="2200" dirty="0"/>
              <a:t> az inflációt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1F775-FE2A-4482-8098-0DE21056CC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1800" dirty="0"/>
              <a:t>Az internet és a digitalizáció alapvetően négy csatornán keresztül fejti ki inflációs hatását: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hu-HU" sz="1800" dirty="0"/>
              <a:t>az e-kereskedelem,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hu-HU" sz="1800" dirty="0"/>
              <a:t>a tudatosabb és jobban informált vásárlók,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hu-HU" sz="1800" dirty="0"/>
              <a:t>az </a:t>
            </a:r>
            <a:r>
              <a:rPr lang="hu-HU" sz="1800" dirty="0" err="1"/>
              <a:t>automatizáció</a:t>
            </a:r>
            <a:r>
              <a:rPr lang="hu-HU" sz="1800" dirty="0"/>
              <a:t>, és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hu-HU" sz="1800" dirty="0"/>
              <a:t>az IT-fejlődés (</a:t>
            </a:r>
            <a:r>
              <a:rPr lang="hu-HU" sz="1800" dirty="0" err="1"/>
              <a:t>IKT</a:t>
            </a:r>
            <a:r>
              <a:rPr lang="hu-HU" sz="1800" dirty="0"/>
              <a:t>-eszközök).</a:t>
            </a:r>
          </a:p>
          <a:p>
            <a:pPr algn="just"/>
            <a:endParaRPr lang="hu-HU" sz="1800" dirty="0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B1DFA3F2-6160-4B7B-B242-F2DF2B42795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Az internet és a digitalizáció legfontosabb inflációs csatornái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3667FBE-5506-44C0-9C26-0B79CADC283D}"/>
              </a:ext>
            </a:extLst>
          </p:cNvPr>
          <p:cNvSpPr txBox="1">
            <a:spLocks/>
          </p:cNvSpPr>
          <p:nvPr/>
        </p:nvSpPr>
        <p:spPr>
          <a:xfrm>
            <a:off x="5119662" y="6319845"/>
            <a:ext cx="3948758" cy="369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/>
              <a:t>Forrás | </a:t>
            </a:r>
            <a:r>
              <a:rPr lang="hu-HU" sz="1200" dirty="0" err="1"/>
              <a:t>Riksbank</a:t>
            </a:r>
            <a:r>
              <a:rPr lang="hu-HU" sz="1200" dirty="0"/>
              <a:t> (2015)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6478E31-1C1C-4B50-811D-AA2EB74ABFAB}"/>
              </a:ext>
            </a:extLst>
          </p:cNvPr>
          <p:cNvGrpSpPr/>
          <p:nvPr/>
        </p:nvGrpSpPr>
        <p:grpSpPr>
          <a:xfrm>
            <a:off x="79661" y="1047077"/>
            <a:ext cx="5040001" cy="4680000"/>
            <a:chOff x="755575" y="1256304"/>
            <a:chExt cx="5040001" cy="468000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5E8317F-C1DC-4571-AE12-23410F84DA7A}"/>
                </a:ext>
              </a:extLst>
            </p:cNvPr>
            <p:cNvGrpSpPr/>
            <p:nvPr/>
          </p:nvGrpSpPr>
          <p:grpSpPr>
            <a:xfrm>
              <a:off x="755575" y="1256304"/>
              <a:ext cx="5040001" cy="4680000"/>
              <a:chOff x="319163" y="1543263"/>
              <a:chExt cx="6284329" cy="3164718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90DA8627-98CF-41B8-A903-A0579C01EBD6}"/>
                  </a:ext>
                </a:extLst>
              </p:cNvPr>
              <p:cNvGrpSpPr/>
              <p:nvPr/>
            </p:nvGrpSpPr>
            <p:grpSpPr>
              <a:xfrm>
                <a:off x="1513913" y="4476042"/>
                <a:ext cx="1795291" cy="231939"/>
                <a:chOff x="7061384" y="1148657"/>
                <a:chExt cx="2766600" cy="263365"/>
              </a:xfrm>
            </p:grpSpPr>
            <p:sp>
              <p:nvSpPr>
                <p:cNvPr id="58" name="Rectangle: Rounded Corners 57">
                  <a:extLst>
                    <a:ext uri="{FF2B5EF4-FFF2-40B4-BE49-F238E27FC236}">
                      <a16:creationId xmlns:a16="http://schemas.microsoft.com/office/drawing/2014/main" id="{CB6AE651-33D4-4F65-8851-B38F695B38A4}"/>
                    </a:ext>
                  </a:extLst>
                </p:cNvPr>
                <p:cNvSpPr/>
                <p:nvPr/>
              </p:nvSpPr>
              <p:spPr>
                <a:xfrm>
                  <a:off x="7068791" y="1150800"/>
                  <a:ext cx="2759193" cy="261222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u-HU" sz="120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1C3753E4-D2F6-4FFF-AB55-E3C85276B06D}"/>
                    </a:ext>
                  </a:extLst>
                </p:cNvPr>
                <p:cNvSpPr txBox="1"/>
                <p:nvPr/>
              </p:nvSpPr>
              <p:spPr>
                <a:xfrm>
                  <a:off x="7061384" y="1148657"/>
                  <a:ext cx="2759195" cy="2523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>
                      <a:latin typeface="Calibri" panose="020F0502020204030204" pitchFamily="34" charset="0"/>
                    </a:rPr>
                    <a:t>e-kereskedelem</a:t>
                  </a:r>
                  <a:endParaRPr lang="hu-HU" sz="1200" b="1" dirty="0"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D18F44BB-DB3B-417A-A0BF-E7E10F98C2C1}"/>
                  </a:ext>
                </a:extLst>
              </p:cNvPr>
              <p:cNvGrpSpPr/>
              <p:nvPr/>
            </p:nvGrpSpPr>
            <p:grpSpPr>
              <a:xfrm>
                <a:off x="1823397" y="2818122"/>
                <a:ext cx="1562304" cy="222260"/>
                <a:chOff x="6184909" y="5400034"/>
                <a:chExt cx="2333778" cy="222260"/>
              </a:xfrm>
            </p:grpSpPr>
            <p:sp>
              <p:nvSpPr>
                <p:cNvPr id="56" name="Rectangle: Rounded Corners 55">
                  <a:extLst>
                    <a:ext uri="{FF2B5EF4-FFF2-40B4-BE49-F238E27FC236}">
                      <a16:creationId xmlns:a16="http://schemas.microsoft.com/office/drawing/2014/main" id="{B858215E-F0AA-4086-B51B-04363E5B58C9}"/>
                    </a:ext>
                  </a:extLst>
                </p:cNvPr>
                <p:cNvSpPr/>
                <p:nvPr/>
              </p:nvSpPr>
              <p:spPr>
                <a:xfrm>
                  <a:off x="6258011" y="5403358"/>
                  <a:ext cx="2205917" cy="209651"/>
                </a:xfrm>
                <a:prstGeom prst="roundRect">
                  <a:avLst/>
                </a:prstGeom>
                <a:solidFill>
                  <a:schemeClr val="tx2">
                    <a:alpha val="10000"/>
                  </a:schemeClr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u-HU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C12D79C8-6070-4364-9D8A-39D68BB93FB2}"/>
                    </a:ext>
                  </a:extLst>
                </p:cNvPr>
                <p:cNvSpPr txBox="1"/>
                <p:nvPr/>
              </p:nvSpPr>
              <p:spPr>
                <a:xfrm>
                  <a:off x="6184909" y="5400034"/>
                  <a:ext cx="2333778" cy="2222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 err="1">
                      <a:latin typeface="Calibri" panose="020F0502020204030204" pitchFamily="34" charset="0"/>
                    </a:rPr>
                    <a:t>Automatizáció</a:t>
                  </a:r>
                  <a:endParaRPr lang="hu-HU" sz="1400" b="1" dirty="0"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CA82FC2B-5745-40AC-A127-40F890C55A94}"/>
                  </a:ext>
                </a:extLst>
              </p:cNvPr>
              <p:cNvGrpSpPr/>
              <p:nvPr/>
            </p:nvGrpSpPr>
            <p:grpSpPr>
              <a:xfrm>
                <a:off x="319163" y="2630764"/>
                <a:ext cx="1376803" cy="596977"/>
                <a:chOff x="290707" y="2160646"/>
                <a:chExt cx="1588696" cy="596977"/>
              </a:xfrm>
            </p:grpSpPr>
            <p:sp>
              <p:nvSpPr>
                <p:cNvPr id="54" name="Rectangle: Rounded Corners 53">
                  <a:extLst>
                    <a:ext uri="{FF2B5EF4-FFF2-40B4-BE49-F238E27FC236}">
                      <a16:creationId xmlns:a16="http://schemas.microsoft.com/office/drawing/2014/main" id="{33A2EC59-5B64-4A48-AA68-1D4CF8A4EF6B}"/>
                    </a:ext>
                  </a:extLst>
                </p:cNvPr>
                <p:cNvSpPr/>
                <p:nvPr/>
              </p:nvSpPr>
              <p:spPr>
                <a:xfrm>
                  <a:off x="322719" y="2160646"/>
                  <a:ext cx="1530152" cy="596977"/>
                </a:xfrm>
                <a:prstGeom prst="roundRect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982247FF-8469-4DD0-A836-82A869631FBC}"/>
                    </a:ext>
                  </a:extLst>
                </p:cNvPr>
                <p:cNvSpPr txBox="1"/>
                <p:nvPr/>
              </p:nvSpPr>
              <p:spPr>
                <a:xfrm>
                  <a:off x="290707" y="2197481"/>
                  <a:ext cx="1588696" cy="4995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>
                      <a:solidFill>
                        <a:schemeClr val="bg1"/>
                      </a:solidFill>
                      <a:latin typeface="Calibri" panose="020F0502020204030204" pitchFamily="34" charset="0"/>
                    </a:rPr>
                    <a:t>Digitális technológiai fejlődés</a:t>
                  </a: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66D7CF96-12AF-46CB-9D08-C401315ABE54}"/>
                  </a:ext>
                </a:extLst>
              </p:cNvPr>
              <p:cNvGrpSpPr/>
              <p:nvPr/>
            </p:nvGrpSpPr>
            <p:grpSpPr>
              <a:xfrm>
                <a:off x="5147018" y="2655565"/>
                <a:ext cx="1456474" cy="541492"/>
                <a:chOff x="59601" y="2119582"/>
                <a:chExt cx="2112080" cy="724681"/>
              </a:xfrm>
            </p:grpSpPr>
            <p:sp>
              <p:nvSpPr>
                <p:cNvPr id="52" name="Rectangle: Rounded Corners 51">
                  <a:extLst>
                    <a:ext uri="{FF2B5EF4-FFF2-40B4-BE49-F238E27FC236}">
                      <a16:creationId xmlns:a16="http://schemas.microsoft.com/office/drawing/2014/main" id="{7D91503A-E91C-48AD-BAC9-CF34B6AB9079}"/>
                    </a:ext>
                  </a:extLst>
                </p:cNvPr>
                <p:cNvSpPr/>
                <p:nvPr/>
              </p:nvSpPr>
              <p:spPr>
                <a:xfrm>
                  <a:off x="113415" y="2119582"/>
                  <a:ext cx="1945580" cy="724681"/>
                </a:xfrm>
                <a:prstGeom prst="roundRect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 sz="160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D32719C9-2921-4E00-BF8A-62BD0F995953}"/>
                    </a:ext>
                  </a:extLst>
                </p:cNvPr>
                <p:cNvSpPr txBox="1"/>
                <p:nvPr/>
              </p:nvSpPr>
              <p:spPr>
                <a:xfrm>
                  <a:off x="59601" y="2310487"/>
                  <a:ext cx="2112080" cy="5056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>
                      <a:solidFill>
                        <a:schemeClr val="bg1"/>
                      </a:solidFill>
                      <a:latin typeface="Calibri" panose="020F0502020204030204" pitchFamily="34" charset="0"/>
                    </a:rPr>
                    <a:t>Alacsonyabb infláció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41DA5BEA-D799-48FA-BAA7-36FCF8A0DCD3}"/>
                  </a:ext>
                </a:extLst>
              </p:cNvPr>
              <p:cNvGrpSpPr/>
              <p:nvPr/>
            </p:nvGrpSpPr>
            <p:grpSpPr>
              <a:xfrm>
                <a:off x="1196389" y="1543263"/>
                <a:ext cx="2104275" cy="533423"/>
                <a:chOff x="6574386" y="1326393"/>
                <a:chExt cx="2428128" cy="533423"/>
              </a:xfrm>
            </p:grpSpPr>
            <p:sp>
              <p:nvSpPr>
                <p:cNvPr id="50" name="Rectangle: Rounded Corners 49">
                  <a:extLst>
                    <a:ext uri="{FF2B5EF4-FFF2-40B4-BE49-F238E27FC236}">
                      <a16:creationId xmlns:a16="http://schemas.microsoft.com/office/drawing/2014/main" id="{4C2F020D-3ADE-4F1B-8668-188624581AD3}"/>
                    </a:ext>
                  </a:extLst>
                </p:cNvPr>
                <p:cNvSpPr/>
                <p:nvPr/>
              </p:nvSpPr>
              <p:spPr>
                <a:xfrm>
                  <a:off x="6575507" y="1341336"/>
                  <a:ext cx="2427007" cy="496120"/>
                </a:xfrm>
                <a:prstGeom prst="roundRect">
                  <a:avLst/>
                </a:prstGeom>
                <a:solidFill>
                  <a:schemeClr val="accent2">
                    <a:alpha val="10000"/>
                  </a:schemeClr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u-HU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D20DFDAC-08C9-46BA-83C2-8B25080491B2}"/>
                    </a:ext>
                  </a:extLst>
                </p:cNvPr>
                <p:cNvSpPr txBox="1"/>
                <p:nvPr/>
              </p:nvSpPr>
              <p:spPr>
                <a:xfrm>
                  <a:off x="6574386" y="1326393"/>
                  <a:ext cx="2422337" cy="5334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>
                      <a:latin typeface="Calibri" panose="020F0502020204030204" pitchFamily="34" charset="0"/>
                    </a:rPr>
                    <a:t>Olcsóbb infokommunikációs eszközök</a:t>
                  </a:r>
                </a:p>
              </p:txBody>
            </p:sp>
          </p:grpSp>
          <p:cxnSp>
            <p:nvCxnSpPr>
              <p:cNvPr id="17" name="Connector: Elbow 16">
                <a:extLst>
                  <a:ext uri="{FF2B5EF4-FFF2-40B4-BE49-F238E27FC236}">
                    <a16:creationId xmlns:a16="http://schemas.microsoft.com/office/drawing/2014/main" id="{945A4709-96D3-424E-899D-7A43D3D77B44}"/>
                  </a:ext>
                </a:extLst>
              </p:cNvPr>
              <p:cNvCxnSpPr>
                <a:cxnSpLocks/>
                <a:stCxn id="54" idx="0"/>
                <a:endCxn id="51" idx="1"/>
              </p:cNvCxnSpPr>
              <p:nvPr/>
            </p:nvCxnSpPr>
            <p:spPr>
              <a:xfrm rot="5400000" flipH="1" flipV="1">
                <a:off x="692771" y="2127144"/>
                <a:ext cx="820789" cy="186450"/>
              </a:xfrm>
              <a:prstGeom prst="bentConnector2">
                <a:avLst/>
              </a:prstGeom>
              <a:ln w="2540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or: Elbow 17">
                <a:extLst>
                  <a:ext uri="{FF2B5EF4-FFF2-40B4-BE49-F238E27FC236}">
                    <a16:creationId xmlns:a16="http://schemas.microsoft.com/office/drawing/2014/main" id="{B86F5D12-1D2A-4D16-BA1A-2FF37EC2E02E}"/>
                  </a:ext>
                </a:extLst>
              </p:cNvPr>
              <p:cNvCxnSpPr>
                <a:cxnSpLocks/>
                <a:stCxn id="51" idx="3"/>
                <a:endCxn id="52" idx="0"/>
              </p:cNvCxnSpPr>
              <p:nvPr/>
            </p:nvCxnSpPr>
            <p:spPr>
              <a:xfrm>
                <a:off x="3295645" y="1809975"/>
                <a:ext cx="2559311" cy="845590"/>
              </a:xfrm>
              <a:prstGeom prst="bentConnector2">
                <a:avLst/>
              </a:prstGeom>
              <a:ln w="2540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7B46F6D0-31BD-4BC9-96B6-34B66E870B30}"/>
                  </a:ext>
                </a:extLst>
              </p:cNvPr>
              <p:cNvGrpSpPr/>
              <p:nvPr/>
            </p:nvGrpSpPr>
            <p:grpSpPr>
              <a:xfrm>
                <a:off x="2866973" y="2248453"/>
                <a:ext cx="1642565" cy="391857"/>
                <a:chOff x="5817541" y="5442734"/>
                <a:chExt cx="2292440" cy="459820"/>
              </a:xfrm>
            </p:grpSpPr>
            <p:sp>
              <p:nvSpPr>
                <p:cNvPr id="48" name="Rectangle: Rounded Corners 47">
                  <a:extLst>
                    <a:ext uri="{FF2B5EF4-FFF2-40B4-BE49-F238E27FC236}">
                      <a16:creationId xmlns:a16="http://schemas.microsoft.com/office/drawing/2014/main" id="{BC6166B2-D438-447D-9176-B72E19FEE2E2}"/>
                    </a:ext>
                  </a:extLst>
                </p:cNvPr>
                <p:cNvSpPr/>
                <p:nvPr/>
              </p:nvSpPr>
              <p:spPr>
                <a:xfrm>
                  <a:off x="5890489" y="5442734"/>
                  <a:ext cx="2105523" cy="459820"/>
                </a:xfrm>
                <a:prstGeom prst="roundRect">
                  <a:avLst/>
                </a:prstGeom>
                <a:solidFill>
                  <a:schemeClr val="tx2">
                    <a:alpha val="10000"/>
                  </a:schemeClr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u-HU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8FF4B567-355A-487E-ADCA-0D90BF735496}"/>
                    </a:ext>
                  </a:extLst>
                </p:cNvPr>
                <p:cNvSpPr txBox="1"/>
                <p:nvPr/>
              </p:nvSpPr>
              <p:spPr>
                <a:xfrm>
                  <a:off x="5817541" y="5453728"/>
                  <a:ext cx="2292440" cy="44337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>
                      <a:latin typeface="Calibri" panose="020F0502020204030204" pitchFamily="34" charset="0"/>
                    </a:rPr>
                    <a:t>Bérköltségekre gyakorolt hatás</a:t>
                  </a:r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FC994278-E248-4F07-A8EE-F8760D011396}"/>
                  </a:ext>
                </a:extLst>
              </p:cNvPr>
              <p:cNvGrpSpPr/>
              <p:nvPr/>
            </p:nvGrpSpPr>
            <p:grpSpPr>
              <a:xfrm>
                <a:off x="3748815" y="2741581"/>
                <a:ext cx="1258947" cy="377841"/>
                <a:chOff x="5083429" y="5383469"/>
                <a:chExt cx="2050501" cy="443373"/>
              </a:xfrm>
            </p:grpSpPr>
            <p:sp>
              <p:nvSpPr>
                <p:cNvPr id="46" name="Rectangle: Rounded Corners 45">
                  <a:extLst>
                    <a:ext uri="{FF2B5EF4-FFF2-40B4-BE49-F238E27FC236}">
                      <a16:creationId xmlns:a16="http://schemas.microsoft.com/office/drawing/2014/main" id="{9B8B00D4-7B4D-4559-A807-726F5AB65C38}"/>
                    </a:ext>
                  </a:extLst>
                </p:cNvPr>
                <p:cNvSpPr/>
                <p:nvPr/>
              </p:nvSpPr>
              <p:spPr>
                <a:xfrm>
                  <a:off x="5184353" y="5391179"/>
                  <a:ext cx="1793852" cy="412777"/>
                </a:xfrm>
                <a:prstGeom prst="roundRect">
                  <a:avLst/>
                </a:prstGeom>
                <a:solidFill>
                  <a:schemeClr val="tx2">
                    <a:alpha val="10000"/>
                  </a:schemeClr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u-HU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C82404C2-9FEE-4D8A-BAC7-B09DDA8EA80A}"/>
                    </a:ext>
                  </a:extLst>
                </p:cNvPr>
                <p:cNvSpPr txBox="1"/>
                <p:nvPr/>
              </p:nvSpPr>
              <p:spPr>
                <a:xfrm>
                  <a:off x="5083429" y="5383469"/>
                  <a:ext cx="2050501" cy="4433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>
                      <a:latin typeface="Calibri" panose="020F0502020204030204" pitchFamily="34" charset="0"/>
                    </a:rPr>
                    <a:t>Csökkenő költségek</a:t>
                  </a:r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42D039DB-DF8B-455F-9427-4985DD950864}"/>
                  </a:ext>
                </a:extLst>
              </p:cNvPr>
              <p:cNvGrpSpPr/>
              <p:nvPr/>
            </p:nvGrpSpPr>
            <p:grpSpPr>
              <a:xfrm>
                <a:off x="2663468" y="3212414"/>
                <a:ext cx="1783150" cy="391152"/>
                <a:chOff x="5524064" y="5327376"/>
                <a:chExt cx="2488648" cy="458992"/>
              </a:xfrm>
            </p:grpSpPr>
            <p:sp>
              <p:nvSpPr>
                <p:cNvPr id="44" name="Rectangle: Rounded Corners 43">
                  <a:extLst>
                    <a:ext uri="{FF2B5EF4-FFF2-40B4-BE49-F238E27FC236}">
                      <a16:creationId xmlns:a16="http://schemas.microsoft.com/office/drawing/2014/main" id="{675589DE-5A28-4B9F-8ADA-F47830B7E46A}"/>
                    </a:ext>
                  </a:extLst>
                </p:cNvPr>
                <p:cNvSpPr/>
                <p:nvPr/>
              </p:nvSpPr>
              <p:spPr>
                <a:xfrm>
                  <a:off x="5584821" y="5327376"/>
                  <a:ext cx="2380418" cy="458992"/>
                </a:xfrm>
                <a:prstGeom prst="roundRect">
                  <a:avLst/>
                </a:prstGeom>
                <a:solidFill>
                  <a:schemeClr val="tx2">
                    <a:alpha val="10000"/>
                  </a:schemeClr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u-HU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F747266B-2F31-4B09-86A8-2857218460F1}"/>
                    </a:ext>
                  </a:extLst>
                </p:cNvPr>
                <p:cNvSpPr txBox="1"/>
                <p:nvPr/>
              </p:nvSpPr>
              <p:spPr>
                <a:xfrm>
                  <a:off x="5524064" y="5339481"/>
                  <a:ext cx="2488648" cy="44337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>
                      <a:latin typeface="Calibri" panose="020F0502020204030204" pitchFamily="34" charset="0"/>
                    </a:rPr>
                    <a:t>Növekvő termelékenység</a:t>
                  </a:r>
                </a:p>
              </p:txBody>
            </p:sp>
          </p:grp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08E39B82-D979-466A-936E-BD06550CF8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54658" y="2930501"/>
                <a:ext cx="456121" cy="3417"/>
              </a:xfrm>
              <a:prstGeom prst="straightConnector1">
                <a:avLst/>
              </a:prstGeom>
              <a:ln w="254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Connector: Elbow 22">
                <a:extLst>
                  <a:ext uri="{FF2B5EF4-FFF2-40B4-BE49-F238E27FC236}">
                    <a16:creationId xmlns:a16="http://schemas.microsoft.com/office/drawing/2014/main" id="{414D6664-5713-4B9E-A961-6B19E2784D0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263364" y="2440665"/>
                <a:ext cx="661664" cy="365767"/>
              </a:xfrm>
              <a:prstGeom prst="bentConnector3">
                <a:avLst>
                  <a:gd name="adj1" fmla="val 1484"/>
                </a:avLst>
              </a:prstGeom>
              <a:ln w="254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or: Elbow 23">
                <a:extLst>
                  <a:ext uri="{FF2B5EF4-FFF2-40B4-BE49-F238E27FC236}">
                    <a16:creationId xmlns:a16="http://schemas.microsoft.com/office/drawing/2014/main" id="{EE7D72D8-6F94-4B4B-ADD7-14B8F0849CD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2291209" y="2994783"/>
                <a:ext cx="377148" cy="435398"/>
              </a:xfrm>
              <a:prstGeom prst="bentConnector3">
                <a:avLst>
                  <a:gd name="adj1" fmla="val 100214"/>
                </a:avLst>
              </a:prstGeom>
              <a:ln w="254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or: Elbow 24">
                <a:extLst>
                  <a:ext uri="{FF2B5EF4-FFF2-40B4-BE49-F238E27FC236}">
                    <a16:creationId xmlns:a16="http://schemas.microsoft.com/office/drawing/2014/main" id="{8285FE48-EFC3-4C18-8B76-721B172C6BA8}"/>
                  </a:ext>
                </a:extLst>
              </p:cNvPr>
              <p:cNvCxnSpPr>
                <a:cxnSpLocks/>
                <a:stCxn id="44" idx="3"/>
              </p:cNvCxnSpPr>
              <p:nvPr/>
            </p:nvCxnSpPr>
            <p:spPr>
              <a:xfrm flipV="1">
                <a:off x="4412602" y="3100984"/>
                <a:ext cx="255412" cy="307009"/>
              </a:xfrm>
              <a:prstGeom prst="bentConnector2">
                <a:avLst/>
              </a:prstGeom>
              <a:ln w="254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or: Elbow 25">
                <a:extLst>
                  <a:ext uri="{FF2B5EF4-FFF2-40B4-BE49-F238E27FC236}">
                    <a16:creationId xmlns:a16="http://schemas.microsoft.com/office/drawing/2014/main" id="{B06F6685-2C23-4743-8114-0850859409D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4363210" y="2482292"/>
                <a:ext cx="336990" cy="208013"/>
              </a:xfrm>
              <a:prstGeom prst="bentConnector3">
                <a:avLst>
                  <a:gd name="adj1" fmla="val 1295"/>
                </a:avLst>
              </a:prstGeom>
              <a:ln w="254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0BCB4D8E-9EB0-498B-98FF-82F8492CEA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29558" y="2926311"/>
                <a:ext cx="227582" cy="1"/>
              </a:xfrm>
              <a:prstGeom prst="straightConnector1">
                <a:avLst/>
              </a:prstGeom>
              <a:ln w="254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E8BDFF97-B72D-47DC-BF44-2838E4F3A6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62919" y="2934310"/>
                <a:ext cx="209414" cy="0"/>
              </a:xfrm>
              <a:prstGeom prst="straightConnector1">
                <a:avLst/>
              </a:prstGeom>
              <a:ln w="254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022C8E19-380E-40C3-96B7-43DAB5D13F87}"/>
                  </a:ext>
                </a:extLst>
              </p:cNvPr>
              <p:cNvGrpSpPr/>
              <p:nvPr/>
            </p:nvGrpSpPr>
            <p:grpSpPr>
              <a:xfrm>
                <a:off x="1138060" y="3736324"/>
                <a:ext cx="1916203" cy="538059"/>
                <a:chOff x="6481216" y="1201601"/>
                <a:chExt cx="2952928" cy="598061"/>
              </a:xfrm>
            </p:grpSpPr>
            <p:sp>
              <p:nvSpPr>
                <p:cNvPr id="42" name="Rectangle: Rounded Corners 41">
                  <a:extLst>
                    <a:ext uri="{FF2B5EF4-FFF2-40B4-BE49-F238E27FC236}">
                      <a16:creationId xmlns:a16="http://schemas.microsoft.com/office/drawing/2014/main" id="{513DE641-A132-4E03-8C14-2784C0DC2193}"/>
                    </a:ext>
                  </a:extLst>
                </p:cNvPr>
                <p:cNvSpPr/>
                <p:nvPr/>
              </p:nvSpPr>
              <p:spPr>
                <a:xfrm>
                  <a:off x="6565591" y="1201601"/>
                  <a:ext cx="2691224" cy="570865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u-HU" sz="120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0C0969E-6EF6-443B-80E6-4F0BDF1D086C}"/>
                    </a:ext>
                  </a:extLst>
                </p:cNvPr>
                <p:cNvSpPr txBox="1"/>
                <p:nvPr/>
              </p:nvSpPr>
              <p:spPr>
                <a:xfrm>
                  <a:off x="6481216" y="1206755"/>
                  <a:ext cx="2952928" cy="5929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>
                      <a:latin typeface="Calibri" panose="020F0502020204030204" pitchFamily="34" charset="0"/>
                    </a:rPr>
                    <a:t>Tudatosabb és jobban informált vásárlók</a:t>
                  </a:r>
                </a:p>
              </p:txBody>
            </p:sp>
          </p:grpSp>
          <p:cxnSp>
            <p:nvCxnSpPr>
              <p:cNvPr id="30" name="Connector: Elbow 29">
                <a:extLst>
                  <a:ext uri="{FF2B5EF4-FFF2-40B4-BE49-F238E27FC236}">
                    <a16:creationId xmlns:a16="http://schemas.microsoft.com/office/drawing/2014/main" id="{EEDDC644-94B8-459D-855F-5759CC9A3ED1}"/>
                  </a:ext>
                </a:extLst>
              </p:cNvPr>
              <p:cNvCxnSpPr>
                <a:cxnSpLocks/>
                <a:stCxn id="54" idx="2"/>
                <a:endCxn id="42" idx="1"/>
              </p:cNvCxnSpPr>
              <p:nvPr/>
            </p:nvCxnSpPr>
            <p:spPr>
              <a:xfrm rot="16200000" flipH="1">
                <a:off x="718687" y="3518994"/>
                <a:ext cx="765378" cy="182871"/>
              </a:xfrm>
              <a:prstGeom prst="bentConnector2">
                <a:avLst/>
              </a:prstGeom>
              <a:ln w="25400">
                <a:solidFill>
                  <a:schemeClr val="accent1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or: Elbow 30">
                <a:extLst>
                  <a:ext uri="{FF2B5EF4-FFF2-40B4-BE49-F238E27FC236}">
                    <a16:creationId xmlns:a16="http://schemas.microsoft.com/office/drawing/2014/main" id="{96BE952B-B000-46EB-B34A-9253417F32F0}"/>
                  </a:ext>
                </a:extLst>
              </p:cNvPr>
              <p:cNvCxnSpPr>
                <a:cxnSpLocks/>
                <a:endCxn id="59" idx="1"/>
              </p:cNvCxnSpPr>
              <p:nvPr/>
            </p:nvCxnSpPr>
            <p:spPr>
              <a:xfrm rot="16200000" flipH="1">
                <a:off x="961967" y="4035230"/>
                <a:ext cx="595889" cy="507997"/>
              </a:xfrm>
              <a:prstGeom prst="bentConnector2">
                <a:avLst/>
              </a:prstGeom>
              <a:ln w="25400">
                <a:solidFill>
                  <a:schemeClr val="accent1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D6B59F86-595E-42D9-951B-306B11F6C700}"/>
                  </a:ext>
                </a:extLst>
              </p:cNvPr>
              <p:cNvGrpSpPr/>
              <p:nvPr/>
            </p:nvGrpSpPr>
            <p:grpSpPr>
              <a:xfrm>
                <a:off x="3334822" y="4040461"/>
                <a:ext cx="1221900" cy="381726"/>
                <a:chOff x="7629875" y="729688"/>
                <a:chExt cx="2180831" cy="758517"/>
              </a:xfrm>
            </p:grpSpPr>
            <p:sp>
              <p:nvSpPr>
                <p:cNvPr id="40" name="Rectangle: Rounded Corners 39">
                  <a:extLst>
                    <a:ext uri="{FF2B5EF4-FFF2-40B4-BE49-F238E27FC236}">
                      <a16:creationId xmlns:a16="http://schemas.microsoft.com/office/drawing/2014/main" id="{14168FD7-795E-4E25-83DB-BDCB331591A4}"/>
                    </a:ext>
                  </a:extLst>
                </p:cNvPr>
                <p:cNvSpPr/>
                <p:nvPr/>
              </p:nvSpPr>
              <p:spPr>
                <a:xfrm>
                  <a:off x="7705030" y="729688"/>
                  <a:ext cx="1909159" cy="758517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u-HU" sz="120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8CEA47B3-DDBC-4848-8D63-87613F6F07C0}"/>
                    </a:ext>
                  </a:extLst>
                </p:cNvPr>
                <p:cNvSpPr txBox="1"/>
                <p:nvPr/>
              </p:nvSpPr>
              <p:spPr>
                <a:xfrm>
                  <a:off x="7629875" y="730816"/>
                  <a:ext cx="2180831" cy="7507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>
                      <a:latin typeface="Calibri" panose="020F0502020204030204" pitchFamily="34" charset="0"/>
                    </a:rPr>
                    <a:t>Fokozódó verseny</a:t>
                  </a:r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B0C7616E-310A-4065-9D01-38FB46EE18CD}"/>
                  </a:ext>
                </a:extLst>
              </p:cNvPr>
              <p:cNvGrpSpPr/>
              <p:nvPr/>
            </p:nvGrpSpPr>
            <p:grpSpPr>
              <a:xfrm>
                <a:off x="4705203" y="4021725"/>
                <a:ext cx="1394910" cy="408047"/>
                <a:chOff x="7385146" y="1111911"/>
                <a:chExt cx="3424768" cy="453550"/>
              </a:xfrm>
            </p:grpSpPr>
            <p:sp>
              <p:nvSpPr>
                <p:cNvPr id="38" name="Rectangle: Rounded Corners 37">
                  <a:extLst>
                    <a:ext uri="{FF2B5EF4-FFF2-40B4-BE49-F238E27FC236}">
                      <a16:creationId xmlns:a16="http://schemas.microsoft.com/office/drawing/2014/main" id="{D0C37DFC-AC6E-4545-871F-FE3B3CEB1B05}"/>
                    </a:ext>
                  </a:extLst>
                </p:cNvPr>
                <p:cNvSpPr/>
                <p:nvPr/>
              </p:nvSpPr>
              <p:spPr>
                <a:xfrm>
                  <a:off x="7385149" y="1111911"/>
                  <a:ext cx="3313781" cy="449619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  <a:alpha val="10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hu-HU" sz="120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67FB9D0E-CCC2-471A-BA4D-A1A948673D52}"/>
                    </a:ext>
                  </a:extLst>
                </p:cNvPr>
                <p:cNvSpPr txBox="1"/>
                <p:nvPr/>
              </p:nvSpPr>
              <p:spPr>
                <a:xfrm>
                  <a:off x="7385146" y="1145485"/>
                  <a:ext cx="3424768" cy="4199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400" b="1" dirty="0">
                      <a:latin typeface="Calibri" panose="020F0502020204030204" pitchFamily="34" charset="0"/>
                    </a:rPr>
                    <a:t>Alacsonyabb felárak</a:t>
                  </a:r>
                </a:p>
              </p:txBody>
            </p:sp>
          </p:grp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A8D330EA-2E9B-4AA9-82AD-109B0A2D98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56900" y="4230552"/>
                <a:ext cx="261782" cy="0"/>
              </a:xfrm>
              <a:prstGeom prst="straightConnector1">
                <a:avLst/>
              </a:prstGeom>
              <a:ln w="25400">
                <a:solidFill>
                  <a:schemeClr val="accent1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Connector: Elbow 34">
                <a:extLst>
                  <a:ext uri="{FF2B5EF4-FFF2-40B4-BE49-F238E27FC236}">
                    <a16:creationId xmlns:a16="http://schemas.microsoft.com/office/drawing/2014/main" id="{27136329-FC71-484F-B07C-324F03902BC2}"/>
                  </a:ext>
                </a:extLst>
              </p:cNvPr>
              <p:cNvCxnSpPr>
                <a:cxnSpLocks/>
                <a:stCxn id="59" idx="3"/>
                <a:endCxn id="40" idx="2"/>
              </p:cNvCxnSpPr>
              <p:nvPr/>
            </p:nvCxnSpPr>
            <p:spPr>
              <a:xfrm flipV="1">
                <a:off x="3304399" y="4422187"/>
                <a:ext cx="607374" cy="164986"/>
              </a:xfrm>
              <a:prstGeom prst="bentConnector2">
                <a:avLst/>
              </a:prstGeom>
              <a:ln w="25400">
                <a:solidFill>
                  <a:schemeClr val="accent1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or: Elbow 35">
                <a:extLst>
                  <a:ext uri="{FF2B5EF4-FFF2-40B4-BE49-F238E27FC236}">
                    <a16:creationId xmlns:a16="http://schemas.microsoft.com/office/drawing/2014/main" id="{25A25D5F-65E6-4016-B33E-9B5EBA5265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40270" y="3962090"/>
                <a:ext cx="690944" cy="80605"/>
              </a:xfrm>
              <a:prstGeom prst="bentConnector3">
                <a:avLst>
                  <a:gd name="adj1" fmla="val 99665"/>
                </a:avLst>
              </a:prstGeom>
              <a:ln w="25400">
                <a:solidFill>
                  <a:schemeClr val="accent1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CD78B0E8-2B9E-4064-8FC8-D23C21A19554}"/>
                  </a:ext>
                </a:extLst>
              </p:cNvPr>
              <p:cNvCxnSpPr>
                <a:cxnSpLocks/>
                <a:stCxn id="40" idx="0"/>
              </p:cNvCxnSpPr>
              <p:nvPr/>
            </p:nvCxnSpPr>
            <p:spPr>
              <a:xfrm flipV="1">
                <a:off x="3911773" y="3610430"/>
                <a:ext cx="0" cy="430030"/>
              </a:xfrm>
              <a:prstGeom prst="straightConnector1">
                <a:avLst/>
              </a:prstGeom>
              <a:ln w="25400">
                <a:solidFill>
                  <a:schemeClr val="accent1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7BA0EFB-4977-4C55-8C1B-2F6E2084F5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95254" y="3701942"/>
              <a:ext cx="0" cy="1219523"/>
            </a:xfrm>
            <a:prstGeom prst="straightConnector1">
              <a:avLst/>
            </a:prstGeom>
            <a:ln w="254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77976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BAEF-4610-4706-AE45-1A94EF6D9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2015 óta az online árak jellemzően alacsonyabbak az USA-ban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1E3E9E2-FDFD-47C2-A4A2-83205B205F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172749" y="5981083"/>
            <a:ext cx="6859737" cy="369333"/>
          </a:xfrm>
        </p:spPr>
        <p:txBody>
          <a:bodyPr>
            <a:noAutofit/>
          </a:bodyPr>
          <a:lstStyle/>
          <a:p>
            <a:pPr algn="r"/>
            <a:r>
              <a:rPr lang="hu-HU" sz="1900" dirty="0"/>
              <a:t>Az online és offline árak alakulása az USA-ban és az Eurozónában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3667FBE-5506-44C0-9C26-0B79CADC283D}"/>
              </a:ext>
            </a:extLst>
          </p:cNvPr>
          <p:cNvSpPr txBox="1">
            <a:spLocks/>
          </p:cNvSpPr>
          <p:nvPr/>
        </p:nvSpPr>
        <p:spPr>
          <a:xfrm>
            <a:off x="5192785" y="6282023"/>
            <a:ext cx="3924194" cy="4449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685749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875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685749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28624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371498" indent="0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/>
              <a:t>Forrás | </a:t>
            </a:r>
            <a:r>
              <a:rPr lang="hu-HU" sz="1200" dirty="0" err="1"/>
              <a:t>Cavallo-Rigobon</a:t>
            </a:r>
            <a:r>
              <a:rPr lang="hu-HU" sz="1200" dirty="0"/>
              <a:t> (2016)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51043DA-928D-4F10-A399-31DCC8CFAD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7880611"/>
              </p:ext>
            </p:extLst>
          </p:nvPr>
        </p:nvGraphicFramePr>
        <p:xfrm>
          <a:off x="4572000" y="1039746"/>
          <a:ext cx="432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2090A221-3823-455B-B285-67CF0C29D3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399307"/>
              </p:ext>
            </p:extLst>
          </p:nvPr>
        </p:nvGraphicFramePr>
        <p:xfrm>
          <a:off x="252000" y="1039746"/>
          <a:ext cx="432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53869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0CEDC-C94C-41D7-BBB8-866BCF83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0" y="3117499"/>
            <a:ext cx="6201165" cy="622991"/>
          </a:xfrm>
        </p:spPr>
        <p:txBody>
          <a:bodyPr/>
          <a:lstStyle/>
          <a:p>
            <a:r>
              <a:rPr lang="hu-HU" dirty="0"/>
              <a:t>Fiskális előrejelzés</a:t>
            </a:r>
          </a:p>
        </p:txBody>
      </p:sp>
    </p:spTree>
    <p:extLst>
      <p:ext uri="{BB962C8B-B14F-4D97-AF65-F5344CB8AC3E}">
        <p14:creationId xmlns:p14="http://schemas.microsoft.com/office/powerpoint/2010/main" val="5742020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err="1"/>
              <a:t>Előrejelzésünk</a:t>
            </a:r>
            <a:r>
              <a:rPr lang="hu-HU" sz="2400" dirty="0"/>
              <a:t> szerint az államháztartás </a:t>
            </a:r>
            <a:r>
              <a:rPr lang="hu-HU" sz="2400" dirty="0" err="1"/>
              <a:t>ESA</a:t>
            </a:r>
            <a:r>
              <a:rPr lang="hu-HU" sz="2400" dirty="0"/>
              <a:t>-hiánya 2018-ban a GDP 2,2–2,4 százaléka lesz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hu-HU" b="1" dirty="0"/>
              <a:t>2018-ban átmenetileg emelkedik az államháztartás hiánya </a:t>
            </a:r>
            <a:r>
              <a:rPr lang="hu-HU" dirty="0"/>
              <a:t>2017-hez viszonyítva.</a:t>
            </a:r>
          </a:p>
          <a:p>
            <a:r>
              <a:rPr lang="hu-HU" b="1" dirty="0"/>
              <a:t>2018 után a csökkenéshez a </a:t>
            </a:r>
            <a:r>
              <a:rPr lang="hu-HU" dirty="0"/>
              <a:t>dinamikusan emelkedő adóbevételek és a csökkenő kamatkiadások járulnak hozzá.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Eurostat, MNB-előrejelzés</a:t>
            </a:r>
          </a:p>
        </p:txBody>
      </p:sp>
      <p:graphicFrame>
        <p:nvGraphicFramePr>
          <p:cNvPr id="18" name="Diagram 3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95572055"/>
              </p:ext>
            </p:extLst>
          </p:nvPr>
        </p:nvGraphicFramePr>
        <p:xfrm>
          <a:off x="517525" y="1200150"/>
          <a:ext cx="4535488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 költségvetési egyenleg és az állami kamatkiadások alakulása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/>
              <a:t>Az ábrán látható pontbecslés az Országvédelmi Alap törlését vagy felhasználását annak függvényében tételezi fel, hogy melyik esik közelebb a kormányzati hiánycélhoz. Az adatok a nyugdíjrendszer átalakítása miatt 2012-től jelentkező </a:t>
            </a:r>
            <a:r>
              <a:rPr lang="hu-HU" dirty="0" err="1"/>
              <a:t>imputált</a:t>
            </a:r>
            <a:r>
              <a:rPr lang="hu-HU" dirty="0"/>
              <a:t> kamatkiadásokat nem tartalmazzák.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5BC4F1-9A71-4342-89A0-932AC8EBC27B}"/>
              </a:ext>
            </a:extLst>
          </p:cNvPr>
          <p:cNvSpPr txBox="1"/>
          <p:nvPr/>
        </p:nvSpPr>
        <p:spPr>
          <a:xfrm>
            <a:off x="3081243" y="3511561"/>
            <a:ext cx="806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/>
              <a:t>2,2-2,4</a:t>
            </a:r>
          </a:p>
        </p:txBody>
      </p:sp>
    </p:spTree>
    <p:extLst>
      <p:ext uri="{BB962C8B-B14F-4D97-AF65-F5344CB8AC3E}">
        <p14:creationId xmlns:p14="http://schemas.microsoft.com/office/powerpoint/2010/main" val="253253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3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09195737"/>
              </p:ext>
            </p:extLst>
          </p:nvPr>
        </p:nvGraphicFramePr>
        <p:xfrm>
          <a:off x="351076" y="117900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708221BD-52D9-4234-9B7B-12666831D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mérsékelt hiány és a gazdasági növekedés támogatja az államadósság csökkenését</a:t>
            </a:r>
            <a:endParaRPr lang="hu-HU" sz="2000" dirty="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B4E942-DE75-4DF7-A661-983AF4FE73C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MNB-előrejelzés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BA3E47-FEBE-4A3C-8395-195CEEC2A48E}"/>
              </a:ext>
            </a:extLst>
          </p:cNvPr>
          <p:cNvSpPr txBox="1"/>
          <p:nvPr/>
        </p:nvSpPr>
        <p:spPr>
          <a:xfrm>
            <a:off x="0" y="6052340"/>
            <a:ext cx="8982152" cy="425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749">
              <a:lnSpc>
                <a:spcPct val="70000"/>
              </a:lnSpc>
              <a:spcBef>
                <a:spcPts val="750"/>
              </a:spcBef>
            </a:pPr>
            <a:r>
              <a:rPr lang="hu-HU" sz="1500" cap="all" spc="113" dirty="0">
                <a:solidFill>
                  <a:schemeClr val="tx2"/>
                </a:solidFill>
              </a:rPr>
              <a:t>Az államadósság várható alakulása – </a:t>
            </a:r>
            <a:r>
              <a:rPr lang="hu-HU" sz="1500" cap="all" spc="113" dirty="0" err="1">
                <a:solidFill>
                  <a:schemeClr val="tx2"/>
                </a:solidFill>
              </a:rPr>
              <a:t>előretekintve</a:t>
            </a:r>
            <a:r>
              <a:rPr lang="hu-HU" sz="1500" cap="all" spc="113" dirty="0">
                <a:solidFill>
                  <a:schemeClr val="tx2"/>
                </a:solidFill>
              </a:rPr>
              <a:t> változatlan, 2017. végi árfolyamon számítva</a:t>
            </a:r>
          </a:p>
        </p:txBody>
      </p:sp>
    </p:spTree>
    <p:extLst>
      <p:ext uri="{BB962C8B-B14F-4D97-AF65-F5344CB8AC3E}">
        <p14:creationId xmlns:p14="http://schemas.microsoft.com/office/powerpoint/2010/main" val="13407797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E5177D2-0AB3-478E-898B-253B7008F205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034446" y="1632089"/>
            <a:ext cx="6946520" cy="416373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C087649-3ADB-46CD-AB08-F73C19B0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előrejelzés összefoglaló táblája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9D59CF-46C5-4E2B-B035-CD78B96402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KSH, MNB-előrejelzés</a:t>
            </a:r>
          </a:p>
        </p:txBody>
      </p:sp>
    </p:spTree>
    <p:extLst>
      <p:ext uri="{BB962C8B-B14F-4D97-AF65-F5344CB8AC3E}">
        <p14:creationId xmlns:p14="http://schemas.microsoft.com/office/powerpoint/2010/main" val="169570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82CB1-036A-4B96-999D-421BA5513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0" y="2265599"/>
            <a:ext cx="6184387" cy="2326791"/>
          </a:xfrm>
        </p:spPr>
        <p:txBody>
          <a:bodyPr/>
          <a:lstStyle/>
          <a:p>
            <a:r>
              <a:rPr lang="hu-HU" dirty="0"/>
              <a:t>A gazdasági növekedésre vonatkozó előrejelzésünk</a:t>
            </a:r>
          </a:p>
        </p:txBody>
      </p:sp>
    </p:spTree>
    <p:extLst>
      <p:ext uri="{BB962C8B-B14F-4D97-AF65-F5344CB8AC3E}">
        <p14:creationId xmlns:p14="http://schemas.microsoft.com/office/powerpoint/2010/main" val="7011195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98427-8CC5-4F81-9EA8-836C757B2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4983366" cy="1181606"/>
          </a:xfrm>
        </p:spPr>
        <p:txBody>
          <a:bodyPr/>
          <a:lstStyle/>
          <a:p>
            <a:r>
              <a:rPr lang="hu-HU" dirty="0"/>
              <a:t>Alternatív forgatókönyvek</a:t>
            </a:r>
          </a:p>
        </p:txBody>
      </p:sp>
    </p:spTree>
    <p:extLst>
      <p:ext uri="{BB962C8B-B14F-4D97-AF65-F5344CB8AC3E}">
        <p14:creationId xmlns:p14="http://schemas.microsoft.com/office/powerpoint/2010/main" val="5788002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59060160"/>
              </p:ext>
            </p:extLst>
          </p:nvPr>
        </p:nvGraphicFramePr>
        <p:xfrm>
          <a:off x="477838" y="1190625"/>
          <a:ext cx="8059737" cy="504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2D322C4-4A0A-4F07-BAAF-6F348D886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altLang="hu-HU" sz="2400" dirty="0"/>
              <a:t>Alternatív forgatókönyvek hatása az inflációs és GDP-</a:t>
            </a:r>
            <a:r>
              <a:rPr lang="hu-HU" altLang="hu-HU" sz="2400" dirty="0" err="1"/>
              <a:t>előrejelzésre</a:t>
            </a:r>
            <a:endParaRPr lang="hu-HU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B62672-4957-4CA0-A342-69D1F38AEA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MNB</a:t>
            </a:r>
          </a:p>
        </p:txBody>
      </p:sp>
    </p:spTree>
    <p:extLst>
      <p:ext uri="{BB962C8B-B14F-4D97-AF65-F5344CB8AC3E}">
        <p14:creationId xmlns:p14="http://schemas.microsoft.com/office/powerpoint/2010/main" val="22685742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34E028-0466-423F-95E4-B2340711E1C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8176" y="1190674"/>
            <a:ext cx="8059483" cy="5356877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7C73B6-4A39-4B45-8608-A6ABF397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Előrejelzésünk fő üzenetei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8BA2008-B2FD-4915-8CFC-376C11FDF014}"/>
              </a:ext>
            </a:extLst>
          </p:cNvPr>
          <p:cNvGraphicFramePr/>
          <p:nvPr>
            <p:extLst/>
          </p:nvPr>
        </p:nvGraphicFramePr>
        <p:xfrm>
          <a:off x="432000" y="908999"/>
          <a:ext cx="8280000" cy="563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24402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DBAE32-756A-45DD-9900-A0709B023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Köszönjük a megtisztelő figyelmet!</a:t>
            </a:r>
          </a:p>
        </p:txBody>
      </p:sp>
    </p:spTree>
    <p:extLst>
      <p:ext uri="{BB962C8B-B14F-4D97-AF65-F5344CB8AC3E}">
        <p14:creationId xmlns:p14="http://schemas.microsoft.com/office/powerpoint/2010/main" val="197827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169E7B3-1694-4909-8ACB-24A43D546AC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708861949"/>
              </p:ext>
            </p:extLst>
          </p:nvPr>
        </p:nvGraphicFramePr>
        <p:xfrm>
          <a:off x="477838" y="1190625"/>
          <a:ext cx="8059736" cy="118872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280430">
                  <a:extLst>
                    <a:ext uri="{9D8B030D-6E8A-4147-A177-3AD203B41FA5}">
                      <a16:colId xmlns:a16="http://schemas.microsoft.com/office/drawing/2014/main" val="1565744187"/>
                    </a:ext>
                  </a:extLst>
                </a:gridCol>
                <a:gridCol w="1593908">
                  <a:extLst>
                    <a:ext uri="{9D8B030D-6E8A-4147-A177-3AD203B41FA5}">
                      <a16:colId xmlns:a16="http://schemas.microsoft.com/office/drawing/2014/main" val="1499450642"/>
                    </a:ext>
                  </a:extLst>
                </a:gridCol>
                <a:gridCol w="1677798">
                  <a:extLst>
                    <a:ext uri="{9D8B030D-6E8A-4147-A177-3AD203B41FA5}">
                      <a16:colId xmlns:a16="http://schemas.microsoft.com/office/drawing/2014/main" val="566811146"/>
                    </a:ext>
                  </a:extLst>
                </a:gridCol>
                <a:gridCol w="1507600">
                  <a:extLst>
                    <a:ext uri="{9D8B030D-6E8A-4147-A177-3AD203B41FA5}">
                      <a16:colId xmlns:a16="http://schemas.microsoft.com/office/drawing/2014/main" val="3835357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829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/>
                        <a:t>Decemberi prognózis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2,7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0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/>
                        <a:t>Aktuális előrejelzés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2,7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65312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A032F48-2984-44AC-8678-83C5F43FE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Korábbi várakozásainknál is gyorsabb növekedést várunk idén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2B5FC-5AD4-45B4-AA1B-5314760ACE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D1A5AC-8231-4C5F-A86A-E6009F51663B}"/>
              </a:ext>
            </a:extLst>
          </p:cNvPr>
          <p:cNvSpPr txBox="1"/>
          <p:nvPr/>
        </p:nvSpPr>
        <p:spPr>
          <a:xfrm>
            <a:off x="190447" y="2952918"/>
            <a:ext cx="2628000" cy="2628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hu-HU" dirty="0"/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u-HU" dirty="0"/>
              <a:t>Dinamikusabb béremelkedés és fogyasztásbővülés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CCC9C5-D108-47DE-A419-FAF562205C13}"/>
              </a:ext>
            </a:extLst>
          </p:cNvPr>
          <p:cNvSpPr txBox="1"/>
          <p:nvPr/>
        </p:nvSpPr>
        <p:spPr>
          <a:xfrm>
            <a:off x="3350279" y="2952918"/>
            <a:ext cx="2628000" cy="262800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hu-HU" dirty="0"/>
          </a:p>
          <a:p>
            <a:pPr algn="ctr"/>
            <a:r>
              <a:rPr lang="hu-HU" dirty="0"/>
              <a:t>Kedvezőbb nemzetközi konjunktúra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B1204D-60B8-4E48-B17C-A976491D8D2C}"/>
              </a:ext>
            </a:extLst>
          </p:cNvPr>
          <p:cNvSpPr/>
          <p:nvPr/>
        </p:nvSpPr>
        <p:spPr>
          <a:xfrm>
            <a:off x="3993160" y="1190625"/>
            <a:ext cx="1090568" cy="1188720"/>
          </a:xfrm>
          <a:prstGeom prst="rect">
            <a:avLst/>
          </a:prstGeom>
          <a:noFill/>
          <a:ln w="444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4E89FC-E60B-462A-A24D-CC380284CE0E}"/>
              </a:ext>
            </a:extLst>
          </p:cNvPr>
          <p:cNvSpPr txBox="1"/>
          <p:nvPr/>
        </p:nvSpPr>
        <p:spPr>
          <a:xfrm>
            <a:off x="6510111" y="2952917"/>
            <a:ext cx="2628000" cy="26280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hu-HU" dirty="0"/>
          </a:p>
          <a:p>
            <a:pPr algn="ctr"/>
            <a:endParaRPr lang="hu-HU" dirty="0"/>
          </a:p>
          <a:p>
            <a:pPr algn="ctr"/>
            <a:r>
              <a:rPr lang="hu-HU" dirty="0"/>
              <a:t>Alacsonyabb beruházási bázis 2017-ről</a:t>
            </a:r>
          </a:p>
        </p:txBody>
      </p:sp>
    </p:spTree>
    <p:extLst>
      <p:ext uri="{BB962C8B-B14F-4D97-AF65-F5344CB8AC3E}">
        <p14:creationId xmlns:p14="http://schemas.microsoft.com/office/powerpoint/2010/main" val="3053047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740C1-15DE-457B-AD15-747C7AB17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év elején jelentős maradt a bérdinamika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3308D-DD56-41FE-B260-F6A7D856388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sz="1800" dirty="0"/>
              <a:t>Az </a:t>
            </a:r>
            <a:r>
              <a:rPr lang="hu-HU" sz="1800" b="1" dirty="0"/>
              <a:t>idei év januárjában a tavalyi évhez hasonló havi dinamikát </a:t>
            </a:r>
            <a:r>
              <a:rPr lang="hu-HU" sz="1800" dirty="0"/>
              <a:t>figyelhettünk meg a versenyszféra bérdinamikájában.</a:t>
            </a:r>
          </a:p>
          <a:p>
            <a:pPr algn="just"/>
            <a:r>
              <a:rPr lang="hu-HU" sz="1800" dirty="0"/>
              <a:t>Annak ellenére, hogy </a:t>
            </a:r>
            <a:r>
              <a:rPr lang="hu-HU" sz="1800" b="1" dirty="0"/>
              <a:t>a 2018 évi minimálbér- és garantált bérminimum emelések kisebbek voltak, mint 2017-ben</a:t>
            </a:r>
            <a:r>
              <a:rPr lang="hu-HU" sz="1800" dirty="0"/>
              <a:t>.</a:t>
            </a:r>
          </a:p>
          <a:p>
            <a:pPr algn="just"/>
            <a:r>
              <a:rPr lang="hu-HU" sz="1800" dirty="0"/>
              <a:t>Több oka lehet: </a:t>
            </a:r>
            <a:r>
              <a:rPr lang="hu-HU" sz="1800" b="1" dirty="0"/>
              <a:t>bértorlódás, vállalatok magatartásának megváltozása</a:t>
            </a:r>
            <a:r>
              <a:rPr lang="hu-HU" sz="1800" dirty="0"/>
              <a:t>, stb.</a:t>
            </a:r>
          </a:p>
          <a:p>
            <a:pPr algn="just"/>
            <a:r>
              <a:rPr lang="hu-HU" sz="1800" dirty="0"/>
              <a:t>Az </a:t>
            </a:r>
            <a:r>
              <a:rPr lang="hu-HU" sz="1800" b="1" dirty="0"/>
              <a:t>alapfolyamatok alakulásáról </a:t>
            </a:r>
            <a:r>
              <a:rPr lang="hu-HU" sz="1800" dirty="0"/>
              <a:t>a </a:t>
            </a:r>
            <a:r>
              <a:rPr lang="hu-HU" sz="1800" b="1" dirty="0"/>
              <a:t>márciusi béradatok</a:t>
            </a:r>
            <a:r>
              <a:rPr lang="hu-HU" sz="1800" dirty="0"/>
              <a:t> jelentenek érdemi </a:t>
            </a:r>
            <a:r>
              <a:rPr lang="hu-HU" sz="1800" b="1" dirty="0"/>
              <a:t>információt</a:t>
            </a:r>
            <a:r>
              <a:rPr lang="hu-HU" sz="1800" dirty="0"/>
              <a:t>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93978D-B915-4045-8D88-DAF3F3E51D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KSH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A04FE0C-4110-4912-A95E-AF142573729F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035666647"/>
              </p:ext>
            </p:extLst>
          </p:nvPr>
        </p:nvGraphicFramePr>
        <p:xfrm>
          <a:off x="517525" y="1200150"/>
          <a:ext cx="4535488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CCA1A9C-DC35-4F5F-9C73-30AF7F76D96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 versenyszféra rendszeres béreinek növekedése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15EE2A5-28EC-45DB-82C3-ECAE8104D0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hu-HU" dirty="0" err="1"/>
              <a:t>Igazítatlan</a:t>
            </a:r>
            <a:r>
              <a:rPr lang="hu-HU" dirty="0"/>
              <a:t> havi adatok alapján</a:t>
            </a:r>
          </a:p>
        </p:txBody>
      </p:sp>
    </p:spTree>
    <p:extLst>
      <p:ext uri="{BB962C8B-B14F-4D97-AF65-F5344CB8AC3E}">
        <p14:creationId xmlns:p14="http://schemas.microsoft.com/office/powerpoint/2010/main" val="2364356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740C1-15DE-457B-AD15-747C7AB17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Idén is marad a kétszámjegyű bérnövekedés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3308D-DD56-41FE-B260-F6A7D856388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1800" b="1" dirty="0"/>
              <a:t>A bérezési alapfolyamat </a:t>
            </a:r>
            <a:r>
              <a:rPr lang="hu-HU" sz="1800" dirty="0"/>
              <a:t>a </a:t>
            </a:r>
            <a:r>
              <a:rPr lang="hu-HU" sz="1800" b="1" dirty="0"/>
              <a:t>szűkülő erőforrások </a:t>
            </a:r>
            <a:r>
              <a:rPr lang="hu-HU" sz="1800" dirty="0"/>
              <a:t>következtében </a:t>
            </a:r>
            <a:r>
              <a:rPr lang="hu-HU" sz="1800" b="1" dirty="0"/>
              <a:t>erős marad</a:t>
            </a:r>
            <a:r>
              <a:rPr lang="hu-HU" sz="1800" dirty="0"/>
              <a:t>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93978D-B915-4045-8D88-DAF3F3E51D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KSH, MNB-becslés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1E25CCB-4F4A-47D3-96B0-6AFE4000306B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517525" y="1200150"/>
          <a:ext cx="4535488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CCA1A9C-DC35-4F5F-9C73-30AF7F76D96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/>
              <a:t>Az érdemi minimálbér- és garantált bérminimum emelésének hatása a versenyszféra bérdinamikájára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15EE2A5-28EC-45DB-82C3-ECAE8104D0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669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F0787-F383-4EC9-8843-15E081AFC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az átlagos munkaerőköltség azonban kevésbé emelkedik, mint a bruttó átlagkereset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1A35D-2440-4B25-8E5C-A2DA4855DDB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/>
              <a:t>A vállalatokat terhelő szociális hozzájárulási adó idén további 2,5 százalékponttal csökken, így </a:t>
            </a:r>
            <a:r>
              <a:rPr lang="hu-HU" b="1" dirty="0"/>
              <a:t>a költségoldalról jelentkező inflációs hatás mérsékelt maradhat</a:t>
            </a:r>
            <a:r>
              <a:rPr lang="hu-HU" dirty="0"/>
              <a:t>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7F3AE-2F6B-4F0B-BE7A-2E8003DCA83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 | KSH, MNB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8412B15-F8CE-4BD3-A5BE-51B5581517F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/>
              <a:t>A bruttó átlagkereset és az átlagos munkaerőköltség éves változása a versenyszférában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F3C4FA1-3D65-4CBE-9518-11BA1B1F2B8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10" name="Diagram 1">
            <a:extLst>
              <a:ext uri="{FF2B5EF4-FFF2-40B4-BE49-F238E27FC236}">
                <a16:creationId xmlns:a16="http://schemas.microsoft.com/office/drawing/2014/main" id="{11F91F9E-88CF-4551-BF69-CDEE4A7176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7073403"/>
              </p:ext>
            </p:extLst>
          </p:nvPr>
        </p:nvGraphicFramePr>
        <p:xfrm>
          <a:off x="372420" y="1029080"/>
          <a:ext cx="468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4815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3F932-DFBE-4AF7-BF42-CCE172F7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 lakossági fogyasztás folytatódó bővülésére számítunk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DDB80-474B-4A55-B14F-A8D039D248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1800" dirty="0"/>
              <a:t>A gazdasági növekedésben továbbra is </a:t>
            </a:r>
            <a:r>
              <a:rPr lang="hu-HU" sz="1800" b="1" dirty="0"/>
              <a:t>meghatározó marad a fogyasztás.</a:t>
            </a:r>
          </a:p>
          <a:p>
            <a:pPr algn="just"/>
            <a:r>
              <a:rPr lang="hu-HU" sz="1800" dirty="0"/>
              <a:t>A háztartások fogyasztási kiadásának növekedését </a:t>
            </a:r>
            <a:r>
              <a:rPr lang="hu-HU" sz="1800" b="1" dirty="0"/>
              <a:t>érdemben támogatják a kedvező jövedelmi folyamatok és a historikusan magas bizalom</a:t>
            </a:r>
            <a:r>
              <a:rPr lang="hu-HU" sz="1800" dirty="0"/>
              <a:t>. </a:t>
            </a:r>
          </a:p>
          <a:p>
            <a:pPr algn="just"/>
            <a:r>
              <a:rPr lang="hu-HU" sz="1800" dirty="0"/>
              <a:t>A fogyasztás emelkedéséhez </a:t>
            </a:r>
            <a:r>
              <a:rPr lang="hu-HU" sz="1800" b="1" dirty="0"/>
              <a:t>a téli rezsicsökkentés</a:t>
            </a:r>
            <a:r>
              <a:rPr lang="hu-HU" sz="1800" dirty="0"/>
              <a:t>, valamint a korábban bejelentett </a:t>
            </a:r>
            <a:r>
              <a:rPr lang="hu-HU" sz="1800" b="1" dirty="0"/>
              <a:t>nyugdíjprémiumok</a:t>
            </a:r>
            <a:r>
              <a:rPr lang="hu-HU" sz="1800" dirty="0"/>
              <a:t> is hozzájárulnak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41BB3A-083D-4218-A60D-23C9466CC30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hu-HU" dirty="0"/>
              <a:t>Forrás: KSH, MNB-előrejelzés</a:t>
            </a:r>
          </a:p>
        </p:txBody>
      </p:sp>
      <p:graphicFrame>
        <p:nvGraphicFramePr>
          <p:cNvPr id="10" name="Diagram 3">
            <a:extLst>
              <a:ext uri="{FF2B5EF4-FFF2-40B4-BE49-F238E27FC236}">
                <a16:creationId xmlns:a16="http://schemas.microsoft.com/office/drawing/2014/main" id="{A23CA8CD-42D0-4E5D-A42A-31805CB8AFE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1313050"/>
              </p:ext>
            </p:extLst>
          </p:nvPr>
        </p:nvGraphicFramePr>
        <p:xfrm>
          <a:off x="517525" y="1200150"/>
          <a:ext cx="4535488" cy="435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5140D69-CB89-4AC6-B5A0-3454020049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 lakosság reáljövedelmének éves változása és összetevőinek alakulása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3FC2760-28DD-4462-AB0F-F1735969154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2276753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Fényűző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MNB új séma">
    <a:dk1>
      <a:sysClr val="windowText" lastClr="000000"/>
    </a:dk1>
    <a:lt1>
      <a:sysClr val="window" lastClr="FFFFFF"/>
    </a:lt1>
    <a:dk2>
      <a:srgbClr val="0C2148"/>
    </a:dk2>
    <a:lt2>
      <a:srgbClr val="E7E6E6"/>
    </a:lt2>
    <a:accent1>
      <a:srgbClr val="009EE0"/>
    </a:accent1>
    <a:accent2>
      <a:srgbClr val="48A0AE"/>
    </a:accent2>
    <a:accent3>
      <a:srgbClr val="DA0000"/>
    </a:accent3>
    <a:accent4>
      <a:srgbClr val="E57200"/>
    </a:accent4>
    <a:accent5>
      <a:srgbClr val="F6A800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1876</TotalTime>
  <Words>1839</Words>
  <Application>Microsoft Office PowerPoint</Application>
  <PresentationFormat>On-screen Show (4:3)</PresentationFormat>
  <Paragraphs>352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Calibri Light</vt:lpstr>
      <vt:lpstr>Traditional Arabic</vt:lpstr>
      <vt:lpstr>Trebuchet MS</vt:lpstr>
      <vt:lpstr>Wingdings</vt:lpstr>
      <vt:lpstr>MNB téma 4_3 új</vt:lpstr>
      <vt:lpstr>MNB téma 4_3 nyomtatásra</vt:lpstr>
      <vt:lpstr>Makrogazdasági kilátások Inflációs jelentés – 2018. március</vt:lpstr>
      <vt:lpstr>Előrejelzésünk fő üzenetei</vt:lpstr>
      <vt:lpstr>Aktuális prognózisunk összevetése a decemberi előrejelzéssel</vt:lpstr>
      <vt:lpstr>A gazdasági növekedésre vonatkozó előrejelzésünk</vt:lpstr>
      <vt:lpstr>Korábbi várakozásainknál is gyorsabb növekedést várunk idén</vt:lpstr>
      <vt:lpstr>Az év elején jelentős maradt a bérdinamika</vt:lpstr>
      <vt:lpstr>Idén is marad a kétszámjegyű bérnövekedés</vt:lpstr>
      <vt:lpstr>az átlagos munkaerőköltség azonban kevésbé emelkedik, mint a bruttó átlagkereset</vt:lpstr>
      <vt:lpstr>A lakossági fogyasztás folytatódó bővülésére számítunk</vt:lpstr>
      <vt:lpstr>Az elmúlt időszakban a tartósabb termékek fogyasztása dinamikusan emelkedett</vt:lpstr>
      <vt:lpstr>további helyreállítási potenciál azonosítható a tartós cikkek esetén</vt:lpstr>
      <vt:lpstr>A nagyberuházások és azok másodkörös hatásai is élénkítik a gazdasági teljesítményt</vt:lpstr>
      <vt:lpstr>2019 végéig a lakásépítések felfutását várjuk…</vt:lpstr>
      <vt:lpstr>… a jelenlegi szabályozás alapján kifutó kedvezményes lakásáfakulcs azonban a ciklus megtorpanását okozza a horizont második felében</vt:lpstr>
      <vt:lpstr>2018-at követően a növekedést támogató kormányzati hatások is kifutnak</vt:lpstr>
      <vt:lpstr>a nemzetgazdasági beruházások 2019-ig tartó dinamikus bővülésére számítunk</vt:lpstr>
      <vt:lpstr>A kedvező nemzetközi konjunktúra nyomán a külső kereslet élénkebb bővülését várjuk</vt:lpstr>
      <vt:lpstr>A nagyberuházások lezáródása az ipari exportot támogatja</vt:lpstr>
      <vt:lpstr>A hazai exportszerkezet következtében az exportpiaci részesedés bővül</vt:lpstr>
      <vt:lpstr>Az előrejelzési horizonton a exportpiaci részesedés emelkedésére számítunk</vt:lpstr>
      <vt:lpstr>A belső keresleti tételek felfutása érdemben emeli a gazdaság importszükségletét</vt:lpstr>
      <vt:lpstr>A Hazai növekedésben jelentős szerep jut a belföldi kereslet erősödésének</vt:lpstr>
      <vt:lpstr>A belső kereslet élénkebb növekedése magyarázza alapvetően a 2018-as magasabb növekedést</vt:lpstr>
      <vt:lpstr>a termelékenység javulására számítunk előretekintve</vt:lpstr>
      <vt:lpstr>A folyó fizetési mérleg többlete enyhén mérséklődik, Majd az előrejelzési horizont végén emelkedik</vt:lpstr>
      <vt:lpstr>Az infláció alakulására vonatkozó előrejelzésünk</vt:lpstr>
      <vt:lpstr>A 2017-es inflációra vonatkozó előrejelzésünk a teljes horizonton pontosnak bizonyult</vt:lpstr>
      <vt:lpstr>Az elmúlt hónapokban beérkező inflációs adatok megfeleltek várakozásainknak</vt:lpstr>
      <vt:lpstr>Az inflációs cél elérése várakozásaink szerint továbbra is 2019 közepén valósul meg</vt:lpstr>
      <vt:lpstr>Az árdinamika lényegében változatlan maradt a szolgáltatások esetében</vt:lpstr>
      <vt:lpstr>Az árindex emelkedését A mérséklet inflációs várakozások is visszafogják</vt:lpstr>
      <vt:lpstr>A külső infláció továbbra is visszafogott lehet</vt:lpstr>
      <vt:lpstr>Az inflációt alapvetően meghatározó tényezők</vt:lpstr>
      <vt:lpstr>A Digitalizáció számos csatornán keresztül mérsékli az inflációt</vt:lpstr>
      <vt:lpstr>2015 óta az online árak jellemzően alacsonyabbak az USA-ban</vt:lpstr>
      <vt:lpstr>Fiskális előrejelzés</vt:lpstr>
      <vt:lpstr>Előrejelzésünk szerint az államháztartás ESA-hiánya 2018-ban a GDP 2,2–2,4 százaléka lesz</vt:lpstr>
      <vt:lpstr>A mérsékelt hiány és a gazdasági növekedés támogatja az államadósság csökkenését</vt:lpstr>
      <vt:lpstr>Az előrejelzés összefoglaló táblája</vt:lpstr>
      <vt:lpstr>Alternatív forgatókönyvek</vt:lpstr>
      <vt:lpstr>Alternatív forgatókönyvek hatása az inflációs és GDP-előrejelzésre</vt:lpstr>
      <vt:lpstr>Előrejelzésünk fő üzenetei</vt:lpstr>
      <vt:lpstr>Köszönjük a megtisztelő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Erzsébet Éva</dc:creator>
  <cp:lastModifiedBy>Hajnal Mihály</cp:lastModifiedBy>
  <cp:revision>314</cp:revision>
  <cp:lastPrinted>2018-03-28T14:59:42Z</cp:lastPrinted>
  <dcterms:created xsi:type="dcterms:W3CDTF">2018-02-14T12:57:43Z</dcterms:created>
  <dcterms:modified xsi:type="dcterms:W3CDTF">2018-03-29T09:25:41Z</dcterms:modified>
</cp:coreProperties>
</file>