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348" r:id="rId2"/>
    <p:sldId id="344" r:id="rId3"/>
    <p:sldId id="345" r:id="rId4"/>
    <p:sldId id="346" r:id="rId5"/>
    <p:sldId id="347" r:id="rId6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GillAlternateOne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GillAlternateOne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GillAlternateOne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GillAlternateOne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GillAlternateOn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9900"/>
    <a:srgbClr val="000066"/>
    <a:srgbClr val="FFFF00"/>
    <a:srgbClr val="CCFF33"/>
    <a:srgbClr val="990033"/>
    <a:srgbClr val="00246C"/>
    <a:srgbClr val="EC8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65562" autoAdjust="0"/>
  </p:normalViewPr>
  <p:slideViewPr>
    <p:cSldViewPr>
      <p:cViewPr>
        <p:scale>
          <a:sx n="75" d="100"/>
          <a:sy n="75" d="100"/>
        </p:scale>
        <p:origin x="-1469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2628" y="18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fld id="{F6023EFF-0217-4FAF-826D-26FE744BB2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127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latin typeface="PerpetuaSCOeNB" pitchFamily="2" charset="0"/>
              </a:defRPr>
            </a:lvl1pPr>
          </a:lstStyle>
          <a:p>
            <a:pPr>
              <a:defRPr/>
            </a:pPr>
            <a:fld id="{390A0618-D7D3-4C76-B829-158CBD8CB0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421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A0618-D7D3-4C76-B829-158CBD8CB0F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03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AT" sz="1000" kern="1200" baseline="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A0618-D7D3-4C76-B829-158CBD8CB0F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86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A0618-D7D3-4C76-B829-158CBD8CB0F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637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A0618-D7D3-4C76-B829-158CBD8CB0F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527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A0618-D7D3-4C76-B829-158CBD8CB0F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61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7" descr="OENB-LOGO-08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9838" y="350838"/>
            <a:ext cx="3090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30" descr="OENB-EING--MO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57338"/>
            <a:ext cx="9906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5025" y="1138238"/>
            <a:ext cx="2232025" cy="52435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8950" y="1138238"/>
            <a:ext cx="6543675" cy="52435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8950" y="2060575"/>
            <a:ext cx="43815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2850" y="2060575"/>
            <a:ext cx="43815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1138238"/>
            <a:ext cx="89154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2060575"/>
            <a:ext cx="89154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pic>
        <p:nvPicPr>
          <p:cNvPr id="1028" name="Picture 1024" descr="LOGO NEU-SIG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696325" y="255588"/>
            <a:ext cx="9366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2417" name="Text Box 1025"/>
          <p:cNvSpPr txBox="1">
            <a:spLocks noChangeArrowheads="1"/>
          </p:cNvSpPr>
          <p:nvPr/>
        </p:nvSpPr>
        <p:spPr bwMode="auto">
          <a:xfrm>
            <a:off x="260350" y="6508750"/>
            <a:ext cx="181292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de-AT" sz="1400" b="0">
                <a:solidFill>
                  <a:srgbClr val="5F5F5F"/>
                </a:solidFill>
                <a:latin typeface="Arial" charset="0"/>
              </a:rPr>
              <a:t>www.oenb.at</a:t>
            </a:r>
          </a:p>
        </p:txBody>
      </p:sp>
      <p:sp>
        <p:nvSpPr>
          <p:cNvPr id="572418" name="Text Box 1026"/>
          <p:cNvSpPr txBox="1">
            <a:spLocks noChangeArrowheads="1"/>
          </p:cNvSpPr>
          <p:nvPr/>
        </p:nvSpPr>
        <p:spPr bwMode="auto">
          <a:xfrm>
            <a:off x="7058025" y="6508750"/>
            <a:ext cx="257492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defRPr/>
            </a:pPr>
            <a:r>
              <a:rPr lang="de-AT" sz="1400" b="0">
                <a:solidFill>
                  <a:srgbClr val="5F5F5F"/>
                </a:solidFill>
                <a:latin typeface="Arial" charset="0"/>
              </a:rPr>
              <a:t>oenb.info@oenb.at</a:t>
            </a:r>
          </a:p>
        </p:txBody>
      </p:sp>
      <p:sp>
        <p:nvSpPr>
          <p:cNvPr id="572419" name="Text Box 1027"/>
          <p:cNvSpPr txBox="1">
            <a:spLocks noChangeArrowheads="1"/>
          </p:cNvSpPr>
          <p:nvPr/>
        </p:nvSpPr>
        <p:spPr bwMode="auto">
          <a:xfrm>
            <a:off x="4089400" y="6521450"/>
            <a:ext cx="1368425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de-AT">
              <a:latin typeface="GillAlternateOne" pitchFamily="2" charset="0"/>
            </a:endParaRPr>
          </a:p>
        </p:txBody>
      </p:sp>
      <p:sp>
        <p:nvSpPr>
          <p:cNvPr id="572420" name="Text Box 1028"/>
          <p:cNvSpPr txBox="1">
            <a:spLocks noChangeArrowheads="1"/>
          </p:cNvSpPr>
          <p:nvPr/>
        </p:nvSpPr>
        <p:spPr bwMode="auto">
          <a:xfrm>
            <a:off x="3440113" y="6524625"/>
            <a:ext cx="2449512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AT" sz="1200" b="0">
                <a:latin typeface="Arial" charset="0"/>
              </a:rPr>
              <a:t>- </a:t>
            </a:r>
            <a:fld id="{94311A6D-06A6-4C56-8558-DB2A917E6896}" type="slidenum">
              <a:rPr lang="de-AT" sz="1200" b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de-AT" sz="1200" b="0">
                <a:latin typeface="Arial" charset="0"/>
              </a:rPr>
              <a:t> -</a:t>
            </a:r>
            <a:endParaRPr lang="de-AT">
              <a:latin typeface="GillAlternateOne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GillAlternateOne" pitchFamily="2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GillAlternateOne" pitchFamily="2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GillAlternateOne" pitchFamily="2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5"/>
          <p:cNvSpPr txBox="1">
            <a:spLocks noChangeArrowheads="1"/>
          </p:cNvSpPr>
          <p:nvPr/>
        </p:nvSpPr>
        <p:spPr bwMode="auto">
          <a:xfrm>
            <a:off x="849312" y="2852936"/>
            <a:ext cx="770408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CESEE 25 Y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ears After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the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Fall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of the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Iron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urtain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– European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Integration Remains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a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Win-Win Strategy</a:t>
            </a:r>
            <a:endParaRPr lang="de-DE" sz="1800" b="0" dirty="0" smtClean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 algn="l" eaLnBrk="0" hangingPunct="0">
              <a:spcBef>
                <a:spcPct val="0"/>
              </a:spcBef>
            </a:pPr>
            <a:endParaRPr lang="de-DE" sz="1800" b="0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r>
              <a:rPr lang="de-DE" sz="1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Gouverneur Univ. Prof. Dr. Ewald Nowotny </a:t>
            </a:r>
            <a:br>
              <a:rPr lang="de-DE" sz="1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Oesterreichische</a:t>
            </a:r>
            <a:r>
              <a:rPr lang="de-DE" sz="18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Nationalbank</a:t>
            </a:r>
          </a:p>
          <a:p>
            <a:pPr algn="l" eaLnBrk="0" hangingPunct="0">
              <a:spcBef>
                <a:spcPct val="0"/>
              </a:spcBef>
            </a:pPr>
            <a:endParaRPr lang="de-DE" sz="1800" b="0" dirty="0" smtClean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 algn="l" eaLnBrk="0" hangingPunct="0">
              <a:spcBef>
                <a:spcPct val="0"/>
              </a:spcBef>
            </a:pPr>
            <a:r>
              <a:rPr lang="de-DE" sz="1800" b="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Lamfalussy Lectures Conference</a:t>
            </a:r>
          </a:p>
          <a:p>
            <a:pPr algn="l" eaLnBrk="0" hangingPunct="0">
              <a:spcBef>
                <a:spcPct val="0"/>
              </a:spcBef>
            </a:pPr>
            <a:r>
              <a:rPr lang="de-DE" sz="1800" b="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Budapest, 2.2.2015</a:t>
            </a:r>
            <a:endParaRPr lang="de-DE" sz="1800" b="0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 algn="l" eaLnBrk="0" hangingPunct="0">
              <a:spcBef>
                <a:spcPct val="0"/>
              </a:spcBef>
            </a:pPr>
            <a:endParaRPr lang="de-DE" sz="1800" b="0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  <a:p>
            <a:pPr algn="l" eaLnBrk="0" hangingPunct="0">
              <a:spcBef>
                <a:spcPct val="0"/>
              </a:spcBef>
            </a:pPr>
            <a:r>
              <a:rPr lang="de-DE" sz="1400" b="0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www.oenb.at</a:t>
            </a:r>
            <a:endParaRPr lang="de-DE" sz="2400" b="0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34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614363"/>
            <a:ext cx="891841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8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601663"/>
            <a:ext cx="8916893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27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614363"/>
            <a:ext cx="8916893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5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01663"/>
            <a:ext cx="8916893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3235"/>
      </p:ext>
    </p:extLst>
  </p:cSld>
  <p:clrMapOvr>
    <a:masterClrMapping/>
  </p:clrMapOvr>
</p:sld>
</file>

<file path=ppt/theme/theme1.xml><?xml version="1.0" encoding="utf-8"?>
<a:theme xmlns:a="http://schemas.openxmlformats.org/drawingml/2006/main" name="PPT-Logo-neu_2008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AlternateOn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AlternateOne" pitchFamily="2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PPT-Logo-neu_2008</Template>
  <TotalTime>7</TotalTime>
  <Words>31</Words>
  <Application>Microsoft Office PowerPoint</Application>
  <PresentationFormat>A4 (210x297 mm)</PresentationFormat>
  <Paragraphs>13</Paragraphs>
  <Slides>5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PPT-Logo-neu_2008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Oesterreichische Nationalbank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Silgoner, Maria</dc:creator>
  <cp:lastModifiedBy>Egressy Dóra</cp:lastModifiedBy>
  <cp:revision>193</cp:revision>
  <cp:lastPrinted>2015-01-26T06:37:26Z</cp:lastPrinted>
  <dcterms:created xsi:type="dcterms:W3CDTF">2011-08-10T12:51:31Z</dcterms:created>
  <dcterms:modified xsi:type="dcterms:W3CDTF">2015-02-03T10:06:43Z</dcterms:modified>
</cp:coreProperties>
</file>