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84" r:id="rId4"/>
  </p:sldMasterIdLst>
  <p:notesMasterIdLst>
    <p:notesMasterId r:id="rId43"/>
  </p:notesMasterIdLst>
  <p:handoutMasterIdLst>
    <p:handoutMasterId r:id="rId44"/>
  </p:handoutMasterIdLst>
  <p:sldIdLst>
    <p:sldId id="260" r:id="rId5"/>
    <p:sldId id="289" r:id="rId6"/>
    <p:sldId id="290" r:id="rId7"/>
    <p:sldId id="317" r:id="rId8"/>
    <p:sldId id="276" r:id="rId9"/>
    <p:sldId id="286" r:id="rId10"/>
    <p:sldId id="283" r:id="rId11"/>
    <p:sldId id="288" r:id="rId12"/>
    <p:sldId id="287" r:id="rId13"/>
    <p:sldId id="291" r:id="rId14"/>
    <p:sldId id="318" r:id="rId15"/>
    <p:sldId id="278" r:id="rId16"/>
    <p:sldId id="292" r:id="rId17"/>
    <p:sldId id="319" r:id="rId18"/>
    <p:sldId id="279" r:id="rId19"/>
    <p:sldId id="315" r:id="rId20"/>
    <p:sldId id="293" r:id="rId21"/>
    <p:sldId id="320" r:id="rId22"/>
    <p:sldId id="280" r:id="rId23"/>
    <p:sldId id="316" r:id="rId24"/>
    <p:sldId id="282" r:id="rId25"/>
    <p:sldId id="294" r:id="rId26"/>
    <p:sldId id="295" r:id="rId27"/>
    <p:sldId id="296" r:id="rId28"/>
    <p:sldId id="297" r:id="rId29"/>
    <p:sldId id="298" r:id="rId30"/>
    <p:sldId id="299" r:id="rId31"/>
    <p:sldId id="300" r:id="rId32"/>
    <p:sldId id="301" r:id="rId33"/>
    <p:sldId id="302" r:id="rId34"/>
    <p:sldId id="303" r:id="rId35"/>
    <p:sldId id="304" r:id="rId36"/>
    <p:sldId id="305" r:id="rId37"/>
    <p:sldId id="306" r:id="rId38"/>
    <p:sldId id="307" r:id="rId39"/>
    <p:sldId id="308" r:id="rId40"/>
    <p:sldId id="309" r:id="rId41"/>
    <p:sldId id="312" r:id="rId42"/>
  </p:sldIdLst>
  <p:sldSz cx="9144000" cy="6858000" type="screen4x3"/>
  <p:notesSz cx="6742113" cy="9872663"/>
  <p:defaultTextStyle>
    <a:defPPr>
      <a:defRPr lang="hu-H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55">
          <p15:clr>
            <a:srgbClr val="A4A3A4"/>
          </p15:clr>
        </p15:guide>
        <p15:guide id="2" orient="horz" pos="663">
          <p15:clr>
            <a:srgbClr val="A4A3A4"/>
          </p15:clr>
        </p15:guide>
        <p15:guide id="3" pos="2880">
          <p15:clr>
            <a:srgbClr val="A4A3A4"/>
          </p15:clr>
        </p15:guide>
        <p15:guide id="4" pos="385">
          <p15:clr>
            <a:srgbClr val="A4A3A4"/>
          </p15:clr>
        </p15:guide>
        <p15:guide id="5" pos="5329">
          <p15:clr>
            <a:srgbClr val="A4A3A4"/>
          </p15:clr>
        </p15:guide>
      </p15:sldGuideLst>
    </p:ext>
    <p:ext uri="{2D200454-40CA-4A62-9FC3-DE9A4176ACB9}">
      <p15:notesGuideLst xmlns:p15="http://schemas.microsoft.com/office/powerpoint/2012/main">
        <p15:guide id="1" orient="horz" pos="3110" userDrawn="1">
          <p15:clr>
            <a:srgbClr val="A4A3A4"/>
          </p15:clr>
        </p15:guide>
        <p15:guide id="2" pos="212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steigervald" initials="a" lastIdx="1" clrIdx="0"/>
  <p:cmAuthor id="1" name="Inzelt György" initials="IG" lastIdx="1" clrIdx="1">
    <p:extLst>
      <p:ext uri="{19B8F6BF-5375-455C-9EA6-DF929625EA0E}">
        <p15:presenceInfo xmlns:p15="http://schemas.microsoft.com/office/powerpoint/2012/main" userId="S-1-5-21-1939357022-314196924-328618392-33400" providerId="AD"/>
      </p:ext>
    </p:extLst>
  </p:cmAuthor>
  <p:cmAuthor id="2" name="Rácz Andrea" initials="RA" lastIdx="5" clrIdx="2">
    <p:extLst>
      <p:ext uri="{19B8F6BF-5375-455C-9EA6-DF929625EA0E}">
        <p15:presenceInfo xmlns:p15="http://schemas.microsoft.com/office/powerpoint/2012/main" userId="S-1-5-21-3588477348-783513354-1040794794-11232" providerId="AD"/>
      </p:ext>
    </p:extLst>
  </p:cmAuthor>
  <p:cmAuthor id="3" name="Csavajda Ákos" initials="CÁ" lastIdx="5" clrIdx="3">
    <p:extLst>
      <p:ext uri="{19B8F6BF-5375-455C-9EA6-DF929625EA0E}">
        <p15:presenceInfo xmlns:p15="http://schemas.microsoft.com/office/powerpoint/2012/main" userId="S-1-5-21-3588477348-783513354-1040794794-10026" providerId="AD"/>
      </p:ext>
    </p:extLst>
  </p:cmAuthor>
  <p:cmAuthor id="4" name="Sipos Ádám" initials="SÁ" lastIdx="11" clrIdx="4">
    <p:extLst>
      <p:ext uri="{19B8F6BF-5375-455C-9EA6-DF929625EA0E}">
        <p15:presenceInfo xmlns:p15="http://schemas.microsoft.com/office/powerpoint/2012/main" userId="S-1-5-21-3588477348-783513354-1040794794-1260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E2452"/>
    <a:srgbClr val="92B93B"/>
    <a:srgbClr val="777063"/>
    <a:srgbClr val="A69F94"/>
    <a:srgbClr val="EAB92A"/>
    <a:srgbClr val="5DB4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Közepesen sötét stílus 2 – 3.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31" autoAdjust="0"/>
    <p:restoredTop sz="84795" autoAdjust="0"/>
  </p:normalViewPr>
  <p:slideViewPr>
    <p:cSldViewPr>
      <p:cViewPr varScale="1">
        <p:scale>
          <a:sx n="95" d="100"/>
          <a:sy n="95" d="100"/>
        </p:scale>
        <p:origin x="438" y="84"/>
      </p:cViewPr>
      <p:guideLst>
        <p:guide orient="horz" pos="255"/>
        <p:guide orient="horz" pos="663"/>
        <p:guide pos="2880"/>
        <p:guide pos="385"/>
        <p:guide pos="532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898" y="96"/>
      </p:cViewPr>
      <p:guideLst>
        <p:guide orient="horz" pos="3110"/>
        <p:guide pos="2124"/>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4.xml"/></Relationships>
</file>

<file path=ppt/diagrams/colors1.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2952556-6FC2-4D94-8ABF-52CBBF38D59F}" type="doc">
      <dgm:prSet loTypeId="urn:microsoft.com/office/officeart/2005/8/layout/list1" loCatId="list" qsTypeId="urn:microsoft.com/office/officeart/2005/8/quickstyle/simple2" qsCatId="simple" csTypeId="urn:microsoft.com/office/officeart/2005/8/colors/accent5_5" csCatId="accent5" phldr="1"/>
      <dgm:spPr/>
      <dgm:t>
        <a:bodyPr/>
        <a:lstStyle/>
        <a:p>
          <a:endParaRPr lang="hu-HU"/>
        </a:p>
      </dgm:t>
    </dgm:pt>
    <dgm:pt modelId="{C582F7E5-DB29-4663-84F4-8F205BA7D30C}">
      <dgm:prSet phldrT="[Text]" custT="1"/>
      <dgm:spPr/>
      <dgm:t>
        <a:bodyPr/>
        <a:lstStyle/>
        <a:p>
          <a:r>
            <a:rPr lang="hu-HU" sz="2100" b="0" dirty="0">
              <a:solidFill>
                <a:prstClr val="white"/>
              </a:solidFill>
              <a:latin typeface="Trebuchet MS"/>
              <a:ea typeface="+mn-ea"/>
              <a:cs typeface="+mn-cs"/>
            </a:rPr>
            <a:t>1. L10 – Vállalati hitelekkel kapcsolatos hibák</a:t>
          </a:r>
          <a:endParaRPr lang="hu-HU" sz="2100" dirty="0"/>
        </a:p>
      </dgm:t>
    </dgm:pt>
    <dgm:pt modelId="{E18D95F7-4907-4587-8F87-DDA0826893BB}" type="parTrans" cxnId="{80591BAB-E5D3-4DCC-9B35-7604C4F3B943}">
      <dgm:prSet/>
      <dgm:spPr/>
      <dgm:t>
        <a:bodyPr/>
        <a:lstStyle/>
        <a:p>
          <a:endParaRPr lang="hu-HU"/>
        </a:p>
      </dgm:t>
    </dgm:pt>
    <dgm:pt modelId="{9D81BC1C-4FBD-491A-BE88-0F0CF0F62FFA}" type="sibTrans" cxnId="{80591BAB-E5D3-4DCC-9B35-7604C4F3B943}">
      <dgm:prSet/>
      <dgm:spPr/>
      <dgm:t>
        <a:bodyPr/>
        <a:lstStyle/>
        <a:p>
          <a:endParaRPr lang="hu-HU"/>
        </a:p>
      </dgm:t>
    </dgm:pt>
    <dgm:pt modelId="{ACE68F72-B29C-4DE9-81EF-1AB661FAB7EB}">
      <dgm:prSet phldrT="[Text]" custT="1"/>
      <dgm:spPr>
        <a:solidFill>
          <a:srgbClr val="202653">
            <a:alpha val="90000"/>
            <a:hueOff val="0"/>
            <a:satOff val="0"/>
            <a:lumOff val="0"/>
            <a:alphaOff val="0"/>
          </a:srgbClr>
        </a:solidFill>
        <a:ln w="38100" cap="flat" cmpd="sng" algn="ctr">
          <a:solidFill>
            <a:prstClr val="white">
              <a:hueOff val="0"/>
              <a:satOff val="0"/>
              <a:lumOff val="0"/>
              <a:alphaOff val="0"/>
            </a:prstClr>
          </a:solidFill>
          <a:prstDash val="solid"/>
        </a:ln>
        <a:effectLst>
          <a:outerShdw blurRad="40000" dist="20000" dir="5400000" rotWithShape="0">
            <a:srgbClr val="000000">
              <a:alpha val="38000"/>
            </a:srgbClr>
          </a:outerShdw>
        </a:effectLst>
      </dgm:spPr>
      <dgm:t>
        <a:bodyPr spcFirstLastPara="0" vert="horz" wrap="square" lIns="230531" tIns="0" rIns="230531" bIns="0" numCol="1" spcCol="1270" anchor="ctr" anchorCtr="0"/>
        <a:lstStyle/>
        <a:p>
          <a:pPr marL="0" lvl="0" indent="0" algn="l" defTabSz="933450">
            <a:lnSpc>
              <a:spcPct val="90000"/>
            </a:lnSpc>
            <a:spcBef>
              <a:spcPct val="0"/>
            </a:spcBef>
            <a:spcAft>
              <a:spcPct val="35000"/>
            </a:spcAft>
            <a:buNone/>
          </a:pPr>
          <a:r>
            <a:rPr lang="hu-HU" sz="2100" b="0" kern="1200" dirty="0">
              <a:solidFill>
                <a:prstClr val="white"/>
              </a:solidFill>
              <a:latin typeface="Trebuchet MS"/>
              <a:ea typeface="+mn-ea"/>
              <a:cs typeface="+mn-cs"/>
            </a:rPr>
            <a:t>2. L10 – Háztartási hitelekkel kapcsolatos hibák</a:t>
          </a:r>
        </a:p>
      </dgm:t>
    </dgm:pt>
    <dgm:pt modelId="{48620606-44A5-45A4-B5CE-1AA4909D6359}" type="parTrans" cxnId="{8E4CC2D1-26DF-4250-875A-BA4725745520}">
      <dgm:prSet/>
      <dgm:spPr/>
      <dgm:t>
        <a:bodyPr/>
        <a:lstStyle/>
        <a:p>
          <a:endParaRPr lang="hu-HU"/>
        </a:p>
      </dgm:t>
    </dgm:pt>
    <dgm:pt modelId="{759952EA-20D8-4C5C-9E60-4F3227641100}" type="sibTrans" cxnId="{8E4CC2D1-26DF-4250-875A-BA4725745520}">
      <dgm:prSet/>
      <dgm:spPr/>
      <dgm:t>
        <a:bodyPr/>
        <a:lstStyle/>
        <a:p>
          <a:endParaRPr lang="hu-HU"/>
        </a:p>
      </dgm:t>
    </dgm:pt>
    <dgm:pt modelId="{29AC9EF9-237A-4355-8B64-D64E08DD6EAD}">
      <dgm:prSet/>
      <dgm:spPr/>
      <dgm:t>
        <a:bodyPr/>
        <a:lstStyle/>
        <a:p>
          <a:r>
            <a:rPr lang="hu-HU" b="0" dirty="0"/>
            <a:t>3. </a:t>
          </a:r>
          <a:r>
            <a:rPr lang="hu-HU" b="0" dirty="0">
              <a:solidFill>
                <a:prstClr val="white"/>
              </a:solidFill>
              <a:latin typeface="Trebuchet MS"/>
              <a:ea typeface="+mn-ea"/>
              <a:cs typeface="+mn-cs"/>
            </a:rPr>
            <a:t>L11 – Vállalati hitelekkel kapcsolatos hibák</a:t>
          </a:r>
          <a:endParaRPr lang="hu-HU" b="0" dirty="0"/>
        </a:p>
      </dgm:t>
    </dgm:pt>
    <dgm:pt modelId="{E20191D8-F074-450A-B614-6248F0C5F1BB}" type="parTrans" cxnId="{C44AF391-7D5D-44F0-B109-623E469EBA07}">
      <dgm:prSet/>
      <dgm:spPr/>
      <dgm:t>
        <a:bodyPr/>
        <a:lstStyle/>
        <a:p>
          <a:endParaRPr lang="hu-HU"/>
        </a:p>
      </dgm:t>
    </dgm:pt>
    <dgm:pt modelId="{C457D073-FD84-475B-8DE0-B107E85D76DA}" type="sibTrans" cxnId="{C44AF391-7D5D-44F0-B109-623E469EBA07}">
      <dgm:prSet/>
      <dgm:spPr/>
      <dgm:t>
        <a:bodyPr/>
        <a:lstStyle/>
        <a:p>
          <a:endParaRPr lang="hu-HU"/>
        </a:p>
      </dgm:t>
    </dgm:pt>
    <dgm:pt modelId="{1448FED4-2158-4F8B-8601-EEF9F746AD3F}">
      <dgm:prSet phldrT="[Text]"/>
      <dgm:spPr/>
      <dgm:t>
        <a:bodyPr/>
        <a:lstStyle/>
        <a:p>
          <a:r>
            <a:rPr lang="hu-HU" dirty="0"/>
            <a:t>4. </a:t>
          </a:r>
          <a:r>
            <a:rPr lang="hu-HU" b="0" dirty="0">
              <a:solidFill>
                <a:prstClr val="white"/>
              </a:solidFill>
              <a:latin typeface="Trebuchet MS"/>
              <a:ea typeface="+mn-ea"/>
              <a:cs typeface="+mn-cs"/>
            </a:rPr>
            <a:t>L11 – Háztartási hitelekkel kapcsolatos hibák</a:t>
          </a:r>
          <a:endParaRPr lang="hu-HU" dirty="0"/>
        </a:p>
      </dgm:t>
    </dgm:pt>
    <dgm:pt modelId="{5782CB54-D7E9-4437-9E3E-236E2F55CD57}" type="parTrans" cxnId="{AFC45BA4-07EB-4F21-A506-BD9C9C8CB8C5}">
      <dgm:prSet/>
      <dgm:spPr/>
      <dgm:t>
        <a:bodyPr/>
        <a:lstStyle/>
        <a:p>
          <a:endParaRPr lang="hu-HU"/>
        </a:p>
      </dgm:t>
    </dgm:pt>
    <dgm:pt modelId="{0D8A7B28-2481-41FF-919E-B0794718FD13}" type="sibTrans" cxnId="{AFC45BA4-07EB-4F21-A506-BD9C9C8CB8C5}">
      <dgm:prSet/>
      <dgm:spPr/>
      <dgm:t>
        <a:bodyPr/>
        <a:lstStyle/>
        <a:p>
          <a:endParaRPr lang="hu-HU"/>
        </a:p>
      </dgm:t>
    </dgm:pt>
    <dgm:pt modelId="{DB32F9BD-DEA3-4D67-9939-C5D37B78C230}">
      <dgm:prSet phldrT="[Text]"/>
      <dgm:spPr/>
      <dgm:t>
        <a:bodyPr/>
        <a:lstStyle/>
        <a:p>
          <a:r>
            <a:rPr lang="hu-HU" dirty="0"/>
            <a:t>5. Konzultációra érkezett kérdések és válaszok</a:t>
          </a:r>
        </a:p>
      </dgm:t>
    </dgm:pt>
    <dgm:pt modelId="{2BBDE950-6CF8-4D44-AB3F-4A51BA0887FE}" type="parTrans" cxnId="{66681CA5-8B3D-4E87-B69F-B27CCC55FEAC}">
      <dgm:prSet/>
      <dgm:spPr/>
      <dgm:t>
        <a:bodyPr/>
        <a:lstStyle/>
        <a:p>
          <a:endParaRPr lang="hu-HU"/>
        </a:p>
      </dgm:t>
    </dgm:pt>
    <dgm:pt modelId="{0185983F-FB78-4BC8-B231-26FAC4FE900D}" type="sibTrans" cxnId="{66681CA5-8B3D-4E87-B69F-B27CCC55FEAC}">
      <dgm:prSet/>
      <dgm:spPr/>
      <dgm:t>
        <a:bodyPr/>
        <a:lstStyle/>
        <a:p>
          <a:endParaRPr lang="hu-HU"/>
        </a:p>
      </dgm:t>
    </dgm:pt>
    <dgm:pt modelId="{BBC4D113-E9FF-4C96-9160-3468AB093BC9}" type="pres">
      <dgm:prSet presAssocID="{D2952556-6FC2-4D94-8ABF-52CBBF38D59F}" presName="linear" presStyleCnt="0">
        <dgm:presLayoutVars>
          <dgm:dir/>
          <dgm:animLvl val="lvl"/>
          <dgm:resizeHandles val="exact"/>
        </dgm:presLayoutVars>
      </dgm:prSet>
      <dgm:spPr/>
    </dgm:pt>
    <dgm:pt modelId="{16EEE072-78FF-49AE-9969-33DE2E89BB86}" type="pres">
      <dgm:prSet presAssocID="{C582F7E5-DB29-4663-84F4-8F205BA7D30C}" presName="parentLin" presStyleCnt="0"/>
      <dgm:spPr/>
    </dgm:pt>
    <dgm:pt modelId="{2B3CB9E6-731E-48BC-8FBE-CD96424C3092}" type="pres">
      <dgm:prSet presAssocID="{C582F7E5-DB29-4663-84F4-8F205BA7D30C}" presName="parentLeftMargin" presStyleLbl="node1" presStyleIdx="0" presStyleCnt="5"/>
      <dgm:spPr/>
    </dgm:pt>
    <dgm:pt modelId="{0D0BC86D-DA81-4D69-ADC3-77016805D1BE}" type="pres">
      <dgm:prSet presAssocID="{C582F7E5-DB29-4663-84F4-8F205BA7D30C}" presName="parentText" presStyleLbl="node1" presStyleIdx="0" presStyleCnt="5" custScaleX="149271">
        <dgm:presLayoutVars>
          <dgm:chMax val="0"/>
          <dgm:bulletEnabled val="1"/>
        </dgm:presLayoutVars>
      </dgm:prSet>
      <dgm:spPr/>
    </dgm:pt>
    <dgm:pt modelId="{12095C93-E8C1-41CB-B469-F1118C06366F}" type="pres">
      <dgm:prSet presAssocID="{C582F7E5-DB29-4663-84F4-8F205BA7D30C}" presName="negativeSpace" presStyleCnt="0"/>
      <dgm:spPr/>
    </dgm:pt>
    <dgm:pt modelId="{C6ABA200-24E6-419E-B66F-3981D51F27CC}" type="pres">
      <dgm:prSet presAssocID="{C582F7E5-DB29-4663-84F4-8F205BA7D30C}" presName="childText" presStyleLbl="conFgAcc1" presStyleIdx="0" presStyleCnt="5">
        <dgm:presLayoutVars>
          <dgm:bulletEnabled val="1"/>
        </dgm:presLayoutVars>
      </dgm:prSet>
      <dgm:spPr/>
    </dgm:pt>
    <dgm:pt modelId="{4C1FC2D2-F9C3-43E1-BCD6-05320763CB32}" type="pres">
      <dgm:prSet presAssocID="{9D81BC1C-4FBD-491A-BE88-0F0CF0F62FFA}" presName="spaceBetweenRectangles" presStyleCnt="0"/>
      <dgm:spPr/>
    </dgm:pt>
    <dgm:pt modelId="{B7369947-BD4A-4336-B139-BEE14572A94E}" type="pres">
      <dgm:prSet presAssocID="{ACE68F72-B29C-4DE9-81EF-1AB661FAB7EB}" presName="parentLin" presStyleCnt="0"/>
      <dgm:spPr/>
    </dgm:pt>
    <dgm:pt modelId="{F40910B2-96BA-48C1-A80A-4A3268350C6B}" type="pres">
      <dgm:prSet presAssocID="{ACE68F72-B29C-4DE9-81EF-1AB661FAB7EB}" presName="parentLeftMargin" presStyleLbl="node1" presStyleIdx="0" presStyleCnt="5" custScaleX="149271"/>
      <dgm:spPr/>
    </dgm:pt>
    <dgm:pt modelId="{A26E24F9-D958-46C9-88AA-E1BF1FE4672E}" type="pres">
      <dgm:prSet presAssocID="{ACE68F72-B29C-4DE9-81EF-1AB661FAB7EB}" presName="parentText" presStyleLbl="node1" presStyleIdx="1" presStyleCnt="5" custScaleX="226448">
        <dgm:presLayoutVars>
          <dgm:chMax val="0"/>
          <dgm:bulletEnabled val="1"/>
        </dgm:presLayoutVars>
      </dgm:prSet>
      <dgm:spPr>
        <a:xfrm>
          <a:off x="391194" y="984235"/>
          <a:ext cx="8308323" cy="619920"/>
        </a:xfrm>
        <a:prstGeom prst="roundRect">
          <a:avLst/>
        </a:prstGeom>
      </dgm:spPr>
    </dgm:pt>
    <dgm:pt modelId="{40A784EE-8E5E-486D-AF0B-7C5B2FA9EE35}" type="pres">
      <dgm:prSet presAssocID="{ACE68F72-B29C-4DE9-81EF-1AB661FAB7EB}" presName="negativeSpace" presStyleCnt="0"/>
      <dgm:spPr/>
    </dgm:pt>
    <dgm:pt modelId="{6B1D13AC-5548-43B6-9F80-4AE0D1508C0A}" type="pres">
      <dgm:prSet presAssocID="{ACE68F72-B29C-4DE9-81EF-1AB661FAB7EB}" presName="childText" presStyleLbl="conFgAcc1" presStyleIdx="1" presStyleCnt="5">
        <dgm:presLayoutVars>
          <dgm:bulletEnabled val="1"/>
        </dgm:presLayoutVars>
      </dgm:prSet>
      <dgm:spPr/>
    </dgm:pt>
    <dgm:pt modelId="{D8A9BCF1-2DBE-46B7-B84C-8CC9EBB012CD}" type="pres">
      <dgm:prSet presAssocID="{759952EA-20D8-4C5C-9E60-4F3227641100}" presName="spaceBetweenRectangles" presStyleCnt="0"/>
      <dgm:spPr/>
    </dgm:pt>
    <dgm:pt modelId="{46D298ED-6E18-4CE0-A0F1-24C79E25BE53}" type="pres">
      <dgm:prSet presAssocID="{29AC9EF9-237A-4355-8B64-D64E08DD6EAD}" presName="parentLin" presStyleCnt="0"/>
      <dgm:spPr/>
    </dgm:pt>
    <dgm:pt modelId="{403A9B70-EAD8-4842-AB05-ACA570804B9E}" type="pres">
      <dgm:prSet presAssocID="{29AC9EF9-237A-4355-8B64-D64E08DD6EAD}" presName="parentLeftMargin" presStyleLbl="node1" presStyleIdx="1" presStyleCnt="5" custScaleX="136009"/>
      <dgm:spPr/>
    </dgm:pt>
    <dgm:pt modelId="{3913E843-6417-41CA-BFEA-CDAAB1ECF186}" type="pres">
      <dgm:prSet presAssocID="{29AC9EF9-237A-4355-8B64-D64E08DD6EAD}" presName="parentText" presStyleLbl="node1" presStyleIdx="2" presStyleCnt="5" custScaleX="201401">
        <dgm:presLayoutVars>
          <dgm:chMax val="0"/>
          <dgm:bulletEnabled val="1"/>
        </dgm:presLayoutVars>
      </dgm:prSet>
      <dgm:spPr/>
    </dgm:pt>
    <dgm:pt modelId="{EAB485CB-7D29-460F-8E6B-38E0BE36ECCC}" type="pres">
      <dgm:prSet presAssocID="{29AC9EF9-237A-4355-8B64-D64E08DD6EAD}" presName="negativeSpace" presStyleCnt="0"/>
      <dgm:spPr/>
    </dgm:pt>
    <dgm:pt modelId="{A7B5636B-AF42-44BC-94D6-E7C35144C52C}" type="pres">
      <dgm:prSet presAssocID="{29AC9EF9-237A-4355-8B64-D64E08DD6EAD}" presName="childText" presStyleLbl="conFgAcc1" presStyleIdx="2" presStyleCnt="5">
        <dgm:presLayoutVars>
          <dgm:bulletEnabled val="1"/>
        </dgm:presLayoutVars>
      </dgm:prSet>
      <dgm:spPr/>
    </dgm:pt>
    <dgm:pt modelId="{4C4207F8-91DB-47EB-8E4D-FC690E3E7021}" type="pres">
      <dgm:prSet presAssocID="{C457D073-FD84-475B-8DE0-B107E85D76DA}" presName="spaceBetweenRectangles" presStyleCnt="0"/>
      <dgm:spPr/>
    </dgm:pt>
    <dgm:pt modelId="{9943E31A-4847-49AB-8997-282366315395}" type="pres">
      <dgm:prSet presAssocID="{1448FED4-2158-4F8B-8601-EEF9F746AD3F}" presName="parentLin" presStyleCnt="0"/>
      <dgm:spPr/>
    </dgm:pt>
    <dgm:pt modelId="{383F0683-D324-4E0E-B801-217C10D6ECB6}" type="pres">
      <dgm:prSet presAssocID="{1448FED4-2158-4F8B-8601-EEF9F746AD3F}" presName="parentLeftMargin" presStyleLbl="node1" presStyleIdx="2" presStyleCnt="5" custScaleX="136009"/>
      <dgm:spPr/>
    </dgm:pt>
    <dgm:pt modelId="{82609DC0-0A87-4545-AD4F-C49E64614AC8}" type="pres">
      <dgm:prSet presAssocID="{1448FED4-2158-4F8B-8601-EEF9F746AD3F}" presName="parentText" presStyleLbl="node1" presStyleIdx="3" presStyleCnt="5" custScaleX="201773">
        <dgm:presLayoutVars>
          <dgm:chMax val="0"/>
          <dgm:bulletEnabled val="1"/>
        </dgm:presLayoutVars>
      </dgm:prSet>
      <dgm:spPr/>
    </dgm:pt>
    <dgm:pt modelId="{B1DE21E8-728F-4FB4-BA82-B165174357DB}" type="pres">
      <dgm:prSet presAssocID="{1448FED4-2158-4F8B-8601-EEF9F746AD3F}" presName="negativeSpace" presStyleCnt="0"/>
      <dgm:spPr/>
    </dgm:pt>
    <dgm:pt modelId="{300F8894-2308-4EB3-885B-752A69D500DD}" type="pres">
      <dgm:prSet presAssocID="{1448FED4-2158-4F8B-8601-EEF9F746AD3F}" presName="childText" presStyleLbl="conFgAcc1" presStyleIdx="3" presStyleCnt="5">
        <dgm:presLayoutVars>
          <dgm:bulletEnabled val="1"/>
        </dgm:presLayoutVars>
      </dgm:prSet>
      <dgm:spPr/>
    </dgm:pt>
    <dgm:pt modelId="{E7140756-A303-48BF-8063-E4EDB169B2CA}" type="pres">
      <dgm:prSet presAssocID="{0D8A7B28-2481-41FF-919E-B0794718FD13}" presName="spaceBetweenRectangles" presStyleCnt="0"/>
      <dgm:spPr/>
    </dgm:pt>
    <dgm:pt modelId="{810F69A8-315A-4D77-A4CE-13F95BF78518}" type="pres">
      <dgm:prSet presAssocID="{DB32F9BD-DEA3-4D67-9939-C5D37B78C230}" presName="parentLin" presStyleCnt="0"/>
      <dgm:spPr/>
    </dgm:pt>
    <dgm:pt modelId="{849E519E-6444-4BE6-9DF7-749C52B4C1AC}" type="pres">
      <dgm:prSet presAssocID="{DB32F9BD-DEA3-4D67-9939-C5D37B78C230}" presName="parentLeftMargin" presStyleLbl="node1" presStyleIdx="3" presStyleCnt="5" custScaleX="201773"/>
      <dgm:spPr/>
    </dgm:pt>
    <dgm:pt modelId="{83B04A9D-E37A-462F-845B-96131D58FA1C}" type="pres">
      <dgm:prSet presAssocID="{DB32F9BD-DEA3-4D67-9939-C5D37B78C230}" presName="parentText" presStyleLbl="node1" presStyleIdx="4" presStyleCnt="5" custScaleX="259372" custLinFactNeighborX="-29470">
        <dgm:presLayoutVars>
          <dgm:chMax val="0"/>
          <dgm:bulletEnabled val="1"/>
        </dgm:presLayoutVars>
      </dgm:prSet>
      <dgm:spPr/>
    </dgm:pt>
    <dgm:pt modelId="{A0D5824C-B0FE-4D59-B505-8570D5CB945E}" type="pres">
      <dgm:prSet presAssocID="{DB32F9BD-DEA3-4D67-9939-C5D37B78C230}" presName="negativeSpace" presStyleCnt="0"/>
      <dgm:spPr/>
    </dgm:pt>
    <dgm:pt modelId="{BAB74AAF-7B5C-464C-AFE4-7A6530E1FC2E}" type="pres">
      <dgm:prSet presAssocID="{DB32F9BD-DEA3-4D67-9939-C5D37B78C230}" presName="childText" presStyleLbl="conFgAcc1" presStyleIdx="4" presStyleCnt="5">
        <dgm:presLayoutVars>
          <dgm:bulletEnabled val="1"/>
        </dgm:presLayoutVars>
      </dgm:prSet>
      <dgm:spPr/>
    </dgm:pt>
  </dgm:ptLst>
  <dgm:cxnLst>
    <dgm:cxn modelId="{F6B7BF73-2BFD-4100-A93D-D5A154D2973D}" type="presOf" srcId="{1448FED4-2158-4F8B-8601-EEF9F746AD3F}" destId="{383F0683-D324-4E0E-B801-217C10D6ECB6}" srcOrd="0" destOrd="0" presId="urn:microsoft.com/office/officeart/2005/8/layout/list1"/>
    <dgm:cxn modelId="{3AA6B651-895D-49FD-B34C-A798B4C85B59}" type="presOf" srcId="{DB32F9BD-DEA3-4D67-9939-C5D37B78C230}" destId="{83B04A9D-E37A-462F-845B-96131D58FA1C}" srcOrd="1" destOrd="0" presId="urn:microsoft.com/office/officeart/2005/8/layout/list1"/>
    <dgm:cxn modelId="{80591BAB-E5D3-4DCC-9B35-7604C4F3B943}" srcId="{D2952556-6FC2-4D94-8ABF-52CBBF38D59F}" destId="{C582F7E5-DB29-4663-84F4-8F205BA7D30C}" srcOrd="0" destOrd="0" parTransId="{E18D95F7-4907-4587-8F87-DDA0826893BB}" sibTransId="{9D81BC1C-4FBD-491A-BE88-0F0CF0F62FFA}"/>
    <dgm:cxn modelId="{66681CA5-8B3D-4E87-B69F-B27CCC55FEAC}" srcId="{D2952556-6FC2-4D94-8ABF-52CBBF38D59F}" destId="{DB32F9BD-DEA3-4D67-9939-C5D37B78C230}" srcOrd="4" destOrd="0" parTransId="{2BBDE950-6CF8-4D44-AB3F-4A51BA0887FE}" sibTransId="{0185983F-FB78-4BC8-B231-26FAC4FE900D}"/>
    <dgm:cxn modelId="{AFC45BA4-07EB-4F21-A506-BD9C9C8CB8C5}" srcId="{D2952556-6FC2-4D94-8ABF-52CBBF38D59F}" destId="{1448FED4-2158-4F8B-8601-EEF9F746AD3F}" srcOrd="3" destOrd="0" parTransId="{5782CB54-D7E9-4437-9E3E-236E2F55CD57}" sibTransId="{0D8A7B28-2481-41FF-919E-B0794718FD13}"/>
    <dgm:cxn modelId="{D8E7710A-3818-4A82-9479-16EB92EEA942}" type="presOf" srcId="{ACE68F72-B29C-4DE9-81EF-1AB661FAB7EB}" destId="{A26E24F9-D958-46C9-88AA-E1BF1FE4672E}" srcOrd="1" destOrd="0" presId="urn:microsoft.com/office/officeart/2005/8/layout/list1"/>
    <dgm:cxn modelId="{C44AF391-7D5D-44F0-B109-623E469EBA07}" srcId="{D2952556-6FC2-4D94-8ABF-52CBBF38D59F}" destId="{29AC9EF9-237A-4355-8B64-D64E08DD6EAD}" srcOrd="2" destOrd="0" parTransId="{E20191D8-F074-450A-B614-6248F0C5F1BB}" sibTransId="{C457D073-FD84-475B-8DE0-B107E85D76DA}"/>
    <dgm:cxn modelId="{8E4CC2D1-26DF-4250-875A-BA4725745520}" srcId="{D2952556-6FC2-4D94-8ABF-52CBBF38D59F}" destId="{ACE68F72-B29C-4DE9-81EF-1AB661FAB7EB}" srcOrd="1" destOrd="0" parTransId="{48620606-44A5-45A4-B5CE-1AA4909D6359}" sibTransId="{759952EA-20D8-4C5C-9E60-4F3227641100}"/>
    <dgm:cxn modelId="{F2A8239B-0FC5-46C9-BE6B-AEBA0D649A68}" type="presOf" srcId="{ACE68F72-B29C-4DE9-81EF-1AB661FAB7EB}" destId="{F40910B2-96BA-48C1-A80A-4A3268350C6B}" srcOrd="0" destOrd="0" presId="urn:microsoft.com/office/officeart/2005/8/layout/list1"/>
    <dgm:cxn modelId="{10885221-DC0D-4653-A34F-C515A8AD11A3}" type="presOf" srcId="{29AC9EF9-237A-4355-8B64-D64E08DD6EAD}" destId="{403A9B70-EAD8-4842-AB05-ACA570804B9E}" srcOrd="0" destOrd="0" presId="urn:microsoft.com/office/officeart/2005/8/layout/list1"/>
    <dgm:cxn modelId="{1A7ACDCB-7301-48C0-BF10-4DC588D42C93}" type="presOf" srcId="{C582F7E5-DB29-4663-84F4-8F205BA7D30C}" destId="{2B3CB9E6-731E-48BC-8FBE-CD96424C3092}" srcOrd="0" destOrd="0" presId="urn:microsoft.com/office/officeart/2005/8/layout/list1"/>
    <dgm:cxn modelId="{588B9B93-D2C7-4D3A-BD1E-32A1273302FD}" type="presOf" srcId="{1448FED4-2158-4F8B-8601-EEF9F746AD3F}" destId="{82609DC0-0A87-4545-AD4F-C49E64614AC8}" srcOrd="1" destOrd="0" presId="urn:microsoft.com/office/officeart/2005/8/layout/list1"/>
    <dgm:cxn modelId="{852A2C49-B94B-4899-B6A5-AAE81D607986}" type="presOf" srcId="{29AC9EF9-237A-4355-8B64-D64E08DD6EAD}" destId="{3913E843-6417-41CA-BFEA-CDAAB1ECF186}" srcOrd="1" destOrd="0" presId="urn:microsoft.com/office/officeart/2005/8/layout/list1"/>
    <dgm:cxn modelId="{CFD5BAB4-5FB3-4210-B041-BD754B66C55B}" type="presOf" srcId="{DB32F9BD-DEA3-4D67-9939-C5D37B78C230}" destId="{849E519E-6444-4BE6-9DF7-749C52B4C1AC}" srcOrd="0" destOrd="0" presId="urn:microsoft.com/office/officeart/2005/8/layout/list1"/>
    <dgm:cxn modelId="{64D5CA05-4E3F-4D0F-87D2-E2DC938E2C1D}" type="presOf" srcId="{D2952556-6FC2-4D94-8ABF-52CBBF38D59F}" destId="{BBC4D113-E9FF-4C96-9160-3468AB093BC9}" srcOrd="0" destOrd="0" presId="urn:microsoft.com/office/officeart/2005/8/layout/list1"/>
    <dgm:cxn modelId="{05642DF4-4B70-40E3-8AC6-92DEECC588BA}" type="presOf" srcId="{C582F7E5-DB29-4663-84F4-8F205BA7D30C}" destId="{0D0BC86D-DA81-4D69-ADC3-77016805D1BE}" srcOrd="1" destOrd="0" presId="urn:microsoft.com/office/officeart/2005/8/layout/list1"/>
    <dgm:cxn modelId="{24EFAC1C-4AC6-4C98-9061-FE7B7D2A3E58}" type="presParOf" srcId="{BBC4D113-E9FF-4C96-9160-3468AB093BC9}" destId="{16EEE072-78FF-49AE-9969-33DE2E89BB86}" srcOrd="0" destOrd="0" presId="urn:microsoft.com/office/officeart/2005/8/layout/list1"/>
    <dgm:cxn modelId="{9CD20732-820E-441E-B43F-6A893B399E89}" type="presParOf" srcId="{16EEE072-78FF-49AE-9969-33DE2E89BB86}" destId="{2B3CB9E6-731E-48BC-8FBE-CD96424C3092}" srcOrd="0" destOrd="0" presId="urn:microsoft.com/office/officeart/2005/8/layout/list1"/>
    <dgm:cxn modelId="{AA0A3BAD-5907-4327-A6DA-8D8BC2642CBF}" type="presParOf" srcId="{16EEE072-78FF-49AE-9969-33DE2E89BB86}" destId="{0D0BC86D-DA81-4D69-ADC3-77016805D1BE}" srcOrd="1" destOrd="0" presId="urn:microsoft.com/office/officeart/2005/8/layout/list1"/>
    <dgm:cxn modelId="{ADC01270-E2BE-42AD-A93C-ED8BE61632FC}" type="presParOf" srcId="{BBC4D113-E9FF-4C96-9160-3468AB093BC9}" destId="{12095C93-E8C1-41CB-B469-F1118C06366F}" srcOrd="1" destOrd="0" presId="urn:microsoft.com/office/officeart/2005/8/layout/list1"/>
    <dgm:cxn modelId="{19C21C1A-0EED-49F6-BDD4-DF1C906FAD25}" type="presParOf" srcId="{BBC4D113-E9FF-4C96-9160-3468AB093BC9}" destId="{C6ABA200-24E6-419E-B66F-3981D51F27CC}" srcOrd="2" destOrd="0" presId="urn:microsoft.com/office/officeart/2005/8/layout/list1"/>
    <dgm:cxn modelId="{5B7B92A9-DCAC-4907-9360-91A60F3ADBE7}" type="presParOf" srcId="{BBC4D113-E9FF-4C96-9160-3468AB093BC9}" destId="{4C1FC2D2-F9C3-43E1-BCD6-05320763CB32}" srcOrd="3" destOrd="0" presId="urn:microsoft.com/office/officeart/2005/8/layout/list1"/>
    <dgm:cxn modelId="{43A0CC69-45C8-4E4E-AA17-AA22A2AA03FF}" type="presParOf" srcId="{BBC4D113-E9FF-4C96-9160-3468AB093BC9}" destId="{B7369947-BD4A-4336-B139-BEE14572A94E}" srcOrd="4" destOrd="0" presId="urn:microsoft.com/office/officeart/2005/8/layout/list1"/>
    <dgm:cxn modelId="{B25647B2-FB44-4623-8801-99E5E9289A17}" type="presParOf" srcId="{B7369947-BD4A-4336-B139-BEE14572A94E}" destId="{F40910B2-96BA-48C1-A80A-4A3268350C6B}" srcOrd="0" destOrd="0" presId="urn:microsoft.com/office/officeart/2005/8/layout/list1"/>
    <dgm:cxn modelId="{6DD4D7F3-22D8-474B-A97C-44CA6933534F}" type="presParOf" srcId="{B7369947-BD4A-4336-B139-BEE14572A94E}" destId="{A26E24F9-D958-46C9-88AA-E1BF1FE4672E}" srcOrd="1" destOrd="0" presId="urn:microsoft.com/office/officeart/2005/8/layout/list1"/>
    <dgm:cxn modelId="{1974E1A3-9CF3-498E-9105-A2EC320C71C8}" type="presParOf" srcId="{BBC4D113-E9FF-4C96-9160-3468AB093BC9}" destId="{40A784EE-8E5E-486D-AF0B-7C5B2FA9EE35}" srcOrd="5" destOrd="0" presId="urn:microsoft.com/office/officeart/2005/8/layout/list1"/>
    <dgm:cxn modelId="{F3C0099E-68E9-45E9-A40C-62FA2E7CB595}" type="presParOf" srcId="{BBC4D113-E9FF-4C96-9160-3468AB093BC9}" destId="{6B1D13AC-5548-43B6-9F80-4AE0D1508C0A}" srcOrd="6" destOrd="0" presId="urn:microsoft.com/office/officeart/2005/8/layout/list1"/>
    <dgm:cxn modelId="{D84B221A-18A7-4155-9927-63473291FC4B}" type="presParOf" srcId="{BBC4D113-E9FF-4C96-9160-3468AB093BC9}" destId="{D8A9BCF1-2DBE-46B7-B84C-8CC9EBB012CD}" srcOrd="7" destOrd="0" presId="urn:microsoft.com/office/officeart/2005/8/layout/list1"/>
    <dgm:cxn modelId="{AC390909-7347-46E7-8744-4A2670DAEBED}" type="presParOf" srcId="{BBC4D113-E9FF-4C96-9160-3468AB093BC9}" destId="{46D298ED-6E18-4CE0-A0F1-24C79E25BE53}" srcOrd="8" destOrd="0" presId="urn:microsoft.com/office/officeart/2005/8/layout/list1"/>
    <dgm:cxn modelId="{E3CA1CC9-08DF-4A1A-B68F-5E1AC592C295}" type="presParOf" srcId="{46D298ED-6E18-4CE0-A0F1-24C79E25BE53}" destId="{403A9B70-EAD8-4842-AB05-ACA570804B9E}" srcOrd="0" destOrd="0" presId="urn:microsoft.com/office/officeart/2005/8/layout/list1"/>
    <dgm:cxn modelId="{42AAEFCA-EE16-4AEF-9D7D-20A78B157D24}" type="presParOf" srcId="{46D298ED-6E18-4CE0-A0F1-24C79E25BE53}" destId="{3913E843-6417-41CA-BFEA-CDAAB1ECF186}" srcOrd="1" destOrd="0" presId="urn:microsoft.com/office/officeart/2005/8/layout/list1"/>
    <dgm:cxn modelId="{BD94541B-2BA9-4FE0-B0B7-509131BB303A}" type="presParOf" srcId="{BBC4D113-E9FF-4C96-9160-3468AB093BC9}" destId="{EAB485CB-7D29-460F-8E6B-38E0BE36ECCC}" srcOrd="9" destOrd="0" presId="urn:microsoft.com/office/officeart/2005/8/layout/list1"/>
    <dgm:cxn modelId="{0F8E4222-A119-4FC9-8ABB-08D105EC2B69}" type="presParOf" srcId="{BBC4D113-E9FF-4C96-9160-3468AB093BC9}" destId="{A7B5636B-AF42-44BC-94D6-E7C35144C52C}" srcOrd="10" destOrd="0" presId="urn:microsoft.com/office/officeart/2005/8/layout/list1"/>
    <dgm:cxn modelId="{24947794-358A-4679-B35A-8F0E34C42ED4}" type="presParOf" srcId="{BBC4D113-E9FF-4C96-9160-3468AB093BC9}" destId="{4C4207F8-91DB-47EB-8E4D-FC690E3E7021}" srcOrd="11" destOrd="0" presId="urn:microsoft.com/office/officeart/2005/8/layout/list1"/>
    <dgm:cxn modelId="{A4332088-5963-4804-9B27-7C1B8ADBD787}" type="presParOf" srcId="{BBC4D113-E9FF-4C96-9160-3468AB093BC9}" destId="{9943E31A-4847-49AB-8997-282366315395}" srcOrd="12" destOrd="0" presId="urn:microsoft.com/office/officeart/2005/8/layout/list1"/>
    <dgm:cxn modelId="{4E0C89BF-16F0-45F5-B76E-B06FC2670B21}" type="presParOf" srcId="{9943E31A-4847-49AB-8997-282366315395}" destId="{383F0683-D324-4E0E-B801-217C10D6ECB6}" srcOrd="0" destOrd="0" presId="urn:microsoft.com/office/officeart/2005/8/layout/list1"/>
    <dgm:cxn modelId="{19B2D8D6-C2BE-4DFB-9A83-D226FC72A1E1}" type="presParOf" srcId="{9943E31A-4847-49AB-8997-282366315395}" destId="{82609DC0-0A87-4545-AD4F-C49E64614AC8}" srcOrd="1" destOrd="0" presId="urn:microsoft.com/office/officeart/2005/8/layout/list1"/>
    <dgm:cxn modelId="{B7378270-62DA-4E14-8F60-4FE98FF04159}" type="presParOf" srcId="{BBC4D113-E9FF-4C96-9160-3468AB093BC9}" destId="{B1DE21E8-728F-4FB4-BA82-B165174357DB}" srcOrd="13" destOrd="0" presId="urn:microsoft.com/office/officeart/2005/8/layout/list1"/>
    <dgm:cxn modelId="{D2C0F13C-A864-489B-8CE7-5611163BA8C5}" type="presParOf" srcId="{BBC4D113-E9FF-4C96-9160-3468AB093BC9}" destId="{300F8894-2308-4EB3-885B-752A69D500DD}" srcOrd="14" destOrd="0" presId="urn:microsoft.com/office/officeart/2005/8/layout/list1"/>
    <dgm:cxn modelId="{64DA0CD2-F3E0-44F2-B7E4-192B917582D8}" type="presParOf" srcId="{BBC4D113-E9FF-4C96-9160-3468AB093BC9}" destId="{E7140756-A303-48BF-8063-E4EDB169B2CA}" srcOrd="15" destOrd="0" presId="urn:microsoft.com/office/officeart/2005/8/layout/list1"/>
    <dgm:cxn modelId="{DE965045-D424-4596-8A1C-92B8E2E78FDD}" type="presParOf" srcId="{BBC4D113-E9FF-4C96-9160-3468AB093BC9}" destId="{810F69A8-315A-4D77-A4CE-13F95BF78518}" srcOrd="16" destOrd="0" presId="urn:microsoft.com/office/officeart/2005/8/layout/list1"/>
    <dgm:cxn modelId="{A820376E-0EA5-4A58-90F4-69A2B2D2281A}" type="presParOf" srcId="{810F69A8-315A-4D77-A4CE-13F95BF78518}" destId="{849E519E-6444-4BE6-9DF7-749C52B4C1AC}" srcOrd="0" destOrd="0" presId="urn:microsoft.com/office/officeart/2005/8/layout/list1"/>
    <dgm:cxn modelId="{CF60A95D-5CCE-4A4E-B67D-9C457F19B268}" type="presParOf" srcId="{810F69A8-315A-4D77-A4CE-13F95BF78518}" destId="{83B04A9D-E37A-462F-845B-96131D58FA1C}" srcOrd="1" destOrd="0" presId="urn:microsoft.com/office/officeart/2005/8/layout/list1"/>
    <dgm:cxn modelId="{EFC2FC85-B35D-4BBC-A643-F6952357BF96}" type="presParOf" srcId="{BBC4D113-E9FF-4C96-9160-3468AB093BC9}" destId="{A0D5824C-B0FE-4D59-B505-8570D5CB945E}" srcOrd="17" destOrd="0" presId="urn:microsoft.com/office/officeart/2005/8/layout/list1"/>
    <dgm:cxn modelId="{D49AF337-53A9-4E77-808B-76F494709C01}" type="presParOf" srcId="{BBC4D113-E9FF-4C96-9160-3468AB093BC9}" destId="{BAB74AAF-7B5C-464C-AFE4-7A6530E1FC2E}"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2952556-6FC2-4D94-8ABF-52CBBF38D59F}" type="doc">
      <dgm:prSet loTypeId="urn:microsoft.com/office/officeart/2005/8/layout/list1" loCatId="list" qsTypeId="urn:microsoft.com/office/officeart/2005/8/quickstyle/simple2" qsCatId="simple" csTypeId="urn:microsoft.com/office/officeart/2005/8/colors/accent5_5" csCatId="accent5" phldr="1"/>
      <dgm:spPr/>
      <dgm:t>
        <a:bodyPr/>
        <a:lstStyle/>
        <a:p>
          <a:endParaRPr lang="hu-HU"/>
        </a:p>
      </dgm:t>
    </dgm:pt>
    <dgm:pt modelId="{C582F7E5-DB29-4663-84F4-8F205BA7D30C}">
      <dgm:prSet phldrT="[Text]" custT="1"/>
      <dgm:spPr>
        <a:solidFill>
          <a:schemeClr val="bg2">
            <a:lumMod val="75000"/>
            <a:alpha val="90000"/>
          </a:schemeClr>
        </a:solidFill>
      </dgm:spPr>
      <dgm:t>
        <a:bodyPr/>
        <a:lstStyle/>
        <a:p>
          <a:r>
            <a:rPr lang="hu-HU" sz="2100" b="0" dirty="0">
              <a:solidFill>
                <a:prstClr val="white"/>
              </a:solidFill>
              <a:latin typeface="Trebuchet MS"/>
              <a:ea typeface="+mn-ea"/>
              <a:cs typeface="+mn-cs"/>
            </a:rPr>
            <a:t>1. L10 – Vállalati hitelekkel kapcsolatos hibák</a:t>
          </a:r>
          <a:endParaRPr lang="hu-HU" sz="2100" dirty="0"/>
        </a:p>
      </dgm:t>
    </dgm:pt>
    <dgm:pt modelId="{E18D95F7-4907-4587-8F87-DDA0826893BB}" type="parTrans" cxnId="{80591BAB-E5D3-4DCC-9B35-7604C4F3B943}">
      <dgm:prSet/>
      <dgm:spPr/>
      <dgm:t>
        <a:bodyPr/>
        <a:lstStyle/>
        <a:p>
          <a:endParaRPr lang="hu-HU"/>
        </a:p>
      </dgm:t>
    </dgm:pt>
    <dgm:pt modelId="{9D81BC1C-4FBD-491A-BE88-0F0CF0F62FFA}" type="sibTrans" cxnId="{80591BAB-E5D3-4DCC-9B35-7604C4F3B943}">
      <dgm:prSet/>
      <dgm:spPr/>
      <dgm:t>
        <a:bodyPr/>
        <a:lstStyle/>
        <a:p>
          <a:endParaRPr lang="hu-HU"/>
        </a:p>
      </dgm:t>
    </dgm:pt>
    <dgm:pt modelId="{ACE68F72-B29C-4DE9-81EF-1AB661FAB7EB}">
      <dgm:prSet phldrT="[Text]" custT="1"/>
      <dgm:spPr>
        <a:solidFill>
          <a:srgbClr val="202653">
            <a:alpha val="90000"/>
            <a:hueOff val="0"/>
            <a:satOff val="0"/>
            <a:lumOff val="0"/>
            <a:alphaOff val="0"/>
          </a:srgbClr>
        </a:solidFill>
        <a:ln w="38100" cap="flat" cmpd="sng" algn="ctr">
          <a:solidFill>
            <a:prstClr val="white">
              <a:hueOff val="0"/>
              <a:satOff val="0"/>
              <a:lumOff val="0"/>
              <a:alphaOff val="0"/>
            </a:prstClr>
          </a:solidFill>
          <a:prstDash val="solid"/>
        </a:ln>
        <a:effectLst>
          <a:outerShdw blurRad="40000" dist="20000" dir="5400000" rotWithShape="0">
            <a:srgbClr val="000000">
              <a:alpha val="38000"/>
            </a:srgbClr>
          </a:outerShdw>
        </a:effectLst>
      </dgm:spPr>
      <dgm:t>
        <a:bodyPr spcFirstLastPara="0" vert="horz" wrap="square" lIns="230531" tIns="0" rIns="230531" bIns="0" numCol="1" spcCol="1270" anchor="ctr" anchorCtr="0"/>
        <a:lstStyle/>
        <a:p>
          <a:pPr marL="0" lvl="0" indent="0" algn="l" defTabSz="933450">
            <a:lnSpc>
              <a:spcPct val="90000"/>
            </a:lnSpc>
            <a:spcBef>
              <a:spcPct val="0"/>
            </a:spcBef>
            <a:spcAft>
              <a:spcPct val="35000"/>
            </a:spcAft>
            <a:buNone/>
          </a:pPr>
          <a:r>
            <a:rPr lang="hu-HU" sz="2100" b="0" kern="1200" dirty="0">
              <a:solidFill>
                <a:prstClr val="white"/>
              </a:solidFill>
              <a:latin typeface="Trebuchet MS"/>
              <a:ea typeface="+mn-ea"/>
              <a:cs typeface="+mn-cs"/>
            </a:rPr>
            <a:t>2. L10 – Háztartási hitelekkel kapcsolatos hibák</a:t>
          </a:r>
        </a:p>
      </dgm:t>
    </dgm:pt>
    <dgm:pt modelId="{48620606-44A5-45A4-B5CE-1AA4909D6359}" type="parTrans" cxnId="{8E4CC2D1-26DF-4250-875A-BA4725745520}">
      <dgm:prSet/>
      <dgm:spPr/>
      <dgm:t>
        <a:bodyPr/>
        <a:lstStyle/>
        <a:p>
          <a:endParaRPr lang="hu-HU"/>
        </a:p>
      </dgm:t>
    </dgm:pt>
    <dgm:pt modelId="{759952EA-20D8-4C5C-9E60-4F3227641100}" type="sibTrans" cxnId="{8E4CC2D1-26DF-4250-875A-BA4725745520}">
      <dgm:prSet/>
      <dgm:spPr/>
      <dgm:t>
        <a:bodyPr/>
        <a:lstStyle/>
        <a:p>
          <a:endParaRPr lang="hu-HU"/>
        </a:p>
      </dgm:t>
    </dgm:pt>
    <dgm:pt modelId="{29AC9EF9-237A-4355-8B64-D64E08DD6EAD}">
      <dgm:prSet/>
      <dgm:spPr/>
      <dgm:t>
        <a:bodyPr/>
        <a:lstStyle/>
        <a:p>
          <a:r>
            <a:rPr lang="hu-HU" b="0" dirty="0"/>
            <a:t>3. </a:t>
          </a:r>
          <a:r>
            <a:rPr lang="hu-HU" b="0" dirty="0">
              <a:solidFill>
                <a:prstClr val="white"/>
              </a:solidFill>
              <a:latin typeface="Trebuchet MS"/>
              <a:ea typeface="+mn-ea"/>
              <a:cs typeface="+mn-cs"/>
            </a:rPr>
            <a:t>L11 – Vállalati hitelekkel kapcsolatos hibák</a:t>
          </a:r>
          <a:endParaRPr lang="hu-HU" b="0" dirty="0"/>
        </a:p>
      </dgm:t>
    </dgm:pt>
    <dgm:pt modelId="{E20191D8-F074-450A-B614-6248F0C5F1BB}" type="parTrans" cxnId="{C44AF391-7D5D-44F0-B109-623E469EBA07}">
      <dgm:prSet/>
      <dgm:spPr/>
      <dgm:t>
        <a:bodyPr/>
        <a:lstStyle/>
        <a:p>
          <a:endParaRPr lang="hu-HU"/>
        </a:p>
      </dgm:t>
    </dgm:pt>
    <dgm:pt modelId="{C457D073-FD84-475B-8DE0-B107E85D76DA}" type="sibTrans" cxnId="{C44AF391-7D5D-44F0-B109-623E469EBA07}">
      <dgm:prSet/>
      <dgm:spPr/>
      <dgm:t>
        <a:bodyPr/>
        <a:lstStyle/>
        <a:p>
          <a:endParaRPr lang="hu-HU"/>
        </a:p>
      </dgm:t>
    </dgm:pt>
    <dgm:pt modelId="{1448FED4-2158-4F8B-8601-EEF9F746AD3F}">
      <dgm:prSet phldrT="[Text]"/>
      <dgm:spPr/>
      <dgm:t>
        <a:bodyPr/>
        <a:lstStyle/>
        <a:p>
          <a:r>
            <a:rPr lang="hu-HU" dirty="0"/>
            <a:t>4. </a:t>
          </a:r>
          <a:r>
            <a:rPr lang="hu-HU" b="0" dirty="0">
              <a:solidFill>
                <a:prstClr val="white"/>
              </a:solidFill>
              <a:latin typeface="Trebuchet MS"/>
              <a:ea typeface="+mn-ea"/>
              <a:cs typeface="+mn-cs"/>
            </a:rPr>
            <a:t>L11 – Háztartási hitelekkel kapcsolatos hibák</a:t>
          </a:r>
          <a:endParaRPr lang="hu-HU" dirty="0"/>
        </a:p>
      </dgm:t>
    </dgm:pt>
    <dgm:pt modelId="{5782CB54-D7E9-4437-9E3E-236E2F55CD57}" type="parTrans" cxnId="{AFC45BA4-07EB-4F21-A506-BD9C9C8CB8C5}">
      <dgm:prSet/>
      <dgm:spPr/>
      <dgm:t>
        <a:bodyPr/>
        <a:lstStyle/>
        <a:p>
          <a:endParaRPr lang="hu-HU"/>
        </a:p>
      </dgm:t>
    </dgm:pt>
    <dgm:pt modelId="{0D8A7B28-2481-41FF-919E-B0794718FD13}" type="sibTrans" cxnId="{AFC45BA4-07EB-4F21-A506-BD9C9C8CB8C5}">
      <dgm:prSet/>
      <dgm:spPr/>
      <dgm:t>
        <a:bodyPr/>
        <a:lstStyle/>
        <a:p>
          <a:endParaRPr lang="hu-HU"/>
        </a:p>
      </dgm:t>
    </dgm:pt>
    <dgm:pt modelId="{DB32F9BD-DEA3-4D67-9939-C5D37B78C230}">
      <dgm:prSet phldrT="[Text]"/>
      <dgm:spPr/>
      <dgm:t>
        <a:bodyPr/>
        <a:lstStyle/>
        <a:p>
          <a:r>
            <a:rPr lang="hu-HU" dirty="0"/>
            <a:t>5. Konzultációra érkezett kérdések és válaszok</a:t>
          </a:r>
        </a:p>
      </dgm:t>
    </dgm:pt>
    <dgm:pt modelId="{2BBDE950-6CF8-4D44-AB3F-4A51BA0887FE}" type="parTrans" cxnId="{66681CA5-8B3D-4E87-B69F-B27CCC55FEAC}">
      <dgm:prSet/>
      <dgm:spPr/>
      <dgm:t>
        <a:bodyPr/>
        <a:lstStyle/>
        <a:p>
          <a:endParaRPr lang="hu-HU"/>
        </a:p>
      </dgm:t>
    </dgm:pt>
    <dgm:pt modelId="{0185983F-FB78-4BC8-B231-26FAC4FE900D}" type="sibTrans" cxnId="{66681CA5-8B3D-4E87-B69F-B27CCC55FEAC}">
      <dgm:prSet/>
      <dgm:spPr/>
      <dgm:t>
        <a:bodyPr/>
        <a:lstStyle/>
        <a:p>
          <a:endParaRPr lang="hu-HU"/>
        </a:p>
      </dgm:t>
    </dgm:pt>
    <dgm:pt modelId="{BBC4D113-E9FF-4C96-9160-3468AB093BC9}" type="pres">
      <dgm:prSet presAssocID="{D2952556-6FC2-4D94-8ABF-52CBBF38D59F}" presName="linear" presStyleCnt="0">
        <dgm:presLayoutVars>
          <dgm:dir/>
          <dgm:animLvl val="lvl"/>
          <dgm:resizeHandles val="exact"/>
        </dgm:presLayoutVars>
      </dgm:prSet>
      <dgm:spPr/>
    </dgm:pt>
    <dgm:pt modelId="{16EEE072-78FF-49AE-9969-33DE2E89BB86}" type="pres">
      <dgm:prSet presAssocID="{C582F7E5-DB29-4663-84F4-8F205BA7D30C}" presName="parentLin" presStyleCnt="0"/>
      <dgm:spPr/>
    </dgm:pt>
    <dgm:pt modelId="{2B3CB9E6-731E-48BC-8FBE-CD96424C3092}" type="pres">
      <dgm:prSet presAssocID="{C582F7E5-DB29-4663-84F4-8F205BA7D30C}" presName="parentLeftMargin" presStyleLbl="node1" presStyleIdx="0" presStyleCnt="5"/>
      <dgm:spPr/>
    </dgm:pt>
    <dgm:pt modelId="{0D0BC86D-DA81-4D69-ADC3-77016805D1BE}" type="pres">
      <dgm:prSet presAssocID="{C582F7E5-DB29-4663-84F4-8F205BA7D30C}" presName="parentText" presStyleLbl="node1" presStyleIdx="0" presStyleCnt="5" custScaleX="149271">
        <dgm:presLayoutVars>
          <dgm:chMax val="0"/>
          <dgm:bulletEnabled val="1"/>
        </dgm:presLayoutVars>
      </dgm:prSet>
      <dgm:spPr/>
    </dgm:pt>
    <dgm:pt modelId="{12095C93-E8C1-41CB-B469-F1118C06366F}" type="pres">
      <dgm:prSet presAssocID="{C582F7E5-DB29-4663-84F4-8F205BA7D30C}" presName="negativeSpace" presStyleCnt="0"/>
      <dgm:spPr/>
    </dgm:pt>
    <dgm:pt modelId="{C6ABA200-24E6-419E-B66F-3981D51F27CC}" type="pres">
      <dgm:prSet presAssocID="{C582F7E5-DB29-4663-84F4-8F205BA7D30C}" presName="childText" presStyleLbl="conFgAcc1" presStyleIdx="0" presStyleCnt="5">
        <dgm:presLayoutVars>
          <dgm:bulletEnabled val="1"/>
        </dgm:presLayoutVars>
      </dgm:prSet>
      <dgm:spPr/>
    </dgm:pt>
    <dgm:pt modelId="{4C1FC2D2-F9C3-43E1-BCD6-05320763CB32}" type="pres">
      <dgm:prSet presAssocID="{9D81BC1C-4FBD-491A-BE88-0F0CF0F62FFA}" presName="spaceBetweenRectangles" presStyleCnt="0"/>
      <dgm:spPr/>
    </dgm:pt>
    <dgm:pt modelId="{B7369947-BD4A-4336-B139-BEE14572A94E}" type="pres">
      <dgm:prSet presAssocID="{ACE68F72-B29C-4DE9-81EF-1AB661FAB7EB}" presName="parentLin" presStyleCnt="0"/>
      <dgm:spPr/>
    </dgm:pt>
    <dgm:pt modelId="{F40910B2-96BA-48C1-A80A-4A3268350C6B}" type="pres">
      <dgm:prSet presAssocID="{ACE68F72-B29C-4DE9-81EF-1AB661FAB7EB}" presName="parentLeftMargin" presStyleLbl="node1" presStyleIdx="0" presStyleCnt="5" custScaleX="149271"/>
      <dgm:spPr/>
    </dgm:pt>
    <dgm:pt modelId="{A26E24F9-D958-46C9-88AA-E1BF1FE4672E}" type="pres">
      <dgm:prSet presAssocID="{ACE68F72-B29C-4DE9-81EF-1AB661FAB7EB}" presName="parentText" presStyleLbl="node1" presStyleIdx="1" presStyleCnt="5" custScaleX="226448">
        <dgm:presLayoutVars>
          <dgm:chMax val="0"/>
          <dgm:bulletEnabled val="1"/>
        </dgm:presLayoutVars>
      </dgm:prSet>
      <dgm:spPr>
        <a:xfrm>
          <a:off x="391194" y="984235"/>
          <a:ext cx="8308323" cy="619920"/>
        </a:xfrm>
        <a:prstGeom prst="roundRect">
          <a:avLst/>
        </a:prstGeom>
      </dgm:spPr>
    </dgm:pt>
    <dgm:pt modelId="{40A784EE-8E5E-486D-AF0B-7C5B2FA9EE35}" type="pres">
      <dgm:prSet presAssocID="{ACE68F72-B29C-4DE9-81EF-1AB661FAB7EB}" presName="negativeSpace" presStyleCnt="0"/>
      <dgm:spPr/>
    </dgm:pt>
    <dgm:pt modelId="{6B1D13AC-5548-43B6-9F80-4AE0D1508C0A}" type="pres">
      <dgm:prSet presAssocID="{ACE68F72-B29C-4DE9-81EF-1AB661FAB7EB}" presName="childText" presStyleLbl="conFgAcc1" presStyleIdx="1" presStyleCnt="5">
        <dgm:presLayoutVars>
          <dgm:bulletEnabled val="1"/>
        </dgm:presLayoutVars>
      </dgm:prSet>
      <dgm:spPr/>
    </dgm:pt>
    <dgm:pt modelId="{D8A9BCF1-2DBE-46B7-B84C-8CC9EBB012CD}" type="pres">
      <dgm:prSet presAssocID="{759952EA-20D8-4C5C-9E60-4F3227641100}" presName="spaceBetweenRectangles" presStyleCnt="0"/>
      <dgm:spPr/>
    </dgm:pt>
    <dgm:pt modelId="{46D298ED-6E18-4CE0-A0F1-24C79E25BE53}" type="pres">
      <dgm:prSet presAssocID="{29AC9EF9-237A-4355-8B64-D64E08DD6EAD}" presName="parentLin" presStyleCnt="0"/>
      <dgm:spPr/>
    </dgm:pt>
    <dgm:pt modelId="{403A9B70-EAD8-4842-AB05-ACA570804B9E}" type="pres">
      <dgm:prSet presAssocID="{29AC9EF9-237A-4355-8B64-D64E08DD6EAD}" presName="parentLeftMargin" presStyleLbl="node1" presStyleIdx="1" presStyleCnt="5" custScaleX="136009"/>
      <dgm:spPr/>
    </dgm:pt>
    <dgm:pt modelId="{3913E843-6417-41CA-BFEA-CDAAB1ECF186}" type="pres">
      <dgm:prSet presAssocID="{29AC9EF9-237A-4355-8B64-D64E08DD6EAD}" presName="parentText" presStyleLbl="node1" presStyleIdx="2" presStyleCnt="5" custScaleX="201401">
        <dgm:presLayoutVars>
          <dgm:chMax val="0"/>
          <dgm:bulletEnabled val="1"/>
        </dgm:presLayoutVars>
      </dgm:prSet>
      <dgm:spPr/>
    </dgm:pt>
    <dgm:pt modelId="{EAB485CB-7D29-460F-8E6B-38E0BE36ECCC}" type="pres">
      <dgm:prSet presAssocID="{29AC9EF9-237A-4355-8B64-D64E08DD6EAD}" presName="negativeSpace" presStyleCnt="0"/>
      <dgm:spPr/>
    </dgm:pt>
    <dgm:pt modelId="{A7B5636B-AF42-44BC-94D6-E7C35144C52C}" type="pres">
      <dgm:prSet presAssocID="{29AC9EF9-237A-4355-8B64-D64E08DD6EAD}" presName="childText" presStyleLbl="conFgAcc1" presStyleIdx="2" presStyleCnt="5">
        <dgm:presLayoutVars>
          <dgm:bulletEnabled val="1"/>
        </dgm:presLayoutVars>
      </dgm:prSet>
      <dgm:spPr/>
    </dgm:pt>
    <dgm:pt modelId="{4C4207F8-91DB-47EB-8E4D-FC690E3E7021}" type="pres">
      <dgm:prSet presAssocID="{C457D073-FD84-475B-8DE0-B107E85D76DA}" presName="spaceBetweenRectangles" presStyleCnt="0"/>
      <dgm:spPr/>
    </dgm:pt>
    <dgm:pt modelId="{9943E31A-4847-49AB-8997-282366315395}" type="pres">
      <dgm:prSet presAssocID="{1448FED4-2158-4F8B-8601-EEF9F746AD3F}" presName="parentLin" presStyleCnt="0"/>
      <dgm:spPr/>
    </dgm:pt>
    <dgm:pt modelId="{383F0683-D324-4E0E-B801-217C10D6ECB6}" type="pres">
      <dgm:prSet presAssocID="{1448FED4-2158-4F8B-8601-EEF9F746AD3F}" presName="parentLeftMargin" presStyleLbl="node1" presStyleIdx="2" presStyleCnt="5" custScaleX="136009"/>
      <dgm:spPr/>
    </dgm:pt>
    <dgm:pt modelId="{82609DC0-0A87-4545-AD4F-C49E64614AC8}" type="pres">
      <dgm:prSet presAssocID="{1448FED4-2158-4F8B-8601-EEF9F746AD3F}" presName="parentText" presStyleLbl="node1" presStyleIdx="3" presStyleCnt="5" custScaleX="201773">
        <dgm:presLayoutVars>
          <dgm:chMax val="0"/>
          <dgm:bulletEnabled val="1"/>
        </dgm:presLayoutVars>
      </dgm:prSet>
      <dgm:spPr/>
    </dgm:pt>
    <dgm:pt modelId="{B1DE21E8-728F-4FB4-BA82-B165174357DB}" type="pres">
      <dgm:prSet presAssocID="{1448FED4-2158-4F8B-8601-EEF9F746AD3F}" presName="negativeSpace" presStyleCnt="0"/>
      <dgm:spPr/>
    </dgm:pt>
    <dgm:pt modelId="{300F8894-2308-4EB3-885B-752A69D500DD}" type="pres">
      <dgm:prSet presAssocID="{1448FED4-2158-4F8B-8601-EEF9F746AD3F}" presName="childText" presStyleLbl="conFgAcc1" presStyleIdx="3" presStyleCnt="5">
        <dgm:presLayoutVars>
          <dgm:bulletEnabled val="1"/>
        </dgm:presLayoutVars>
      </dgm:prSet>
      <dgm:spPr/>
    </dgm:pt>
    <dgm:pt modelId="{E7140756-A303-48BF-8063-E4EDB169B2CA}" type="pres">
      <dgm:prSet presAssocID="{0D8A7B28-2481-41FF-919E-B0794718FD13}" presName="spaceBetweenRectangles" presStyleCnt="0"/>
      <dgm:spPr/>
    </dgm:pt>
    <dgm:pt modelId="{810F69A8-315A-4D77-A4CE-13F95BF78518}" type="pres">
      <dgm:prSet presAssocID="{DB32F9BD-DEA3-4D67-9939-C5D37B78C230}" presName="parentLin" presStyleCnt="0"/>
      <dgm:spPr/>
    </dgm:pt>
    <dgm:pt modelId="{849E519E-6444-4BE6-9DF7-749C52B4C1AC}" type="pres">
      <dgm:prSet presAssocID="{DB32F9BD-DEA3-4D67-9939-C5D37B78C230}" presName="parentLeftMargin" presStyleLbl="node1" presStyleIdx="3" presStyleCnt="5" custScaleX="201773"/>
      <dgm:spPr/>
    </dgm:pt>
    <dgm:pt modelId="{83B04A9D-E37A-462F-845B-96131D58FA1C}" type="pres">
      <dgm:prSet presAssocID="{DB32F9BD-DEA3-4D67-9939-C5D37B78C230}" presName="parentText" presStyleLbl="node1" presStyleIdx="4" presStyleCnt="5" custScaleX="259372" custLinFactNeighborX="-29470">
        <dgm:presLayoutVars>
          <dgm:chMax val="0"/>
          <dgm:bulletEnabled val="1"/>
        </dgm:presLayoutVars>
      </dgm:prSet>
      <dgm:spPr/>
    </dgm:pt>
    <dgm:pt modelId="{A0D5824C-B0FE-4D59-B505-8570D5CB945E}" type="pres">
      <dgm:prSet presAssocID="{DB32F9BD-DEA3-4D67-9939-C5D37B78C230}" presName="negativeSpace" presStyleCnt="0"/>
      <dgm:spPr/>
    </dgm:pt>
    <dgm:pt modelId="{BAB74AAF-7B5C-464C-AFE4-7A6530E1FC2E}" type="pres">
      <dgm:prSet presAssocID="{DB32F9BD-DEA3-4D67-9939-C5D37B78C230}" presName="childText" presStyleLbl="conFgAcc1" presStyleIdx="4" presStyleCnt="5">
        <dgm:presLayoutVars>
          <dgm:bulletEnabled val="1"/>
        </dgm:presLayoutVars>
      </dgm:prSet>
      <dgm:spPr/>
    </dgm:pt>
  </dgm:ptLst>
  <dgm:cxnLst>
    <dgm:cxn modelId="{F6B7BF73-2BFD-4100-A93D-D5A154D2973D}" type="presOf" srcId="{1448FED4-2158-4F8B-8601-EEF9F746AD3F}" destId="{383F0683-D324-4E0E-B801-217C10D6ECB6}" srcOrd="0" destOrd="0" presId="urn:microsoft.com/office/officeart/2005/8/layout/list1"/>
    <dgm:cxn modelId="{3AA6B651-895D-49FD-B34C-A798B4C85B59}" type="presOf" srcId="{DB32F9BD-DEA3-4D67-9939-C5D37B78C230}" destId="{83B04A9D-E37A-462F-845B-96131D58FA1C}" srcOrd="1" destOrd="0" presId="urn:microsoft.com/office/officeart/2005/8/layout/list1"/>
    <dgm:cxn modelId="{80591BAB-E5D3-4DCC-9B35-7604C4F3B943}" srcId="{D2952556-6FC2-4D94-8ABF-52CBBF38D59F}" destId="{C582F7E5-DB29-4663-84F4-8F205BA7D30C}" srcOrd="0" destOrd="0" parTransId="{E18D95F7-4907-4587-8F87-DDA0826893BB}" sibTransId="{9D81BC1C-4FBD-491A-BE88-0F0CF0F62FFA}"/>
    <dgm:cxn modelId="{66681CA5-8B3D-4E87-B69F-B27CCC55FEAC}" srcId="{D2952556-6FC2-4D94-8ABF-52CBBF38D59F}" destId="{DB32F9BD-DEA3-4D67-9939-C5D37B78C230}" srcOrd="4" destOrd="0" parTransId="{2BBDE950-6CF8-4D44-AB3F-4A51BA0887FE}" sibTransId="{0185983F-FB78-4BC8-B231-26FAC4FE900D}"/>
    <dgm:cxn modelId="{AFC45BA4-07EB-4F21-A506-BD9C9C8CB8C5}" srcId="{D2952556-6FC2-4D94-8ABF-52CBBF38D59F}" destId="{1448FED4-2158-4F8B-8601-EEF9F746AD3F}" srcOrd="3" destOrd="0" parTransId="{5782CB54-D7E9-4437-9E3E-236E2F55CD57}" sibTransId="{0D8A7B28-2481-41FF-919E-B0794718FD13}"/>
    <dgm:cxn modelId="{D8E7710A-3818-4A82-9479-16EB92EEA942}" type="presOf" srcId="{ACE68F72-B29C-4DE9-81EF-1AB661FAB7EB}" destId="{A26E24F9-D958-46C9-88AA-E1BF1FE4672E}" srcOrd="1" destOrd="0" presId="urn:microsoft.com/office/officeart/2005/8/layout/list1"/>
    <dgm:cxn modelId="{C44AF391-7D5D-44F0-B109-623E469EBA07}" srcId="{D2952556-6FC2-4D94-8ABF-52CBBF38D59F}" destId="{29AC9EF9-237A-4355-8B64-D64E08DD6EAD}" srcOrd="2" destOrd="0" parTransId="{E20191D8-F074-450A-B614-6248F0C5F1BB}" sibTransId="{C457D073-FD84-475B-8DE0-B107E85D76DA}"/>
    <dgm:cxn modelId="{8E4CC2D1-26DF-4250-875A-BA4725745520}" srcId="{D2952556-6FC2-4D94-8ABF-52CBBF38D59F}" destId="{ACE68F72-B29C-4DE9-81EF-1AB661FAB7EB}" srcOrd="1" destOrd="0" parTransId="{48620606-44A5-45A4-B5CE-1AA4909D6359}" sibTransId="{759952EA-20D8-4C5C-9E60-4F3227641100}"/>
    <dgm:cxn modelId="{F2A8239B-0FC5-46C9-BE6B-AEBA0D649A68}" type="presOf" srcId="{ACE68F72-B29C-4DE9-81EF-1AB661FAB7EB}" destId="{F40910B2-96BA-48C1-A80A-4A3268350C6B}" srcOrd="0" destOrd="0" presId="urn:microsoft.com/office/officeart/2005/8/layout/list1"/>
    <dgm:cxn modelId="{10885221-DC0D-4653-A34F-C515A8AD11A3}" type="presOf" srcId="{29AC9EF9-237A-4355-8B64-D64E08DD6EAD}" destId="{403A9B70-EAD8-4842-AB05-ACA570804B9E}" srcOrd="0" destOrd="0" presId="urn:microsoft.com/office/officeart/2005/8/layout/list1"/>
    <dgm:cxn modelId="{1A7ACDCB-7301-48C0-BF10-4DC588D42C93}" type="presOf" srcId="{C582F7E5-DB29-4663-84F4-8F205BA7D30C}" destId="{2B3CB9E6-731E-48BC-8FBE-CD96424C3092}" srcOrd="0" destOrd="0" presId="urn:microsoft.com/office/officeart/2005/8/layout/list1"/>
    <dgm:cxn modelId="{588B9B93-D2C7-4D3A-BD1E-32A1273302FD}" type="presOf" srcId="{1448FED4-2158-4F8B-8601-EEF9F746AD3F}" destId="{82609DC0-0A87-4545-AD4F-C49E64614AC8}" srcOrd="1" destOrd="0" presId="urn:microsoft.com/office/officeart/2005/8/layout/list1"/>
    <dgm:cxn modelId="{852A2C49-B94B-4899-B6A5-AAE81D607986}" type="presOf" srcId="{29AC9EF9-237A-4355-8B64-D64E08DD6EAD}" destId="{3913E843-6417-41CA-BFEA-CDAAB1ECF186}" srcOrd="1" destOrd="0" presId="urn:microsoft.com/office/officeart/2005/8/layout/list1"/>
    <dgm:cxn modelId="{CFD5BAB4-5FB3-4210-B041-BD754B66C55B}" type="presOf" srcId="{DB32F9BD-DEA3-4D67-9939-C5D37B78C230}" destId="{849E519E-6444-4BE6-9DF7-749C52B4C1AC}" srcOrd="0" destOrd="0" presId="urn:microsoft.com/office/officeart/2005/8/layout/list1"/>
    <dgm:cxn modelId="{64D5CA05-4E3F-4D0F-87D2-E2DC938E2C1D}" type="presOf" srcId="{D2952556-6FC2-4D94-8ABF-52CBBF38D59F}" destId="{BBC4D113-E9FF-4C96-9160-3468AB093BC9}" srcOrd="0" destOrd="0" presId="urn:microsoft.com/office/officeart/2005/8/layout/list1"/>
    <dgm:cxn modelId="{05642DF4-4B70-40E3-8AC6-92DEECC588BA}" type="presOf" srcId="{C582F7E5-DB29-4663-84F4-8F205BA7D30C}" destId="{0D0BC86D-DA81-4D69-ADC3-77016805D1BE}" srcOrd="1" destOrd="0" presId="urn:microsoft.com/office/officeart/2005/8/layout/list1"/>
    <dgm:cxn modelId="{24EFAC1C-4AC6-4C98-9061-FE7B7D2A3E58}" type="presParOf" srcId="{BBC4D113-E9FF-4C96-9160-3468AB093BC9}" destId="{16EEE072-78FF-49AE-9969-33DE2E89BB86}" srcOrd="0" destOrd="0" presId="urn:microsoft.com/office/officeart/2005/8/layout/list1"/>
    <dgm:cxn modelId="{9CD20732-820E-441E-B43F-6A893B399E89}" type="presParOf" srcId="{16EEE072-78FF-49AE-9969-33DE2E89BB86}" destId="{2B3CB9E6-731E-48BC-8FBE-CD96424C3092}" srcOrd="0" destOrd="0" presId="urn:microsoft.com/office/officeart/2005/8/layout/list1"/>
    <dgm:cxn modelId="{AA0A3BAD-5907-4327-A6DA-8D8BC2642CBF}" type="presParOf" srcId="{16EEE072-78FF-49AE-9969-33DE2E89BB86}" destId="{0D0BC86D-DA81-4D69-ADC3-77016805D1BE}" srcOrd="1" destOrd="0" presId="urn:microsoft.com/office/officeart/2005/8/layout/list1"/>
    <dgm:cxn modelId="{ADC01270-E2BE-42AD-A93C-ED8BE61632FC}" type="presParOf" srcId="{BBC4D113-E9FF-4C96-9160-3468AB093BC9}" destId="{12095C93-E8C1-41CB-B469-F1118C06366F}" srcOrd="1" destOrd="0" presId="urn:microsoft.com/office/officeart/2005/8/layout/list1"/>
    <dgm:cxn modelId="{19C21C1A-0EED-49F6-BDD4-DF1C906FAD25}" type="presParOf" srcId="{BBC4D113-E9FF-4C96-9160-3468AB093BC9}" destId="{C6ABA200-24E6-419E-B66F-3981D51F27CC}" srcOrd="2" destOrd="0" presId="urn:microsoft.com/office/officeart/2005/8/layout/list1"/>
    <dgm:cxn modelId="{5B7B92A9-DCAC-4907-9360-91A60F3ADBE7}" type="presParOf" srcId="{BBC4D113-E9FF-4C96-9160-3468AB093BC9}" destId="{4C1FC2D2-F9C3-43E1-BCD6-05320763CB32}" srcOrd="3" destOrd="0" presId="urn:microsoft.com/office/officeart/2005/8/layout/list1"/>
    <dgm:cxn modelId="{43A0CC69-45C8-4E4E-AA17-AA22A2AA03FF}" type="presParOf" srcId="{BBC4D113-E9FF-4C96-9160-3468AB093BC9}" destId="{B7369947-BD4A-4336-B139-BEE14572A94E}" srcOrd="4" destOrd="0" presId="urn:microsoft.com/office/officeart/2005/8/layout/list1"/>
    <dgm:cxn modelId="{B25647B2-FB44-4623-8801-99E5E9289A17}" type="presParOf" srcId="{B7369947-BD4A-4336-B139-BEE14572A94E}" destId="{F40910B2-96BA-48C1-A80A-4A3268350C6B}" srcOrd="0" destOrd="0" presId="urn:microsoft.com/office/officeart/2005/8/layout/list1"/>
    <dgm:cxn modelId="{6DD4D7F3-22D8-474B-A97C-44CA6933534F}" type="presParOf" srcId="{B7369947-BD4A-4336-B139-BEE14572A94E}" destId="{A26E24F9-D958-46C9-88AA-E1BF1FE4672E}" srcOrd="1" destOrd="0" presId="urn:microsoft.com/office/officeart/2005/8/layout/list1"/>
    <dgm:cxn modelId="{1974E1A3-9CF3-498E-9105-A2EC320C71C8}" type="presParOf" srcId="{BBC4D113-E9FF-4C96-9160-3468AB093BC9}" destId="{40A784EE-8E5E-486D-AF0B-7C5B2FA9EE35}" srcOrd="5" destOrd="0" presId="urn:microsoft.com/office/officeart/2005/8/layout/list1"/>
    <dgm:cxn modelId="{F3C0099E-68E9-45E9-A40C-62FA2E7CB595}" type="presParOf" srcId="{BBC4D113-E9FF-4C96-9160-3468AB093BC9}" destId="{6B1D13AC-5548-43B6-9F80-4AE0D1508C0A}" srcOrd="6" destOrd="0" presId="urn:microsoft.com/office/officeart/2005/8/layout/list1"/>
    <dgm:cxn modelId="{D84B221A-18A7-4155-9927-63473291FC4B}" type="presParOf" srcId="{BBC4D113-E9FF-4C96-9160-3468AB093BC9}" destId="{D8A9BCF1-2DBE-46B7-B84C-8CC9EBB012CD}" srcOrd="7" destOrd="0" presId="urn:microsoft.com/office/officeart/2005/8/layout/list1"/>
    <dgm:cxn modelId="{AC390909-7347-46E7-8744-4A2670DAEBED}" type="presParOf" srcId="{BBC4D113-E9FF-4C96-9160-3468AB093BC9}" destId="{46D298ED-6E18-4CE0-A0F1-24C79E25BE53}" srcOrd="8" destOrd="0" presId="urn:microsoft.com/office/officeart/2005/8/layout/list1"/>
    <dgm:cxn modelId="{E3CA1CC9-08DF-4A1A-B68F-5E1AC592C295}" type="presParOf" srcId="{46D298ED-6E18-4CE0-A0F1-24C79E25BE53}" destId="{403A9B70-EAD8-4842-AB05-ACA570804B9E}" srcOrd="0" destOrd="0" presId="urn:microsoft.com/office/officeart/2005/8/layout/list1"/>
    <dgm:cxn modelId="{42AAEFCA-EE16-4AEF-9D7D-20A78B157D24}" type="presParOf" srcId="{46D298ED-6E18-4CE0-A0F1-24C79E25BE53}" destId="{3913E843-6417-41CA-BFEA-CDAAB1ECF186}" srcOrd="1" destOrd="0" presId="urn:microsoft.com/office/officeart/2005/8/layout/list1"/>
    <dgm:cxn modelId="{BD94541B-2BA9-4FE0-B0B7-509131BB303A}" type="presParOf" srcId="{BBC4D113-E9FF-4C96-9160-3468AB093BC9}" destId="{EAB485CB-7D29-460F-8E6B-38E0BE36ECCC}" srcOrd="9" destOrd="0" presId="urn:microsoft.com/office/officeart/2005/8/layout/list1"/>
    <dgm:cxn modelId="{0F8E4222-A119-4FC9-8ABB-08D105EC2B69}" type="presParOf" srcId="{BBC4D113-E9FF-4C96-9160-3468AB093BC9}" destId="{A7B5636B-AF42-44BC-94D6-E7C35144C52C}" srcOrd="10" destOrd="0" presId="urn:microsoft.com/office/officeart/2005/8/layout/list1"/>
    <dgm:cxn modelId="{24947794-358A-4679-B35A-8F0E34C42ED4}" type="presParOf" srcId="{BBC4D113-E9FF-4C96-9160-3468AB093BC9}" destId="{4C4207F8-91DB-47EB-8E4D-FC690E3E7021}" srcOrd="11" destOrd="0" presId="urn:microsoft.com/office/officeart/2005/8/layout/list1"/>
    <dgm:cxn modelId="{A4332088-5963-4804-9B27-7C1B8ADBD787}" type="presParOf" srcId="{BBC4D113-E9FF-4C96-9160-3468AB093BC9}" destId="{9943E31A-4847-49AB-8997-282366315395}" srcOrd="12" destOrd="0" presId="urn:microsoft.com/office/officeart/2005/8/layout/list1"/>
    <dgm:cxn modelId="{4E0C89BF-16F0-45F5-B76E-B06FC2670B21}" type="presParOf" srcId="{9943E31A-4847-49AB-8997-282366315395}" destId="{383F0683-D324-4E0E-B801-217C10D6ECB6}" srcOrd="0" destOrd="0" presId="urn:microsoft.com/office/officeart/2005/8/layout/list1"/>
    <dgm:cxn modelId="{19B2D8D6-C2BE-4DFB-9A83-D226FC72A1E1}" type="presParOf" srcId="{9943E31A-4847-49AB-8997-282366315395}" destId="{82609DC0-0A87-4545-AD4F-C49E64614AC8}" srcOrd="1" destOrd="0" presId="urn:microsoft.com/office/officeart/2005/8/layout/list1"/>
    <dgm:cxn modelId="{B7378270-62DA-4E14-8F60-4FE98FF04159}" type="presParOf" srcId="{BBC4D113-E9FF-4C96-9160-3468AB093BC9}" destId="{B1DE21E8-728F-4FB4-BA82-B165174357DB}" srcOrd="13" destOrd="0" presId="urn:microsoft.com/office/officeart/2005/8/layout/list1"/>
    <dgm:cxn modelId="{D2C0F13C-A864-489B-8CE7-5611163BA8C5}" type="presParOf" srcId="{BBC4D113-E9FF-4C96-9160-3468AB093BC9}" destId="{300F8894-2308-4EB3-885B-752A69D500DD}" srcOrd="14" destOrd="0" presId="urn:microsoft.com/office/officeart/2005/8/layout/list1"/>
    <dgm:cxn modelId="{64DA0CD2-F3E0-44F2-B7E4-192B917582D8}" type="presParOf" srcId="{BBC4D113-E9FF-4C96-9160-3468AB093BC9}" destId="{E7140756-A303-48BF-8063-E4EDB169B2CA}" srcOrd="15" destOrd="0" presId="urn:microsoft.com/office/officeart/2005/8/layout/list1"/>
    <dgm:cxn modelId="{DE965045-D424-4596-8A1C-92B8E2E78FDD}" type="presParOf" srcId="{BBC4D113-E9FF-4C96-9160-3468AB093BC9}" destId="{810F69A8-315A-4D77-A4CE-13F95BF78518}" srcOrd="16" destOrd="0" presId="urn:microsoft.com/office/officeart/2005/8/layout/list1"/>
    <dgm:cxn modelId="{A820376E-0EA5-4A58-90F4-69A2B2D2281A}" type="presParOf" srcId="{810F69A8-315A-4D77-A4CE-13F95BF78518}" destId="{849E519E-6444-4BE6-9DF7-749C52B4C1AC}" srcOrd="0" destOrd="0" presId="urn:microsoft.com/office/officeart/2005/8/layout/list1"/>
    <dgm:cxn modelId="{CF60A95D-5CCE-4A4E-B67D-9C457F19B268}" type="presParOf" srcId="{810F69A8-315A-4D77-A4CE-13F95BF78518}" destId="{83B04A9D-E37A-462F-845B-96131D58FA1C}" srcOrd="1" destOrd="0" presId="urn:microsoft.com/office/officeart/2005/8/layout/list1"/>
    <dgm:cxn modelId="{EFC2FC85-B35D-4BBC-A643-F6952357BF96}" type="presParOf" srcId="{BBC4D113-E9FF-4C96-9160-3468AB093BC9}" destId="{A0D5824C-B0FE-4D59-B505-8570D5CB945E}" srcOrd="17" destOrd="0" presId="urn:microsoft.com/office/officeart/2005/8/layout/list1"/>
    <dgm:cxn modelId="{D49AF337-53A9-4E77-808B-76F494709C01}" type="presParOf" srcId="{BBC4D113-E9FF-4C96-9160-3468AB093BC9}" destId="{BAB74AAF-7B5C-464C-AFE4-7A6530E1FC2E}"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2952556-6FC2-4D94-8ABF-52CBBF38D59F}" type="doc">
      <dgm:prSet loTypeId="urn:microsoft.com/office/officeart/2005/8/layout/list1" loCatId="list" qsTypeId="urn:microsoft.com/office/officeart/2005/8/quickstyle/simple2" qsCatId="simple" csTypeId="urn:microsoft.com/office/officeart/2005/8/colors/accent5_5" csCatId="accent5" phldr="1"/>
      <dgm:spPr/>
      <dgm:t>
        <a:bodyPr/>
        <a:lstStyle/>
        <a:p>
          <a:endParaRPr lang="hu-HU"/>
        </a:p>
      </dgm:t>
    </dgm:pt>
    <dgm:pt modelId="{C582F7E5-DB29-4663-84F4-8F205BA7D30C}">
      <dgm:prSet phldrT="[Text]" custT="1"/>
      <dgm:spPr/>
      <dgm:t>
        <a:bodyPr/>
        <a:lstStyle/>
        <a:p>
          <a:r>
            <a:rPr lang="hu-HU" sz="2100" b="0" dirty="0">
              <a:solidFill>
                <a:prstClr val="white"/>
              </a:solidFill>
              <a:latin typeface="Trebuchet MS"/>
              <a:ea typeface="+mn-ea"/>
              <a:cs typeface="+mn-cs"/>
            </a:rPr>
            <a:t>1. L10 – Vállalati hitelekkel kapcsolatos hibák</a:t>
          </a:r>
          <a:endParaRPr lang="hu-HU" sz="2100" dirty="0"/>
        </a:p>
      </dgm:t>
    </dgm:pt>
    <dgm:pt modelId="{E18D95F7-4907-4587-8F87-DDA0826893BB}" type="parTrans" cxnId="{80591BAB-E5D3-4DCC-9B35-7604C4F3B943}">
      <dgm:prSet/>
      <dgm:spPr/>
      <dgm:t>
        <a:bodyPr/>
        <a:lstStyle/>
        <a:p>
          <a:endParaRPr lang="hu-HU"/>
        </a:p>
      </dgm:t>
    </dgm:pt>
    <dgm:pt modelId="{9D81BC1C-4FBD-491A-BE88-0F0CF0F62FFA}" type="sibTrans" cxnId="{80591BAB-E5D3-4DCC-9B35-7604C4F3B943}">
      <dgm:prSet/>
      <dgm:spPr/>
      <dgm:t>
        <a:bodyPr/>
        <a:lstStyle/>
        <a:p>
          <a:endParaRPr lang="hu-HU"/>
        </a:p>
      </dgm:t>
    </dgm:pt>
    <dgm:pt modelId="{ACE68F72-B29C-4DE9-81EF-1AB661FAB7EB}">
      <dgm:prSet phldrT="[Text]" custT="1"/>
      <dgm:spPr>
        <a:solidFill>
          <a:schemeClr val="bg2">
            <a:lumMod val="75000"/>
            <a:alpha val="90000"/>
          </a:schemeClr>
        </a:solidFill>
        <a:ln w="38100" cap="flat" cmpd="sng" algn="ctr">
          <a:solidFill>
            <a:prstClr val="white">
              <a:hueOff val="0"/>
              <a:satOff val="0"/>
              <a:lumOff val="0"/>
              <a:alphaOff val="0"/>
            </a:prstClr>
          </a:solidFill>
          <a:prstDash val="solid"/>
        </a:ln>
        <a:effectLst>
          <a:outerShdw blurRad="40000" dist="20000" dir="5400000" rotWithShape="0">
            <a:srgbClr val="000000">
              <a:alpha val="38000"/>
            </a:srgbClr>
          </a:outerShdw>
        </a:effectLst>
      </dgm:spPr>
      <dgm:t>
        <a:bodyPr spcFirstLastPara="0" vert="horz" wrap="square" lIns="230531" tIns="0" rIns="230531" bIns="0" numCol="1" spcCol="1270" anchor="ctr" anchorCtr="0"/>
        <a:lstStyle/>
        <a:p>
          <a:pPr marL="0" lvl="0" indent="0" algn="l" defTabSz="933450">
            <a:lnSpc>
              <a:spcPct val="90000"/>
            </a:lnSpc>
            <a:spcBef>
              <a:spcPct val="0"/>
            </a:spcBef>
            <a:spcAft>
              <a:spcPct val="35000"/>
            </a:spcAft>
            <a:buNone/>
          </a:pPr>
          <a:r>
            <a:rPr lang="hu-HU" sz="2100" b="0" kern="1200" dirty="0">
              <a:solidFill>
                <a:prstClr val="white"/>
              </a:solidFill>
              <a:latin typeface="Trebuchet MS"/>
              <a:ea typeface="+mn-ea"/>
              <a:cs typeface="+mn-cs"/>
            </a:rPr>
            <a:t>2. L10 – Háztartási hitelekkel kapcsolatos hibák</a:t>
          </a:r>
        </a:p>
      </dgm:t>
    </dgm:pt>
    <dgm:pt modelId="{48620606-44A5-45A4-B5CE-1AA4909D6359}" type="parTrans" cxnId="{8E4CC2D1-26DF-4250-875A-BA4725745520}">
      <dgm:prSet/>
      <dgm:spPr/>
      <dgm:t>
        <a:bodyPr/>
        <a:lstStyle/>
        <a:p>
          <a:endParaRPr lang="hu-HU"/>
        </a:p>
      </dgm:t>
    </dgm:pt>
    <dgm:pt modelId="{759952EA-20D8-4C5C-9E60-4F3227641100}" type="sibTrans" cxnId="{8E4CC2D1-26DF-4250-875A-BA4725745520}">
      <dgm:prSet/>
      <dgm:spPr/>
      <dgm:t>
        <a:bodyPr/>
        <a:lstStyle/>
        <a:p>
          <a:endParaRPr lang="hu-HU"/>
        </a:p>
      </dgm:t>
    </dgm:pt>
    <dgm:pt modelId="{29AC9EF9-237A-4355-8B64-D64E08DD6EAD}">
      <dgm:prSet/>
      <dgm:spPr/>
      <dgm:t>
        <a:bodyPr/>
        <a:lstStyle/>
        <a:p>
          <a:r>
            <a:rPr lang="hu-HU" b="0" dirty="0"/>
            <a:t>3. </a:t>
          </a:r>
          <a:r>
            <a:rPr lang="hu-HU" b="0" dirty="0">
              <a:solidFill>
                <a:prstClr val="white"/>
              </a:solidFill>
              <a:latin typeface="Trebuchet MS"/>
              <a:ea typeface="+mn-ea"/>
              <a:cs typeface="+mn-cs"/>
            </a:rPr>
            <a:t>L11 – Vállalati hitelekkel kapcsolatos hibák</a:t>
          </a:r>
          <a:endParaRPr lang="hu-HU" b="0" dirty="0"/>
        </a:p>
      </dgm:t>
    </dgm:pt>
    <dgm:pt modelId="{E20191D8-F074-450A-B614-6248F0C5F1BB}" type="parTrans" cxnId="{C44AF391-7D5D-44F0-B109-623E469EBA07}">
      <dgm:prSet/>
      <dgm:spPr/>
      <dgm:t>
        <a:bodyPr/>
        <a:lstStyle/>
        <a:p>
          <a:endParaRPr lang="hu-HU"/>
        </a:p>
      </dgm:t>
    </dgm:pt>
    <dgm:pt modelId="{C457D073-FD84-475B-8DE0-B107E85D76DA}" type="sibTrans" cxnId="{C44AF391-7D5D-44F0-B109-623E469EBA07}">
      <dgm:prSet/>
      <dgm:spPr/>
      <dgm:t>
        <a:bodyPr/>
        <a:lstStyle/>
        <a:p>
          <a:endParaRPr lang="hu-HU"/>
        </a:p>
      </dgm:t>
    </dgm:pt>
    <dgm:pt modelId="{1448FED4-2158-4F8B-8601-EEF9F746AD3F}">
      <dgm:prSet phldrT="[Text]"/>
      <dgm:spPr/>
      <dgm:t>
        <a:bodyPr/>
        <a:lstStyle/>
        <a:p>
          <a:r>
            <a:rPr lang="hu-HU" dirty="0"/>
            <a:t>4. </a:t>
          </a:r>
          <a:r>
            <a:rPr lang="hu-HU" b="0" dirty="0">
              <a:solidFill>
                <a:prstClr val="white"/>
              </a:solidFill>
              <a:latin typeface="Trebuchet MS"/>
              <a:ea typeface="+mn-ea"/>
              <a:cs typeface="+mn-cs"/>
            </a:rPr>
            <a:t>L11 – Háztartási hitelekkel kapcsolatos hibák</a:t>
          </a:r>
          <a:endParaRPr lang="hu-HU" dirty="0"/>
        </a:p>
      </dgm:t>
    </dgm:pt>
    <dgm:pt modelId="{5782CB54-D7E9-4437-9E3E-236E2F55CD57}" type="parTrans" cxnId="{AFC45BA4-07EB-4F21-A506-BD9C9C8CB8C5}">
      <dgm:prSet/>
      <dgm:spPr/>
      <dgm:t>
        <a:bodyPr/>
        <a:lstStyle/>
        <a:p>
          <a:endParaRPr lang="hu-HU"/>
        </a:p>
      </dgm:t>
    </dgm:pt>
    <dgm:pt modelId="{0D8A7B28-2481-41FF-919E-B0794718FD13}" type="sibTrans" cxnId="{AFC45BA4-07EB-4F21-A506-BD9C9C8CB8C5}">
      <dgm:prSet/>
      <dgm:spPr/>
      <dgm:t>
        <a:bodyPr/>
        <a:lstStyle/>
        <a:p>
          <a:endParaRPr lang="hu-HU"/>
        </a:p>
      </dgm:t>
    </dgm:pt>
    <dgm:pt modelId="{DB32F9BD-DEA3-4D67-9939-C5D37B78C230}">
      <dgm:prSet phldrT="[Text]"/>
      <dgm:spPr/>
      <dgm:t>
        <a:bodyPr/>
        <a:lstStyle/>
        <a:p>
          <a:r>
            <a:rPr lang="hu-HU" dirty="0"/>
            <a:t>5. Konzultációra érkezett kérdések és válaszok</a:t>
          </a:r>
        </a:p>
      </dgm:t>
    </dgm:pt>
    <dgm:pt modelId="{2BBDE950-6CF8-4D44-AB3F-4A51BA0887FE}" type="parTrans" cxnId="{66681CA5-8B3D-4E87-B69F-B27CCC55FEAC}">
      <dgm:prSet/>
      <dgm:spPr/>
      <dgm:t>
        <a:bodyPr/>
        <a:lstStyle/>
        <a:p>
          <a:endParaRPr lang="hu-HU"/>
        </a:p>
      </dgm:t>
    </dgm:pt>
    <dgm:pt modelId="{0185983F-FB78-4BC8-B231-26FAC4FE900D}" type="sibTrans" cxnId="{66681CA5-8B3D-4E87-B69F-B27CCC55FEAC}">
      <dgm:prSet/>
      <dgm:spPr/>
      <dgm:t>
        <a:bodyPr/>
        <a:lstStyle/>
        <a:p>
          <a:endParaRPr lang="hu-HU"/>
        </a:p>
      </dgm:t>
    </dgm:pt>
    <dgm:pt modelId="{BBC4D113-E9FF-4C96-9160-3468AB093BC9}" type="pres">
      <dgm:prSet presAssocID="{D2952556-6FC2-4D94-8ABF-52CBBF38D59F}" presName="linear" presStyleCnt="0">
        <dgm:presLayoutVars>
          <dgm:dir/>
          <dgm:animLvl val="lvl"/>
          <dgm:resizeHandles val="exact"/>
        </dgm:presLayoutVars>
      </dgm:prSet>
      <dgm:spPr/>
    </dgm:pt>
    <dgm:pt modelId="{16EEE072-78FF-49AE-9969-33DE2E89BB86}" type="pres">
      <dgm:prSet presAssocID="{C582F7E5-DB29-4663-84F4-8F205BA7D30C}" presName="parentLin" presStyleCnt="0"/>
      <dgm:spPr/>
    </dgm:pt>
    <dgm:pt modelId="{2B3CB9E6-731E-48BC-8FBE-CD96424C3092}" type="pres">
      <dgm:prSet presAssocID="{C582F7E5-DB29-4663-84F4-8F205BA7D30C}" presName="parentLeftMargin" presStyleLbl="node1" presStyleIdx="0" presStyleCnt="5"/>
      <dgm:spPr/>
    </dgm:pt>
    <dgm:pt modelId="{0D0BC86D-DA81-4D69-ADC3-77016805D1BE}" type="pres">
      <dgm:prSet presAssocID="{C582F7E5-DB29-4663-84F4-8F205BA7D30C}" presName="parentText" presStyleLbl="node1" presStyleIdx="0" presStyleCnt="5" custScaleX="149271">
        <dgm:presLayoutVars>
          <dgm:chMax val="0"/>
          <dgm:bulletEnabled val="1"/>
        </dgm:presLayoutVars>
      </dgm:prSet>
      <dgm:spPr/>
    </dgm:pt>
    <dgm:pt modelId="{12095C93-E8C1-41CB-B469-F1118C06366F}" type="pres">
      <dgm:prSet presAssocID="{C582F7E5-DB29-4663-84F4-8F205BA7D30C}" presName="negativeSpace" presStyleCnt="0"/>
      <dgm:spPr/>
    </dgm:pt>
    <dgm:pt modelId="{C6ABA200-24E6-419E-B66F-3981D51F27CC}" type="pres">
      <dgm:prSet presAssocID="{C582F7E5-DB29-4663-84F4-8F205BA7D30C}" presName="childText" presStyleLbl="conFgAcc1" presStyleIdx="0" presStyleCnt="5">
        <dgm:presLayoutVars>
          <dgm:bulletEnabled val="1"/>
        </dgm:presLayoutVars>
      </dgm:prSet>
      <dgm:spPr/>
    </dgm:pt>
    <dgm:pt modelId="{4C1FC2D2-F9C3-43E1-BCD6-05320763CB32}" type="pres">
      <dgm:prSet presAssocID="{9D81BC1C-4FBD-491A-BE88-0F0CF0F62FFA}" presName="spaceBetweenRectangles" presStyleCnt="0"/>
      <dgm:spPr/>
    </dgm:pt>
    <dgm:pt modelId="{B7369947-BD4A-4336-B139-BEE14572A94E}" type="pres">
      <dgm:prSet presAssocID="{ACE68F72-B29C-4DE9-81EF-1AB661FAB7EB}" presName="parentLin" presStyleCnt="0"/>
      <dgm:spPr/>
    </dgm:pt>
    <dgm:pt modelId="{F40910B2-96BA-48C1-A80A-4A3268350C6B}" type="pres">
      <dgm:prSet presAssocID="{ACE68F72-B29C-4DE9-81EF-1AB661FAB7EB}" presName="parentLeftMargin" presStyleLbl="node1" presStyleIdx="0" presStyleCnt="5" custScaleX="149271"/>
      <dgm:spPr/>
    </dgm:pt>
    <dgm:pt modelId="{A26E24F9-D958-46C9-88AA-E1BF1FE4672E}" type="pres">
      <dgm:prSet presAssocID="{ACE68F72-B29C-4DE9-81EF-1AB661FAB7EB}" presName="parentText" presStyleLbl="node1" presStyleIdx="1" presStyleCnt="5" custScaleX="226448">
        <dgm:presLayoutVars>
          <dgm:chMax val="0"/>
          <dgm:bulletEnabled val="1"/>
        </dgm:presLayoutVars>
      </dgm:prSet>
      <dgm:spPr>
        <a:xfrm>
          <a:off x="391194" y="984235"/>
          <a:ext cx="8308323" cy="619920"/>
        </a:xfrm>
        <a:prstGeom prst="roundRect">
          <a:avLst/>
        </a:prstGeom>
      </dgm:spPr>
    </dgm:pt>
    <dgm:pt modelId="{40A784EE-8E5E-486D-AF0B-7C5B2FA9EE35}" type="pres">
      <dgm:prSet presAssocID="{ACE68F72-B29C-4DE9-81EF-1AB661FAB7EB}" presName="negativeSpace" presStyleCnt="0"/>
      <dgm:spPr/>
    </dgm:pt>
    <dgm:pt modelId="{6B1D13AC-5548-43B6-9F80-4AE0D1508C0A}" type="pres">
      <dgm:prSet presAssocID="{ACE68F72-B29C-4DE9-81EF-1AB661FAB7EB}" presName="childText" presStyleLbl="conFgAcc1" presStyleIdx="1" presStyleCnt="5">
        <dgm:presLayoutVars>
          <dgm:bulletEnabled val="1"/>
        </dgm:presLayoutVars>
      </dgm:prSet>
      <dgm:spPr/>
    </dgm:pt>
    <dgm:pt modelId="{D8A9BCF1-2DBE-46B7-B84C-8CC9EBB012CD}" type="pres">
      <dgm:prSet presAssocID="{759952EA-20D8-4C5C-9E60-4F3227641100}" presName="spaceBetweenRectangles" presStyleCnt="0"/>
      <dgm:spPr/>
    </dgm:pt>
    <dgm:pt modelId="{46D298ED-6E18-4CE0-A0F1-24C79E25BE53}" type="pres">
      <dgm:prSet presAssocID="{29AC9EF9-237A-4355-8B64-D64E08DD6EAD}" presName="parentLin" presStyleCnt="0"/>
      <dgm:spPr/>
    </dgm:pt>
    <dgm:pt modelId="{403A9B70-EAD8-4842-AB05-ACA570804B9E}" type="pres">
      <dgm:prSet presAssocID="{29AC9EF9-237A-4355-8B64-D64E08DD6EAD}" presName="parentLeftMargin" presStyleLbl="node1" presStyleIdx="1" presStyleCnt="5" custScaleX="136009"/>
      <dgm:spPr/>
    </dgm:pt>
    <dgm:pt modelId="{3913E843-6417-41CA-BFEA-CDAAB1ECF186}" type="pres">
      <dgm:prSet presAssocID="{29AC9EF9-237A-4355-8B64-D64E08DD6EAD}" presName="parentText" presStyleLbl="node1" presStyleIdx="2" presStyleCnt="5" custScaleX="201401">
        <dgm:presLayoutVars>
          <dgm:chMax val="0"/>
          <dgm:bulletEnabled val="1"/>
        </dgm:presLayoutVars>
      </dgm:prSet>
      <dgm:spPr/>
    </dgm:pt>
    <dgm:pt modelId="{EAB485CB-7D29-460F-8E6B-38E0BE36ECCC}" type="pres">
      <dgm:prSet presAssocID="{29AC9EF9-237A-4355-8B64-D64E08DD6EAD}" presName="negativeSpace" presStyleCnt="0"/>
      <dgm:spPr/>
    </dgm:pt>
    <dgm:pt modelId="{A7B5636B-AF42-44BC-94D6-E7C35144C52C}" type="pres">
      <dgm:prSet presAssocID="{29AC9EF9-237A-4355-8B64-D64E08DD6EAD}" presName="childText" presStyleLbl="conFgAcc1" presStyleIdx="2" presStyleCnt="5">
        <dgm:presLayoutVars>
          <dgm:bulletEnabled val="1"/>
        </dgm:presLayoutVars>
      </dgm:prSet>
      <dgm:spPr/>
    </dgm:pt>
    <dgm:pt modelId="{4C4207F8-91DB-47EB-8E4D-FC690E3E7021}" type="pres">
      <dgm:prSet presAssocID="{C457D073-FD84-475B-8DE0-B107E85D76DA}" presName="spaceBetweenRectangles" presStyleCnt="0"/>
      <dgm:spPr/>
    </dgm:pt>
    <dgm:pt modelId="{9943E31A-4847-49AB-8997-282366315395}" type="pres">
      <dgm:prSet presAssocID="{1448FED4-2158-4F8B-8601-EEF9F746AD3F}" presName="parentLin" presStyleCnt="0"/>
      <dgm:spPr/>
    </dgm:pt>
    <dgm:pt modelId="{383F0683-D324-4E0E-B801-217C10D6ECB6}" type="pres">
      <dgm:prSet presAssocID="{1448FED4-2158-4F8B-8601-EEF9F746AD3F}" presName="parentLeftMargin" presStyleLbl="node1" presStyleIdx="2" presStyleCnt="5" custScaleX="136009"/>
      <dgm:spPr/>
    </dgm:pt>
    <dgm:pt modelId="{82609DC0-0A87-4545-AD4F-C49E64614AC8}" type="pres">
      <dgm:prSet presAssocID="{1448FED4-2158-4F8B-8601-EEF9F746AD3F}" presName="parentText" presStyleLbl="node1" presStyleIdx="3" presStyleCnt="5" custScaleX="201773">
        <dgm:presLayoutVars>
          <dgm:chMax val="0"/>
          <dgm:bulletEnabled val="1"/>
        </dgm:presLayoutVars>
      </dgm:prSet>
      <dgm:spPr/>
    </dgm:pt>
    <dgm:pt modelId="{B1DE21E8-728F-4FB4-BA82-B165174357DB}" type="pres">
      <dgm:prSet presAssocID="{1448FED4-2158-4F8B-8601-EEF9F746AD3F}" presName="negativeSpace" presStyleCnt="0"/>
      <dgm:spPr/>
    </dgm:pt>
    <dgm:pt modelId="{300F8894-2308-4EB3-885B-752A69D500DD}" type="pres">
      <dgm:prSet presAssocID="{1448FED4-2158-4F8B-8601-EEF9F746AD3F}" presName="childText" presStyleLbl="conFgAcc1" presStyleIdx="3" presStyleCnt="5">
        <dgm:presLayoutVars>
          <dgm:bulletEnabled val="1"/>
        </dgm:presLayoutVars>
      </dgm:prSet>
      <dgm:spPr/>
    </dgm:pt>
    <dgm:pt modelId="{E7140756-A303-48BF-8063-E4EDB169B2CA}" type="pres">
      <dgm:prSet presAssocID="{0D8A7B28-2481-41FF-919E-B0794718FD13}" presName="spaceBetweenRectangles" presStyleCnt="0"/>
      <dgm:spPr/>
    </dgm:pt>
    <dgm:pt modelId="{810F69A8-315A-4D77-A4CE-13F95BF78518}" type="pres">
      <dgm:prSet presAssocID="{DB32F9BD-DEA3-4D67-9939-C5D37B78C230}" presName="parentLin" presStyleCnt="0"/>
      <dgm:spPr/>
    </dgm:pt>
    <dgm:pt modelId="{849E519E-6444-4BE6-9DF7-749C52B4C1AC}" type="pres">
      <dgm:prSet presAssocID="{DB32F9BD-DEA3-4D67-9939-C5D37B78C230}" presName="parentLeftMargin" presStyleLbl="node1" presStyleIdx="3" presStyleCnt="5" custScaleX="201773"/>
      <dgm:spPr/>
    </dgm:pt>
    <dgm:pt modelId="{83B04A9D-E37A-462F-845B-96131D58FA1C}" type="pres">
      <dgm:prSet presAssocID="{DB32F9BD-DEA3-4D67-9939-C5D37B78C230}" presName="parentText" presStyleLbl="node1" presStyleIdx="4" presStyleCnt="5" custScaleX="259372" custLinFactNeighborX="-29470">
        <dgm:presLayoutVars>
          <dgm:chMax val="0"/>
          <dgm:bulletEnabled val="1"/>
        </dgm:presLayoutVars>
      </dgm:prSet>
      <dgm:spPr/>
    </dgm:pt>
    <dgm:pt modelId="{A0D5824C-B0FE-4D59-B505-8570D5CB945E}" type="pres">
      <dgm:prSet presAssocID="{DB32F9BD-DEA3-4D67-9939-C5D37B78C230}" presName="negativeSpace" presStyleCnt="0"/>
      <dgm:spPr/>
    </dgm:pt>
    <dgm:pt modelId="{BAB74AAF-7B5C-464C-AFE4-7A6530E1FC2E}" type="pres">
      <dgm:prSet presAssocID="{DB32F9BD-DEA3-4D67-9939-C5D37B78C230}" presName="childText" presStyleLbl="conFgAcc1" presStyleIdx="4" presStyleCnt="5">
        <dgm:presLayoutVars>
          <dgm:bulletEnabled val="1"/>
        </dgm:presLayoutVars>
      </dgm:prSet>
      <dgm:spPr/>
    </dgm:pt>
  </dgm:ptLst>
  <dgm:cxnLst>
    <dgm:cxn modelId="{F6B7BF73-2BFD-4100-A93D-D5A154D2973D}" type="presOf" srcId="{1448FED4-2158-4F8B-8601-EEF9F746AD3F}" destId="{383F0683-D324-4E0E-B801-217C10D6ECB6}" srcOrd="0" destOrd="0" presId="urn:microsoft.com/office/officeart/2005/8/layout/list1"/>
    <dgm:cxn modelId="{3AA6B651-895D-49FD-B34C-A798B4C85B59}" type="presOf" srcId="{DB32F9BD-DEA3-4D67-9939-C5D37B78C230}" destId="{83B04A9D-E37A-462F-845B-96131D58FA1C}" srcOrd="1" destOrd="0" presId="urn:microsoft.com/office/officeart/2005/8/layout/list1"/>
    <dgm:cxn modelId="{80591BAB-E5D3-4DCC-9B35-7604C4F3B943}" srcId="{D2952556-6FC2-4D94-8ABF-52CBBF38D59F}" destId="{C582F7E5-DB29-4663-84F4-8F205BA7D30C}" srcOrd="0" destOrd="0" parTransId="{E18D95F7-4907-4587-8F87-DDA0826893BB}" sibTransId="{9D81BC1C-4FBD-491A-BE88-0F0CF0F62FFA}"/>
    <dgm:cxn modelId="{66681CA5-8B3D-4E87-B69F-B27CCC55FEAC}" srcId="{D2952556-6FC2-4D94-8ABF-52CBBF38D59F}" destId="{DB32F9BD-DEA3-4D67-9939-C5D37B78C230}" srcOrd="4" destOrd="0" parTransId="{2BBDE950-6CF8-4D44-AB3F-4A51BA0887FE}" sibTransId="{0185983F-FB78-4BC8-B231-26FAC4FE900D}"/>
    <dgm:cxn modelId="{AFC45BA4-07EB-4F21-A506-BD9C9C8CB8C5}" srcId="{D2952556-6FC2-4D94-8ABF-52CBBF38D59F}" destId="{1448FED4-2158-4F8B-8601-EEF9F746AD3F}" srcOrd="3" destOrd="0" parTransId="{5782CB54-D7E9-4437-9E3E-236E2F55CD57}" sibTransId="{0D8A7B28-2481-41FF-919E-B0794718FD13}"/>
    <dgm:cxn modelId="{D8E7710A-3818-4A82-9479-16EB92EEA942}" type="presOf" srcId="{ACE68F72-B29C-4DE9-81EF-1AB661FAB7EB}" destId="{A26E24F9-D958-46C9-88AA-E1BF1FE4672E}" srcOrd="1" destOrd="0" presId="urn:microsoft.com/office/officeart/2005/8/layout/list1"/>
    <dgm:cxn modelId="{C44AF391-7D5D-44F0-B109-623E469EBA07}" srcId="{D2952556-6FC2-4D94-8ABF-52CBBF38D59F}" destId="{29AC9EF9-237A-4355-8B64-D64E08DD6EAD}" srcOrd="2" destOrd="0" parTransId="{E20191D8-F074-450A-B614-6248F0C5F1BB}" sibTransId="{C457D073-FD84-475B-8DE0-B107E85D76DA}"/>
    <dgm:cxn modelId="{8E4CC2D1-26DF-4250-875A-BA4725745520}" srcId="{D2952556-6FC2-4D94-8ABF-52CBBF38D59F}" destId="{ACE68F72-B29C-4DE9-81EF-1AB661FAB7EB}" srcOrd="1" destOrd="0" parTransId="{48620606-44A5-45A4-B5CE-1AA4909D6359}" sibTransId="{759952EA-20D8-4C5C-9E60-4F3227641100}"/>
    <dgm:cxn modelId="{F2A8239B-0FC5-46C9-BE6B-AEBA0D649A68}" type="presOf" srcId="{ACE68F72-B29C-4DE9-81EF-1AB661FAB7EB}" destId="{F40910B2-96BA-48C1-A80A-4A3268350C6B}" srcOrd="0" destOrd="0" presId="urn:microsoft.com/office/officeart/2005/8/layout/list1"/>
    <dgm:cxn modelId="{10885221-DC0D-4653-A34F-C515A8AD11A3}" type="presOf" srcId="{29AC9EF9-237A-4355-8B64-D64E08DD6EAD}" destId="{403A9B70-EAD8-4842-AB05-ACA570804B9E}" srcOrd="0" destOrd="0" presId="urn:microsoft.com/office/officeart/2005/8/layout/list1"/>
    <dgm:cxn modelId="{1A7ACDCB-7301-48C0-BF10-4DC588D42C93}" type="presOf" srcId="{C582F7E5-DB29-4663-84F4-8F205BA7D30C}" destId="{2B3CB9E6-731E-48BC-8FBE-CD96424C3092}" srcOrd="0" destOrd="0" presId="urn:microsoft.com/office/officeart/2005/8/layout/list1"/>
    <dgm:cxn modelId="{588B9B93-D2C7-4D3A-BD1E-32A1273302FD}" type="presOf" srcId="{1448FED4-2158-4F8B-8601-EEF9F746AD3F}" destId="{82609DC0-0A87-4545-AD4F-C49E64614AC8}" srcOrd="1" destOrd="0" presId="urn:microsoft.com/office/officeart/2005/8/layout/list1"/>
    <dgm:cxn modelId="{852A2C49-B94B-4899-B6A5-AAE81D607986}" type="presOf" srcId="{29AC9EF9-237A-4355-8B64-D64E08DD6EAD}" destId="{3913E843-6417-41CA-BFEA-CDAAB1ECF186}" srcOrd="1" destOrd="0" presId="urn:microsoft.com/office/officeart/2005/8/layout/list1"/>
    <dgm:cxn modelId="{CFD5BAB4-5FB3-4210-B041-BD754B66C55B}" type="presOf" srcId="{DB32F9BD-DEA3-4D67-9939-C5D37B78C230}" destId="{849E519E-6444-4BE6-9DF7-749C52B4C1AC}" srcOrd="0" destOrd="0" presId="urn:microsoft.com/office/officeart/2005/8/layout/list1"/>
    <dgm:cxn modelId="{64D5CA05-4E3F-4D0F-87D2-E2DC938E2C1D}" type="presOf" srcId="{D2952556-6FC2-4D94-8ABF-52CBBF38D59F}" destId="{BBC4D113-E9FF-4C96-9160-3468AB093BC9}" srcOrd="0" destOrd="0" presId="urn:microsoft.com/office/officeart/2005/8/layout/list1"/>
    <dgm:cxn modelId="{05642DF4-4B70-40E3-8AC6-92DEECC588BA}" type="presOf" srcId="{C582F7E5-DB29-4663-84F4-8F205BA7D30C}" destId="{0D0BC86D-DA81-4D69-ADC3-77016805D1BE}" srcOrd="1" destOrd="0" presId="urn:microsoft.com/office/officeart/2005/8/layout/list1"/>
    <dgm:cxn modelId="{24EFAC1C-4AC6-4C98-9061-FE7B7D2A3E58}" type="presParOf" srcId="{BBC4D113-E9FF-4C96-9160-3468AB093BC9}" destId="{16EEE072-78FF-49AE-9969-33DE2E89BB86}" srcOrd="0" destOrd="0" presId="urn:microsoft.com/office/officeart/2005/8/layout/list1"/>
    <dgm:cxn modelId="{9CD20732-820E-441E-B43F-6A893B399E89}" type="presParOf" srcId="{16EEE072-78FF-49AE-9969-33DE2E89BB86}" destId="{2B3CB9E6-731E-48BC-8FBE-CD96424C3092}" srcOrd="0" destOrd="0" presId="urn:microsoft.com/office/officeart/2005/8/layout/list1"/>
    <dgm:cxn modelId="{AA0A3BAD-5907-4327-A6DA-8D8BC2642CBF}" type="presParOf" srcId="{16EEE072-78FF-49AE-9969-33DE2E89BB86}" destId="{0D0BC86D-DA81-4D69-ADC3-77016805D1BE}" srcOrd="1" destOrd="0" presId="urn:microsoft.com/office/officeart/2005/8/layout/list1"/>
    <dgm:cxn modelId="{ADC01270-E2BE-42AD-A93C-ED8BE61632FC}" type="presParOf" srcId="{BBC4D113-E9FF-4C96-9160-3468AB093BC9}" destId="{12095C93-E8C1-41CB-B469-F1118C06366F}" srcOrd="1" destOrd="0" presId="urn:microsoft.com/office/officeart/2005/8/layout/list1"/>
    <dgm:cxn modelId="{19C21C1A-0EED-49F6-BDD4-DF1C906FAD25}" type="presParOf" srcId="{BBC4D113-E9FF-4C96-9160-3468AB093BC9}" destId="{C6ABA200-24E6-419E-B66F-3981D51F27CC}" srcOrd="2" destOrd="0" presId="urn:microsoft.com/office/officeart/2005/8/layout/list1"/>
    <dgm:cxn modelId="{5B7B92A9-DCAC-4907-9360-91A60F3ADBE7}" type="presParOf" srcId="{BBC4D113-E9FF-4C96-9160-3468AB093BC9}" destId="{4C1FC2D2-F9C3-43E1-BCD6-05320763CB32}" srcOrd="3" destOrd="0" presId="urn:microsoft.com/office/officeart/2005/8/layout/list1"/>
    <dgm:cxn modelId="{43A0CC69-45C8-4E4E-AA17-AA22A2AA03FF}" type="presParOf" srcId="{BBC4D113-E9FF-4C96-9160-3468AB093BC9}" destId="{B7369947-BD4A-4336-B139-BEE14572A94E}" srcOrd="4" destOrd="0" presId="urn:microsoft.com/office/officeart/2005/8/layout/list1"/>
    <dgm:cxn modelId="{B25647B2-FB44-4623-8801-99E5E9289A17}" type="presParOf" srcId="{B7369947-BD4A-4336-B139-BEE14572A94E}" destId="{F40910B2-96BA-48C1-A80A-4A3268350C6B}" srcOrd="0" destOrd="0" presId="urn:microsoft.com/office/officeart/2005/8/layout/list1"/>
    <dgm:cxn modelId="{6DD4D7F3-22D8-474B-A97C-44CA6933534F}" type="presParOf" srcId="{B7369947-BD4A-4336-B139-BEE14572A94E}" destId="{A26E24F9-D958-46C9-88AA-E1BF1FE4672E}" srcOrd="1" destOrd="0" presId="urn:microsoft.com/office/officeart/2005/8/layout/list1"/>
    <dgm:cxn modelId="{1974E1A3-9CF3-498E-9105-A2EC320C71C8}" type="presParOf" srcId="{BBC4D113-E9FF-4C96-9160-3468AB093BC9}" destId="{40A784EE-8E5E-486D-AF0B-7C5B2FA9EE35}" srcOrd="5" destOrd="0" presId="urn:microsoft.com/office/officeart/2005/8/layout/list1"/>
    <dgm:cxn modelId="{F3C0099E-68E9-45E9-A40C-62FA2E7CB595}" type="presParOf" srcId="{BBC4D113-E9FF-4C96-9160-3468AB093BC9}" destId="{6B1D13AC-5548-43B6-9F80-4AE0D1508C0A}" srcOrd="6" destOrd="0" presId="urn:microsoft.com/office/officeart/2005/8/layout/list1"/>
    <dgm:cxn modelId="{D84B221A-18A7-4155-9927-63473291FC4B}" type="presParOf" srcId="{BBC4D113-E9FF-4C96-9160-3468AB093BC9}" destId="{D8A9BCF1-2DBE-46B7-B84C-8CC9EBB012CD}" srcOrd="7" destOrd="0" presId="urn:microsoft.com/office/officeart/2005/8/layout/list1"/>
    <dgm:cxn modelId="{AC390909-7347-46E7-8744-4A2670DAEBED}" type="presParOf" srcId="{BBC4D113-E9FF-4C96-9160-3468AB093BC9}" destId="{46D298ED-6E18-4CE0-A0F1-24C79E25BE53}" srcOrd="8" destOrd="0" presId="urn:microsoft.com/office/officeart/2005/8/layout/list1"/>
    <dgm:cxn modelId="{E3CA1CC9-08DF-4A1A-B68F-5E1AC592C295}" type="presParOf" srcId="{46D298ED-6E18-4CE0-A0F1-24C79E25BE53}" destId="{403A9B70-EAD8-4842-AB05-ACA570804B9E}" srcOrd="0" destOrd="0" presId="urn:microsoft.com/office/officeart/2005/8/layout/list1"/>
    <dgm:cxn modelId="{42AAEFCA-EE16-4AEF-9D7D-20A78B157D24}" type="presParOf" srcId="{46D298ED-6E18-4CE0-A0F1-24C79E25BE53}" destId="{3913E843-6417-41CA-BFEA-CDAAB1ECF186}" srcOrd="1" destOrd="0" presId="urn:microsoft.com/office/officeart/2005/8/layout/list1"/>
    <dgm:cxn modelId="{BD94541B-2BA9-4FE0-B0B7-509131BB303A}" type="presParOf" srcId="{BBC4D113-E9FF-4C96-9160-3468AB093BC9}" destId="{EAB485CB-7D29-460F-8E6B-38E0BE36ECCC}" srcOrd="9" destOrd="0" presId="urn:microsoft.com/office/officeart/2005/8/layout/list1"/>
    <dgm:cxn modelId="{0F8E4222-A119-4FC9-8ABB-08D105EC2B69}" type="presParOf" srcId="{BBC4D113-E9FF-4C96-9160-3468AB093BC9}" destId="{A7B5636B-AF42-44BC-94D6-E7C35144C52C}" srcOrd="10" destOrd="0" presId="urn:microsoft.com/office/officeart/2005/8/layout/list1"/>
    <dgm:cxn modelId="{24947794-358A-4679-B35A-8F0E34C42ED4}" type="presParOf" srcId="{BBC4D113-E9FF-4C96-9160-3468AB093BC9}" destId="{4C4207F8-91DB-47EB-8E4D-FC690E3E7021}" srcOrd="11" destOrd="0" presId="urn:microsoft.com/office/officeart/2005/8/layout/list1"/>
    <dgm:cxn modelId="{A4332088-5963-4804-9B27-7C1B8ADBD787}" type="presParOf" srcId="{BBC4D113-E9FF-4C96-9160-3468AB093BC9}" destId="{9943E31A-4847-49AB-8997-282366315395}" srcOrd="12" destOrd="0" presId="urn:microsoft.com/office/officeart/2005/8/layout/list1"/>
    <dgm:cxn modelId="{4E0C89BF-16F0-45F5-B76E-B06FC2670B21}" type="presParOf" srcId="{9943E31A-4847-49AB-8997-282366315395}" destId="{383F0683-D324-4E0E-B801-217C10D6ECB6}" srcOrd="0" destOrd="0" presId="urn:microsoft.com/office/officeart/2005/8/layout/list1"/>
    <dgm:cxn modelId="{19B2D8D6-C2BE-4DFB-9A83-D226FC72A1E1}" type="presParOf" srcId="{9943E31A-4847-49AB-8997-282366315395}" destId="{82609DC0-0A87-4545-AD4F-C49E64614AC8}" srcOrd="1" destOrd="0" presId="urn:microsoft.com/office/officeart/2005/8/layout/list1"/>
    <dgm:cxn modelId="{B7378270-62DA-4E14-8F60-4FE98FF04159}" type="presParOf" srcId="{BBC4D113-E9FF-4C96-9160-3468AB093BC9}" destId="{B1DE21E8-728F-4FB4-BA82-B165174357DB}" srcOrd="13" destOrd="0" presId="urn:microsoft.com/office/officeart/2005/8/layout/list1"/>
    <dgm:cxn modelId="{D2C0F13C-A864-489B-8CE7-5611163BA8C5}" type="presParOf" srcId="{BBC4D113-E9FF-4C96-9160-3468AB093BC9}" destId="{300F8894-2308-4EB3-885B-752A69D500DD}" srcOrd="14" destOrd="0" presId="urn:microsoft.com/office/officeart/2005/8/layout/list1"/>
    <dgm:cxn modelId="{64DA0CD2-F3E0-44F2-B7E4-192B917582D8}" type="presParOf" srcId="{BBC4D113-E9FF-4C96-9160-3468AB093BC9}" destId="{E7140756-A303-48BF-8063-E4EDB169B2CA}" srcOrd="15" destOrd="0" presId="urn:microsoft.com/office/officeart/2005/8/layout/list1"/>
    <dgm:cxn modelId="{DE965045-D424-4596-8A1C-92B8E2E78FDD}" type="presParOf" srcId="{BBC4D113-E9FF-4C96-9160-3468AB093BC9}" destId="{810F69A8-315A-4D77-A4CE-13F95BF78518}" srcOrd="16" destOrd="0" presId="urn:microsoft.com/office/officeart/2005/8/layout/list1"/>
    <dgm:cxn modelId="{A820376E-0EA5-4A58-90F4-69A2B2D2281A}" type="presParOf" srcId="{810F69A8-315A-4D77-A4CE-13F95BF78518}" destId="{849E519E-6444-4BE6-9DF7-749C52B4C1AC}" srcOrd="0" destOrd="0" presId="urn:microsoft.com/office/officeart/2005/8/layout/list1"/>
    <dgm:cxn modelId="{CF60A95D-5CCE-4A4E-B67D-9C457F19B268}" type="presParOf" srcId="{810F69A8-315A-4D77-A4CE-13F95BF78518}" destId="{83B04A9D-E37A-462F-845B-96131D58FA1C}" srcOrd="1" destOrd="0" presId="urn:microsoft.com/office/officeart/2005/8/layout/list1"/>
    <dgm:cxn modelId="{EFC2FC85-B35D-4BBC-A643-F6952357BF96}" type="presParOf" srcId="{BBC4D113-E9FF-4C96-9160-3468AB093BC9}" destId="{A0D5824C-B0FE-4D59-B505-8570D5CB945E}" srcOrd="17" destOrd="0" presId="urn:microsoft.com/office/officeart/2005/8/layout/list1"/>
    <dgm:cxn modelId="{D49AF337-53A9-4E77-808B-76F494709C01}" type="presParOf" srcId="{BBC4D113-E9FF-4C96-9160-3468AB093BC9}" destId="{BAB74AAF-7B5C-464C-AFE4-7A6530E1FC2E}"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2952556-6FC2-4D94-8ABF-52CBBF38D59F}" type="doc">
      <dgm:prSet loTypeId="urn:microsoft.com/office/officeart/2005/8/layout/list1" loCatId="list" qsTypeId="urn:microsoft.com/office/officeart/2005/8/quickstyle/simple2" qsCatId="simple" csTypeId="urn:microsoft.com/office/officeart/2005/8/colors/accent5_5" csCatId="accent5" phldr="1"/>
      <dgm:spPr/>
      <dgm:t>
        <a:bodyPr/>
        <a:lstStyle/>
        <a:p>
          <a:endParaRPr lang="hu-HU"/>
        </a:p>
      </dgm:t>
    </dgm:pt>
    <dgm:pt modelId="{C582F7E5-DB29-4663-84F4-8F205BA7D30C}">
      <dgm:prSet phldrT="[Text]" custT="1"/>
      <dgm:spPr/>
      <dgm:t>
        <a:bodyPr/>
        <a:lstStyle/>
        <a:p>
          <a:r>
            <a:rPr lang="hu-HU" sz="2100" b="0" dirty="0">
              <a:solidFill>
                <a:prstClr val="white"/>
              </a:solidFill>
              <a:latin typeface="Trebuchet MS"/>
              <a:ea typeface="+mn-ea"/>
              <a:cs typeface="+mn-cs"/>
            </a:rPr>
            <a:t>1. L10 – Vállalati hitelekkel kapcsolatos hibák</a:t>
          </a:r>
          <a:endParaRPr lang="hu-HU" sz="2100" dirty="0"/>
        </a:p>
      </dgm:t>
    </dgm:pt>
    <dgm:pt modelId="{E18D95F7-4907-4587-8F87-DDA0826893BB}" type="parTrans" cxnId="{80591BAB-E5D3-4DCC-9B35-7604C4F3B943}">
      <dgm:prSet/>
      <dgm:spPr/>
      <dgm:t>
        <a:bodyPr/>
        <a:lstStyle/>
        <a:p>
          <a:endParaRPr lang="hu-HU"/>
        </a:p>
      </dgm:t>
    </dgm:pt>
    <dgm:pt modelId="{9D81BC1C-4FBD-491A-BE88-0F0CF0F62FFA}" type="sibTrans" cxnId="{80591BAB-E5D3-4DCC-9B35-7604C4F3B943}">
      <dgm:prSet/>
      <dgm:spPr/>
      <dgm:t>
        <a:bodyPr/>
        <a:lstStyle/>
        <a:p>
          <a:endParaRPr lang="hu-HU"/>
        </a:p>
      </dgm:t>
    </dgm:pt>
    <dgm:pt modelId="{ACE68F72-B29C-4DE9-81EF-1AB661FAB7EB}">
      <dgm:prSet phldrT="[Text]" custT="1"/>
      <dgm:spPr>
        <a:solidFill>
          <a:srgbClr val="202653">
            <a:alpha val="90000"/>
            <a:hueOff val="0"/>
            <a:satOff val="0"/>
            <a:lumOff val="0"/>
            <a:alphaOff val="0"/>
          </a:srgbClr>
        </a:solidFill>
        <a:ln w="38100" cap="flat" cmpd="sng" algn="ctr">
          <a:solidFill>
            <a:prstClr val="white">
              <a:hueOff val="0"/>
              <a:satOff val="0"/>
              <a:lumOff val="0"/>
              <a:alphaOff val="0"/>
            </a:prstClr>
          </a:solidFill>
          <a:prstDash val="solid"/>
        </a:ln>
        <a:effectLst>
          <a:outerShdw blurRad="40000" dist="20000" dir="5400000" rotWithShape="0">
            <a:srgbClr val="000000">
              <a:alpha val="38000"/>
            </a:srgbClr>
          </a:outerShdw>
        </a:effectLst>
      </dgm:spPr>
      <dgm:t>
        <a:bodyPr spcFirstLastPara="0" vert="horz" wrap="square" lIns="230531" tIns="0" rIns="230531" bIns="0" numCol="1" spcCol="1270" anchor="ctr" anchorCtr="0"/>
        <a:lstStyle/>
        <a:p>
          <a:pPr marL="0" lvl="0" indent="0" algn="l" defTabSz="933450">
            <a:lnSpc>
              <a:spcPct val="90000"/>
            </a:lnSpc>
            <a:spcBef>
              <a:spcPct val="0"/>
            </a:spcBef>
            <a:spcAft>
              <a:spcPct val="35000"/>
            </a:spcAft>
            <a:buNone/>
          </a:pPr>
          <a:r>
            <a:rPr lang="hu-HU" sz="2100" b="0" kern="1200" dirty="0">
              <a:solidFill>
                <a:prstClr val="white"/>
              </a:solidFill>
              <a:latin typeface="Trebuchet MS"/>
              <a:ea typeface="+mn-ea"/>
              <a:cs typeface="+mn-cs"/>
            </a:rPr>
            <a:t>2. L10 – Háztartási hitelekkel kapcsolatos hibák</a:t>
          </a:r>
        </a:p>
      </dgm:t>
    </dgm:pt>
    <dgm:pt modelId="{48620606-44A5-45A4-B5CE-1AA4909D6359}" type="parTrans" cxnId="{8E4CC2D1-26DF-4250-875A-BA4725745520}">
      <dgm:prSet/>
      <dgm:spPr/>
      <dgm:t>
        <a:bodyPr/>
        <a:lstStyle/>
        <a:p>
          <a:endParaRPr lang="hu-HU"/>
        </a:p>
      </dgm:t>
    </dgm:pt>
    <dgm:pt modelId="{759952EA-20D8-4C5C-9E60-4F3227641100}" type="sibTrans" cxnId="{8E4CC2D1-26DF-4250-875A-BA4725745520}">
      <dgm:prSet/>
      <dgm:spPr/>
      <dgm:t>
        <a:bodyPr/>
        <a:lstStyle/>
        <a:p>
          <a:endParaRPr lang="hu-HU"/>
        </a:p>
      </dgm:t>
    </dgm:pt>
    <dgm:pt modelId="{29AC9EF9-237A-4355-8B64-D64E08DD6EAD}">
      <dgm:prSet/>
      <dgm:spPr>
        <a:solidFill>
          <a:schemeClr val="bg2">
            <a:lumMod val="75000"/>
            <a:alpha val="70000"/>
          </a:schemeClr>
        </a:solidFill>
      </dgm:spPr>
      <dgm:t>
        <a:bodyPr/>
        <a:lstStyle/>
        <a:p>
          <a:r>
            <a:rPr lang="hu-HU" b="0" dirty="0"/>
            <a:t>3. </a:t>
          </a:r>
          <a:r>
            <a:rPr lang="hu-HU" b="0" dirty="0">
              <a:solidFill>
                <a:prstClr val="white"/>
              </a:solidFill>
              <a:latin typeface="Trebuchet MS"/>
              <a:ea typeface="+mn-ea"/>
              <a:cs typeface="+mn-cs"/>
            </a:rPr>
            <a:t>L11 – Vállalati hitelekkel kapcsolatos hibák</a:t>
          </a:r>
          <a:endParaRPr lang="hu-HU" b="0" dirty="0"/>
        </a:p>
      </dgm:t>
    </dgm:pt>
    <dgm:pt modelId="{E20191D8-F074-450A-B614-6248F0C5F1BB}" type="parTrans" cxnId="{C44AF391-7D5D-44F0-B109-623E469EBA07}">
      <dgm:prSet/>
      <dgm:spPr/>
      <dgm:t>
        <a:bodyPr/>
        <a:lstStyle/>
        <a:p>
          <a:endParaRPr lang="hu-HU"/>
        </a:p>
      </dgm:t>
    </dgm:pt>
    <dgm:pt modelId="{C457D073-FD84-475B-8DE0-B107E85D76DA}" type="sibTrans" cxnId="{C44AF391-7D5D-44F0-B109-623E469EBA07}">
      <dgm:prSet/>
      <dgm:spPr/>
      <dgm:t>
        <a:bodyPr/>
        <a:lstStyle/>
        <a:p>
          <a:endParaRPr lang="hu-HU"/>
        </a:p>
      </dgm:t>
    </dgm:pt>
    <dgm:pt modelId="{1448FED4-2158-4F8B-8601-EEF9F746AD3F}">
      <dgm:prSet phldrT="[Text]"/>
      <dgm:spPr/>
      <dgm:t>
        <a:bodyPr/>
        <a:lstStyle/>
        <a:p>
          <a:r>
            <a:rPr lang="hu-HU" dirty="0"/>
            <a:t>4. </a:t>
          </a:r>
          <a:r>
            <a:rPr lang="hu-HU" b="0" dirty="0">
              <a:solidFill>
                <a:prstClr val="white"/>
              </a:solidFill>
              <a:latin typeface="Trebuchet MS"/>
              <a:ea typeface="+mn-ea"/>
              <a:cs typeface="+mn-cs"/>
            </a:rPr>
            <a:t>L11 – Háztartási hitelekkel kapcsolatos hibák</a:t>
          </a:r>
          <a:endParaRPr lang="hu-HU" dirty="0"/>
        </a:p>
      </dgm:t>
    </dgm:pt>
    <dgm:pt modelId="{5782CB54-D7E9-4437-9E3E-236E2F55CD57}" type="parTrans" cxnId="{AFC45BA4-07EB-4F21-A506-BD9C9C8CB8C5}">
      <dgm:prSet/>
      <dgm:spPr/>
      <dgm:t>
        <a:bodyPr/>
        <a:lstStyle/>
        <a:p>
          <a:endParaRPr lang="hu-HU"/>
        </a:p>
      </dgm:t>
    </dgm:pt>
    <dgm:pt modelId="{0D8A7B28-2481-41FF-919E-B0794718FD13}" type="sibTrans" cxnId="{AFC45BA4-07EB-4F21-A506-BD9C9C8CB8C5}">
      <dgm:prSet/>
      <dgm:spPr/>
      <dgm:t>
        <a:bodyPr/>
        <a:lstStyle/>
        <a:p>
          <a:endParaRPr lang="hu-HU"/>
        </a:p>
      </dgm:t>
    </dgm:pt>
    <dgm:pt modelId="{DB32F9BD-DEA3-4D67-9939-C5D37B78C230}">
      <dgm:prSet phldrT="[Text]"/>
      <dgm:spPr/>
      <dgm:t>
        <a:bodyPr/>
        <a:lstStyle/>
        <a:p>
          <a:r>
            <a:rPr lang="hu-HU" dirty="0"/>
            <a:t>5. Konzultációra érkezett kérdések és válaszok</a:t>
          </a:r>
        </a:p>
      </dgm:t>
    </dgm:pt>
    <dgm:pt modelId="{2BBDE950-6CF8-4D44-AB3F-4A51BA0887FE}" type="parTrans" cxnId="{66681CA5-8B3D-4E87-B69F-B27CCC55FEAC}">
      <dgm:prSet/>
      <dgm:spPr/>
      <dgm:t>
        <a:bodyPr/>
        <a:lstStyle/>
        <a:p>
          <a:endParaRPr lang="hu-HU"/>
        </a:p>
      </dgm:t>
    </dgm:pt>
    <dgm:pt modelId="{0185983F-FB78-4BC8-B231-26FAC4FE900D}" type="sibTrans" cxnId="{66681CA5-8B3D-4E87-B69F-B27CCC55FEAC}">
      <dgm:prSet/>
      <dgm:spPr/>
      <dgm:t>
        <a:bodyPr/>
        <a:lstStyle/>
        <a:p>
          <a:endParaRPr lang="hu-HU"/>
        </a:p>
      </dgm:t>
    </dgm:pt>
    <dgm:pt modelId="{BBC4D113-E9FF-4C96-9160-3468AB093BC9}" type="pres">
      <dgm:prSet presAssocID="{D2952556-6FC2-4D94-8ABF-52CBBF38D59F}" presName="linear" presStyleCnt="0">
        <dgm:presLayoutVars>
          <dgm:dir/>
          <dgm:animLvl val="lvl"/>
          <dgm:resizeHandles val="exact"/>
        </dgm:presLayoutVars>
      </dgm:prSet>
      <dgm:spPr/>
    </dgm:pt>
    <dgm:pt modelId="{16EEE072-78FF-49AE-9969-33DE2E89BB86}" type="pres">
      <dgm:prSet presAssocID="{C582F7E5-DB29-4663-84F4-8F205BA7D30C}" presName="parentLin" presStyleCnt="0"/>
      <dgm:spPr/>
    </dgm:pt>
    <dgm:pt modelId="{2B3CB9E6-731E-48BC-8FBE-CD96424C3092}" type="pres">
      <dgm:prSet presAssocID="{C582F7E5-DB29-4663-84F4-8F205BA7D30C}" presName="parentLeftMargin" presStyleLbl="node1" presStyleIdx="0" presStyleCnt="5"/>
      <dgm:spPr/>
    </dgm:pt>
    <dgm:pt modelId="{0D0BC86D-DA81-4D69-ADC3-77016805D1BE}" type="pres">
      <dgm:prSet presAssocID="{C582F7E5-DB29-4663-84F4-8F205BA7D30C}" presName="parentText" presStyleLbl="node1" presStyleIdx="0" presStyleCnt="5" custScaleX="149271">
        <dgm:presLayoutVars>
          <dgm:chMax val="0"/>
          <dgm:bulletEnabled val="1"/>
        </dgm:presLayoutVars>
      </dgm:prSet>
      <dgm:spPr/>
    </dgm:pt>
    <dgm:pt modelId="{12095C93-E8C1-41CB-B469-F1118C06366F}" type="pres">
      <dgm:prSet presAssocID="{C582F7E5-DB29-4663-84F4-8F205BA7D30C}" presName="negativeSpace" presStyleCnt="0"/>
      <dgm:spPr/>
    </dgm:pt>
    <dgm:pt modelId="{C6ABA200-24E6-419E-B66F-3981D51F27CC}" type="pres">
      <dgm:prSet presAssocID="{C582F7E5-DB29-4663-84F4-8F205BA7D30C}" presName="childText" presStyleLbl="conFgAcc1" presStyleIdx="0" presStyleCnt="5">
        <dgm:presLayoutVars>
          <dgm:bulletEnabled val="1"/>
        </dgm:presLayoutVars>
      </dgm:prSet>
      <dgm:spPr/>
    </dgm:pt>
    <dgm:pt modelId="{4C1FC2D2-F9C3-43E1-BCD6-05320763CB32}" type="pres">
      <dgm:prSet presAssocID="{9D81BC1C-4FBD-491A-BE88-0F0CF0F62FFA}" presName="spaceBetweenRectangles" presStyleCnt="0"/>
      <dgm:spPr/>
    </dgm:pt>
    <dgm:pt modelId="{B7369947-BD4A-4336-B139-BEE14572A94E}" type="pres">
      <dgm:prSet presAssocID="{ACE68F72-B29C-4DE9-81EF-1AB661FAB7EB}" presName="parentLin" presStyleCnt="0"/>
      <dgm:spPr/>
    </dgm:pt>
    <dgm:pt modelId="{F40910B2-96BA-48C1-A80A-4A3268350C6B}" type="pres">
      <dgm:prSet presAssocID="{ACE68F72-B29C-4DE9-81EF-1AB661FAB7EB}" presName="parentLeftMargin" presStyleLbl="node1" presStyleIdx="0" presStyleCnt="5" custScaleX="149271"/>
      <dgm:spPr/>
    </dgm:pt>
    <dgm:pt modelId="{A26E24F9-D958-46C9-88AA-E1BF1FE4672E}" type="pres">
      <dgm:prSet presAssocID="{ACE68F72-B29C-4DE9-81EF-1AB661FAB7EB}" presName="parentText" presStyleLbl="node1" presStyleIdx="1" presStyleCnt="5" custScaleX="226448">
        <dgm:presLayoutVars>
          <dgm:chMax val="0"/>
          <dgm:bulletEnabled val="1"/>
        </dgm:presLayoutVars>
      </dgm:prSet>
      <dgm:spPr>
        <a:xfrm>
          <a:off x="391194" y="984235"/>
          <a:ext cx="8308323" cy="619920"/>
        </a:xfrm>
        <a:prstGeom prst="roundRect">
          <a:avLst/>
        </a:prstGeom>
      </dgm:spPr>
    </dgm:pt>
    <dgm:pt modelId="{40A784EE-8E5E-486D-AF0B-7C5B2FA9EE35}" type="pres">
      <dgm:prSet presAssocID="{ACE68F72-B29C-4DE9-81EF-1AB661FAB7EB}" presName="negativeSpace" presStyleCnt="0"/>
      <dgm:spPr/>
    </dgm:pt>
    <dgm:pt modelId="{6B1D13AC-5548-43B6-9F80-4AE0D1508C0A}" type="pres">
      <dgm:prSet presAssocID="{ACE68F72-B29C-4DE9-81EF-1AB661FAB7EB}" presName="childText" presStyleLbl="conFgAcc1" presStyleIdx="1" presStyleCnt="5">
        <dgm:presLayoutVars>
          <dgm:bulletEnabled val="1"/>
        </dgm:presLayoutVars>
      </dgm:prSet>
      <dgm:spPr/>
    </dgm:pt>
    <dgm:pt modelId="{D8A9BCF1-2DBE-46B7-B84C-8CC9EBB012CD}" type="pres">
      <dgm:prSet presAssocID="{759952EA-20D8-4C5C-9E60-4F3227641100}" presName="spaceBetweenRectangles" presStyleCnt="0"/>
      <dgm:spPr/>
    </dgm:pt>
    <dgm:pt modelId="{46D298ED-6E18-4CE0-A0F1-24C79E25BE53}" type="pres">
      <dgm:prSet presAssocID="{29AC9EF9-237A-4355-8B64-D64E08DD6EAD}" presName="parentLin" presStyleCnt="0"/>
      <dgm:spPr/>
    </dgm:pt>
    <dgm:pt modelId="{403A9B70-EAD8-4842-AB05-ACA570804B9E}" type="pres">
      <dgm:prSet presAssocID="{29AC9EF9-237A-4355-8B64-D64E08DD6EAD}" presName="parentLeftMargin" presStyleLbl="node1" presStyleIdx="1" presStyleCnt="5" custScaleX="136009"/>
      <dgm:spPr/>
    </dgm:pt>
    <dgm:pt modelId="{3913E843-6417-41CA-BFEA-CDAAB1ECF186}" type="pres">
      <dgm:prSet presAssocID="{29AC9EF9-237A-4355-8B64-D64E08DD6EAD}" presName="parentText" presStyleLbl="node1" presStyleIdx="2" presStyleCnt="5" custScaleX="201401">
        <dgm:presLayoutVars>
          <dgm:chMax val="0"/>
          <dgm:bulletEnabled val="1"/>
        </dgm:presLayoutVars>
      </dgm:prSet>
      <dgm:spPr/>
    </dgm:pt>
    <dgm:pt modelId="{EAB485CB-7D29-460F-8E6B-38E0BE36ECCC}" type="pres">
      <dgm:prSet presAssocID="{29AC9EF9-237A-4355-8B64-D64E08DD6EAD}" presName="negativeSpace" presStyleCnt="0"/>
      <dgm:spPr/>
    </dgm:pt>
    <dgm:pt modelId="{A7B5636B-AF42-44BC-94D6-E7C35144C52C}" type="pres">
      <dgm:prSet presAssocID="{29AC9EF9-237A-4355-8B64-D64E08DD6EAD}" presName="childText" presStyleLbl="conFgAcc1" presStyleIdx="2" presStyleCnt="5">
        <dgm:presLayoutVars>
          <dgm:bulletEnabled val="1"/>
        </dgm:presLayoutVars>
      </dgm:prSet>
      <dgm:spPr/>
    </dgm:pt>
    <dgm:pt modelId="{4C4207F8-91DB-47EB-8E4D-FC690E3E7021}" type="pres">
      <dgm:prSet presAssocID="{C457D073-FD84-475B-8DE0-B107E85D76DA}" presName="spaceBetweenRectangles" presStyleCnt="0"/>
      <dgm:spPr/>
    </dgm:pt>
    <dgm:pt modelId="{9943E31A-4847-49AB-8997-282366315395}" type="pres">
      <dgm:prSet presAssocID="{1448FED4-2158-4F8B-8601-EEF9F746AD3F}" presName="parentLin" presStyleCnt="0"/>
      <dgm:spPr/>
    </dgm:pt>
    <dgm:pt modelId="{383F0683-D324-4E0E-B801-217C10D6ECB6}" type="pres">
      <dgm:prSet presAssocID="{1448FED4-2158-4F8B-8601-EEF9F746AD3F}" presName="parentLeftMargin" presStyleLbl="node1" presStyleIdx="2" presStyleCnt="5" custScaleX="136009"/>
      <dgm:spPr/>
    </dgm:pt>
    <dgm:pt modelId="{82609DC0-0A87-4545-AD4F-C49E64614AC8}" type="pres">
      <dgm:prSet presAssocID="{1448FED4-2158-4F8B-8601-EEF9F746AD3F}" presName="parentText" presStyleLbl="node1" presStyleIdx="3" presStyleCnt="5" custScaleX="201773">
        <dgm:presLayoutVars>
          <dgm:chMax val="0"/>
          <dgm:bulletEnabled val="1"/>
        </dgm:presLayoutVars>
      </dgm:prSet>
      <dgm:spPr/>
    </dgm:pt>
    <dgm:pt modelId="{B1DE21E8-728F-4FB4-BA82-B165174357DB}" type="pres">
      <dgm:prSet presAssocID="{1448FED4-2158-4F8B-8601-EEF9F746AD3F}" presName="negativeSpace" presStyleCnt="0"/>
      <dgm:spPr/>
    </dgm:pt>
    <dgm:pt modelId="{300F8894-2308-4EB3-885B-752A69D500DD}" type="pres">
      <dgm:prSet presAssocID="{1448FED4-2158-4F8B-8601-EEF9F746AD3F}" presName="childText" presStyleLbl="conFgAcc1" presStyleIdx="3" presStyleCnt="5">
        <dgm:presLayoutVars>
          <dgm:bulletEnabled val="1"/>
        </dgm:presLayoutVars>
      </dgm:prSet>
      <dgm:spPr/>
    </dgm:pt>
    <dgm:pt modelId="{E7140756-A303-48BF-8063-E4EDB169B2CA}" type="pres">
      <dgm:prSet presAssocID="{0D8A7B28-2481-41FF-919E-B0794718FD13}" presName="spaceBetweenRectangles" presStyleCnt="0"/>
      <dgm:spPr/>
    </dgm:pt>
    <dgm:pt modelId="{810F69A8-315A-4D77-A4CE-13F95BF78518}" type="pres">
      <dgm:prSet presAssocID="{DB32F9BD-DEA3-4D67-9939-C5D37B78C230}" presName="parentLin" presStyleCnt="0"/>
      <dgm:spPr/>
    </dgm:pt>
    <dgm:pt modelId="{849E519E-6444-4BE6-9DF7-749C52B4C1AC}" type="pres">
      <dgm:prSet presAssocID="{DB32F9BD-DEA3-4D67-9939-C5D37B78C230}" presName="parentLeftMargin" presStyleLbl="node1" presStyleIdx="3" presStyleCnt="5" custScaleX="201773"/>
      <dgm:spPr/>
    </dgm:pt>
    <dgm:pt modelId="{83B04A9D-E37A-462F-845B-96131D58FA1C}" type="pres">
      <dgm:prSet presAssocID="{DB32F9BD-DEA3-4D67-9939-C5D37B78C230}" presName="parentText" presStyleLbl="node1" presStyleIdx="4" presStyleCnt="5" custScaleX="259372" custLinFactNeighborX="-29470">
        <dgm:presLayoutVars>
          <dgm:chMax val="0"/>
          <dgm:bulletEnabled val="1"/>
        </dgm:presLayoutVars>
      </dgm:prSet>
      <dgm:spPr/>
    </dgm:pt>
    <dgm:pt modelId="{A0D5824C-B0FE-4D59-B505-8570D5CB945E}" type="pres">
      <dgm:prSet presAssocID="{DB32F9BD-DEA3-4D67-9939-C5D37B78C230}" presName="negativeSpace" presStyleCnt="0"/>
      <dgm:spPr/>
    </dgm:pt>
    <dgm:pt modelId="{BAB74AAF-7B5C-464C-AFE4-7A6530E1FC2E}" type="pres">
      <dgm:prSet presAssocID="{DB32F9BD-DEA3-4D67-9939-C5D37B78C230}" presName="childText" presStyleLbl="conFgAcc1" presStyleIdx="4" presStyleCnt="5">
        <dgm:presLayoutVars>
          <dgm:bulletEnabled val="1"/>
        </dgm:presLayoutVars>
      </dgm:prSet>
      <dgm:spPr/>
    </dgm:pt>
  </dgm:ptLst>
  <dgm:cxnLst>
    <dgm:cxn modelId="{F6B7BF73-2BFD-4100-A93D-D5A154D2973D}" type="presOf" srcId="{1448FED4-2158-4F8B-8601-EEF9F746AD3F}" destId="{383F0683-D324-4E0E-B801-217C10D6ECB6}" srcOrd="0" destOrd="0" presId="urn:microsoft.com/office/officeart/2005/8/layout/list1"/>
    <dgm:cxn modelId="{3AA6B651-895D-49FD-B34C-A798B4C85B59}" type="presOf" srcId="{DB32F9BD-DEA3-4D67-9939-C5D37B78C230}" destId="{83B04A9D-E37A-462F-845B-96131D58FA1C}" srcOrd="1" destOrd="0" presId="urn:microsoft.com/office/officeart/2005/8/layout/list1"/>
    <dgm:cxn modelId="{80591BAB-E5D3-4DCC-9B35-7604C4F3B943}" srcId="{D2952556-6FC2-4D94-8ABF-52CBBF38D59F}" destId="{C582F7E5-DB29-4663-84F4-8F205BA7D30C}" srcOrd="0" destOrd="0" parTransId="{E18D95F7-4907-4587-8F87-DDA0826893BB}" sibTransId="{9D81BC1C-4FBD-491A-BE88-0F0CF0F62FFA}"/>
    <dgm:cxn modelId="{66681CA5-8B3D-4E87-B69F-B27CCC55FEAC}" srcId="{D2952556-6FC2-4D94-8ABF-52CBBF38D59F}" destId="{DB32F9BD-DEA3-4D67-9939-C5D37B78C230}" srcOrd="4" destOrd="0" parTransId="{2BBDE950-6CF8-4D44-AB3F-4A51BA0887FE}" sibTransId="{0185983F-FB78-4BC8-B231-26FAC4FE900D}"/>
    <dgm:cxn modelId="{AFC45BA4-07EB-4F21-A506-BD9C9C8CB8C5}" srcId="{D2952556-6FC2-4D94-8ABF-52CBBF38D59F}" destId="{1448FED4-2158-4F8B-8601-EEF9F746AD3F}" srcOrd="3" destOrd="0" parTransId="{5782CB54-D7E9-4437-9E3E-236E2F55CD57}" sibTransId="{0D8A7B28-2481-41FF-919E-B0794718FD13}"/>
    <dgm:cxn modelId="{D8E7710A-3818-4A82-9479-16EB92EEA942}" type="presOf" srcId="{ACE68F72-B29C-4DE9-81EF-1AB661FAB7EB}" destId="{A26E24F9-D958-46C9-88AA-E1BF1FE4672E}" srcOrd="1" destOrd="0" presId="urn:microsoft.com/office/officeart/2005/8/layout/list1"/>
    <dgm:cxn modelId="{C44AF391-7D5D-44F0-B109-623E469EBA07}" srcId="{D2952556-6FC2-4D94-8ABF-52CBBF38D59F}" destId="{29AC9EF9-237A-4355-8B64-D64E08DD6EAD}" srcOrd="2" destOrd="0" parTransId="{E20191D8-F074-450A-B614-6248F0C5F1BB}" sibTransId="{C457D073-FD84-475B-8DE0-B107E85D76DA}"/>
    <dgm:cxn modelId="{8E4CC2D1-26DF-4250-875A-BA4725745520}" srcId="{D2952556-6FC2-4D94-8ABF-52CBBF38D59F}" destId="{ACE68F72-B29C-4DE9-81EF-1AB661FAB7EB}" srcOrd="1" destOrd="0" parTransId="{48620606-44A5-45A4-B5CE-1AA4909D6359}" sibTransId="{759952EA-20D8-4C5C-9E60-4F3227641100}"/>
    <dgm:cxn modelId="{F2A8239B-0FC5-46C9-BE6B-AEBA0D649A68}" type="presOf" srcId="{ACE68F72-B29C-4DE9-81EF-1AB661FAB7EB}" destId="{F40910B2-96BA-48C1-A80A-4A3268350C6B}" srcOrd="0" destOrd="0" presId="urn:microsoft.com/office/officeart/2005/8/layout/list1"/>
    <dgm:cxn modelId="{10885221-DC0D-4653-A34F-C515A8AD11A3}" type="presOf" srcId="{29AC9EF9-237A-4355-8B64-D64E08DD6EAD}" destId="{403A9B70-EAD8-4842-AB05-ACA570804B9E}" srcOrd="0" destOrd="0" presId="urn:microsoft.com/office/officeart/2005/8/layout/list1"/>
    <dgm:cxn modelId="{1A7ACDCB-7301-48C0-BF10-4DC588D42C93}" type="presOf" srcId="{C582F7E5-DB29-4663-84F4-8F205BA7D30C}" destId="{2B3CB9E6-731E-48BC-8FBE-CD96424C3092}" srcOrd="0" destOrd="0" presId="urn:microsoft.com/office/officeart/2005/8/layout/list1"/>
    <dgm:cxn modelId="{588B9B93-D2C7-4D3A-BD1E-32A1273302FD}" type="presOf" srcId="{1448FED4-2158-4F8B-8601-EEF9F746AD3F}" destId="{82609DC0-0A87-4545-AD4F-C49E64614AC8}" srcOrd="1" destOrd="0" presId="urn:microsoft.com/office/officeart/2005/8/layout/list1"/>
    <dgm:cxn modelId="{852A2C49-B94B-4899-B6A5-AAE81D607986}" type="presOf" srcId="{29AC9EF9-237A-4355-8B64-D64E08DD6EAD}" destId="{3913E843-6417-41CA-BFEA-CDAAB1ECF186}" srcOrd="1" destOrd="0" presId="urn:microsoft.com/office/officeart/2005/8/layout/list1"/>
    <dgm:cxn modelId="{CFD5BAB4-5FB3-4210-B041-BD754B66C55B}" type="presOf" srcId="{DB32F9BD-DEA3-4D67-9939-C5D37B78C230}" destId="{849E519E-6444-4BE6-9DF7-749C52B4C1AC}" srcOrd="0" destOrd="0" presId="urn:microsoft.com/office/officeart/2005/8/layout/list1"/>
    <dgm:cxn modelId="{64D5CA05-4E3F-4D0F-87D2-E2DC938E2C1D}" type="presOf" srcId="{D2952556-6FC2-4D94-8ABF-52CBBF38D59F}" destId="{BBC4D113-E9FF-4C96-9160-3468AB093BC9}" srcOrd="0" destOrd="0" presId="urn:microsoft.com/office/officeart/2005/8/layout/list1"/>
    <dgm:cxn modelId="{05642DF4-4B70-40E3-8AC6-92DEECC588BA}" type="presOf" srcId="{C582F7E5-DB29-4663-84F4-8F205BA7D30C}" destId="{0D0BC86D-DA81-4D69-ADC3-77016805D1BE}" srcOrd="1" destOrd="0" presId="urn:microsoft.com/office/officeart/2005/8/layout/list1"/>
    <dgm:cxn modelId="{24EFAC1C-4AC6-4C98-9061-FE7B7D2A3E58}" type="presParOf" srcId="{BBC4D113-E9FF-4C96-9160-3468AB093BC9}" destId="{16EEE072-78FF-49AE-9969-33DE2E89BB86}" srcOrd="0" destOrd="0" presId="urn:microsoft.com/office/officeart/2005/8/layout/list1"/>
    <dgm:cxn modelId="{9CD20732-820E-441E-B43F-6A893B399E89}" type="presParOf" srcId="{16EEE072-78FF-49AE-9969-33DE2E89BB86}" destId="{2B3CB9E6-731E-48BC-8FBE-CD96424C3092}" srcOrd="0" destOrd="0" presId="urn:microsoft.com/office/officeart/2005/8/layout/list1"/>
    <dgm:cxn modelId="{AA0A3BAD-5907-4327-A6DA-8D8BC2642CBF}" type="presParOf" srcId="{16EEE072-78FF-49AE-9969-33DE2E89BB86}" destId="{0D0BC86D-DA81-4D69-ADC3-77016805D1BE}" srcOrd="1" destOrd="0" presId="urn:microsoft.com/office/officeart/2005/8/layout/list1"/>
    <dgm:cxn modelId="{ADC01270-E2BE-42AD-A93C-ED8BE61632FC}" type="presParOf" srcId="{BBC4D113-E9FF-4C96-9160-3468AB093BC9}" destId="{12095C93-E8C1-41CB-B469-F1118C06366F}" srcOrd="1" destOrd="0" presId="urn:microsoft.com/office/officeart/2005/8/layout/list1"/>
    <dgm:cxn modelId="{19C21C1A-0EED-49F6-BDD4-DF1C906FAD25}" type="presParOf" srcId="{BBC4D113-E9FF-4C96-9160-3468AB093BC9}" destId="{C6ABA200-24E6-419E-B66F-3981D51F27CC}" srcOrd="2" destOrd="0" presId="urn:microsoft.com/office/officeart/2005/8/layout/list1"/>
    <dgm:cxn modelId="{5B7B92A9-DCAC-4907-9360-91A60F3ADBE7}" type="presParOf" srcId="{BBC4D113-E9FF-4C96-9160-3468AB093BC9}" destId="{4C1FC2D2-F9C3-43E1-BCD6-05320763CB32}" srcOrd="3" destOrd="0" presId="urn:microsoft.com/office/officeart/2005/8/layout/list1"/>
    <dgm:cxn modelId="{43A0CC69-45C8-4E4E-AA17-AA22A2AA03FF}" type="presParOf" srcId="{BBC4D113-E9FF-4C96-9160-3468AB093BC9}" destId="{B7369947-BD4A-4336-B139-BEE14572A94E}" srcOrd="4" destOrd="0" presId="urn:microsoft.com/office/officeart/2005/8/layout/list1"/>
    <dgm:cxn modelId="{B25647B2-FB44-4623-8801-99E5E9289A17}" type="presParOf" srcId="{B7369947-BD4A-4336-B139-BEE14572A94E}" destId="{F40910B2-96BA-48C1-A80A-4A3268350C6B}" srcOrd="0" destOrd="0" presId="urn:microsoft.com/office/officeart/2005/8/layout/list1"/>
    <dgm:cxn modelId="{6DD4D7F3-22D8-474B-A97C-44CA6933534F}" type="presParOf" srcId="{B7369947-BD4A-4336-B139-BEE14572A94E}" destId="{A26E24F9-D958-46C9-88AA-E1BF1FE4672E}" srcOrd="1" destOrd="0" presId="urn:microsoft.com/office/officeart/2005/8/layout/list1"/>
    <dgm:cxn modelId="{1974E1A3-9CF3-498E-9105-A2EC320C71C8}" type="presParOf" srcId="{BBC4D113-E9FF-4C96-9160-3468AB093BC9}" destId="{40A784EE-8E5E-486D-AF0B-7C5B2FA9EE35}" srcOrd="5" destOrd="0" presId="urn:microsoft.com/office/officeart/2005/8/layout/list1"/>
    <dgm:cxn modelId="{F3C0099E-68E9-45E9-A40C-62FA2E7CB595}" type="presParOf" srcId="{BBC4D113-E9FF-4C96-9160-3468AB093BC9}" destId="{6B1D13AC-5548-43B6-9F80-4AE0D1508C0A}" srcOrd="6" destOrd="0" presId="urn:microsoft.com/office/officeart/2005/8/layout/list1"/>
    <dgm:cxn modelId="{D84B221A-18A7-4155-9927-63473291FC4B}" type="presParOf" srcId="{BBC4D113-E9FF-4C96-9160-3468AB093BC9}" destId="{D8A9BCF1-2DBE-46B7-B84C-8CC9EBB012CD}" srcOrd="7" destOrd="0" presId="urn:microsoft.com/office/officeart/2005/8/layout/list1"/>
    <dgm:cxn modelId="{AC390909-7347-46E7-8744-4A2670DAEBED}" type="presParOf" srcId="{BBC4D113-E9FF-4C96-9160-3468AB093BC9}" destId="{46D298ED-6E18-4CE0-A0F1-24C79E25BE53}" srcOrd="8" destOrd="0" presId="urn:microsoft.com/office/officeart/2005/8/layout/list1"/>
    <dgm:cxn modelId="{E3CA1CC9-08DF-4A1A-B68F-5E1AC592C295}" type="presParOf" srcId="{46D298ED-6E18-4CE0-A0F1-24C79E25BE53}" destId="{403A9B70-EAD8-4842-AB05-ACA570804B9E}" srcOrd="0" destOrd="0" presId="urn:microsoft.com/office/officeart/2005/8/layout/list1"/>
    <dgm:cxn modelId="{42AAEFCA-EE16-4AEF-9D7D-20A78B157D24}" type="presParOf" srcId="{46D298ED-6E18-4CE0-A0F1-24C79E25BE53}" destId="{3913E843-6417-41CA-BFEA-CDAAB1ECF186}" srcOrd="1" destOrd="0" presId="urn:microsoft.com/office/officeart/2005/8/layout/list1"/>
    <dgm:cxn modelId="{BD94541B-2BA9-4FE0-B0B7-509131BB303A}" type="presParOf" srcId="{BBC4D113-E9FF-4C96-9160-3468AB093BC9}" destId="{EAB485CB-7D29-460F-8E6B-38E0BE36ECCC}" srcOrd="9" destOrd="0" presId="urn:microsoft.com/office/officeart/2005/8/layout/list1"/>
    <dgm:cxn modelId="{0F8E4222-A119-4FC9-8ABB-08D105EC2B69}" type="presParOf" srcId="{BBC4D113-E9FF-4C96-9160-3468AB093BC9}" destId="{A7B5636B-AF42-44BC-94D6-E7C35144C52C}" srcOrd="10" destOrd="0" presId="urn:microsoft.com/office/officeart/2005/8/layout/list1"/>
    <dgm:cxn modelId="{24947794-358A-4679-B35A-8F0E34C42ED4}" type="presParOf" srcId="{BBC4D113-E9FF-4C96-9160-3468AB093BC9}" destId="{4C4207F8-91DB-47EB-8E4D-FC690E3E7021}" srcOrd="11" destOrd="0" presId="urn:microsoft.com/office/officeart/2005/8/layout/list1"/>
    <dgm:cxn modelId="{A4332088-5963-4804-9B27-7C1B8ADBD787}" type="presParOf" srcId="{BBC4D113-E9FF-4C96-9160-3468AB093BC9}" destId="{9943E31A-4847-49AB-8997-282366315395}" srcOrd="12" destOrd="0" presId="urn:microsoft.com/office/officeart/2005/8/layout/list1"/>
    <dgm:cxn modelId="{4E0C89BF-16F0-45F5-B76E-B06FC2670B21}" type="presParOf" srcId="{9943E31A-4847-49AB-8997-282366315395}" destId="{383F0683-D324-4E0E-B801-217C10D6ECB6}" srcOrd="0" destOrd="0" presId="urn:microsoft.com/office/officeart/2005/8/layout/list1"/>
    <dgm:cxn modelId="{19B2D8D6-C2BE-4DFB-9A83-D226FC72A1E1}" type="presParOf" srcId="{9943E31A-4847-49AB-8997-282366315395}" destId="{82609DC0-0A87-4545-AD4F-C49E64614AC8}" srcOrd="1" destOrd="0" presId="urn:microsoft.com/office/officeart/2005/8/layout/list1"/>
    <dgm:cxn modelId="{B7378270-62DA-4E14-8F60-4FE98FF04159}" type="presParOf" srcId="{BBC4D113-E9FF-4C96-9160-3468AB093BC9}" destId="{B1DE21E8-728F-4FB4-BA82-B165174357DB}" srcOrd="13" destOrd="0" presId="urn:microsoft.com/office/officeart/2005/8/layout/list1"/>
    <dgm:cxn modelId="{D2C0F13C-A864-489B-8CE7-5611163BA8C5}" type="presParOf" srcId="{BBC4D113-E9FF-4C96-9160-3468AB093BC9}" destId="{300F8894-2308-4EB3-885B-752A69D500DD}" srcOrd="14" destOrd="0" presId="urn:microsoft.com/office/officeart/2005/8/layout/list1"/>
    <dgm:cxn modelId="{64DA0CD2-F3E0-44F2-B7E4-192B917582D8}" type="presParOf" srcId="{BBC4D113-E9FF-4C96-9160-3468AB093BC9}" destId="{E7140756-A303-48BF-8063-E4EDB169B2CA}" srcOrd="15" destOrd="0" presId="urn:microsoft.com/office/officeart/2005/8/layout/list1"/>
    <dgm:cxn modelId="{DE965045-D424-4596-8A1C-92B8E2E78FDD}" type="presParOf" srcId="{BBC4D113-E9FF-4C96-9160-3468AB093BC9}" destId="{810F69A8-315A-4D77-A4CE-13F95BF78518}" srcOrd="16" destOrd="0" presId="urn:microsoft.com/office/officeart/2005/8/layout/list1"/>
    <dgm:cxn modelId="{A820376E-0EA5-4A58-90F4-69A2B2D2281A}" type="presParOf" srcId="{810F69A8-315A-4D77-A4CE-13F95BF78518}" destId="{849E519E-6444-4BE6-9DF7-749C52B4C1AC}" srcOrd="0" destOrd="0" presId="urn:microsoft.com/office/officeart/2005/8/layout/list1"/>
    <dgm:cxn modelId="{CF60A95D-5CCE-4A4E-B67D-9C457F19B268}" type="presParOf" srcId="{810F69A8-315A-4D77-A4CE-13F95BF78518}" destId="{83B04A9D-E37A-462F-845B-96131D58FA1C}" srcOrd="1" destOrd="0" presId="urn:microsoft.com/office/officeart/2005/8/layout/list1"/>
    <dgm:cxn modelId="{EFC2FC85-B35D-4BBC-A643-F6952357BF96}" type="presParOf" srcId="{BBC4D113-E9FF-4C96-9160-3468AB093BC9}" destId="{A0D5824C-B0FE-4D59-B505-8570D5CB945E}" srcOrd="17" destOrd="0" presId="urn:microsoft.com/office/officeart/2005/8/layout/list1"/>
    <dgm:cxn modelId="{D49AF337-53A9-4E77-808B-76F494709C01}" type="presParOf" srcId="{BBC4D113-E9FF-4C96-9160-3468AB093BC9}" destId="{BAB74AAF-7B5C-464C-AFE4-7A6530E1FC2E}"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2952556-6FC2-4D94-8ABF-52CBBF38D59F}" type="doc">
      <dgm:prSet loTypeId="urn:microsoft.com/office/officeart/2005/8/layout/list1" loCatId="list" qsTypeId="urn:microsoft.com/office/officeart/2005/8/quickstyle/simple2" qsCatId="simple" csTypeId="urn:microsoft.com/office/officeart/2005/8/colors/accent5_5" csCatId="accent5" phldr="1"/>
      <dgm:spPr/>
      <dgm:t>
        <a:bodyPr/>
        <a:lstStyle/>
        <a:p>
          <a:endParaRPr lang="hu-HU"/>
        </a:p>
      </dgm:t>
    </dgm:pt>
    <dgm:pt modelId="{C582F7E5-DB29-4663-84F4-8F205BA7D30C}">
      <dgm:prSet phldrT="[Text]" custT="1"/>
      <dgm:spPr/>
      <dgm:t>
        <a:bodyPr/>
        <a:lstStyle/>
        <a:p>
          <a:r>
            <a:rPr lang="hu-HU" sz="2100" b="0" dirty="0">
              <a:solidFill>
                <a:prstClr val="white"/>
              </a:solidFill>
              <a:latin typeface="Trebuchet MS"/>
              <a:ea typeface="+mn-ea"/>
              <a:cs typeface="+mn-cs"/>
            </a:rPr>
            <a:t>1. L10 – Vállalati hitelekkel kapcsolatos hibák</a:t>
          </a:r>
          <a:endParaRPr lang="hu-HU" sz="2100" dirty="0"/>
        </a:p>
      </dgm:t>
    </dgm:pt>
    <dgm:pt modelId="{E18D95F7-4907-4587-8F87-DDA0826893BB}" type="parTrans" cxnId="{80591BAB-E5D3-4DCC-9B35-7604C4F3B943}">
      <dgm:prSet/>
      <dgm:spPr/>
      <dgm:t>
        <a:bodyPr/>
        <a:lstStyle/>
        <a:p>
          <a:endParaRPr lang="hu-HU"/>
        </a:p>
      </dgm:t>
    </dgm:pt>
    <dgm:pt modelId="{9D81BC1C-4FBD-491A-BE88-0F0CF0F62FFA}" type="sibTrans" cxnId="{80591BAB-E5D3-4DCC-9B35-7604C4F3B943}">
      <dgm:prSet/>
      <dgm:spPr/>
      <dgm:t>
        <a:bodyPr/>
        <a:lstStyle/>
        <a:p>
          <a:endParaRPr lang="hu-HU"/>
        </a:p>
      </dgm:t>
    </dgm:pt>
    <dgm:pt modelId="{ACE68F72-B29C-4DE9-81EF-1AB661FAB7EB}">
      <dgm:prSet phldrT="[Text]" custT="1"/>
      <dgm:spPr>
        <a:solidFill>
          <a:srgbClr val="202653">
            <a:alpha val="90000"/>
            <a:hueOff val="0"/>
            <a:satOff val="0"/>
            <a:lumOff val="0"/>
            <a:alphaOff val="0"/>
          </a:srgbClr>
        </a:solidFill>
        <a:ln w="38100" cap="flat" cmpd="sng" algn="ctr">
          <a:solidFill>
            <a:prstClr val="white">
              <a:hueOff val="0"/>
              <a:satOff val="0"/>
              <a:lumOff val="0"/>
              <a:alphaOff val="0"/>
            </a:prstClr>
          </a:solidFill>
          <a:prstDash val="solid"/>
        </a:ln>
        <a:effectLst>
          <a:outerShdw blurRad="40000" dist="20000" dir="5400000" rotWithShape="0">
            <a:srgbClr val="000000">
              <a:alpha val="38000"/>
            </a:srgbClr>
          </a:outerShdw>
        </a:effectLst>
      </dgm:spPr>
      <dgm:t>
        <a:bodyPr spcFirstLastPara="0" vert="horz" wrap="square" lIns="230531" tIns="0" rIns="230531" bIns="0" numCol="1" spcCol="1270" anchor="ctr" anchorCtr="0"/>
        <a:lstStyle/>
        <a:p>
          <a:pPr marL="0" lvl="0" indent="0" algn="l" defTabSz="933450">
            <a:lnSpc>
              <a:spcPct val="90000"/>
            </a:lnSpc>
            <a:spcBef>
              <a:spcPct val="0"/>
            </a:spcBef>
            <a:spcAft>
              <a:spcPct val="35000"/>
            </a:spcAft>
            <a:buNone/>
          </a:pPr>
          <a:r>
            <a:rPr lang="hu-HU" sz="2100" b="0" kern="1200" dirty="0">
              <a:solidFill>
                <a:prstClr val="white"/>
              </a:solidFill>
              <a:latin typeface="Trebuchet MS"/>
              <a:ea typeface="+mn-ea"/>
              <a:cs typeface="+mn-cs"/>
            </a:rPr>
            <a:t>2. L10 – Háztartási hitelekkel kapcsolatos hibák</a:t>
          </a:r>
        </a:p>
      </dgm:t>
    </dgm:pt>
    <dgm:pt modelId="{48620606-44A5-45A4-B5CE-1AA4909D6359}" type="parTrans" cxnId="{8E4CC2D1-26DF-4250-875A-BA4725745520}">
      <dgm:prSet/>
      <dgm:spPr/>
      <dgm:t>
        <a:bodyPr/>
        <a:lstStyle/>
        <a:p>
          <a:endParaRPr lang="hu-HU"/>
        </a:p>
      </dgm:t>
    </dgm:pt>
    <dgm:pt modelId="{759952EA-20D8-4C5C-9E60-4F3227641100}" type="sibTrans" cxnId="{8E4CC2D1-26DF-4250-875A-BA4725745520}">
      <dgm:prSet/>
      <dgm:spPr/>
      <dgm:t>
        <a:bodyPr/>
        <a:lstStyle/>
        <a:p>
          <a:endParaRPr lang="hu-HU"/>
        </a:p>
      </dgm:t>
    </dgm:pt>
    <dgm:pt modelId="{29AC9EF9-237A-4355-8B64-D64E08DD6EAD}">
      <dgm:prSet/>
      <dgm:spPr/>
      <dgm:t>
        <a:bodyPr/>
        <a:lstStyle/>
        <a:p>
          <a:r>
            <a:rPr lang="hu-HU" b="0" dirty="0"/>
            <a:t>3. </a:t>
          </a:r>
          <a:r>
            <a:rPr lang="hu-HU" b="0" dirty="0">
              <a:solidFill>
                <a:prstClr val="white"/>
              </a:solidFill>
              <a:latin typeface="Trebuchet MS"/>
              <a:ea typeface="+mn-ea"/>
              <a:cs typeface="+mn-cs"/>
            </a:rPr>
            <a:t>L11 – Vállalati hitelekkel kapcsolatos hibák</a:t>
          </a:r>
          <a:endParaRPr lang="hu-HU" b="0" dirty="0"/>
        </a:p>
      </dgm:t>
    </dgm:pt>
    <dgm:pt modelId="{E20191D8-F074-450A-B614-6248F0C5F1BB}" type="parTrans" cxnId="{C44AF391-7D5D-44F0-B109-623E469EBA07}">
      <dgm:prSet/>
      <dgm:spPr/>
      <dgm:t>
        <a:bodyPr/>
        <a:lstStyle/>
        <a:p>
          <a:endParaRPr lang="hu-HU"/>
        </a:p>
      </dgm:t>
    </dgm:pt>
    <dgm:pt modelId="{C457D073-FD84-475B-8DE0-B107E85D76DA}" type="sibTrans" cxnId="{C44AF391-7D5D-44F0-B109-623E469EBA07}">
      <dgm:prSet/>
      <dgm:spPr/>
      <dgm:t>
        <a:bodyPr/>
        <a:lstStyle/>
        <a:p>
          <a:endParaRPr lang="hu-HU"/>
        </a:p>
      </dgm:t>
    </dgm:pt>
    <dgm:pt modelId="{1448FED4-2158-4F8B-8601-EEF9F746AD3F}">
      <dgm:prSet phldrT="[Text]"/>
      <dgm:spPr>
        <a:solidFill>
          <a:schemeClr val="bg2">
            <a:lumMod val="75000"/>
            <a:alpha val="60000"/>
          </a:schemeClr>
        </a:solidFill>
      </dgm:spPr>
      <dgm:t>
        <a:bodyPr/>
        <a:lstStyle/>
        <a:p>
          <a:r>
            <a:rPr lang="hu-HU" dirty="0"/>
            <a:t>4. </a:t>
          </a:r>
          <a:r>
            <a:rPr lang="hu-HU" b="0" dirty="0">
              <a:solidFill>
                <a:prstClr val="white"/>
              </a:solidFill>
              <a:latin typeface="Trebuchet MS"/>
              <a:ea typeface="+mn-ea"/>
              <a:cs typeface="+mn-cs"/>
            </a:rPr>
            <a:t>L11 – Háztartási hitelekkel kapcsolatos hibák</a:t>
          </a:r>
          <a:endParaRPr lang="hu-HU" dirty="0"/>
        </a:p>
      </dgm:t>
    </dgm:pt>
    <dgm:pt modelId="{5782CB54-D7E9-4437-9E3E-236E2F55CD57}" type="parTrans" cxnId="{AFC45BA4-07EB-4F21-A506-BD9C9C8CB8C5}">
      <dgm:prSet/>
      <dgm:spPr/>
      <dgm:t>
        <a:bodyPr/>
        <a:lstStyle/>
        <a:p>
          <a:endParaRPr lang="hu-HU"/>
        </a:p>
      </dgm:t>
    </dgm:pt>
    <dgm:pt modelId="{0D8A7B28-2481-41FF-919E-B0794718FD13}" type="sibTrans" cxnId="{AFC45BA4-07EB-4F21-A506-BD9C9C8CB8C5}">
      <dgm:prSet/>
      <dgm:spPr/>
      <dgm:t>
        <a:bodyPr/>
        <a:lstStyle/>
        <a:p>
          <a:endParaRPr lang="hu-HU"/>
        </a:p>
      </dgm:t>
    </dgm:pt>
    <dgm:pt modelId="{DB32F9BD-DEA3-4D67-9939-C5D37B78C230}">
      <dgm:prSet phldrT="[Text]"/>
      <dgm:spPr/>
      <dgm:t>
        <a:bodyPr/>
        <a:lstStyle/>
        <a:p>
          <a:r>
            <a:rPr lang="hu-HU" dirty="0"/>
            <a:t>5. Konzultációra érkezett kérdések és válaszok</a:t>
          </a:r>
        </a:p>
      </dgm:t>
    </dgm:pt>
    <dgm:pt modelId="{2BBDE950-6CF8-4D44-AB3F-4A51BA0887FE}" type="parTrans" cxnId="{66681CA5-8B3D-4E87-B69F-B27CCC55FEAC}">
      <dgm:prSet/>
      <dgm:spPr/>
      <dgm:t>
        <a:bodyPr/>
        <a:lstStyle/>
        <a:p>
          <a:endParaRPr lang="hu-HU"/>
        </a:p>
      </dgm:t>
    </dgm:pt>
    <dgm:pt modelId="{0185983F-FB78-4BC8-B231-26FAC4FE900D}" type="sibTrans" cxnId="{66681CA5-8B3D-4E87-B69F-B27CCC55FEAC}">
      <dgm:prSet/>
      <dgm:spPr/>
      <dgm:t>
        <a:bodyPr/>
        <a:lstStyle/>
        <a:p>
          <a:endParaRPr lang="hu-HU"/>
        </a:p>
      </dgm:t>
    </dgm:pt>
    <dgm:pt modelId="{BBC4D113-E9FF-4C96-9160-3468AB093BC9}" type="pres">
      <dgm:prSet presAssocID="{D2952556-6FC2-4D94-8ABF-52CBBF38D59F}" presName="linear" presStyleCnt="0">
        <dgm:presLayoutVars>
          <dgm:dir/>
          <dgm:animLvl val="lvl"/>
          <dgm:resizeHandles val="exact"/>
        </dgm:presLayoutVars>
      </dgm:prSet>
      <dgm:spPr/>
    </dgm:pt>
    <dgm:pt modelId="{16EEE072-78FF-49AE-9969-33DE2E89BB86}" type="pres">
      <dgm:prSet presAssocID="{C582F7E5-DB29-4663-84F4-8F205BA7D30C}" presName="parentLin" presStyleCnt="0"/>
      <dgm:spPr/>
    </dgm:pt>
    <dgm:pt modelId="{2B3CB9E6-731E-48BC-8FBE-CD96424C3092}" type="pres">
      <dgm:prSet presAssocID="{C582F7E5-DB29-4663-84F4-8F205BA7D30C}" presName="parentLeftMargin" presStyleLbl="node1" presStyleIdx="0" presStyleCnt="5"/>
      <dgm:spPr/>
    </dgm:pt>
    <dgm:pt modelId="{0D0BC86D-DA81-4D69-ADC3-77016805D1BE}" type="pres">
      <dgm:prSet presAssocID="{C582F7E5-DB29-4663-84F4-8F205BA7D30C}" presName="parentText" presStyleLbl="node1" presStyleIdx="0" presStyleCnt="5" custScaleX="149271">
        <dgm:presLayoutVars>
          <dgm:chMax val="0"/>
          <dgm:bulletEnabled val="1"/>
        </dgm:presLayoutVars>
      </dgm:prSet>
      <dgm:spPr/>
    </dgm:pt>
    <dgm:pt modelId="{12095C93-E8C1-41CB-B469-F1118C06366F}" type="pres">
      <dgm:prSet presAssocID="{C582F7E5-DB29-4663-84F4-8F205BA7D30C}" presName="negativeSpace" presStyleCnt="0"/>
      <dgm:spPr/>
    </dgm:pt>
    <dgm:pt modelId="{C6ABA200-24E6-419E-B66F-3981D51F27CC}" type="pres">
      <dgm:prSet presAssocID="{C582F7E5-DB29-4663-84F4-8F205BA7D30C}" presName="childText" presStyleLbl="conFgAcc1" presStyleIdx="0" presStyleCnt="5">
        <dgm:presLayoutVars>
          <dgm:bulletEnabled val="1"/>
        </dgm:presLayoutVars>
      </dgm:prSet>
      <dgm:spPr/>
    </dgm:pt>
    <dgm:pt modelId="{4C1FC2D2-F9C3-43E1-BCD6-05320763CB32}" type="pres">
      <dgm:prSet presAssocID="{9D81BC1C-4FBD-491A-BE88-0F0CF0F62FFA}" presName="spaceBetweenRectangles" presStyleCnt="0"/>
      <dgm:spPr/>
    </dgm:pt>
    <dgm:pt modelId="{B7369947-BD4A-4336-B139-BEE14572A94E}" type="pres">
      <dgm:prSet presAssocID="{ACE68F72-B29C-4DE9-81EF-1AB661FAB7EB}" presName="parentLin" presStyleCnt="0"/>
      <dgm:spPr/>
    </dgm:pt>
    <dgm:pt modelId="{F40910B2-96BA-48C1-A80A-4A3268350C6B}" type="pres">
      <dgm:prSet presAssocID="{ACE68F72-B29C-4DE9-81EF-1AB661FAB7EB}" presName="parentLeftMargin" presStyleLbl="node1" presStyleIdx="0" presStyleCnt="5" custScaleX="149271"/>
      <dgm:spPr/>
    </dgm:pt>
    <dgm:pt modelId="{A26E24F9-D958-46C9-88AA-E1BF1FE4672E}" type="pres">
      <dgm:prSet presAssocID="{ACE68F72-B29C-4DE9-81EF-1AB661FAB7EB}" presName="parentText" presStyleLbl="node1" presStyleIdx="1" presStyleCnt="5" custScaleX="226448">
        <dgm:presLayoutVars>
          <dgm:chMax val="0"/>
          <dgm:bulletEnabled val="1"/>
        </dgm:presLayoutVars>
      </dgm:prSet>
      <dgm:spPr>
        <a:xfrm>
          <a:off x="391194" y="984235"/>
          <a:ext cx="8308323" cy="619920"/>
        </a:xfrm>
        <a:prstGeom prst="roundRect">
          <a:avLst/>
        </a:prstGeom>
      </dgm:spPr>
    </dgm:pt>
    <dgm:pt modelId="{40A784EE-8E5E-486D-AF0B-7C5B2FA9EE35}" type="pres">
      <dgm:prSet presAssocID="{ACE68F72-B29C-4DE9-81EF-1AB661FAB7EB}" presName="negativeSpace" presStyleCnt="0"/>
      <dgm:spPr/>
    </dgm:pt>
    <dgm:pt modelId="{6B1D13AC-5548-43B6-9F80-4AE0D1508C0A}" type="pres">
      <dgm:prSet presAssocID="{ACE68F72-B29C-4DE9-81EF-1AB661FAB7EB}" presName="childText" presStyleLbl="conFgAcc1" presStyleIdx="1" presStyleCnt="5">
        <dgm:presLayoutVars>
          <dgm:bulletEnabled val="1"/>
        </dgm:presLayoutVars>
      </dgm:prSet>
      <dgm:spPr/>
    </dgm:pt>
    <dgm:pt modelId="{D8A9BCF1-2DBE-46B7-B84C-8CC9EBB012CD}" type="pres">
      <dgm:prSet presAssocID="{759952EA-20D8-4C5C-9E60-4F3227641100}" presName="spaceBetweenRectangles" presStyleCnt="0"/>
      <dgm:spPr/>
    </dgm:pt>
    <dgm:pt modelId="{46D298ED-6E18-4CE0-A0F1-24C79E25BE53}" type="pres">
      <dgm:prSet presAssocID="{29AC9EF9-237A-4355-8B64-D64E08DD6EAD}" presName="parentLin" presStyleCnt="0"/>
      <dgm:spPr/>
    </dgm:pt>
    <dgm:pt modelId="{403A9B70-EAD8-4842-AB05-ACA570804B9E}" type="pres">
      <dgm:prSet presAssocID="{29AC9EF9-237A-4355-8B64-D64E08DD6EAD}" presName="parentLeftMargin" presStyleLbl="node1" presStyleIdx="1" presStyleCnt="5" custScaleX="136009"/>
      <dgm:spPr/>
    </dgm:pt>
    <dgm:pt modelId="{3913E843-6417-41CA-BFEA-CDAAB1ECF186}" type="pres">
      <dgm:prSet presAssocID="{29AC9EF9-237A-4355-8B64-D64E08DD6EAD}" presName="parentText" presStyleLbl="node1" presStyleIdx="2" presStyleCnt="5" custScaleX="201401">
        <dgm:presLayoutVars>
          <dgm:chMax val="0"/>
          <dgm:bulletEnabled val="1"/>
        </dgm:presLayoutVars>
      </dgm:prSet>
      <dgm:spPr/>
    </dgm:pt>
    <dgm:pt modelId="{EAB485CB-7D29-460F-8E6B-38E0BE36ECCC}" type="pres">
      <dgm:prSet presAssocID="{29AC9EF9-237A-4355-8B64-D64E08DD6EAD}" presName="negativeSpace" presStyleCnt="0"/>
      <dgm:spPr/>
    </dgm:pt>
    <dgm:pt modelId="{A7B5636B-AF42-44BC-94D6-E7C35144C52C}" type="pres">
      <dgm:prSet presAssocID="{29AC9EF9-237A-4355-8B64-D64E08DD6EAD}" presName="childText" presStyleLbl="conFgAcc1" presStyleIdx="2" presStyleCnt="5">
        <dgm:presLayoutVars>
          <dgm:bulletEnabled val="1"/>
        </dgm:presLayoutVars>
      </dgm:prSet>
      <dgm:spPr/>
    </dgm:pt>
    <dgm:pt modelId="{4C4207F8-91DB-47EB-8E4D-FC690E3E7021}" type="pres">
      <dgm:prSet presAssocID="{C457D073-FD84-475B-8DE0-B107E85D76DA}" presName="spaceBetweenRectangles" presStyleCnt="0"/>
      <dgm:spPr/>
    </dgm:pt>
    <dgm:pt modelId="{9943E31A-4847-49AB-8997-282366315395}" type="pres">
      <dgm:prSet presAssocID="{1448FED4-2158-4F8B-8601-EEF9F746AD3F}" presName="parentLin" presStyleCnt="0"/>
      <dgm:spPr/>
    </dgm:pt>
    <dgm:pt modelId="{383F0683-D324-4E0E-B801-217C10D6ECB6}" type="pres">
      <dgm:prSet presAssocID="{1448FED4-2158-4F8B-8601-EEF9F746AD3F}" presName="parentLeftMargin" presStyleLbl="node1" presStyleIdx="2" presStyleCnt="5" custScaleX="136009"/>
      <dgm:spPr/>
    </dgm:pt>
    <dgm:pt modelId="{82609DC0-0A87-4545-AD4F-C49E64614AC8}" type="pres">
      <dgm:prSet presAssocID="{1448FED4-2158-4F8B-8601-EEF9F746AD3F}" presName="parentText" presStyleLbl="node1" presStyleIdx="3" presStyleCnt="5" custScaleX="201773">
        <dgm:presLayoutVars>
          <dgm:chMax val="0"/>
          <dgm:bulletEnabled val="1"/>
        </dgm:presLayoutVars>
      </dgm:prSet>
      <dgm:spPr/>
    </dgm:pt>
    <dgm:pt modelId="{B1DE21E8-728F-4FB4-BA82-B165174357DB}" type="pres">
      <dgm:prSet presAssocID="{1448FED4-2158-4F8B-8601-EEF9F746AD3F}" presName="negativeSpace" presStyleCnt="0"/>
      <dgm:spPr/>
    </dgm:pt>
    <dgm:pt modelId="{300F8894-2308-4EB3-885B-752A69D500DD}" type="pres">
      <dgm:prSet presAssocID="{1448FED4-2158-4F8B-8601-EEF9F746AD3F}" presName="childText" presStyleLbl="conFgAcc1" presStyleIdx="3" presStyleCnt="5">
        <dgm:presLayoutVars>
          <dgm:bulletEnabled val="1"/>
        </dgm:presLayoutVars>
      </dgm:prSet>
      <dgm:spPr/>
    </dgm:pt>
    <dgm:pt modelId="{E7140756-A303-48BF-8063-E4EDB169B2CA}" type="pres">
      <dgm:prSet presAssocID="{0D8A7B28-2481-41FF-919E-B0794718FD13}" presName="spaceBetweenRectangles" presStyleCnt="0"/>
      <dgm:spPr/>
    </dgm:pt>
    <dgm:pt modelId="{810F69A8-315A-4D77-A4CE-13F95BF78518}" type="pres">
      <dgm:prSet presAssocID="{DB32F9BD-DEA3-4D67-9939-C5D37B78C230}" presName="parentLin" presStyleCnt="0"/>
      <dgm:spPr/>
    </dgm:pt>
    <dgm:pt modelId="{849E519E-6444-4BE6-9DF7-749C52B4C1AC}" type="pres">
      <dgm:prSet presAssocID="{DB32F9BD-DEA3-4D67-9939-C5D37B78C230}" presName="parentLeftMargin" presStyleLbl="node1" presStyleIdx="3" presStyleCnt="5" custScaleX="201773"/>
      <dgm:spPr/>
    </dgm:pt>
    <dgm:pt modelId="{83B04A9D-E37A-462F-845B-96131D58FA1C}" type="pres">
      <dgm:prSet presAssocID="{DB32F9BD-DEA3-4D67-9939-C5D37B78C230}" presName="parentText" presStyleLbl="node1" presStyleIdx="4" presStyleCnt="5" custScaleX="259372" custLinFactNeighborX="-29470">
        <dgm:presLayoutVars>
          <dgm:chMax val="0"/>
          <dgm:bulletEnabled val="1"/>
        </dgm:presLayoutVars>
      </dgm:prSet>
      <dgm:spPr/>
    </dgm:pt>
    <dgm:pt modelId="{A0D5824C-B0FE-4D59-B505-8570D5CB945E}" type="pres">
      <dgm:prSet presAssocID="{DB32F9BD-DEA3-4D67-9939-C5D37B78C230}" presName="negativeSpace" presStyleCnt="0"/>
      <dgm:spPr/>
    </dgm:pt>
    <dgm:pt modelId="{BAB74AAF-7B5C-464C-AFE4-7A6530E1FC2E}" type="pres">
      <dgm:prSet presAssocID="{DB32F9BD-DEA3-4D67-9939-C5D37B78C230}" presName="childText" presStyleLbl="conFgAcc1" presStyleIdx="4" presStyleCnt="5">
        <dgm:presLayoutVars>
          <dgm:bulletEnabled val="1"/>
        </dgm:presLayoutVars>
      </dgm:prSet>
      <dgm:spPr/>
    </dgm:pt>
  </dgm:ptLst>
  <dgm:cxnLst>
    <dgm:cxn modelId="{F6B7BF73-2BFD-4100-A93D-D5A154D2973D}" type="presOf" srcId="{1448FED4-2158-4F8B-8601-EEF9F746AD3F}" destId="{383F0683-D324-4E0E-B801-217C10D6ECB6}" srcOrd="0" destOrd="0" presId="urn:microsoft.com/office/officeart/2005/8/layout/list1"/>
    <dgm:cxn modelId="{3AA6B651-895D-49FD-B34C-A798B4C85B59}" type="presOf" srcId="{DB32F9BD-DEA3-4D67-9939-C5D37B78C230}" destId="{83B04A9D-E37A-462F-845B-96131D58FA1C}" srcOrd="1" destOrd="0" presId="urn:microsoft.com/office/officeart/2005/8/layout/list1"/>
    <dgm:cxn modelId="{80591BAB-E5D3-4DCC-9B35-7604C4F3B943}" srcId="{D2952556-6FC2-4D94-8ABF-52CBBF38D59F}" destId="{C582F7E5-DB29-4663-84F4-8F205BA7D30C}" srcOrd="0" destOrd="0" parTransId="{E18D95F7-4907-4587-8F87-DDA0826893BB}" sibTransId="{9D81BC1C-4FBD-491A-BE88-0F0CF0F62FFA}"/>
    <dgm:cxn modelId="{66681CA5-8B3D-4E87-B69F-B27CCC55FEAC}" srcId="{D2952556-6FC2-4D94-8ABF-52CBBF38D59F}" destId="{DB32F9BD-DEA3-4D67-9939-C5D37B78C230}" srcOrd="4" destOrd="0" parTransId="{2BBDE950-6CF8-4D44-AB3F-4A51BA0887FE}" sibTransId="{0185983F-FB78-4BC8-B231-26FAC4FE900D}"/>
    <dgm:cxn modelId="{AFC45BA4-07EB-4F21-A506-BD9C9C8CB8C5}" srcId="{D2952556-6FC2-4D94-8ABF-52CBBF38D59F}" destId="{1448FED4-2158-4F8B-8601-EEF9F746AD3F}" srcOrd="3" destOrd="0" parTransId="{5782CB54-D7E9-4437-9E3E-236E2F55CD57}" sibTransId="{0D8A7B28-2481-41FF-919E-B0794718FD13}"/>
    <dgm:cxn modelId="{D8E7710A-3818-4A82-9479-16EB92EEA942}" type="presOf" srcId="{ACE68F72-B29C-4DE9-81EF-1AB661FAB7EB}" destId="{A26E24F9-D958-46C9-88AA-E1BF1FE4672E}" srcOrd="1" destOrd="0" presId="urn:microsoft.com/office/officeart/2005/8/layout/list1"/>
    <dgm:cxn modelId="{C44AF391-7D5D-44F0-B109-623E469EBA07}" srcId="{D2952556-6FC2-4D94-8ABF-52CBBF38D59F}" destId="{29AC9EF9-237A-4355-8B64-D64E08DD6EAD}" srcOrd="2" destOrd="0" parTransId="{E20191D8-F074-450A-B614-6248F0C5F1BB}" sibTransId="{C457D073-FD84-475B-8DE0-B107E85D76DA}"/>
    <dgm:cxn modelId="{8E4CC2D1-26DF-4250-875A-BA4725745520}" srcId="{D2952556-6FC2-4D94-8ABF-52CBBF38D59F}" destId="{ACE68F72-B29C-4DE9-81EF-1AB661FAB7EB}" srcOrd="1" destOrd="0" parTransId="{48620606-44A5-45A4-B5CE-1AA4909D6359}" sibTransId="{759952EA-20D8-4C5C-9E60-4F3227641100}"/>
    <dgm:cxn modelId="{F2A8239B-0FC5-46C9-BE6B-AEBA0D649A68}" type="presOf" srcId="{ACE68F72-B29C-4DE9-81EF-1AB661FAB7EB}" destId="{F40910B2-96BA-48C1-A80A-4A3268350C6B}" srcOrd="0" destOrd="0" presId="urn:microsoft.com/office/officeart/2005/8/layout/list1"/>
    <dgm:cxn modelId="{10885221-DC0D-4653-A34F-C515A8AD11A3}" type="presOf" srcId="{29AC9EF9-237A-4355-8B64-D64E08DD6EAD}" destId="{403A9B70-EAD8-4842-AB05-ACA570804B9E}" srcOrd="0" destOrd="0" presId="urn:microsoft.com/office/officeart/2005/8/layout/list1"/>
    <dgm:cxn modelId="{1A7ACDCB-7301-48C0-BF10-4DC588D42C93}" type="presOf" srcId="{C582F7E5-DB29-4663-84F4-8F205BA7D30C}" destId="{2B3CB9E6-731E-48BC-8FBE-CD96424C3092}" srcOrd="0" destOrd="0" presId="urn:microsoft.com/office/officeart/2005/8/layout/list1"/>
    <dgm:cxn modelId="{588B9B93-D2C7-4D3A-BD1E-32A1273302FD}" type="presOf" srcId="{1448FED4-2158-4F8B-8601-EEF9F746AD3F}" destId="{82609DC0-0A87-4545-AD4F-C49E64614AC8}" srcOrd="1" destOrd="0" presId="urn:microsoft.com/office/officeart/2005/8/layout/list1"/>
    <dgm:cxn modelId="{852A2C49-B94B-4899-B6A5-AAE81D607986}" type="presOf" srcId="{29AC9EF9-237A-4355-8B64-D64E08DD6EAD}" destId="{3913E843-6417-41CA-BFEA-CDAAB1ECF186}" srcOrd="1" destOrd="0" presId="urn:microsoft.com/office/officeart/2005/8/layout/list1"/>
    <dgm:cxn modelId="{CFD5BAB4-5FB3-4210-B041-BD754B66C55B}" type="presOf" srcId="{DB32F9BD-DEA3-4D67-9939-C5D37B78C230}" destId="{849E519E-6444-4BE6-9DF7-749C52B4C1AC}" srcOrd="0" destOrd="0" presId="urn:microsoft.com/office/officeart/2005/8/layout/list1"/>
    <dgm:cxn modelId="{64D5CA05-4E3F-4D0F-87D2-E2DC938E2C1D}" type="presOf" srcId="{D2952556-6FC2-4D94-8ABF-52CBBF38D59F}" destId="{BBC4D113-E9FF-4C96-9160-3468AB093BC9}" srcOrd="0" destOrd="0" presId="urn:microsoft.com/office/officeart/2005/8/layout/list1"/>
    <dgm:cxn modelId="{05642DF4-4B70-40E3-8AC6-92DEECC588BA}" type="presOf" srcId="{C582F7E5-DB29-4663-84F4-8F205BA7D30C}" destId="{0D0BC86D-DA81-4D69-ADC3-77016805D1BE}" srcOrd="1" destOrd="0" presId="urn:microsoft.com/office/officeart/2005/8/layout/list1"/>
    <dgm:cxn modelId="{24EFAC1C-4AC6-4C98-9061-FE7B7D2A3E58}" type="presParOf" srcId="{BBC4D113-E9FF-4C96-9160-3468AB093BC9}" destId="{16EEE072-78FF-49AE-9969-33DE2E89BB86}" srcOrd="0" destOrd="0" presId="urn:microsoft.com/office/officeart/2005/8/layout/list1"/>
    <dgm:cxn modelId="{9CD20732-820E-441E-B43F-6A893B399E89}" type="presParOf" srcId="{16EEE072-78FF-49AE-9969-33DE2E89BB86}" destId="{2B3CB9E6-731E-48BC-8FBE-CD96424C3092}" srcOrd="0" destOrd="0" presId="urn:microsoft.com/office/officeart/2005/8/layout/list1"/>
    <dgm:cxn modelId="{AA0A3BAD-5907-4327-A6DA-8D8BC2642CBF}" type="presParOf" srcId="{16EEE072-78FF-49AE-9969-33DE2E89BB86}" destId="{0D0BC86D-DA81-4D69-ADC3-77016805D1BE}" srcOrd="1" destOrd="0" presId="urn:microsoft.com/office/officeart/2005/8/layout/list1"/>
    <dgm:cxn modelId="{ADC01270-E2BE-42AD-A93C-ED8BE61632FC}" type="presParOf" srcId="{BBC4D113-E9FF-4C96-9160-3468AB093BC9}" destId="{12095C93-E8C1-41CB-B469-F1118C06366F}" srcOrd="1" destOrd="0" presId="urn:microsoft.com/office/officeart/2005/8/layout/list1"/>
    <dgm:cxn modelId="{19C21C1A-0EED-49F6-BDD4-DF1C906FAD25}" type="presParOf" srcId="{BBC4D113-E9FF-4C96-9160-3468AB093BC9}" destId="{C6ABA200-24E6-419E-B66F-3981D51F27CC}" srcOrd="2" destOrd="0" presId="urn:microsoft.com/office/officeart/2005/8/layout/list1"/>
    <dgm:cxn modelId="{5B7B92A9-DCAC-4907-9360-91A60F3ADBE7}" type="presParOf" srcId="{BBC4D113-E9FF-4C96-9160-3468AB093BC9}" destId="{4C1FC2D2-F9C3-43E1-BCD6-05320763CB32}" srcOrd="3" destOrd="0" presId="urn:microsoft.com/office/officeart/2005/8/layout/list1"/>
    <dgm:cxn modelId="{43A0CC69-45C8-4E4E-AA17-AA22A2AA03FF}" type="presParOf" srcId="{BBC4D113-E9FF-4C96-9160-3468AB093BC9}" destId="{B7369947-BD4A-4336-B139-BEE14572A94E}" srcOrd="4" destOrd="0" presId="urn:microsoft.com/office/officeart/2005/8/layout/list1"/>
    <dgm:cxn modelId="{B25647B2-FB44-4623-8801-99E5E9289A17}" type="presParOf" srcId="{B7369947-BD4A-4336-B139-BEE14572A94E}" destId="{F40910B2-96BA-48C1-A80A-4A3268350C6B}" srcOrd="0" destOrd="0" presId="urn:microsoft.com/office/officeart/2005/8/layout/list1"/>
    <dgm:cxn modelId="{6DD4D7F3-22D8-474B-A97C-44CA6933534F}" type="presParOf" srcId="{B7369947-BD4A-4336-B139-BEE14572A94E}" destId="{A26E24F9-D958-46C9-88AA-E1BF1FE4672E}" srcOrd="1" destOrd="0" presId="urn:microsoft.com/office/officeart/2005/8/layout/list1"/>
    <dgm:cxn modelId="{1974E1A3-9CF3-498E-9105-A2EC320C71C8}" type="presParOf" srcId="{BBC4D113-E9FF-4C96-9160-3468AB093BC9}" destId="{40A784EE-8E5E-486D-AF0B-7C5B2FA9EE35}" srcOrd="5" destOrd="0" presId="urn:microsoft.com/office/officeart/2005/8/layout/list1"/>
    <dgm:cxn modelId="{F3C0099E-68E9-45E9-A40C-62FA2E7CB595}" type="presParOf" srcId="{BBC4D113-E9FF-4C96-9160-3468AB093BC9}" destId="{6B1D13AC-5548-43B6-9F80-4AE0D1508C0A}" srcOrd="6" destOrd="0" presId="urn:microsoft.com/office/officeart/2005/8/layout/list1"/>
    <dgm:cxn modelId="{D84B221A-18A7-4155-9927-63473291FC4B}" type="presParOf" srcId="{BBC4D113-E9FF-4C96-9160-3468AB093BC9}" destId="{D8A9BCF1-2DBE-46B7-B84C-8CC9EBB012CD}" srcOrd="7" destOrd="0" presId="urn:microsoft.com/office/officeart/2005/8/layout/list1"/>
    <dgm:cxn modelId="{AC390909-7347-46E7-8744-4A2670DAEBED}" type="presParOf" srcId="{BBC4D113-E9FF-4C96-9160-3468AB093BC9}" destId="{46D298ED-6E18-4CE0-A0F1-24C79E25BE53}" srcOrd="8" destOrd="0" presId="urn:microsoft.com/office/officeart/2005/8/layout/list1"/>
    <dgm:cxn modelId="{E3CA1CC9-08DF-4A1A-B68F-5E1AC592C295}" type="presParOf" srcId="{46D298ED-6E18-4CE0-A0F1-24C79E25BE53}" destId="{403A9B70-EAD8-4842-AB05-ACA570804B9E}" srcOrd="0" destOrd="0" presId="urn:microsoft.com/office/officeart/2005/8/layout/list1"/>
    <dgm:cxn modelId="{42AAEFCA-EE16-4AEF-9D7D-20A78B157D24}" type="presParOf" srcId="{46D298ED-6E18-4CE0-A0F1-24C79E25BE53}" destId="{3913E843-6417-41CA-BFEA-CDAAB1ECF186}" srcOrd="1" destOrd="0" presId="urn:microsoft.com/office/officeart/2005/8/layout/list1"/>
    <dgm:cxn modelId="{BD94541B-2BA9-4FE0-B0B7-509131BB303A}" type="presParOf" srcId="{BBC4D113-E9FF-4C96-9160-3468AB093BC9}" destId="{EAB485CB-7D29-460F-8E6B-38E0BE36ECCC}" srcOrd="9" destOrd="0" presId="urn:microsoft.com/office/officeart/2005/8/layout/list1"/>
    <dgm:cxn modelId="{0F8E4222-A119-4FC9-8ABB-08D105EC2B69}" type="presParOf" srcId="{BBC4D113-E9FF-4C96-9160-3468AB093BC9}" destId="{A7B5636B-AF42-44BC-94D6-E7C35144C52C}" srcOrd="10" destOrd="0" presId="urn:microsoft.com/office/officeart/2005/8/layout/list1"/>
    <dgm:cxn modelId="{24947794-358A-4679-B35A-8F0E34C42ED4}" type="presParOf" srcId="{BBC4D113-E9FF-4C96-9160-3468AB093BC9}" destId="{4C4207F8-91DB-47EB-8E4D-FC690E3E7021}" srcOrd="11" destOrd="0" presId="urn:microsoft.com/office/officeart/2005/8/layout/list1"/>
    <dgm:cxn modelId="{A4332088-5963-4804-9B27-7C1B8ADBD787}" type="presParOf" srcId="{BBC4D113-E9FF-4C96-9160-3468AB093BC9}" destId="{9943E31A-4847-49AB-8997-282366315395}" srcOrd="12" destOrd="0" presId="urn:microsoft.com/office/officeart/2005/8/layout/list1"/>
    <dgm:cxn modelId="{4E0C89BF-16F0-45F5-B76E-B06FC2670B21}" type="presParOf" srcId="{9943E31A-4847-49AB-8997-282366315395}" destId="{383F0683-D324-4E0E-B801-217C10D6ECB6}" srcOrd="0" destOrd="0" presId="urn:microsoft.com/office/officeart/2005/8/layout/list1"/>
    <dgm:cxn modelId="{19B2D8D6-C2BE-4DFB-9A83-D226FC72A1E1}" type="presParOf" srcId="{9943E31A-4847-49AB-8997-282366315395}" destId="{82609DC0-0A87-4545-AD4F-C49E64614AC8}" srcOrd="1" destOrd="0" presId="urn:microsoft.com/office/officeart/2005/8/layout/list1"/>
    <dgm:cxn modelId="{B7378270-62DA-4E14-8F60-4FE98FF04159}" type="presParOf" srcId="{BBC4D113-E9FF-4C96-9160-3468AB093BC9}" destId="{B1DE21E8-728F-4FB4-BA82-B165174357DB}" srcOrd="13" destOrd="0" presId="urn:microsoft.com/office/officeart/2005/8/layout/list1"/>
    <dgm:cxn modelId="{D2C0F13C-A864-489B-8CE7-5611163BA8C5}" type="presParOf" srcId="{BBC4D113-E9FF-4C96-9160-3468AB093BC9}" destId="{300F8894-2308-4EB3-885B-752A69D500DD}" srcOrd="14" destOrd="0" presId="urn:microsoft.com/office/officeart/2005/8/layout/list1"/>
    <dgm:cxn modelId="{64DA0CD2-F3E0-44F2-B7E4-192B917582D8}" type="presParOf" srcId="{BBC4D113-E9FF-4C96-9160-3468AB093BC9}" destId="{E7140756-A303-48BF-8063-E4EDB169B2CA}" srcOrd="15" destOrd="0" presId="urn:microsoft.com/office/officeart/2005/8/layout/list1"/>
    <dgm:cxn modelId="{DE965045-D424-4596-8A1C-92B8E2E78FDD}" type="presParOf" srcId="{BBC4D113-E9FF-4C96-9160-3468AB093BC9}" destId="{810F69A8-315A-4D77-A4CE-13F95BF78518}" srcOrd="16" destOrd="0" presId="urn:microsoft.com/office/officeart/2005/8/layout/list1"/>
    <dgm:cxn modelId="{A820376E-0EA5-4A58-90F4-69A2B2D2281A}" type="presParOf" srcId="{810F69A8-315A-4D77-A4CE-13F95BF78518}" destId="{849E519E-6444-4BE6-9DF7-749C52B4C1AC}" srcOrd="0" destOrd="0" presId="urn:microsoft.com/office/officeart/2005/8/layout/list1"/>
    <dgm:cxn modelId="{CF60A95D-5CCE-4A4E-B67D-9C457F19B268}" type="presParOf" srcId="{810F69A8-315A-4D77-A4CE-13F95BF78518}" destId="{83B04A9D-E37A-462F-845B-96131D58FA1C}" srcOrd="1" destOrd="0" presId="urn:microsoft.com/office/officeart/2005/8/layout/list1"/>
    <dgm:cxn modelId="{EFC2FC85-B35D-4BBC-A643-F6952357BF96}" type="presParOf" srcId="{BBC4D113-E9FF-4C96-9160-3468AB093BC9}" destId="{A0D5824C-B0FE-4D59-B505-8570D5CB945E}" srcOrd="17" destOrd="0" presId="urn:microsoft.com/office/officeart/2005/8/layout/list1"/>
    <dgm:cxn modelId="{D49AF337-53A9-4E77-808B-76F494709C01}" type="presParOf" srcId="{BBC4D113-E9FF-4C96-9160-3468AB093BC9}" destId="{BAB74AAF-7B5C-464C-AFE4-7A6530E1FC2E}"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2952556-6FC2-4D94-8ABF-52CBBF38D59F}" type="doc">
      <dgm:prSet loTypeId="urn:microsoft.com/office/officeart/2005/8/layout/list1" loCatId="list" qsTypeId="urn:microsoft.com/office/officeart/2005/8/quickstyle/simple2" qsCatId="simple" csTypeId="urn:microsoft.com/office/officeart/2005/8/colors/accent5_5" csCatId="accent5" phldr="1"/>
      <dgm:spPr/>
      <dgm:t>
        <a:bodyPr/>
        <a:lstStyle/>
        <a:p>
          <a:endParaRPr lang="hu-HU"/>
        </a:p>
      </dgm:t>
    </dgm:pt>
    <dgm:pt modelId="{C582F7E5-DB29-4663-84F4-8F205BA7D30C}">
      <dgm:prSet phldrT="[Text]" custT="1"/>
      <dgm:spPr/>
      <dgm:t>
        <a:bodyPr/>
        <a:lstStyle/>
        <a:p>
          <a:r>
            <a:rPr lang="hu-HU" sz="2100" b="0" dirty="0">
              <a:solidFill>
                <a:prstClr val="white"/>
              </a:solidFill>
              <a:latin typeface="Trebuchet MS"/>
              <a:ea typeface="+mn-ea"/>
              <a:cs typeface="+mn-cs"/>
            </a:rPr>
            <a:t>1. L10 – Vállalati hitelekkel kapcsolatos hibák</a:t>
          </a:r>
          <a:endParaRPr lang="hu-HU" sz="2100" dirty="0"/>
        </a:p>
      </dgm:t>
    </dgm:pt>
    <dgm:pt modelId="{E18D95F7-4907-4587-8F87-DDA0826893BB}" type="parTrans" cxnId="{80591BAB-E5D3-4DCC-9B35-7604C4F3B943}">
      <dgm:prSet/>
      <dgm:spPr/>
      <dgm:t>
        <a:bodyPr/>
        <a:lstStyle/>
        <a:p>
          <a:endParaRPr lang="hu-HU"/>
        </a:p>
      </dgm:t>
    </dgm:pt>
    <dgm:pt modelId="{9D81BC1C-4FBD-491A-BE88-0F0CF0F62FFA}" type="sibTrans" cxnId="{80591BAB-E5D3-4DCC-9B35-7604C4F3B943}">
      <dgm:prSet/>
      <dgm:spPr/>
      <dgm:t>
        <a:bodyPr/>
        <a:lstStyle/>
        <a:p>
          <a:endParaRPr lang="hu-HU"/>
        </a:p>
      </dgm:t>
    </dgm:pt>
    <dgm:pt modelId="{ACE68F72-B29C-4DE9-81EF-1AB661FAB7EB}">
      <dgm:prSet phldrT="[Text]" custT="1"/>
      <dgm:spPr>
        <a:solidFill>
          <a:srgbClr val="202653">
            <a:alpha val="90000"/>
            <a:hueOff val="0"/>
            <a:satOff val="0"/>
            <a:lumOff val="0"/>
            <a:alphaOff val="0"/>
          </a:srgbClr>
        </a:solidFill>
        <a:ln w="38100" cap="flat" cmpd="sng" algn="ctr">
          <a:solidFill>
            <a:prstClr val="white">
              <a:hueOff val="0"/>
              <a:satOff val="0"/>
              <a:lumOff val="0"/>
              <a:alphaOff val="0"/>
            </a:prstClr>
          </a:solidFill>
          <a:prstDash val="solid"/>
        </a:ln>
        <a:effectLst>
          <a:outerShdw blurRad="40000" dist="20000" dir="5400000" rotWithShape="0">
            <a:srgbClr val="000000">
              <a:alpha val="38000"/>
            </a:srgbClr>
          </a:outerShdw>
        </a:effectLst>
      </dgm:spPr>
      <dgm:t>
        <a:bodyPr spcFirstLastPara="0" vert="horz" wrap="square" lIns="230531" tIns="0" rIns="230531" bIns="0" numCol="1" spcCol="1270" anchor="ctr" anchorCtr="0"/>
        <a:lstStyle/>
        <a:p>
          <a:pPr marL="0" lvl="0" indent="0" algn="l" defTabSz="933450">
            <a:lnSpc>
              <a:spcPct val="90000"/>
            </a:lnSpc>
            <a:spcBef>
              <a:spcPct val="0"/>
            </a:spcBef>
            <a:spcAft>
              <a:spcPct val="35000"/>
            </a:spcAft>
            <a:buNone/>
          </a:pPr>
          <a:r>
            <a:rPr lang="hu-HU" sz="2100" b="0" kern="1200" dirty="0">
              <a:solidFill>
                <a:prstClr val="white"/>
              </a:solidFill>
              <a:latin typeface="Trebuchet MS"/>
              <a:ea typeface="+mn-ea"/>
              <a:cs typeface="+mn-cs"/>
            </a:rPr>
            <a:t>2. L10 – Háztartási hitelekkel kapcsolatos hibák</a:t>
          </a:r>
        </a:p>
      </dgm:t>
    </dgm:pt>
    <dgm:pt modelId="{48620606-44A5-45A4-B5CE-1AA4909D6359}" type="parTrans" cxnId="{8E4CC2D1-26DF-4250-875A-BA4725745520}">
      <dgm:prSet/>
      <dgm:spPr/>
      <dgm:t>
        <a:bodyPr/>
        <a:lstStyle/>
        <a:p>
          <a:endParaRPr lang="hu-HU"/>
        </a:p>
      </dgm:t>
    </dgm:pt>
    <dgm:pt modelId="{759952EA-20D8-4C5C-9E60-4F3227641100}" type="sibTrans" cxnId="{8E4CC2D1-26DF-4250-875A-BA4725745520}">
      <dgm:prSet/>
      <dgm:spPr/>
      <dgm:t>
        <a:bodyPr/>
        <a:lstStyle/>
        <a:p>
          <a:endParaRPr lang="hu-HU"/>
        </a:p>
      </dgm:t>
    </dgm:pt>
    <dgm:pt modelId="{29AC9EF9-237A-4355-8B64-D64E08DD6EAD}">
      <dgm:prSet/>
      <dgm:spPr/>
      <dgm:t>
        <a:bodyPr/>
        <a:lstStyle/>
        <a:p>
          <a:r>
            <a:rPr lang="hu-HU" b="0" dirty="0"/>
            <a:t>3. </a:t>
          </a:r>
          <a:r>
            <a:rPr lang="hu-HU" b="0" dirty="0">
              <a:solidFill>
                <a:prstClr val="white"/>
              </a:solidFill>
              <a:latin typeface="Trebuchet MS"/>
              <a:ea typeface="+mn-ea"/>
              <a:cs typeface="+mn-cs"/>
            </a:rPr>
            <a:t>L11 – Vállalati hitelekkel kapcsolatos hibák</a:t>
          </a:r>
          <a:endParaRPr lang="hu-HU" b="0" dirty="0"/>
        </a:p>
      </dgm:t>
    </dgm:pt>
    <dgm:pt modelId="{E20191D8-F074-450A-B614-6248F0C5F1BB}" type="parTrans" cxnId="{C44AF391-7D5D-44F0-B109-623E469EBA07}">
      <dgm:prSet/>
      <dgm:spPr/>
      <dgm:t>
        <a:bodyPr/>
        <a:lstStyle/>
        <a:p>
          <a:endParaRPr lang="hu-HU"/>
        </a:p>
      </dgm:t>
    </dgm:pt>
    <dgm:pt modelId="{C457D073-FD84-475B-8DE0-B107E85D76DA}" type="sibTrans" cxnId="{C44AF391-7D5D-44F0-B109-623E469EBA07}">
      <dgm:prSet/>
      <dgm:spPr/>
      <dgm:t>
        <a:bodyPr/>
        <a:lstStyle/>
        <a:p>
          <a:endParaRPr lang="hu-HU"/>
        </a:p>
      </dgm:t>
    </dgm:pt>
    <dgm:pt modelId="{1448FED4-2158-4F8B-8601-EEF9F746AD3F}">
      <dgm:prSet phldrT="[Text]"/>
      <dgm:spPr/>
      <dgm:t>
        <a:bodyPr/>
        <a:lstStyle/>
        <a:p>
          <a:r>
            <a:rPr lang="hu-HU" dirty="0"/>
            <a:t>4. </a:t>
          </a:r>
          <a:r>
            <a:rPr lang="hu-HU" b="0" dirty="0">
              <a:solidFill>
                <a:prstClr val="white"/>
              </a:solidFill>
              <a:latin typeface="Trebuchet MS"/>
              <a:ea typeface="+mn-ea"/>
              <a:cs typeface="+mn-cs"/>
            </a:rPr>
            <a:t>L11 – Háztartási hitelekkel kapcsolatos hibák</a:t>
          </a:r>
          <a:endParaRPr lang="hu-HU" dirty="0"/>
        </a:p>
      </dgm:t>
    </dgm:pt>
    <dgm:pt modelId="{5782CB54-D7E9-4437-9E3E-236E2F55CD57}" type="parTrans" cxnId="{AFC45BA4-07EB-4F21-A506-BD9C9C8CB8C5}">
      <dgm:prSet/>
      <dgm:spPr/>
      <dgm:t>
        <a:bodyPr/>
        <a:lstStyle/>
        <a:p>
          <a:endParaRPr lang="hu-HU"/>
        </a:p>
      </dgm:t>
    </dgm:pt>
    <dgm:pt modelId="{0D8A7B28-2481-41FF-919E-B0794718FD13}" type="sibTrans" cxnId="{AFC45BA4-07EB-4F21-A506-BD9C9C8CB8C5}">
      <dgm:prSet/>
      <dgm:spPr/>
      <dgm:t>
        <a:bodyPr/>
        <a:lstStyle/>
        <a:p>
          <a:endParaRPr lang="hu-HU"/>
        </a:p>
      </dgm:t>
    </dgm:pt>
    <dgm:pt modelId="{DB32F9BD-DEA3-4D67-9939-C5D37B78C230}">
      <dgm:prSet phldrT="[Text]"/>
      <dgm:spPr>
        <a:solidFill>
          <a:schemeClr val="bg2">
            <a:lumMod val="75000"/>
            <a:alpha val="50000"/>
          </a:schemeClr>
        </a:solidFill>
      </dgm:spPr>
      <dgm:t>
        <a:bodyPr/>
        <a:lstStyle/>
        <a:p>
          <a:r>
            <a:rPr lang="hu-HU" dirty="0"/>
            <a:t>5. Konzultációra érkezett kérdések és válaszok</a:t>
          </a:r>
        </a:p>
      </dgm:t>
    </dgm:pt>
    <dgm:pt modelId="{2BBDE950-6CF8-4D44-AB3F-4A51BA0887FE}" type="parTrans" cxnId="{66681CA5-8B3D-4E87-B69F-B27CCC55FEAC}">
      <dgm:prSet/>
      <dgm:spPr/>
      <dgm:t>
        <a:bodyPr/>
        <a:lstStyle/>
        <a:p>
          <a:endParaRPr lang="hu-HU"/>
        </a:p>
      </dgm:t>
    </dgm:pt>
    <dgm:pt modelId="{0185983F-FB78-4BC8-B231-26FAC4FE900D}" type="sibTrans" cxnId="{66681CA5-8B3D-4E87-B69F-B27CCC55FEAC}">
      <dgm:prSet/>
      <dgm:spPr/>
      <dgm:t>
        <a:bodyPr/>
        <a:lstStyle/>
        <a:p>
          <a:endParaRPr lang="hu-HU"/>
        </a:p>
      </dgm:t>
    </dgm:pt>
    <dgm:pt modelId="{BBC4D113-E9FF-4C96-9160-3468AB093BC9}" type="pres">
      <dgm:prSet presAssocID="{D2952556-6FC2-4D94-8ABF-52CBBF38D59F}" presName="linear" presStyleCnt="0">
        <dgm:presLayoutVars>
          <dgm:dir/>
          <dgm:animLvl val="lvl"/>
          <dgm:resizeHandles val="exact"/>
        </dgm:presLayoutVars>
      </dgm:prSet>
      <dgm:spPr/>
    </dgm:pt>
    <dgm:pt modelId="{16EEE072-78FF-49AE-9969-33DE2E89BB86}" type="pres">
      <dgm:prSet presAssocID="{C582F7E5-DB29-4663-84F4-8F205BA7D30C}" presName="parentLin" presStyleCnt="0"/>
      <dgm:spPr/>
    </dgm:pt>
    <dgm:pt modelId="{2B3CB9E6-731E-48BC-8FBE-CD96424C3092}" type="pres">
      <dgm:prSet presAssocID="{C582F7E5-DB29-4663-84F4-8F205BA7D30C}" presName="parentLeftMargin" presStyleLbl="node1" presStyleIdx="0" presStyleCnt="5"/>
      <dgm:spPr/>
    </dgm:pt>
    <dgm:pt modelId="{0D0BC86D-DA81-4D69-ADC3-77016805D1BE}" type="pres">
      <dgm:prSet presAssocID="{C582F7E5-DB29-4663-84F4-8F205BA7D30C}" presName="parentText" presStyleLbl="node1" presStyleIdx="0" presStyleCnt="5" custScaleX="149271">
        <dgm:presLayoutVars>
          <dgm:chMax val="0"/>
          <dgm:bulletEnabled val="1"/>
        </dgm:presLayoutVars>
      </dgm:prSet>
      <dgm:spPr/>
    </dgm:pt>
    <dgm:pt modelId="{12095C93-E8C1-41CB-B469-F1118C06366F}" type="pres">
      <dgm:prSet presAssocID="{C582F7E5-DB29-4663-84F4-8F205BA7D30C}" presName="negativeSpace" presStyleCnt="0"/>
      <dgm:spPr/>
    </dgm:pt>
    <dgm:pt modelId="{C6ABA200-24E6-419E-B66F-3981D51F27CC}" type="pres">
      <dgm:prSet presAssocID="{C582F7E5-DB29-4663-84F4-8F205BA7D30C}" presName="childText" presStyleLbl="conFgAcc1" presStyleIdx="0" presStyleCnt="5">
        <dgm:presLayoutVars>
          <dgm:bulletEnabled val="1"/>
        </dgm:presLayoutVars>
      </dgm:prSet>
      <dgm:spPr/>
    </dgm:pt>
    <dgm:pt modelId="{4C1FC2D2-F9C3-43E1-BCD6-05320763CB32}" type="pres">
      <dgm:prSet presAssocID="{9D81BC1C-4FBD-491A-BE88-0F0CF0F62FFA}" presName="spaceBetweenRectangles" presStyleCnt="0"/>
      <dgm:spPr/>
    </dgm:pt>
    <dgm:pt modelId="{B7369947-BD4A-4336-B139-BEE14572A94E}" type="pres">
      <dgm:prSet presAssocID="{ACE68F72-B29C-4DE9-81EF-1AB661FAB7EB}" presName="parentLin" presStyleCnt="0"/>
      <dgm:spPr/>
    </dgm:pt>
    <dgm:pt modelId="{F40910B2-96BA-48C1-A80A-4A3268350C6B}" type="pres">
      <dgm:prSet presAssocID="{ACE68F72-B29C-4DE9-81EF-1AB661FAB7EB}" presName="parentLeftMargin" presStyleLbl="node1" presStyleIdx="0" presStyleCnt="5" custScaleX="149271"/>
      <dgm:spPr/>
    </dgm:pt>
    <dgm:pt modelId="{A26E24F9-D958-46C9-88AA-E1BF1FE4672E}" type="pres">
      <dgm:prSet presAssocID="{ACE68F72-B29C-4DE9-81EF-1AB661FAB7EB}" presName="parentText" presStyleLbl="node1" presStyleIdx="1" presStyleCnt="5" custScaleX="226448">
        <dgm:presLayoutVars>
          <dgm:chMax val="0"/>
          <dgm:bulletEnabled val="1"/>
        </dgm:presLayoutVars>
      </dgm:prSet>
      <dgm:spPr>
        <a:xfrm>
          <a:off x="391194" y="984235"/>
          <a:ext cx="8308323" cy="619920"/>
        </a:xfrm>
        <a:prstGeom prst="roundRect">
          <a:avLst/>
        </a:prstGeom>
      </dgm:spPr>
    </dgm:pt>
    <dgm:pt modelId="{40A784EE-8E5E-486D-AF0B-7C5B2FA9EE35}" type="pres">
      <dgm:prSet presAssocID="{ACE68F72-B29C-4DE9-81EF-1AB661FAB7EB}" presName="negativeSpace" presStyleCnt="0"/>
      <dgm:spPr/>
    </dgm:pt>
    <dgm:pt modelId="{6B1D13AC-5548-43B6-9F80-4AE0D1508C0A}" type="pres">
      <dgm:prSet presAssocID="{ACE68F72-B29C-4DE9-81EF-1AB661FAB7EB}" presName="childText" presStyleLbl="conFgAcc1" presStyleIdx="1" presStyleCnt="5">
        <dgm:presLayoutVars>
          <dgm:bulletEnabled val="1"/>
        </dgm:presLayoutVars>
      </dgm:prSet>
      <dgm:spPr/>
    </dgm:pt>
    <dgm:pt modelId="{D8A9BCF1-2DBE-46B7-B84C-8CC9EBB012CD}" type="pres">
      <dgm:prSet presAssocID="{759952EA-20D8-4C5C-9E60-4F3227641100}" presName="spaceBetweenRectangles" presStyleCnt="0"/>
      <dgm:spPr/>
    </dgm:pt>
    <dgm:pt modelId="{46D298ED-6E18-4CE0-A0F1-24C79E25BE53}" type="pres">
      <dgm:prSet presAssocID="{29AC9EF9-237A-4355-8B64-D64E08DD6EAD}" presName="parentLin" presStyleCnt="0"/>
      <dgm:spPr/>
    </dgm:pt>
    <dgm:pt modelId="{403A9B70-EAD8-4842-AB05-ACA570804B9E}" type="pres">
      <dgm:prSet presAssocID="{29AC9EF9-237A-4355-8B64-D64E08DD6EAD}" presName="parentLeftMargin" presStyleLbl="node1" presStyleIdx="1" presStyleCnt="5" custScaleX="136009"/>
      <dgm:spPr/>
    </dgm:pt>
    <dgm:pt modelId="{3913E843-6417-41CA-BFEA-CDAAB1ECF186}" type="pres">
      <dgm:prSet presAssocID="{29AC9EF9-237A-4355-8B64-D64E08DD6EAD}" presName="parentText" presStyleLbl="node1" presStyleIdx="2" presStyleCnt="5" custScaleX="201401">
        <dgm:presLayoutVars>
          <dgm:chMax val="0"/>
          <dgm:bulletEnabled val="1"/>
        </dgm:presLayoutVars>
      </dgm:prSet>
      <dgm:spPr/>
    </dgm:pt>
    <dgm:pt modelId="{EAB485CB-7D29-460F-8E6B-38E0BE36ECCC}" type="pres">
      <dgm:prSet presAssocID="{29AC9EF9-237A-4355-8B64-D64E08DD6EAD}" presName="negativeSpace" presStyleCnt="0"/>
      <dgm:spPr/>
    </dgm:pt>
    <dgm:pt modelId="{A7B5636B-AF42-44BC-94D6-E7C35144C52C}" type="pres">
      <dgm:prSet presAssocID="{29AC9EF9-237A-4355-8B64-D64E08DD6EAD}" presName="childText" presStyleLbl="conFgAcc1" presStyleIdx="2" presStyleCnt="5">
        <dgm:presLayoutVars>
          <dgm:bulletEnabled val="1"/>
        </dgm:presLayoutVars>
      </dgm:prSet>
      <dgm:spPr/>
    </dgm:pt>
    <dgm:pt modelId="{4C4207F8-91DB-47EB-8E4D-FC690E3E7021}" type="pres">
      <dgm:prSet presAssocID="{C457D073-FD84-475B-8DE0-B107E85D76DA}" presName="spaceBetweenRectangles" presStyleCnt="0"/>
      <dgm:spPr/>
    </dgm:pt>
    <dgm:pt modelId="{9943E31A-4847-49AB-8997-282366315395}" type="pres">
      <dgm:prSet presAssocID="{1448FED4-2158-4F8B-8601-EEF9F746AD3F}" presName="parentLin" presStyleCnt="0"/>
      <dgm:spPr/>
    </dgm:pt>
    <dgm:pt modelId="{383F0683-D324-4E0E-B801-217C10D6ECB6}" type="pres">
      <dgm:prSet presAssocID="{1448FED4-2158-4F8B-8601-EEF9F746AD3F}" presName="parentLeftMargin" presStyleLbl="node1" presStyleIdx="2" presStyleCnt="5" custScaleX="136009"/>
      <dgm:spPr/>
    </dgm:pt>
    <dgm:pt modelId="{82609DC0-0A87-4545-AD4F-C49E64614AC8}" type="pres">
      <dgm:prSet presAssocID="{1448FED4-2158-4F8B-8601-EEF9F746AD3F}" presName="parentText" presStyleLbl="node1" presStyleIdx="3" presStyleCnt="5" custScaleX="201773">
        <dgm:presLayoutVars>
          <dgm:chMax val="0"/>
          <dgm:bulletEnabled val="1"/>
        </dgm:presLayoutVars>
      </dgm:prSet>
      <dgm:spPr/>
    </dgm:pt>
    <dgm:pt modelId="{B1DE21E8-728F-4FB4-BA82-B165174357DB}" type="pres">
      <dgm:prSet presAssocID="{1448FED4-2158-4F8B-8601-EEF9F746AD3F}" presName="negativeSpace" presStyleCnt="0"/>
      <dgm:spPr/>
    </dgm:pt>
    <dgm:pt modelId="{300F8894-2308-4EB3-885B-752A69D500DD}" type="pres">
      <dgm:prSet presAssocID="{1448FED4-2158-4F8B-8601-EEF9F746AD3F}" presName="childText" presStyleLbl="conFgAcc1" presStyleIdx="3" presStyleCnt="5">
        <dgm:presLayoutVars>
          <dgm:bulletEnabled val="1"/>
        </dgm:presLayoutVars>
      </dgm:prSet>
      <dgm:spPr/>
    </dgm:pt>
    <dgm:pt modelId="{E7140756-A303-48BF-8063-E4EDB169B2CA}" type="pres">
      <dgm:prSet presAssocID="{0D8A7B28-2481-41FF-919E-B0794718FD13}" presName="spaceBetweenRectangles" presStyleCnt="0"/>
      <dgm:spPr/>
    </dgm:pt>
    <dgm:pt modelId="{810F69A8-315A-4D77-A4CE-13F95BF78518}" type="pres">
      <dgm:prSet presAssocID="{DB32F9BD-DEA3-4D67-9939-C5D37B78C230}" presName="parentLin" presStyleCnt="0"/>
      <dgm:spPr/>
    </dgm:pt>
    <dgm:pt modelId="{849E519E-6444-4BE6-9DF7-749C52B4C1AC}" type="pres">
      <dgm:prSet presAssocID="{DB32F9BD-DEA3-4D67-9939-C5D37B78C230}" presName="parentLeftMargin" presStyleLbl="node1" presStyleIdx="3" presStyleCnt="5" custScaleX="201773"/>
      <dgm:spPr/>
    </dgm:pt>
    <dgm:pt modelId="{83B04A9D-E37A-462F-845B-96131D58FA1C}" type="pres">
      <dgm:prSet presAssocID="{DB32F9BD-DEA3-4D67-9939-C5D37B78C230}" presName="parentText" presStyleLbl="node1" presStyleIdx="4" presStyleCnt="5" custScaleX="259372" custLinFactNeighborX="-29470">
        <dgm:presLayoutVars>
          <dgm:chMax val="0"/>
          <dgm:bulletEnabled val="1"/>
        </dgm:presLayoutVars>
      </dgm:prSet>
      <dgm:spPr/>
    </dgm:pt>
    <dgm:pt modelId="{A0D5824C-B0FE-4D59-B505-8570D5CB945E}" type="pres">
      <dgm:prSet presAssocID="{DB32F9BD-DEA3-4D67-9939-C5D37B78C230}" presName="negativeSpace" presStyleCnt="0"/>
      <dgm:spPr/>
    </dgm:pt>
    <dgm:pt modelId="{BAB74AAF-7B5C-464C-AFE4-7A6530E1FC2E}" type="pres">
      <dgm:prSet presAssocID="{DB32F9BD-DEA3-4D67-9939-C5D37B78C230}" presName="childText" presStyleLbl="conFgAcc1" presStyleIdx="4" presStyleCnt="5">
        <dgm:presLayoutVars>
          <dgm:bulletEnabled val="1"/>
        </dgm:presLayoutVars>
      </dgm:prSet>
      <dgm:spPr/>
    </dgm:pt>
  </dgm:ptLst>
  <dgm:cxnLst>
    <dgm:cxn modelId="{F6B7BF73-2BFD-4100-A93D-D5A154D2973D}" type="presOf" srcId="{1448FED4-2158-4F8B-8601-EEF9F746AD3F}" destId="{383F0683-D324-4E0E-B801-217C10D6ECB6}" srcOrd="0" destOrd="0" presId="urn:microsoft.com/office/officeart/2005/8/layout/list1"/>
    <dgm:cxn modelId="{3AA6B651-895D-49FD-B34C-A798B4C85B59}" type="presOf" srcId="{DB32F9BD-DEA3-4D67-9939-C5D37B78C230}" destId="{83B04A9D-E37A-462F-845B-96131D58FA1C}" srcOrd="1" destOrd="0" presId="urn:microsoft.com/office/officeart/2005/8/layout/list1"/>
    <dgm:cxn modelId="{80591BAB-E5D3-4DCC-9B35-7604C4F3B943}" srcId="{D2952556-6FC2-4D94-8ABF-52CBBF38D59F}" destId="{C582F7E5-DB29-4663-84F4-8F205BA7D30C}" srcOrd="0" destOrd="0" parTransId="{E18D95F7-4907-4587-8F87-DDA0826893BB}" sibTransId="{9D81BC1C-4FBD-491A-BE88-0F0CF0F62FFA}"/>
    <dgm:cxn modelId="{66681CA5-8B3D-4E87-B69F-B27CCC55FEAC}" srcId="{D2952556-6FC2-4D94-8ABF-52CBBF38D59F}" destId="{DB32F9BD-DEA3-4D67-9939-C5D37B78C230}" srcOrd="4" destOrd="0" parTransId="{2BBDE950-6CF8-4D44-AB3F-4A51BA0887FE}" sibTransId="{0185983F-FB78-4BC8-B231-26FAC4FE900D}"/>
    <dgm:cxn modelId="{AFC45BA4-07EB-4F21-A506-BD9C9C8CB8C5}" srcId="{D2952556-6FC2-4D94-8ABF-52CBBF38D59F}" destId="{1448FED4-2158-4F8B-8601-EEF9F746AD3F}" srcOrd="3" destOrd="0" parTransId="{5782CB54-D7E9-4437-9E3E-236E2F55CD57}" sibTransId="{0D8A7B28-2481-41FF-919E-B0794718FD13}"/>
    <dgm:cxn modelId="{D8E7710A-3818-4A82-9479-16EB92EEA942}" type="presOf" srcId="{ACE68F72-B29C-4DE9-81EF-1AB661FAB7EB}" destId="{A26E24F9-D958-46C9-88AA-E1BF1FE4672E}" srcOrd="1" destOrd="0" presId="urn:microsoft.com/office/officeart/2005/8/layout/list1"/>
    <dgm:cxn modelId="{C44AF391-7D5D-44F0-B109-623E469EBA07}" srcId="{D2952556-6FC2-4D94-8ABF-52CBBF38D59F}" destId="{29AC9EF9-237A-4355-8B64-D64E08DD6EAD}" srcOrd="2" destOrd="0" parTransId="{E20191D8-F074-450A-B614-6248F0C5F1BB}" sibTransId="{C457D073-FD84-475B-8DE0-B107E85D76DA}"/>
    <dgm:cxn modelId="{8E4CC2D1-26DF-4250-875A-BA4725745520}" srcId="{D2952556-6FC2-4D94-8ABF-52CBBF38D59F}" destId="{ACE68F72-B29C-4DE9-81EF-1AB661FAB7EB}" srcOrd="1" destOrd="0" parTransId="{48620606-44A5-45A4-B5CE-1AA4909D6359}" sibTransId="{759952EA-20D8-4C5C-9E60-4F3227641100}"/>
    <dgm:cxn modelId="{F2A8239B-0FC5-46C9-BE6B-AEBA0D649A68}" type="presOf" srcId="{ACE68F72-B29C-4DE9-81EF-1AB661FAB7EB}" destId="{F40910B2-96BA-48C1-A80A-4A3268350C6B}" srcOrd="0" destOrd="0" presId="urn:microsoft.com/office/officeart/2005/8/layout/list1"/>
    <dgm:cxn modelId="{10885221-DC0D-4653-A34F-C515A8AD11A3}" type="presOf" srcId="{29AC9EF9-237A-4355-8B64-D64E08DD6EAD}" destId="{403A9B70-EAD8-4842-AB05-ACA570804B9E}" srcOrd="0" destOrd="0" presId="urn:microsoft.com/office/officeart/2005/8/layout/list1"/>
    <dgm:cxn modelId="{1A7ACDCB-7301-48C0-BF10-4DC588D42C93}" type="presOf" srcId="{C582F7E5-DB29-4663-84F4-8F205BA7D30C}" destId="{2B3CB9E6-731E-48BC-8FBE-CD96424C3092}" srcOrd="0" destOrd="0" presId="urn:microsoft.com/office/officeart/2005/8/layout/list1"/>
    <dgm:cxn modelId="{588B9B93-D2C7-4D3A-BD1E-32A1273302FD}" type="presOf" srcId="{1448FED4-2158-4F8B-8601-EEF9F746AD3F}" destId="{82609DC0-0A87-4545-AD4F-C49E64614AC8}" srcOrd="1" destOrd="0" presId="urn:microsoft.com/office/officeart/2005/8/layout/list1"/>
    <dgm:cxn modelId="{852A2C49-B94B-4899-B6A5-AAE81D607986}" type="presOf" srcId="{29AC9EF9-237A-4355-8B64-D64E08DD6EAD}" destId="{3913E843-6417-41CA-BFEA-CDAAB1ECF186}" srcOrd="1" destOrd="0" presId="urn:microsoft.com/office/officeart/2005/8/layout/list1"/>
    <dgm:cxn modelId="{CFD5BAB4-5FB3-4210-B041-BD754B66C55B}" type="presOf" srcId="{DB32F9BD-DEA3-4D67-9939-C5D37B78C230}" destId="{849E519E-6444-4BE6-9DF7-749C52B4C1AC}" srcOrd="0" destOrd="0" presId="urn:microsoft.com/office/officeart/2005/8/layout/list1"/>
    <dgm:cxn modelId="{64D5CA05-4E3F-4D0F-87D2-E2DC938E2C1D}" type="presOf" srcId="{D2952556-6FC2-4D94-8ABF-52CBBF38D59F}" destId="{BBC4D113-E9FF-4C96-9160-3468AB093BC9}" srcOrd="0" destOrd="0" presId="urn:microsoft.com/office/officeart/2005/8/layout/list1"/>
    <dgm:cxn modelId="{05642DF4-4B70-40E3-8AC6-92DEECC588BA}" type="presOf" srcId="{C582F7E5-DB29-4663-84F4-8F205BA7D30C}" destId="{0D0BC86D-DA81-4D69-ADC3-77016805D1BE}" srcOrd="1" destOrd="0" presId="urn:microsoft.com/office/officeart/2005/8/layout/list1"/>
    <dgm:cxn modelId="{24EFAC1C-4AC6-4C98-9061-FE7B7D2A3E58}" type="presParOf" srcId="{BBC4D113-E9FF-4C96-9160-3468AB093BC9}" destId="{16EEE072-78FF-49AE-9969-33DE2E89BB86}" srcOrd="0" destOrd="0" presId="urn:microsoft.com/office/officeart/2005/8/layout/list1"/>
    <dgm:cxn modelId="{9CD20732-820E-441E-B43F-6A893B399E89}" type="presParOf" srcId="{16EEE072-78FF-49AE-9969-33DE2E89BB86}" destId="{2B3CB9E6-731E-48BC-8FBE-CD96424C3092}" srcOrd="0" destOrd="0" presId="urn:microsoft.com/office/officeart/2005/8/layout/list1"/>
    <dgm:cxn modelId="{AA0A3BAD-5907-4327-A6DA-8D8BC2642CBF}" type="presParOf" srcId="{16EEE072-78FF-49AE-9969-33DE2E89BB86}" destId="{0D0BC86D-DA81-4D69-ADC3-77016805D1BE}" srcOrd="1" destOrd="0" presId="urn:microsoft.com/office/officeart/2005/8/layout/list1"/>
    <dgm:cxn modelId="{ADC01270-E2BE-42AD-A93C-ED8BE61632FC}" type="presParOf" srcId="{BBC4D113-E9FF-4C96-9160-3468AB093BC9}" destId="{12095C93-E8C1-41CB-B469-F1118C06366F}" srcOrd="1" destOrd="0" presId="urn:microsoft.com/office/officeart/2005/8/layout/list1"/>
    <dgm:cxn modelId="{19C21C1A-0EED-49F6-BDD4-DF1C906FAD25}" type="presParOf" srcId="{BBC4D113-E9FF-4C96-9160-3468AB093BC9}" destId="{C6ABA200-24E6-419E-B66F-3981D51F27CC}" srcOrd="2" destOrd="0" presId="urn:microsoft.com/office/officeart/2005/8/layout/list1"/>
    <dgm:cxn modelId="{5B7B92A9-DCAC-4907-9360-91A60F3ADBE7}" type="presParOf" srcId="{BBC4D113-E9FF-4C96-9160-3468AB093BC9}" destId="{4C1FC2D2-F9C3-43E1-BCD6-05320763CB32}" srcOrd="3" destOrd="0" presId="urn:microsoft.com/office/officeart/2005/8/layout/list1"/>
    <dgm:cxn modelId="{43A0CC69-45C8-4E4E-AA17-AA22A2AA03FF}" type="presParOf" srcId="{BBC4D113-E9FF-4C96-9160-3468AB093BC9}" destId="{B7369947-BD4A-4336-B139-BEE14572A94E}" srcOrd="4" destOrd="0" presId="urn:microsoft.com/office/officeart/2005/8/layout/list1"/>
    <dgm:cxn modelId="{B25647B2-FB44-4623-8801-99E5E9289A17}" type="presParOf" srcId="{B7369947-BD4A-4336-B139-BEE14572A94E}" destId="{F40910B2-96BA-48C1-A80A-4A3268350C6B}" srcOrd="0" destOrd="0" presId="urn:microsoft.com/office/officeart/2005/8/layout/list1"/>
    <dgm:cxn modelId="{6DD4D7F3-22D8-474B-A97C-44CA6933534F}" type="presParOf" srcId="{B7369947-BD4A-4336-B139-BEE14572A94E}" destId="{A26E24F9-D958-46C9-88AA-E1BF1FE4672E}" srcOrd="1" destOrd="0" presId="urn:microsoft.com/office/officeart/2005/8/layout/list1"/>
    <dgm:cxn modelId="{1974E1A3-9CF3-498E-9105-A2EC320C71C8}" type="presParOf" srcId="{BBC4D113-E9FF-4C96-9160-3468AB093BC9}" destId="{40A784EE-8E5E-486D-AF0B-7C5B2FA9EE35}" srcOrd="5" destOrd="0" presId="urn:microsoft.com/office/officeart/2005/8/layout/list1"/>
    <dgm:cxn modelId="{F3C0099E-68E9-45E9-A40C-62FA2E7CB595}" type="presParOf" srcId="{BBC4D113-E9FF-4C96-9160-3468AB093BC9}" destId="{6B1D13AC-5548-43B6-9F80-4AE0D1508C0A}" srcOrd="6" destOrd="0" presId="urn:microsoft.com/office/officeart/2005/8/layout/list1"/>
    <dgm:cxn modelId="{D84B221A-18A7-4155-9927-63473291FC4B}" type="presParOf" srcId="{BBC4D113-E9FF-4C96-9160-3468AB093BC9}" destId="{D8A9BCF1-2DBE-46B7-B84C-8CC9EBB012CD}" srcOrd="7" destOrd="0" presId="urn:microsoft.com/office/officeart/2005/8/layout/list1"/>
    <dgm:cxn modelId="{AC390909-7347-46E7-8744-4A2670DAEBED}" type="presParOf" srcId="{BBC4D113-E9FF-4C96-9160-3468AB093BC9}" destId="{46D298ED-6E18-4CE0-A0F1-24C79E25BE53}" srcOrd="8" destOrd="0" presId="urn:microsoft.com/office/officeart/2005/8/layout/list1"/>
    <dgm:cxn modelId="{E3CA1CC9-08DF-4A1A-B68F-5E1AC592C295}" type="presParOf" srcId="{46D298ED-6E18-4CE0-A0F1-24C79E25BE53}" destId="{403A9B70-EAD8-4842-AB05-ACA570804B9E}" srcOrd="0" destOrd="0" presId="urn:microsoft.com/office/officeart/2005/8/layout/list1"/>
    <dgm:cxn modelId="{42AAEFCA-EE16-4AEF-9D7D-20A78B157D24}" type="presParOf" srcId="{46D298ED-6E18-4CE0-A0F1-24C79E25BE53}" destId="{3913E843-6417-41CA-BFEA-CDAAB1ECF186}" srcOrd="1" destOrd="0" presId="urn:microsoft.com/office/officeart/2005/8/layout/list1"/>
    <dgm:cxn modelId="{BD94541B-2BA9-4FE0-B0B7-509131BB303A}" type="presParOf" srcId="{BBC4D113-E9FF-4C96-9160-3468AB093BC9}" destId="{EAB485CB-7D29-460F-8E6B-38E0BE36ECCC}" srcOrd="9" destOrd="0" presId="urn:microsoft.com/office/officeart/2005/8/layout/list1"/>
    <dgm:cxn modelId="{0F8E4222-A119-4FC9-8ABB-08D105EC2B69}" type="presParOf" srcId="{BBC4D113-E9FF-4C96-9160-3468AB093BC9}" destId="{A7B5636B-AF42-44BC-94D6-E7C35144C52C}" srcOrd="10" destOrd="0" presId="urn:microsoft.com/office/officeart/2005/8/layout/list1"/>
    <dgm:cxn modelId="{24947794-358A-4679-B35A-8F0E34C42ED4}" type="presParOf" srcId="{BBC4D113-E9FF-4C96-9160-3468AB093BC9}" destId="{4C4207F8-91DB-47EB-8E4D-FC690E3E7021}" srcOrd="11" destOrd="0" presId="urn:microsoft.com/office/officeart/2005/8/layout/list1"/>
    <dgm:cxn modelId="{A4332088-5963-4804-9B27-7C1B8ADBD787}" type="presParOf" srcId="{BBC4D113-E9FF-4C96-9160-3468AB093BC9}" destId="{9943E31A-4847-49AB-8997-282366315395}" srcOrd="12" destOrd="0" presId="urn:microsoft.com/office/officeart/2005/8/layout/list1"/>
    <dgm:cxn modelId="{4E0C89BF-16F0-45F5-B76E-B06FC2670B21}" type="presParOf" srcId="{9943E31A-4847-49AB-8997-282366315395}" destId="{383F0683-D324-4E0E-B801-217C10D6ECB6}" srcOrd="0" destOrd="0" presId="urn:microsoft.com/office/officeart/2005/8/layout/list1"/>
    <dgm:cxn modelId="{19B2D8D6-C2BE-4DFB-9A83-D226FC72A1E1}" type="presParOf" srcId="{9943E31A-4847-49AB-8997-282366315395}" destId="{82609DC0-0A87-4545-AD4F-C49E64614AC8}" srcOrd="1" destOrd="0" presId="urn:microsoft.com/office/officeart/2005/8/layout/list1"/>
    <dgm:cxn modelId="{B7378270-62DA-4E14-8F60-4FE98FF04159}" type="presParOf" srcId="{BBC4D113-E9FF-4C96-9160-3468AB093BC9}" destId="{B1DE21E8-728F-4FB4-BA82-B165174357DB}" srcOrd="13" destOrd="0" presId="urn:microsoft.com/office/officeart/2005/8/layout/list1"/>
    <dgm:cxn modelId="{D2C0F13C-A864-489B-8CE7-5611163BA8C5}" type="presParOf" srcId="{BBC4D113-E9FF-4C96-9160-3468AB093BC9}" destId="{300F8894-2308-4EB3-885B-752A69D500DD}" srcOrd="14" destOrd="0" presId="urn:microsoft.com/office/officeart/2005/8/layout/list1"/>
    <dgm:cxn modelId="{64DA0CD2-F3E0-44F2-B7E4-192B917582D8}" type="presParOf" srcId="{BBC4D113-E9FF-4C96-9160-3468AB093BC9}" destId="{E7140756-A303-48BF-8063-E4EDB169B2CA}" srcOrd="15" destOrd="0" presId="urn:microsoft.com/office/officeart/2005/8/layout/list1"/>
    <dgm:cxn modelId="{DE965045-D424-4596-8A1C-92B8E2E78FDD}" type="presParOf" srcId="{BBC4D113-E9FF-4C96-9160-3468AB093BC9}" destId="{810F69A8-315A-4D77-A4CE-13F95BF78518}" srcOrd="16" destOrd="0" presId="urn:microsoft.com/office/officeart/2005/8/layout/list1"/>
    <dgm:cxn modelId="{A820376E-0EA5-4A58-90F4-69A2B2D2281A}" type="presParOf" srcId="{810F69A8-315A-4D77-A4CE-13F95BF78518}" destId="{849E519E-6444-4BE6-9DF7-749C52B4C1AC}" srcOrd="0" destOrd="0" presId="urn:microsoft.com/office/officeart/2005/8/layout/list1"/>
    <dgm:cxn modelId="{CF60A95D-5CCE-4A4E-B67D-9C457F19B268}" type="presParOf" srcId="{810F69A8-315A-4D77-A4CE-13F95BF78518}" destId="{83B04A9D-E37A-462F-845B-96131D58FA1C}" srcOrd="1" destOrd="0" presId="urn:microsoft.com/office/officeart/2005/8/layout/list1"/>
    <dgm:cxn modelId="{EFC2FC85-B35D-4BBC-A643-F6952357BF96}" type="presParOf" srcId="{BBC4D113-E9FF-4C96-9160-3468AB093BC9}" destId="{A0D5824C-B0FE-4D59-B505-8570D5CB945E}" srcOrd="17" destOrd="0" presId="urn:microsoft.com/office/officeart/2005/8/layout/list1"/>
    <dgm:cxn modelId="{D49AF337-53A9-4E77-808B-76F494709C01}" type="presParOf" srcId="{BBC4D113-E9FF-4C96-9160-3468AB093BC9}" destId="{BAB74AAF-7B5C-464C-AFE4-7A6530E1FC2E}" srcOrd="18"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ABA200-24E6-419E-B66F-3981D51F27CC}">
      <dsp:nvSpPr>
        <dsp:cNvPr id="0" name=""/>
        <dsp:cNvSpPr/>
      </dsp:nvSpPr>
      <dsp:spPr>
        <a:xfrm>
          <a:off x="0" y="387793"/>
          <a:ext cx="8712968" cy="604800"/>
        </a:xfrm>
        <a:prstGeom prst="rect">
          <a:avLst/>
        </a:prstGeom>
        <a:solidFill>
          <a:schemeClr val="lt1">
            <a:alpha val="90000"/>
            <a:hueOff val="0"/>
            <a:satOff val="0"/>
            <a:lumOff val="0"/>
            <a:alphaOff val="0"/>
          </a:schemeClr>
        </a:solidFill>
        <a:ln w="25400" cap="flat" cmpd="sng" algn="ctr">
          <a:solidFill>
            <a:schemeClr val="accent5">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D0BC86D-DA81-4D69-ADC3-77016805D1BE}">
      <dsp:nvSpPr>
        <dsp:cNvPr id="0" name=""/>
        <dsp:cNvSpPr/>
      </dsp:nvSpPr>
      <dsp:spPr>
        <a:xfrm>
          <a:off x="397784" y="33553"/>
          <a:ext cx="8312875" cy="708480"/>
        </a:xfrm>
        <a:prstGeom prst="roundRect">
          <a:avLst/>
        </a:prstGeom>
        <a:solidFill>
          <a:schemeClr val="accent5">
            <a:alpha val="90000"/>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30531" tIns="0" rIns="230531" bIns="0" numCol="1" spcCol="1270" anchor="ctr" anchorCtr="0">
          <a:noAutofit/>
        </a:bodyPr>
        <a:lstStyle/>
        <a:p>
          <a:pPr marL="0" lvl="0" indent="0" algn="l" defTabSz="933450">
            <a:lnSpc>
              <a:spcPct val="90000"/>
            </a:lnSpc>
            <a:spcBef>
              <a:spcPct val="0"/>
            </a:spcBef>
            <a:spcAft>
              <a:spcPct val="35000"/>
            </a:spcAft>
            <a:buNone/>
          </a:pPr>
          <a:r>
            <a:rPr lang="hu-HU" sz="2100" b="0" kern="1200" dirty="0">
              <a:solidFill>
                <a:prstClr val="white"/>
              </a:solidFill>
              <a:latin typeface="Trebuchet MS"/>
              <a:ea typeface="+mn-ea"/>
              <a:cs typeface="+mn-cs"/>
            </a:rPr>
            <a:t>1. L10 – Vállalati hitelekkel kapcsolatos hibák</a:t>
          </a:r>
          <a:endParaRPr lang="hu-HU" sz="2100" kern="1200" dirty="0"/>
        </a:p>
      </dsp:txBody>
      <dsp:txXfrm>
        <a:off x="432369" y="68138"/>
        <a:ext cx="8243705" cy="639310"/>
      </dsp:txXfrm>
    </dsp:sp>
    <dsp:sp modelId="{6B1D13AC-5548-43B6-9F80-4AE0D1508C0A}">
      <dsp:nvSpPr>
        <dsp:cNvPr id="0" name=""/>
        <dsp:cNvSpPr/>
      </dsp:nvSpPr>
      <dsp:spPr>
        <a:xfrm>
          <a:off x="0" y="1476433"/>
          <a:ext cx="8712968" cy="604800"/>
        </a:xfrm>
        <a:prstGeom prst="rect">
          <a:avLst/>
        </a:prstGeom>
        <a:solidFill>
          <a:schemeClr val="lt1">
            <a:alpha val="90000"/>
            <a:hueOff val="0"/>
            <a:satOff val="0"/>
            <a:lumOff val="0"/>
            <a:alphaOff val="0"/>
          </a:schemeClr>
        </a:solidFill>
        <a:ln w="25400" cap="flat" cmpd="sng" algn="ctr">
          <a:solidFill>
            <a:schemeClr val="accent5">
              <a:alpha val="90000"/>
              <a:hueOff val="0"/>
              <a:satOff val="0"/>
              <a:lumOff val="0"/>
              <a:alphaOff val="-10000"/>
            </a:schemeClr>
          </a:solidFill>
          <a:prstDash val="solid"/>
        </a:ln>
        <a:effectLst/>
      </dsp:spPr>
      <dsp:style>
        <a:lnRef idx="2">
          <a:scrgbClr r="0" g="0" b="0"/>
        </a:lnRef>
        <a:fillRef idx="1">
          <a:scrgbClr r="0" g="0" b="0"/>
        </a:fillRef>
        <a:effectRef idx="0">
          <a:scrgbClr r="0" g="0" b="0"/>
        </a:effectRef>
        <a:fontRef idx="minor"/>
      </dsp:style>
    </dsp:sp>
    <dsp:sp modelId="{A26E24F9-D958-46C9-88AA-E1BF1FE4672E}">
      <dsp:nvSpPr>
        <dsp:cNvPr id="0" name=""/>
        <dsp:cNvSpPr/>
      </dsp:nvSpPr>
      <dsp:spPr>
        <a:xfrm>
          <a:off x="391194" y="1122193"/>
          <a:ext cx="8308323" cy="708480"/>
        </a:xfrm>
        <a:prstGeom prst="roundRect">
          <a:avLst/>
        </a:prstGeom>
        <a:solidFill>
          <a:srgbClr val="202653">
            <a:alpha val="90000"/>
            <a:hueOff val="0"/>
            <a:satOff val="0"/>
            <a:lumOff val="0"/>
            <a:alphaOff val="0"/>
          </a:srgbClr>
        </a:solidFill>
        <a:ln w="38100" cap="flat" cmpd="sng" algn="ctr">
          <a:solidFill>
            <a:prstClr val="white">
              <a:hueOff val="0"/>
              <a:satOff val="0"/>
              <a:lumOff val="0"/>
              <a:alphaOff val="0"/>
            </a:prst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30531" tIns="0" rIns="230531" bIns="0" numCol="1" spcCol="1270" anchor="ctr" anchorCtr="0">
          <a:noAutofit/>
        </a:bodyPr>
        <a:lstStyle/>
        <a:p>
          <a:pPr marL="0" lvl="0" indent="0" algn="l" defTabSz="933450">
            <a:lnSpc>
              <a:spcPct val="90000"/>
            </a:lnSpc>
            <a:spcBef>
              <a:spcPct val="0"/>
            </a:spcBef>
            <a:spcAft>
              <a:spcPct val="35000"/>
            </a:spcAft>
            <a:buNone/>
          </a:pPr>
          <a:r>
            <a:rPr lang="hu-HU" sz="2100" b="0" kern="1200" dirty="0">
              <a:solidFill>
                <a:prstClr val="white"/>
              </a:solidFill>
              <a:latin typeface="Trebuchet MS"/>
              <a:ea typeface="+mn-ea"/>
              <a:cs typeface="+mn-cs"/>
            </a:rPr>
            <a:t>2. L10 – Háztartási hitelekkel kapcsolatos hibák</a:t>
          </a:r>
        </a:p>
      </dsp:txBody>
      <dsp:txXfrm>
        <a:off x="425779" y="1156778"/>
        <a:ext cx="8239153" cy="639310"/>
      </dsp:txXfrm>
    </dsp:sp>
    <dsp:sp modelId="{A7B5636B-AF42-44BC-94D6-E7C35144C52C}">
      <dsp:nvSpPr>
        <dsp:cNvPr id="0" name=""/>
        <dsp:cNvSpPr/>
      </dsp:nvSpPr>
      <dsp:spPr>
        <a:xfrm>
          <a:off x="0" y="2565073"/>
          <a:ext cx="8712968" cy="604800"/>
        </a:xfrm>
        <a:prstGeom prst="rect">
          <a:avLst/>
        </a:prstGeom>
        <a:solidFill>
          <a:schemeClr val="lt1">
            <a:alpha val="90000"/>
            <a:hueOff val="0"/>
            <a:satOff val="0"/>
            <a:lumOff val="0"/>
            <a:alphaOff val="0"/>
          </a:schemeClr>
        </a:solidFill>
        <a:ln w="25400" cap="flat" cmpd="sng" algn="ctr">
          <a:solidFill>
            <a:schemeClr val="accent5">
              <a:alpha val="90000"/>
              <a:hueOff val="0"/>
              <a:satOff val="0"/>
              <a:lumOff val="0"/>
              <a:alphaOff val="-20000"/>
            </a:schemeClr>
          </a:solidFill>
          <a:prstDash val="solid"/>
        </a:ln>
        <a:effectLst/>
      </dsp:spPr>
      <dsp:style>
        <a:lnRef idx="2">
          <a:scrgbClr r="0" g="0" b="0"/>
        </a:lnRef>
        <a:fillRef idx="1">
          <a:scrgbClr r="0" g="0" b="0"/>
        </a:fillRef>
        <a:effectRef idx="0">
          <a:scrgbClr r="0" g="0" b="0"/>
        </a:effectRef>
        <a:fontRef idx="minor"/>
      </dsp:style>
    </dsp:sp>
    <dsp:sp modelId="{3913E843-6417-41CA-BFEA-CDAAB1ECF186}">
      <dsp:nvSpPr>
        <dsp:cNvPr id="0" name=""/>
        <dsp:cNvSpPr/>
      </dsp:nvSpPr>
      <dsp:spPr>
        <a:xfrm>
          <a:off x="400414" y="2210833"/>
          <a:ext cx="8301028" cy="708480"/>
        </a:xfrm>
        <a:prstGeom prst="roundRect">
          <a:avLst/>
        </a:prstGeom>
        <a:solidFill>
          <a:schemeClr val="accent5">
            <a:alpha val="90000"/>
            <a:hueOff val="0"/>
            <a:satOff val="0"/>
            <a:lumOff val="0"/>
            <a:alphaOff val="-20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30531" tIns="0" rIns="230531" bIns="0" numCol="1" spcCol="1270" anchor="ctr" anchorCtr="0">
          <a:noAutofit/>
        </a:bodyPr>
        <a:lstStyle/>
        <a:p>
          <a:pPr marL="0" lvl="0" indent="0" algn="l" defTabSz="1066800">
            <a:lnSpc>
              <a:spcPct val="90000"/>
            </a:lnSpc>
            <a:spcBef>
              <a:spcPct val="0"/>
            </a:spcBef>
            <a:spcAft>
              <a:spcPct val="35000"/>
            </a:spcAft>
            <a:buNone/>
          </a:pPr>
          <a:r>
            <a:rPr lang="hu-HU" sz="2400" b="0" kern="1200" dirty="0"/>
            <a:t>3. </a:t>
          </a:r>
          <a:r>
            <a:rPr lang="hu-HU" sz="2400" b="0" kern="1200" dirty="0">
              <a:solidFill>
                <a:prstClr val="white"/>
              </a:solidFill>
              <a:latin typeface="Trebuchet MS"/>
              <a:ea typeface="+mn-ea"/>
              <a:cs typeface="+mn-cs"/>
            </a:rPr>
            <a:t>L11 – Vállalati hitelekkel kapcsolatos hibák</a:t>
          </a:r>
          <a:endParaRPr lang="hu-HU" sz="2400" b="0" kern="1200" dirty="0"/>
        </a:p>
      </dsp:txBody>
      <dsp:txXfrm>
        <a:off x="434999" y="2245418"/>
        <a:ext cx="8231858" cy="639310"/>
      </dsp:txXfrm>
    </dsp:sp>
    <dsp:sp modelId="{300F8894-2308-4EB3-885B-752A69D500DD}">
      <dsp:nvSpPr>
        <dsp:cNvPr id="0" name=""/>
        <dsp:cNvSpPr/>
      </dsp:nvSpPr>
      <dsp:spPr>
        <a:xfrm>
          <a:off x="0" y="3653713"/>
          <a:ext cx="8712968" cy="604800"/>
        </a:xfrm>
        <a:prstGeom prst="rect">
          <a:avLst/>
        </a:prstGeom>
        <a:solidFill>
          <a:schemeClr val="lt1">
            <a:alpha val="90000"/>
            <a:hueOff val="0"/>
            <a:satOff val="0"/>
            <a:lumOff val="0"/>
            <a:alphaOff val="0"/>
          </a:schemeClr>
        </a:solidFill>
        <a:ln w="25400" cap="flat" cmpd="sng" algn="ctr">
          <a:solidFill>
            <a:schemeClr val="accent5">
              <a:alpha val="90000"/>
              <a:hueOff val="0"/>
              <a:satOff val="0"/>
              <a:lumOff val="0"/>
              <a:alphaOff val="-30000"/>
            </a:schemeClr>
          </a:solidFill>
          <a:prstDash val="solid"/>
        </a:ln>
        <a:effectLst/>
      </dsp:spPr>
      <dsp:style>
        <a:lnRef idx="2">
          <a:scrgbClr r="0" g="0" b="0"/>
        </a:lnRef>
        <a:fillRef idx="1">
          <a:scrgbClr r="0" g="0" b="0"/>
        </a:fillRef>
        <a:effectRef idx="0">
          <a:scrgbClr r="0" g="0" b="0"/>
        </a:effectRef>
        <a:fontRef idx="minor"/>
      </dsp:style>
    </dsp:sp>
    <dsp:sp modelId="{82609DC0-0A87-4545-AD4F-C49E64614AC8}">
      <dsp:nvSpPr>
        <dsp:cNvPr id="0" name=""/>
        <dsp:cNvSpPr/>
      </dsp:nvSpPr>
      <dsp:spPr>
        <a:xfrm>
          <a:off x="399835" y="3299473"/>
          <a:ext cx="8304343" cy="708480"/>
        </a:xfrm>
        <a:prstGeom prst="roundRect">
          <a:avLst/>
        </a:prstGeom>
        <a:solidFill>
          <a:schemeClr val="accent5">
            <a:alpha val="90000"/>
            <a:hueOff val="0"/>
            <a:satOff val="0"/>
            <a:lumOff val="0"/>
            <a:alphaOff val="-30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30531" tIns="0" rIns="230531" bIns="0" numCol="1" spcCol="1270" anchor="ctr" anchorCtr="0">
          <a:noAutofit/>
        </a:bodyPr>
        <a:lstStyle/>
        <a:p>
          <a:pPr marL="0" lvl="0" indent="0" algn="l" defTabSz="1066800">
            <a:lnSpc>
              <a:spcPct val="90000"/>
            </a:lnSpc>
            <a:spcBef>
              <a:spcPct val="0"/>
            </a:spcBef>
            <a:spcAft>
              <a:spcPct val="35000"/>
            </a:spcAft>
            <a:buNone/>
          </a:pPr>
          <a:r>
            <a:rPr lang="hu-HU" sz="2400" kern="1200" dirty="0"/>
            <a:t>4. </a:t>
          </a:r>
          <a:r>
            <a:rPr lang="hu-HU" sz="2400" b="0" kern="1200" dirty="0">
              <a:solidFill>
                <a:prstClr val="white"/>
              </a:solidFill>
              <a:latin typeface="Trebuchet MS"/>
              <a:ea typeface="+mn-ea"/>
              <a:cs typeface="+mn-cs"/>
            </a:rPr>
            <a:t>L11 – Háztartási hitelekkel kapcsolatos hibák</a:t>
          </a:r>
          <a:endParaRPr lang="hu-HU" sz="2400" kern="1200" dirty="0"/>
        </a:p>
      </dsp:txBody>
      <dsp:txXfrm>
        <a:off x="434420" y="3334058"/>
        <a:ext cx="8235173" cy="639310"/>
      </dsp:txXfrm>
    </dsp:sp>
    <dsp:sp modelId="{BAB74AAF-7B5C-464C-AFE4-7A6530E1FC2E}">
      <dsp:nvSpPr>
        <dsp:cNvPr id="0" name=""/>
        <dsp:cNvSpPr/>
      </dsp:nvSpPr>
      <dsp:spPr>
        <a:xfrm>
          <a:off x="0" y="4742353"/>
          <a:ext cx="8712968" cy="604800"/>
        </a:xfrm>
        <a:prstGeom prst="rect">
          <a:avLst/>
        </a:prstGeom>
        <a:solidFill>
          <a:schemeClr val="lt1">
            <a:alpha val="90000"/>
            <a:hueOff val="0"/>
            <a:satOff val="0"/>
            <a:lumOff val="0"/>
            <a:alphaOff val="0"/>
          </a:schemeClr>
        </a:solidFill>
        <a:ln w="25400" cap="flat" cmpd="sng" algn="ctr">
          <a:solidFill>
            <a:schemeClr val="accent5">
              <a:alpha val="90000"/>
              <a:hueOff val="0"/>
              <a:satOff val="0"/>
              <a:lumOff val="0"/>
              <a:alphaOff val="-40000"/>
            </a:schemeClr>
          </a:solidFill>
          <a:prstDash val="solid"/>
        </a:ln>
        <a:effectLst/>
      </dsp:spPr>
      <dsp:style>
        <a:lnRef idx="2">
          <a:scrgbClr r="0" g="0" b="0"/>
        </a:lnRef>
        <a:fillRef idx="1">
          <a:scrgbClr r="0" g="0" b="0"/>
        </a:fillRef>
        <a:effectRef idx="0">
          <a:scrgbClr r="0" g="0" b="0"/>
        </a:effectRef>
        <a:fontRef idx="minor"/>
      </dsp:style>
    </dsp:sp>
    <dsp:sp modelId="{83B04A9D-E37A-462F-845B-96131D58FA1C}">
      <dsp:nvSpPr>
        <dsp:cNvPr id="0" name=""/>
        <dsp:cNvSpPr/>
      </dsp:nvSpPr>
      <dsp:spPr>
        <a:xfrm>
          <a:off x="391444" y="4388113"/>
          <a:ext cx="8249517" cy="708480"/>
        </a:xfrm>
        <a:prstGeom prst="roundRect">
          <a:avLst/>
        </a:prstGeom>
        <a:solidFill>
          <a:schemeClr val="accent5">
            <a:alpha val="90000"/>
            <a:hueOff val="0"/>
            <a:satOff val="0"/>
            <a:lumOff val="0"/>
            <a:alphaOff val="-40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30531" tIns="0" rIns="230531" bIns="0" numCol="1" spcCol="1270" anchor="ctr" anchorCtr="0">
          <a:noAutofit/>
        </a:bodyPr>
        <a:lstStyle/>
        <a:p>
          <a:pPr marL="0" lvl="0" indent="0" algn="l" defTabSz="1066800">
            <a:lnSpc>
              <a:spcPct val="90000"/>
            </a:lnSpc>
            <a:spcBef>
              <a:spcPct val="0"/>
            </a:spcBef>
            <a:spcAft>
              <a:spcPct val="35000"/>
            </a:spcAft>
            <a:buNone/>
          </a:pPr>
          <a:r>
            <a:rPr lang="hu-HU" sz="2400" kern="1200" dirty="0"/>
            <a:t>5. Konzultációra érkezett kérdések és válaszok</a:t>
          </a:r>
        </a:p>
      </dsp:txBody>
      <dsp:txXfrm>
        <a:off x="426029" y="4422698"/>
        <a:ext cx="8180347" cy="6393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ABA200-24E6-419E-B66F-3981D51F27CC}">
      <dsp:nvSpPr>
        <dsp:cNvPr id="0" name=""/>
        <dsp:cNvSpPr/>
      </dsp:nvSpPr>
      <dsp:spPr>
        <a:xfrm>
          <a:off x="0" y="387793"/>
          <a:ext cx="8712968" cy="604800"/>
        </a:xfrm>
        <a:prstGeom prst="rect">
          <a:avLst/>
        </a:prstGeom>
        <a:solidFill>
          <a:schemeClr val="lt1">
            <a:alpha val="90000"/>
            <a:hueOff val="0"/>
            <a:satOff val="0"/>
            <a:lumOff val="0"/>
            <a:alphaOff val="0"/>
          </a:schemeClr>
        </a:solidFill>
        <a:ln w="25400" cap="flat" cmpd="sng" algn="ctr">
          <a:solidFill>
            <a:schemeClr val="accent5">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D0BC86D-DA81-4D69-ADC3-77016805D1BE}">
      <dsp:nvSpPr>
        <dsp:cNvPr id="0" name=""/>
        <dsp:cNvSpPr/>
      </dsp:nvSpPr>
      <dsp:spPr>
        <a:xfrm>
          <a:off x="397784" y="33553"/>
          <a:ext cx="8312875" cy="708480"/>
        </a:xfrm>
        <a:prstGeom prst="roundRect">
          <a:avLst/>
        </a:prstGeom>
        <a:solidFill>
          <a:schemeClr val="bg2">
            <a:lumMod val="75000"/>
            <a:alpha val="90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30531" tIns="0" rIns="230531" bIns="0" numCol="1" spcCol="1270" anchor="ctr" anchorCtr="0">
          <a:noAutofit/>
        </a:bodyPr>
        <a:lstStyle/>
        <a:p>
          <a:pPr marL="0" lvl="0" indent="0" algn="l" defTabSz="933450">
            <a:lnSpc>
              <a:spcPct val="90000"/>
            </a:lnSpc>
            <a:spcBef>
              <a:spcPct val="0"/>
            </a:spcBef>
            <a:spcAft>
              <a:spcPct val="35000"/>
            </a:spcAft>
            <a:buNone/>
          </a:pPr>
          <a:r>
            <a:rPr lang="hu-HU" sz="2100" b="0" kern="1200" dirty="0">
              <a:solidFill>
                <a:prstClr val="white"/>
              </a:solidFill>
              <a:latin typeface="Trebuchet MS"/>
              <a:ea typeface="+mn-ea"/>
              <a:cs typeface="+mn-cs"/>
            </a:rPr>
            <a:t>1. L10 – Vállalati hitelekkel kapcsolatos hibák</a:t>
          </a:r>
          <a:endParaRPr lang="hu-HU" sz="2100" kern="1200" dirty="0"/>
        </a:p>
      </dsp:txBody>
      <dsp:txXfrm>
        <a:off x="432369" y="68138"/>
        <a:ext cx="8243705" cy="639310"/>
      </dsp:txXfrm>
    </dsp:sp>
    <dsp:sp modelId="{6B1D13AC-5548-43B6-9F80-4AE0D1508C0A}">
      <dsp:nvSpPr>
        <dsp:cNvPr id="0" name=""/>
        <dsp:cNvSpPr/>
      </dsp:nvSpPr>
      <dsp:spPr>
        <a:xfrm>
          <a:off x="0" y="1476433"/>
          <a:ext cx="8712968" cy="604800"/>
        </a:xfrm>
        <a:prstGeom prst="rect">
          <a:avLst/>
        </a:prstGeom>
        <a:solidFill>
          <a:schemeClr val="lt1">
            <a:alpha val="90000"/>
            <a:hueOff val="0"/>
            <a:satOff val="0"/>
            <a:lumOff val="0"/>
            <a:alphaOff val="0"/>
          </a:schemeClr>
        </a:solidFill>
        <a:ln w="25400" cap="flat" cmpd="sng" algn="ctr">
          <a:solidFill>
            <a:schemeClr val="accent5">
              <a:alpha val="90000"/>
              <a:hueOff val="0"/>
              <a:satOff val="0"/>
              <a:lumOff val="0"/>
              <a:alphaOff val="-10000"/>
            </a:schemeClr>
          </a:solidFill>
          <a:prstDash val="solid"/>
        </a:ln>
        <a:effectLst/>
      </dsp:spPr>
      <dsp:style>
        <a:lnRef idx="2">
          <a:scrgbClr r="0" g="0" b="0"/>
        </a:lnRef>
        <a:fillRef idx="1">
          <a:scrgbClr r="0" g="0" b="0"/>
        </a:fillRef>
        <a:effectRef idx="0">
          <a:scrgbClr r="0" g="0" b="0"/>
        </a:effectRef>
        <a:fontRef idx="minor"/>
      </dsp:style>
    </dsp:sp>
    <dsp:sp modelId="{A26E24F9-D958-46C9-88AA-E1BF1FE4672E}">
      <dsp:nvSpPr>
        <dsp:cNvPr id="0" name=""/>
        <dsp:cNvSpPr/>
      </dsp:nvSpPr>
      <dsp:spPr>
        <a:xfrm>
          <a:off x="391194" y="1122193"/>
          <a:ext cx="8308323" cy="708480"/>
        </a:xfrm>
        <a:prstGeom prst="roundRect">
          <a:avLst/>
        </a:prstGeom>
        <a:solidFill>
          <a:srgbClr val="202653">
            <a:alpha val="90000"/>
            <a:hueOff val="0"/>
            <a:satOff val="0"/>
            <a:lumOff val="0"/>
            <a:alphaOff val="0"/>
          </a:srgbClr>
        </a:solidFill>
        <a:ln w="38100" cap="flat" cmpd="sng" algn="ctr">
          <a:solidFill>
            <a:prstClr val="white">
              <a:hueOff val="0"/>
              <a:satOff val="0"/>
              <a:lumOff val="0"/>
              <a:alphaOff val="0"/>
            </a:prst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30531" tIns="0" rIns="230531" bIns="0" numCol="1" spcCol="1270" anchor="ctr" anchorCtr="0">
          <a:noAutofit/>
        </a:bodyPr>
        <a:lstStyle/>
        <a:p>
          <a:pPr marL="0" lvl="0" indent="0" algn="l" defTabSz="933450">
            <a:lnSpc>
              <a:spcPct val="90000"/>
            </a:lnSpc>
            <a:spcBef>
              <a:spcPct val="0"/>
            </a:spcBef>
            <a:spcAft>
              <a:spcPct val="35000"/>
            </a:spcAft>
            <a:buNone/>
          </a:pPr>
          <a:r>
            <a:rPr lang="hu-HU" sz="2100" b="0" kern="1200" dirty="0">
              <a:solidFill>
                <a:prstClr val="white"/>
              </a:solidFill>
              <a:latin typeface="Trebuchet MS"/>
              <a:ea typeface="+mn-ea"/>
              <a:cs typeface="+mn-cs"/>
            </a:rPr>
            <a:t>2. L10 – Háztartási hitelekkel kapcsolatos hibák</a:t>
          </a:r>
        </a:p>
      </dsp:txBody>
      <dsp:txXfrm>
        <a:off x="425779" y="1156778"/>
        <a:ext cx="8239153" cy="639310"/>
      </dsp:txXfrm>
    </dsp:sp>
    <dsp:sp modelId="{A7B5636B-AF42-44BC-94D6-E7C35144C52C}">
      <dsp:nvSpPr>
        <dsp:cNvPr id="0" name=""/>
        <dsp:cNvSpPr/>
      </dsp:nvSpPr>
      <dsp:spPr>
        <a:xfrm>
          <a:off x="0" y="2565073"/>
          <a:ext cx="8712968" cy="604800"/>
        </a:xfrm>
        <a:prstGeom prst="rect">
          <a:avLst/>
        </a:prstGeom>
        <a:solidFill>
          <a:schemeClr val="lt1">
            <a:alpha val="90000"/>
            <a:hueOff val="0"/>
            <a:satOff val="0"/>
            <a:lumOff val="0"/>
            <a:alphaOff val="0"/>
          </a:schemeClr>
        </a:solidFill>
        <a:ln w="25400" cap="flat" cmpd="sng" algn="ctr">
          <a:solidFill>
            <a:schemeClr val="accent5">
              <a:alpha val="90000"/>
              <a:hueOff val="0"/>
              <a:satOff val="0"/>
              <a:lumOff val="0"/>
              <a:alphaOff val="-20000"/>
            </a:schemeClr>
          </a:solidFill>
          <a:prstDash val="solid"/>
        </a:ln>
        <a:effectLst/>
      </dsp:spPr>
      <dsp:style>
        <a:lnRef idx="2">
          <a:scrgbClr r="0" g="0" b="0"/>
        </a:lnRef>
        <a:fillRef idx="1">
          <a:scrgbClr r="0" g="0" b="0"/>
        </a:fillRef>
        <a:effectRef idx="0">
          <a:scrgbClr r="0" g="0" b="0"/>
        </a:effectRef>
        <a:fontRef idx="minor"/>
      </dsp:style>
    </dsp:sp>
    <dsp:sp modelId="{3913E843-6417-41CA-BFEA-CDAAB1ECF186}">
      <dsp:nvSpPr>
        <dsp:cNvPr id="0" name=""/>
        <dsp:cNvSpPr/>
      </dsp:nvSpPr>
      <dsp:spPr>
        <a:xfrm>
          <a:off x="400414" y="2210833"/>
          <a:ext cx="8301028" cy="708480"/>
        </a:xfrm>
        <a:prstGeom prst="roundRect">
          <a:avLst/>
        </a:prstGeom>
        <a:solidFill>
          <a:schemeClr val="accent5">
            <a:alpha val="90000"/>
            <a:hueOff val="0"/>
            <a:satOff val="0"/>
            <a:lumOff val="0"/>
            <a:alphaOff val="-20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30531" tIns="0" rIns="230531" bIns="0" numCol="1" spcCol="1270" anchor="ctr" anchorCtr="0">
          <a:noAutofit/>
        </a:bodyPr>
        <a:lstStyle/>
        <a:p>
          <a:pPr marL="0" lvl="0" indent="0" algn="l" defTabSz="1066800">
            <a:lnSpc>
              <a:spcPct val="90000"/>
            </a:lnSpc>
            <a:spcBef>
              <a:spcPct val="0"/>
            </a:spcBef>
            <a:spcAft>
              <a:spcPct val="35000"/>
            </a:spcAft>
            <a:buNone/>
          </a:pPr>
          <a:r>
            <a:rPr lang="hu-HU" sz="2400" b="0" kern="1200" dirty="0"/>
            <a:t>3. </a:t>
          </a:r>
          <a:r>
            <a:rPr lang="hu-HU" sz="2400" b="0" kern="1200" dirty="0">
              <a:solidFill>
                <a:prstClr val="white"/>
              </a:solidFill>
              <a:latin typeface="Trebuchet MS"/>
              <a:ea typeface="+mn-ea"/>
              <a:cs typeface="+mn-cs"/>
            </a:rPr>
            <a:t>L11 – Vállalati hitelekkel kapcsolatos hibák</a:t>
          </a:r>
          <a:endParaRPr lang="hu-HU" sz="2400" b="0" kern="1200" dirty="0"/>
        </a:p>
      </dsp:txBody>
      <dsp:txXfrm>
        <a:off x="434999" y="2245418"/>
        <a:ext cx="8231858" cy="639310"/>
      </dsp:txXfrm>
    </dsp:sp>
    <dsp:sp modelId="{300F8894-2308-4EB3-885B-752A69D500DD}">
      <dsp:nvSpPr>
        <dsp:cNvPr id="0" name=""/>
        <dsp:cNvSpPr/>
      </dsp:nvSpPr>
      <dsp:spPr>
        <a:xfrm>
          <a:off x="0" y="3653713"/>
          <a:ext cx="8712968" cy="604800"/>
        </a:xfrm>
        <a:prstGeom prst="rect">
          <a:avLst/>
        </a:prstGeom>
        <a:solidFill>
          <a:schemeClr val="lt1">
            <a:alpha val="90000"/>
            <a:hueOff val="0"/>
            <a:satOff val="0"/>
            <a:lumOff val="0"/>
            <a:alphaOff val="0"/>
          </a:schemeClr>
        </a:solidFill>
        <a:ln w="25400" cap="flat" cmpd="sng" algn="ctr">
          <a:solidFill>
            <a:schemeClr val="accent5">
              <a:alpha val="90000"/>
              <a:hueOff val="0"/>
              <a:satOff val="0"/>
              <a:lumOff val="0"/>
              <a:alphaOff val="-30000"/>
            </a:schemeClr>
          </a:solidFill>
          <a:prstDash val="solid"/>
        </a:ln>
        <a:effectLst/>
      </dsp:spPr>
      <dsp:style>
        <a:lnRef idx="2">
          <a:scrgbClr r="0" g="0" b="0"/>
        </a:lnRef>
        <a:fillRef idx="1">
          <a:scrgbClr r="0" g="0" b="0"/>
        </a:fillRef>
        <a:effectRef idx="0">
          <a:scrgbClr r="0" g="0" b="0"/>
        </a:effectRef>
        <a:fontRef idx="minor"/>
      </dsp:style>
    </dsp:sp>
    <dsp:sp modelId="{82609DC0-0A87-4545-AD4F-C49E64614AC8}">
      <dsp:nvSpPr>
        <dsp:cNvPr id="0" name=""/>
        <dsp:cNvSpPr/>
      </dsp:nvSpPr>
      <dsp:spPr>
        <a:xfrm>
          <a:off x="399835" y="3299473"/>
          <a:ext cx="8304343" cy="708480"/>
        </a:xfrm>
        <a:prstGeom prst="roundRect">
          <a:avLst/>
        </a:prstGeom>
        <a:solidFill>
          <a:schemeClr val="accent5">
            <a:alpha val="90000"/>
            <a:hueOff val="0"/>
            <a:satOff val="0"/>
            <a:lumOff val="0"/>
            <a:alphaOff val="-30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30531" tIns="0" rIns="230531" bIns="0" numCol="1" spcCol="1270" anchor="ctr" anchorCtr="0">
          <a:noAutofit/>
        </a:bodyPr>
        <a:lstStyle/>
        <a:p>
          <a:pPr marL="0" lvl="0" indent="0" algn="l" defTabSz="1066800">
            <a:lnSpc>
              <a:spcPct val="90000"/>
            </a:lnSpc>
            <a:spcBef>
              <a:spcPct val="0"/>
            </a:spcBef>
            <a:spcAft>
              <a:spcPct val="35000"/>
            </a:spcAft>
            <a:buNone/>
          </a:pPr>
          <a:r>
            <a:rPr lang="hu-HU" sz="2400" kern="1200" dirty="0"/>
            <a:t>4. </a:t>
          </a:r>
          <a:r>
            <a:rPr lang="hu-HU" sz="2400" b="0" kern="1200" dirty="0">
              <a:solidFill>
                <a:prstClr val="white"/>
              </a:solidFill>
              <a:latin typeface="Trebuchet MS"/>
              <a:ea typeface="+mn-ea"/>
              <a:cs typeface="+mn-cs"/>
            </a:rPr>
            <a:t>L11 – Háztartási hitelekkel kapcsolatos hibák</a:t>
          </a:r>
          <a:endParaRPr lang="hu-HU" sz="2400" kern="1200" dirty="0"/>
        </a:p>
      </dsp:txBody>
      <dsp:txXfrm>
        <a:off x="434420" y="3334058"/>
        <a:ext cx="8235173" cy="639310"/>
      </dsp:txXfrm>
    </dsp:sp>
    <dsp:sp modelId="{BAB74AAF-7B5C-464C-AFE4-7A6530E1FC2E}">
      <dsp:nvSpPr>
        <dsp:cNvPr id="0" name=""/>
        <dsp:cNvSpPr/>
      </dsp:nvSpPr>
      <dsp:spPr>
        <a:xfrm>
          <a:off x="0" y="4742353"/>
          <a:ext cx="8712968" cy="604800"/>
        </a:xfrm>
        <a:prstGeom prst="rect">
          <a:avLst/>
        </a:prstGeom>
        <a:solidFill>
          <a:schemeClr val="lt1">
            <a:alpha val="90000"/>
            <a:hueOff val="0"/>
            <a:satOff val="0"/>
            <a:lumOff val="0"/>
            <a:alphaOff val="0"/>
          </a:schemeClr>
        </a:solidFill>
        <a:ln w="25400" cap="flat" cmpd="sng" algn="ctr">
          <a:solidFill>
            <a:schemeClr val="accent5">
              <a:alpha val="90000"/>
              <a:hueOff val="0"/>
              <a:satOff val="0"/>
              <a:lumOff val="0"/>
              <a:alphaOff val="-40000"/>
            </a:schemeClr>
          </a:solidFill>
          <a:prstDash val="solid"/>
        </a:ln>
        <a:effectLst/>
      </dsp:spPr>
      <dsp:style>
        <a:lnRef idx="2">
          <a:scrgbClr r="0" g="0" b="0"/>
        </a:lnRef>
        <a:fillRef idx="1">
          <a:scrgbClr r="0" g="0" b="0"/>
        </a:fillRef>
        <a:effectRef idx="0">
          <a:scrgbClr r="0" g="0" b="0"/>
        </a:effectRef>
        <a:fontRef idx="minor"/>
      </dsp:style>
    </dsp:sp>
    <dsp:sp modelId="{83B04A9D-E37A-462F-845B-96131D58FA1C}">
      <dsp:nvSpPr>
        <dsp:cNvPr id="0" name=""/>
        <dsp:cNvSpPr/>
      </dsp:nvSpPr>
      <dsp:spPr>
        <a:xfrm>
          <a:off x="391444" y="4388113"/>
          <a:ext cx="8249517" cy="708480"/>
        </a:xfrm>
        <a:prstGeom prst="roundRect">
          <a:avLst/>
        </a:prstGeom>
        <a:solidFill>
          <a:schemeClr val="accent5">
            <a:alpha val="90000"/>
            <a:hueOff val="0"/>
            <a:satOff val="0"/>
            <a:lumOff val="0"/>
            <a:alphaOff val="-40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30531" tIns="0" rIns="230531" bIns="0" numCol="1" spcCol="1270" anchor="ctr" anchorCtr="0">
          <a:noAutofit/>
        </a:bodyPr>
        <a:lstStyle/>
        <a:p>
          <a:pPr marL="0" lvl="0" indent="0" algn="l" defTabSz="1066800">
            <a:lnSpc>
              <a:spcPct val="90000"/>
            </a:lnSpc>
            <a:spcBef>
              <a:spcPct val="0"/>
            </a:spcBef>
            <a:spcAft>
              <a:spcPct val="35000"/>
            </a:spcAft>
            <a:buNone/>
          </a:pPr>
          <a:r>
            <a:rPr lang="hu-HU" sz="2400" kern="1200" dirty="0"/>
            <a:t>5. Konzultációra érkezett kérdések és válaszok</a:t>
          </a:r>
        </a:p>
      </dsp:txBody>
      <dsp:txXfrm>
        <a:off x="426029" y="4422698"/>
        <a:ext cx="8180347" cy="6393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ABA200-24E6-419E-B66F-3981D51F27CC}">
      <dsp:nvSpPr>
        <dsp:cNvPr id="0" name=""/>
        <dsp:cNvSpPr/>
      </dsp:nvSpPr>
      <dsp:spPr>
        <a:xfrm>
          <a:off x="0" y="387793"/>
          <a:ext cx="8712968" cy="604800"/>
        </a:xfrm>
        <a:prstGeom prst="rect">
          <a:avLst/>
        </a:prstGeom>
        <a:solidFill>
          <a:schemeClr val="lt1">
            <a:alpha val="90000"/>
            <a:hueOff val="0"/>
            <a:satOff val="0"/>
            <a:lumOff val="0"/>
            <a:alphaOff val="0"/>
          </a:schemeClr>
        </a:solidFill>
        <a:ln w="25400" cap="flat" cmpd="sng" algn="ctr">
          <a:solidFill>
            <a:schemeClr val="accent5">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D0BC86D-DA81-4D69-ADC3-77016805D1BE}">
      <dsp:nvSpPr>
        <dsp:cNvPr id="0" name=""/>
        <dsp:cNvSpPr/>
      </dsp:nvSpPr>
      <dsp:spPr>
        <a:xfrm>
          <a:off x="397784" y="33553"/>
          <a:ext cx="8312875" cy="708480"/>
        </a:xfrm>
        <a:prstGeom prst="roundRect">
          <a:avLst/>
        </a:prstGeom>
        <a:solidFill>
          <a:schemeClr val="accent5">
            <a:alpha val="90000"/>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30531" tIns="0" rIns="230531" bIns="0" numCol="1" spcCol="1270" anchor="ctr" anchorCtr="0">
          <a:noAutofit/>
        </a:bodyPr>
        <a:lstStyle/>
        <a:p>
          <a:pPr marL="0" lvl="0" indent="0" algn="l" defTabSz="933450">
            <a:lnSpc>
              <a:spcPct val="90000"/>
            </a:lnSpc>
            <a:spcBef>
              <a:spcPct val="0"/>
            </a:spcBef>
            <a:spcAft>
              <a:spcPct val="35000"/>
            </a:spcAft>
            <a:buNone/>
          </a:pPr>
          <a:r>
            <a:rPr lang="hu-HU" sz="2100" b="0" kern="1200" dirty="0">
              <a:solidFill>
                <a:prstClr val="white"/>
              </a:solidFill>
              <a:latin typeface="Trebuchet MS"/>
              <a:ea typeface="+mn-ea"/>
              <a:cs typeface="+mn-cs"/>
            </a:rPr>
            <a:t>1. L10 – Vállalati hitelekkel kapcsolatos hibák</a:t>
          </a:r>
          <a:endParaRPr lang="hu-HU" sz="2100" kern="1200" dirty="0"/>
        </a:p>
      </dsp:txBody>
      <dsp:txXfrm>
        <a:off x="432369" y="68138"/>
        <a:ext cx="8243705" cy="639310"/>
      </dsp:txXfrm>
    </dsp:sp>
    <dsp:sp modelId="{6B1D13AC-5548-43B6-9F80-4AE0D1508C0A}">
      <dsp:nvSpPr>
        <dsp:cNvPr id="0" name=""/>
        <dsp:cNvSpPr/>
      </dsp:nvSpPr>
      <dsp:spPr>
        <a:xfrm>
          <a:off x="0" y="1476433"/>
          <a:ext cx="8712968" cy="604800"/>
        </a:xfrm>
        <a:prstGeom prst="rect">
          <a:avLst/>
        </a:prstGeom>
        <a:solidFill>
          <a:schemeClr val="lt1">
            <a:alpha val="90000"/>
            <a:hueOff val="0"/>
            <a:satOff val="0"/>
            <a:lumOff val="0"/>
            <a:alphaOff val="0"/>
          </a:schemeClr>
        </a:solidFill>
        <a:ln w="25400" cap="flat" cmpd="sng" algn="ctr">
          <a:solidFill>
            <a:schemeClr val="accent5">
              <a:alpha val="90000"/>
              <a:hueOff val="0"/>
              <a:satOff val="0"/>
              <a:lumOff val="0"/>
              <a:alphaOff val="-10000"/>
            </a:schemeClr>
          </a:solidFill>
          <a:prstDash val="solid"/>
        </a:ln>
        <a:effectLst/>
      </dsp:spPr>
      <dsp:style>
        <a:lnRef idx="2">
          <a:scrgbClr r="0" g="0" b="0"/>
        </a:lnRef>
        <a:fillRef idx="1">
          <a:scrgbClr r="0" g="0" b="0"/>
        </a:fillRef>
        <a:effectRef idx="0">
          <a:scrgbClr r="0" g="0" b="0"/>
        </a:effectRef>
        <a:fontRef idx="minor"/>
      </dsp:style>
    </dsp:sp>
    <dsp:sp modelId="{A26E24F9-D958-46C9-88AA-E1BF1FE4672E}">
      <dsp:nvSpPr>
        <dsp:cNvPr id="0" name=""/>
        <dsp:cNvSpPr/>
      </dsp:nvSpPr>
      <dsp:spPr>
        <a:xfrm>
          <a:off x="391194" y="1122193"/>
          <a:ext cx="8308323" cy="708480"/>
        </a:xfrm>
        <a:prstGeom prst="roundRect">
          <a:avLst/>
        </a:prstGeom>
        <a:solidFill>
          <a:schemeClr val="bg2">
            <a:lumMod val="75000"/>
            <a:alpha val="90000"/>
          </a:schemeClr>
        </a:solidFill>
        <a:ln w="38100" cap="flat" cmpd="sng" algn="ctr">
          <a:solidFill>
            <a:prstClr val="white">
              <a:hueOff val="0"/>
              <a:satOff val="0"/>
              <a:lumOff val="0"/>
              <a:alphaOff val="0"/>
            </a:prst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30531" tIns="0" rIns="230531" bIns="0" numCol="1" spcCol="1270" anchor="ctr" anchorCtr="0">
          <a:noAutofit/>
        </a:bodyPr>
        <a:lstStyle/>
        <a:p>
          <a:pPr marL="0" lvl="0" indent="0" algn="l" defTabSz="933450">
            <a:lnSpc>
              <a:spcPct val="90000"/>
            </a:lnSpc>
            <a:spcBef>
              <a:spcPct val="0"/>
            </a:spcBef>
            <a:spcAft>
              <a:spcPct val="35000"/>
            </a:spcAft>
            <a:buNone/>
          </a:pPr>
          <a:r>
            <a:rPr lang="hu-HU" sz="2100" b="0" kern="1200" dirty="0">
              <a:solidFill>
                <a:prstClr val="white"/>
              </a:solidFill>
              <a:latin typeface="Trebuchet MS"/>
              <a:ea typeface="+mn-ea"/>
              <a:cs typeface="+mn-cs"/>
            </a:rPr>
            <a:t>2. L10 – Háztartási hitelekkel kapcsolatos hibák</a:t>
          </a:r>
        </a:p>
      </dsp:txBody>
      <dsp:txXfrm>
        <a:off x="425779" y="1156778"/>
        <a:ext cx="8239153" cy="639310"/>
      </dsp:txXfrm>
    </dsp:sp>
    <dsp:sp modelId="{A7B5636B-AF42-44BC-94D6-E7C35144C52C}">
      <dsp:nvSpPr>
        <dsp:cNvPr id="0" name=""/>
        <dsp:cNvSpPr/>
      </dsp:nvSpPr>
      <dsp:spPr>
        <a:xfrm>
          <a:off x="0" y="2565073"/>
          <a:ext cx="8712968" cy="604800"/>
        </a:xfrm>
        <a:prstGeom prst="rect">
          <a:avLst/>
        </a:prstGeom>
        <a:solidFill>
          <a:schemeClr val="lt1">
            <a:alpha val="90000"/>
            <a:hueOff val="0"/>
            <a:satOff val="0"/>
            <a:lumOff val="0"/>
            <a:alphaOff val="0"/>
          </a:schemeClr>
        </a:solidFill>
        <a:ln w="25400" cap="flat" cmpd="sng" algn="ctr">
          <a:solidFill>
            <a:schemeClr val="accent5">
              <a:alpha val="90000"/>
              <a:hueOff val="0"/>
              <a:satOff val="0"/>
              <a:lumOff val="0"/>
              <a:alphaOff val="-20000"/>
            </a:schemeClr>
          </a:solidFill>
          <a:prstDash val="solid"/>
        </a:ln>
        <a:effectLst/>
      </dsp:spPr>
      <dsp:style>
        <a:lnRef idx="2">
          <a:scrgbClr r="0" g="0" b="0"/>
        </a:lnRef>
        <a:fillRef idx="1">
          <a:scrgbClr r="0" g="0" b="0"/>
        </a:fillRef>
        <a:effectRef idx="0">
          <a:scrgbClr r="0" g="0" b="0"/>
        </a:effectRef>
        <a:fontRef idx="minor"/>
      </dsp:style>
    </dsp:sp>
    <dsp:sp modelId="{3913E843-6417-41CA-BFEA-CDAAB1ECF186}">
      <dsp:nvSpPr>
        <dsp:cNvPr id="0" name=""/>
        <dsp:cNvSpPr/>
      </dsp:nvSpPr>
      <dsp:spPr>
        <a:xfrm>
          <a:off x="400414" y="2210833"/>
          <a:ext cx="8301028" cy="708480"/>
        </a:xfrm>
        <a:prstGeom prst="roundRect">
          <a:avLst/>
        </a:prstGeom>
        <a:solidFill>
          <a:schemeClr val="accent5">
            <a:alpha val="90000"/>
            <a:hueOff val="0"/>
            <a:satOff val="0"/>
            <a:lumOff val="0"/>
            <a:alphaOff val="-20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30531" tIns="0" rIns="230531" bIns="0" numCol="1" spcCol="1270" anchor="ctr" anchorCtr="0">
          <a:noAutofit/>
        </a:bodyPr>
        <a:lstStyle/>
        <a:p>
          <a:pPr marL="0" lvl="0" indent="0" algn="l" defTabSz="1066800">
            <a:lnSpc>
              <a:spcPct val="90000"/>
            </a:lnSpc>
            <a:spcBef>
              <a:spcPct val="0"/>
            </a:spcBef>
            <a:spcAft>
              <a:spcPct val="35000"/>
            </a:spcAft>
            <a:buNone/>
          </a:pPr>
          <a:r>
            <a:rPr lang="hu-HU" sz="2400" b="0" kern="1200" dirty="0"/>
            <a:t>3. </a:t>
          </a:r>
          <a:r>
            <a:rPr lang="hu-HU" sz="2400" b="0" kern="1200" dirty="0">
              <a:solidFill>
                <a:prstClr val="white"/>
              </a:solidFill>
              <a:latin typeface="Trebuchet MS"/>
              <a:ea typeface="+mn-ea"/>
              <a:cs typeface="+mn-cs"/>
            </a:rPr>
            <a:t>L11 – Vállalati hitelekkel kapcsolatos hibák</a:t>
          </a:r>
          <a:endParaRPr lang="hu-HU" sz="2400" b="0" kern="1200" dirty="0"/>
        </a:p>
      </dsp:txBody>
      <dsp:txXfrm>
        <a:off x="434999" y="2245418"/>
        <a:ext cx="8231858" cy="639310"/>
      </dsp:txXfrm>
    </dsp:sp>
    <dsp:sp modelId="{300F8894-2308-4EB3-885B-752A69D500DD}">
      <dsp:nvSpPr>
        <dsp:cNvPr id="0" name=""/>
        <dsp:cNvSpPr/>
      </dsp:nvSpPr>
      <dsp:spPr>
        <a:xfrm>
          <a:off x="0" y="3653713"/>
          <a:ext cx="8712968" cy="604800"/>
        </a:xfrm>
        <a:prstGeom prst="rect">
          <a:avLst/>
        </a:prstGeom>
        <a:solidFill>
          <a:schemeClr val="lt1">
            <a:alpha val="90000"/>
            <a:hueOff val="0"/>
            <a:satOff val="0"/>
            <a:lumOff val="0"/>
            <a:alphaOff val="0"/>
          </a:schemeClr>
        </a:solidFill>
        <a:ln w="25400" cap="flat" cmpd="sng" algn="ctr">
          <a:solidFill>
            <a:schemeClr val="accent5">
              <a:alpha val="90000"/>
              <a:hueOff val="0"/>
              <a:satOff val="0"/>
              <a:lumOff val="0"/>
              <a:alphaOff val="-30000"/>
            </a:schemeClr>
          </a:solidFill>
          <a:prstDash val="solid"/>
        </a:ln>
        <a:effectLst/>
      </dsp:spPr>
      <dsp:style>
        <a:lnRef idx="2">
          <a:scrgbClr r="0" g="0" b="0"/>
        </a:lnRef>
        <a:fillRef idx="1">
          <a:scrgbClr r="0" g="0" b="0"/>
        </a:fillRef>
        <a:effectRef idx="0">
          <a:scrgbClr r="0" g="0" b="0"/>
        </a:effectRef>
        <a:fontRef idx="minor"/>
      </dsp:style>
    </dsp:sp>
    <dsp:sp modelId="{82609DC0-0A87-4545-AD4F-C49E64614AC8}">
      <dsp:nvSpPr>
        <dsp:cNvPr id="0" name=""/>
        <dsp:cNvSpPr/>
      </dsp:nvSpPr>
      <dsp:spPr>
        <a:xfrm>
          <a:off x="399835" y="3299473"/>
          <a:ext cx="8304343" cy="708480"/>
        </a:xfrm>
        <a:prstGeom prst="roundRect">
          <a:avLst/>
        </a:prstGeom>
        <a:solidFill>
          <a:schemeClr val="accent5">
            <a:alpha val="90000"/>
            <a:hueOff val="0"/>
            <a:satOff val="0"/>
            <a:lumOff val="0"/>
            <a:alphaOff val="-30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30531" tIns="0" rIns="230531" bIns="0" numCol="1" spcCol="1270" anchor="ctr" anchorCtr="0">
          <a:noAutofit/>
        </a:bodyPr>
        <a:lstStyle/>
        <a:p>
          <a:pPr marL="0" lvl="0" indent="0" algn="l" defTabSz="1066800">
            <a:lnSpc>
              <a:spcPct val="90000"/>
            </a:lnSpc>
            <a:spcBef>
              <a:spcPct val="0"/>
            </a:spcBef>
            <a:spcAft>
              <a:spcPct val="35000"/>
            </a:spcAft>
            <a:buNone/>
          </a:pPr>
          <a:r>
            <a:rPr lang="hu-HU" sz="2400" kern="1200" dirty="0"/>
            <a:t>4. </a:t>
          </a:r>
          <a:r>
            <a:rPr lang="hu-HU" sz="2400" b="0" kern="1200" dirty="0">
              <a:solidFill>
                <a:prstClr val="white"/>
              </a:solidFill>
              <a:latin typeface="Trebuchet MS"/>
              <a:ea typeface="+mn-ea"/>
              <a:cs typeface="+mn-cs"/>
            </a:rPr>
            <a:t>L11 – Háztartási hitelekkel kapcsolatos hibák</a:t>
          </a:r>
          <a:endParaRPr lang="hu-HU" sz="2400" kern="1200" dirty="0"/>
        </a:p>
      </dsp:txBody>
      <dsp:txXfrm>
        <a:off x="434420" y="3334058"/>
        <a:ext cx="8235173" cy="639310"/>
      </dsp:txXfrm>
    </dsp:sp>
    <dsp:sp modelId="{BAB74AAF-7B5C-464C-AFE4-7A6530E1FC2E}">
      <dsp:nvSpPr>
        <dsp:cNvPr id="0" name=""/>
        <dsp:cNvSpPr/>
      </dsp:nvSpPr>
      <dsp:spPr>
        <a:xfrm>
          <a:off x="0" y="4742353"/>
          <a:ext cx="8712968" cy="604800"/>
        </a:xfrm>
        <a:prstGeom prst="rect">
          <a:avLst/>
        </a:prstGeom>
        <a:solidFill>
          <a:schemeClr val="lt1">
            <a:alpha val="90000"/>
            <a:hueOff val="0"/>
            <a:satOff val="0"/>
            <a:lumOff val="0"/>
            <a:alphaOff val="0"/>
          </a:schemeClr>
        </a:solidFill>
        <a:ln w="25400" cap="flat" cmpd="sng" algn="ctr">
          <a:solidFill>
            <a:schemeClr val="accent5">
              <a:alpha val="90000"/>
              <a:hueOff val="0"/>
              <a:satOff val="0"/>
              <a:lumOff val="0"/>
              <a:alphaOff val="-40000"/>
            </a:schemeClr>
          </a:solidFill>
          <a:prstDash val="solid"/>
        </a:ln>
        <a:effectLst/>
      </dsp:spPr>
      <dsp:style>
        <a:lnRef idx="2">
          <a:scrgbClr r="0" g="0" b="0"/>
        </a:lnRef>
        <a:fillRef idx="1">
          <a:scrgbClr r="0" g="0" b="0"/>
        </a:fillRef>
        <a:effectRef idx="0">
          <a:scrgbClr r="0" g="0" b="0"/>
        </a:effectRef>
        <a:fontRef idx="minor"/>
      </dsp:style>
    </dsp:sp>
    <dsp:sp modelId="{83B04A9D-E37A-462F-845B-96131D58FA1C}">
      <dsp:nvSpPr>
        <dsp:cNvPr id="0" name=""/>
        <dsp:cNvSpPr/>
      </dsp:nvSpPr>
      <dsp:spPr>
        <a:xfrm>
          <a:off x="391444" y="4388113"/>
          <a:ext cx="8249517" cy="708480"/>
        </a:xfrm>
        <a:prstGeom prst="roundRect">
          <a:avLst/>
        </a:prstGeom>
        <a:solidFill>
          <a:schemeClr val="accent5">
            <a:alpha val="90000"/>
            <a:hueOff val="0"/>
            <a:satOff val="0"/>
            <a:lumOff val="0"/>
            <a:alphaOff val="-40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30531" tIns="0" rIns="230531" bIns="0" numCol="1" spcCol="1270" anchor="ctr" anchorCtr="0">
          <a:noAutofit/>
        </a:bodyPr>
        <a:lstStyle/>
        <a:p>
          <a:pPr marL="0" lvl="0" indent="0" algn="l" defTabSz="1066800">
            <a:lnSpc>
              <a:spcPct val="90000"/>
            </a:lnSpc>
            <a:spcBef>
              <a:spcPct val="0"/>
            </a:spcBef>
            <a:spcAft>
              <a:spcPct val="35000"/>
            </a:spcAft>
            <a:buNone/>
          </a:pPr>
          <a:r>
            <a:rPr lang="hu-HU" sz="2400" kern="1200" dirty="0"/>
            <a:t>5. Konzultációra érkezett kérdések és válaszok</a:t>
          </a:r>
        </a:p>
      </dsp:txBody>
      <dsp:txXfrm>
        <a:off x="426029" y="4422698"/>
        <a:ext cx="8180347" cy="63931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ABA200-24E6-419E-B66F-3981D51F27CC}">
      <dsp:nvSpPr>
        <dsp:cNvPr id="0" name=""/>
        <dsp:cNvSpPr/>
      </dsp:nvSpPr>
      <dsp:spPr>
        <a:xfrm>
          <a:off x="0" y="387793"/>
          <a:ext cx="8712968" cy="604800"/>
        </a:xfrm>
        <a:prstGeom prst="rect">
          <a:avLst/>
        </a:prstGeom>
        <a:solidFill>
          <a:schemeClr val="lt1">
            <a:alpha val="90000"/>
            <a:hueOff val="0"/>
            <a:satOff val="0"/>
            <a:lumOff val="0"/>
            <a:alphaOff val="0"/>
          </a:schemeClr>
        </a:solidFill>
        <a:ln w="25400" cap="flat" cmpd="sng" algn="ctr">
          <a:solidFill>
            <a:schemeClr val="accent5">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D0BC86D-DA81-4D69-ADC3-77016805D1BE}">
      <dsp:nvSpPr>
        <dsp:cNvPr id="0" name=""/>
        <dsp:cNvSpPr/>
      </dsp:nvSpPr>
      <dsp:spPr>
        <a:xfrm>
          <a:off x="397784" y="33553"/>
          <a:ext cx="8312875" cy="708480"/>
        </a:xfrm>
        <a:prstGeom prst="roundRect">
          <a:avLst/>
        </a:prstGeom>
        <a:solidFill>
          <a:schemeClr val="accent5">
            <a:alpha val="90000"/>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30531" tIns="0" rIns="230531" bIns="0" numCol="1" spcCol="1270" anchor="ctr" anchorCtr="0">
          <a:noAutofit/>
        </a:bodyPr>
        <a:lstStyle/>
        <a:p>
          <a:pPr marL="0" lvl="0" indent="0" algn="l" defTabSz="933450">
            <a:lnSpc>
              <a:spcPct val="90000"/>
            </a:lnSpc>
            <a:spcBef>
              <a:spcPct val="0"/>
            </a:spcBef>
            <a:spcAft>
              <a:spcPct val="35000"/>
            </a:spcAft>
            <a:buNone/>
          </a:pPr>
          <a:r>
            <a:rPr lang="hu-HU" sz="2100" b="0" kern="1200" dirty="0">
              <a:solidFill>
                <a:prstClr val="white"/>
              </a:solidFill>
              <a:latin typeface="Trebuchet MS"/>
              <a:ea typeface="+mn-ea"/>
              <a:cs typeface="+mn-cs"/>
            </a:rPr>
            <a:t>1. L10 – Vállalati hitelekkel kapcsolatos hibák</a:t>
          </a:r>
          <a:endParaRPr lang="hu-HU" sz="2100" kern="1200" dirty="0"/>
        </a:p>
      </dsp:txBody>
      <dsp:txXfrm>
        <a:off x="432369" y="68138"/>
        <a:ext cx="8243705" cy="639310"/>
      </dsp:txXfrm>
    </dsp:sp>
    <dsp:sp modelId="{6B1D13AC-5548-43B6-9F80-4AE0D1508C0A}">
      <dsp:nvSpPr>
        <dsp:cNvPr id="0" name=""/>
        <dsp:cNvSpPr/>
      </dsp:nvSpPr>
      <dsp:spPr>
        <a:xfrm>
          <a:off x="0" y="1476433"/>
          <a:ext cx="8712968" cy="604800"/>
        </a:xfrm>
        <a:prstGeom prst="rect">
          <a:avLst/>
        </a:prstGeom>
        <a:solidFill>
          <a:schemeClr val="lt1">
            <a:alpha val="90000"/>
            <a:hueOff val="0"/>
            <a:satOff val="0"/>
            <a:lumOff val="0"/>
            <a:alphaOff val="0"/>
          </a:schemeClr>
        </a:solidFill>
        <a:ln w="25400" cap="flat" cmpd="sng" algn="ctr">
          <a:solidFill>
            <a:schemeClr val="accent5">
              <a:alpha val="90000"/>
              <a:hueOff val="0"/>
              <a:satOff val="0"/>
              <a:lumOff val="0"/>
              <a:alphaOff val="-10000"/>
            </a:schemeClr>
          </a:solidFill>
          <a:prstDash val="solid"/>
        </a:ln>
        <a:effectLst/>
      </dsp:spPr>
      <dsp:style>
        <a:lnRef idx="2">
          <a:scrgbClr r="0" g="0" b="0"/>
        </a:lnRef>
        <a:fillRef idx="1">
          <a:scrgbClr r="0" g="0" b="0"/>
        </a:fillRef>
        <a:effectRef idx="0">
          <a:scrgbClr r="0" g="0" b="0"/>
        </a:effectRef>
        <a:fontRef idx="minor"/>
      </dsp:style>
    </dsp:sp>
    <dsp:sp modelId="{A26E24F9-D958-46C9-88AA-E1BF1FE4672E}">
      <dsp:nvSpPr>
        <dsp:cNvPr id="0" name=""/>
        <dsp:cNvSpPr/>
      </dsp:nvSpPr>
      <dsp:spPr>
        <a:xfrm>
          <a:off x="391194" y="1122193"/>
          <a:ext cx="8308323" cy="708480"/>
        </a:xfrm>
        <a:prstGeom prst="roundRect">
          <a:avLst/>
        </a:prstGeom>
        <a:solidFill>
          <a:srgbClr val="202653">
            <a:alpha val="90000"/>
            <a:hueOff val="0"/>
            <a:satOff val="0"/>
            <a:lumOff val="0"/>
            <a:alphaOff val="0"/>
          </a:srgbClr>
        </a:solidFill>
        <a:ln w="38100" cap="flat" cmpd="sng" algn="ctr">
          <a:solidFill>
            <a:prstClr val="white">
              <a:hueOff val="0"/>
              <a:satOff val="0"/>
              <a:lumOff val="0"/>
              <a:alphaOff val="0"/>
            </a:prst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30531" tIns="0" rIns="230531" bIns="0" numCol="1" spcCol="1270" anchor="ctr" anchorCtr="0">
          <a:noAutofit/>
        </a:bodyPr>
        <a:lstStyle/>
        <a:p>
          <a:pPr marL="0" lvl="0" indent="0" algn="l" defTabSz="933450">
            <a:lnSpc>
              <a:spcPct val="90000"/>
            </a:lnSpc>
            <a:spcBef>
              <a:spcPct val="0"/>
            </a:spcBef>
            <a:spcAft>
              <a:spcPct val="35000"/>
            </a:spcAft>
            <a:buNone/>
          </a:pPr>
          <a:r>
            <a:rPr lang="hu-HU" sz="2100" b="0" kern="1200" dirty="0">
              <a:solidFill>
                <a:prstClr val="white"/>
              </a:solidFill>
              <a:latin typeface="Trebuchet MS"/>
              <a:ea typeface="+mn-ea"/>
              <a:cs typeface="+mn-cs"/>
            </a:rPr>
            <a:t>2. L10 – Háztartási hitelekkel kapcsolatos hibák</a:t>
          </a:r>
        </a:p>
      </dsp:txBody>
      <dsp:txXfrm>
        <a:off x="425779" y="1156778"/>
        <a:ext cx="8239153" cy="639310"/>
      </dsp:txXfrm>
    </dsp:sp>
    <dsp:sp modelId="{A7B5636B-AF42-44BC-94D6-E7C35144C52C}">
      <dsp:nvSpPr>
        <dsp:cNvPr id="0" name=""/>
        <dsp:cNvSpPr/>
      </dsp:nvSpPr>
      <dsp:spPr>
        <a:xfrm>
          <a:off x="0" y="2565073"/>
          <a:ext cx="8712968" cy="604800"/>
        </a:xfrm>
        <a:prstGeom prst="rect">
          <a:avLst/>
        </a:prstGeom>
        <a:solidFill>
          <a:schemeClr val="lt1">
            <a:alpha val="90000"/>
            <a:hueOff val="0"/>
            <a:satOff val="0"/>
            <a:lumOff val="0"/>
            <a:alphaOff val="0"/>
          </a:schemeClr>
        </a:solidFill>
        <a:ln w="25400" cap="flat" cmpd="sng" algn="ctr">
          <a:solidFill>
            <a:schemeClr val="accent5">
              <a:alpha val="90000"/>
              <a:hueOff val="0"/>
              <a:satOff val="0"/>
              <a:lumOff val="0"/>
              <a:alphaOff val="-20000"/>
            </a:schemeClr>
          </a:solidFill>
          <a:prstDash val="solid"/>
        </a:ln>
        <a:effectLst/>
      </dsp:spPr>
      <dsp:style>
        <a:lnRef idx="2">
          <a:scrgbClr r="0" g="0" b="0"/>
        </a:lnRef>
        <a:fillRef idx="1">
          <a:scrgbClr r="0" g="0" b="0"/>
        </a:fillRef>
        <a:effectRef idx="0">
          <a:scrgbClr r="0" g="0" b="0"/>
        </a:effectRef>
        <a:fontRef idx="minor"/>
      </dsp:style>
    </dsp:sp>
    <dsp:sp modelId="{3913E843-6417-41CA-BFEA-CDAAB1ECF186}">
      <dsp:nvSpPr>
        <dsp:cNvPr id="0" name=""/>
        <dsp:cNvSpPr/>
      </dsp:nvSpPr>
      <dsp:spPr>
        <a:xfrm>
          <a:off x="400414" y="2210833"/>
          <a:ext cx="8301028" cy="708480"/>
        </a:xfrm>
        <a:prstGeom prst="roundRect">
          <a:avLst/>
        </a:prstGeom>
        <a:solidFill>
          <a:schemeClr val="bg2">
            <a:lumMod val="75000"/>
            <a:alpha val="70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30531" tIns="0" rIns="230531" bIns="0" numCol="1" spcCol="1270" anchor="ctr" anchorCtr="0">
          <a:noAutofit/>
        </a:bodyPr>
        <a:lstStyle/>
        <a:p>
          <a:pPr marL="0" lvl="0" indent="0" algn="l" defTabSz="1066800">
            <a:lnSpc>
              <a:spcPct val="90000"/>
            </a:lnSpc>
            <a:spcBef>
              <a:spcPct val="0"/>
            </a:spcBef>
            <a:spcAft>
              <a:spcPct val="35000"/>
            </a:spcAft>
            <a:buNone/>
          </a:pPr>
          <a:r>
            <a:rPr lang="hu-HU" sz="2400" b="0" kern="1200" dirty="0"/>
            <a:t>3. </a:t>
          </a:r>
          <a:r>
            <a:rPr lang="hu-HU" sz="2400" b="0" kern="1200" dirty="0">
              <a:solidFill>
                <a:prstClr val="white"/>
              </a:solidFill>
              <a:latin typeface="Trebuchet MS"/>
              <a:ea typeface="+mn-ea"/>
              <a:cs typeface="+mn-cs"/>
            </a:rPr>
            <a:t>L11 – Vállalati hitelekkel kapcsolatos hibák</a:t>
          </a:r>
          <a:endParaRPr lang="hu-HU" sz="2400" b="0" kern="1200" dirty="0"/>
        </a:p>
      </dsp:txBody>
      <dsp:txXfrm>
        <a:off x="434999" y="2245418"/>
        <a:ext cx="8231858" cy="639310"/>
      </dsp:txXfrm>
    </dsp:sp>
    <dsp:sp modelId="{300F8894-2308-4EB3-885B-752A69D500DD}">
      <dsp:nvSpPr>
        <dsp:cNvPr id="0" name=""/>
        <dsp:cNvSpPr/>
      </dsp:nvSpPr>
      <dsp:spPr>
        <a:xfrm>
          <a:off x="0" y="3653713"/>
          <a:ext cx="8712968" cy="604800"/>
        </a:xfrm>
        <a:prstGeom prst="rect">
          <a:avLst/>
        </a:prstGeom>
        <a:solidFill>
          <a:schemeClr val="lt1">
            <a:alpha val="90000"/>
            <a:hueOff val="0"/>
            <a:satOff val="0"/>
            <a:lumOff val="0"/>
            <a:alphaOff val="0"/>
          </a:schemeClr>
        </a:solidFill>
        <a:ln w="25400" cap="flat" cmpd="sng" algn="ctr">
          <a:solidFill>
            <a:schemeClr val="accent5">
              <a:alpha val="90000"/>
              <a:hueOff val="0"/>
              <a:satOff val="0"/>
              <a:lumOff val="0"/>
              <a:alphaOff val="-30000"/>
            </a:schemeClr>
          </a:solidFill>
          <a:prstDash val="solid"/>
        </a:ln>
        <a:effectLst/>
      </dsp:spPr>
      <dsp:style>
        <a:lnRef idx="2">
          <a:scrgbClr r="0" g="0" b="0"/>
        </a:lnRef>
        <a:fillRef idx="1">
          <a:scrgbClr r="0" g="0" b="0"/>
        </a:fillRef>
        <a:effectRef idx="0">
          <a:scrgbClr r="0" g="0" b="0"/>
        </a:effectRef>
        <a:fontRef idx="minor"/>
      </dsp:style>
    </dsp:sp>
    <dsp:sp modelId="{82609DC0-0A87-4545-AD4F-C49E64614AC8}">
      <dsp:nvSpPr>
        <dsp:cNvPr id="0" name=""/>
        <dsp:cNvSpPr/>
      </dsp:nvSpPr>
      <dsp:spPr>
        <a:xfrm>
          <a:off x="399835" y="3299473"/>
          <a:ext cx="8304343" cy="708480"/>
        </a:xfrm>
        <a:prstGeom prst="roundRect">
          <a:avLst/>
        </a:prstGeom>
        <a:solidFill>
          <a:schemeClr val="accent5">
            <a:alpha val="90000"/>
            <a:hueOff val="0"/>
            <a:satOff val="0"/>
            <a:lumOff val="0"/>
            <a:alphaOff val="-30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30531" tIns="0" rIns="230531" bIns="0" numCol="1" spcCol="1270" anchor="ctr" anchorCtr="0">
          <a:noAutofit/>
        </a:bodyPr>
        <a:lstStyle/>
        <a:p>
          <a:pPr marL="0" lvl="0" indent="0" algn="l" defTabSz="1066800">
            <a:lnSpc>
              <a:spcPct val="90000"/>
            </a:lnSpc>
            <a:spcBef>
              <a:spcPct val="0"/>
            </a:spcBef>
            <a:spcAft>
              <a:spcPct val="35000"/>
            </a:spcAft>
            <a:buNone/>
          </a:pPr>
          <a:r>
            <a:rPr lang="hu-HU" sz="2400" kern="1200" dirty="0"/>
            <a:t>4. </a:t>
          </a:r>
          <a:r>
            <a:rPr lang="hu-HU" sz="2400" b="0" kern="1200" dirty="0">
              <a:solidFill>
                <a:prstClr val="white"/>
              </a:solidFill>
              <a:latin typeface="Trebuchet MS"/>
              <a:ea typeface="+mn-ea"/>
              <a:cs typeface="+mn-cs"/>
            </a:rPr>
            <a:t>L11 – Háztartási hitelekkel kapcsolatos hibák</a:t>
          </a:r>
          <a:endParaRPr lang="hu-HU" sz="2400" kern="1200" dirty="0"/>
        </a:p>
      </dsp:txBody>
      <dsp:txXfrm>
        <a:off x="434420" y="3334058"/>
        <a:ext cx="8235173" cy="639310"/>
      </dsp:txXfrm>
    </dsp:sp>
    <dsp:sp modelId="{BAB74AAF-7B5C-464C-AFE4-7A6530E1FC2E}">
      <dsp:nvSpPr>
        <dsp:cNvPr id="0" name=""/>
        <dsp:cNvSpPr/>
      </dsp:nvSpPr>
      <dsp:spPr>
        <a:xfrm>
          <a:off x="0" y="4742353"/>
          <a:ext cx="8712968" cy="604800"/>
        </a:xfrm>
        <a:prstGeom prst="rect">
          <a:avLst/>
        </a:prstGeom>
        <a:solidFill>
          <a:schemeClr val="lt1">
            <a:alpha val="90000"/>
            <a:hueOff val="0"/>
            <a:satOff val="0"/>
            <a:lumOff val="0"/>
            <a:alphaOff val="0"/>
          </a:schemeClr>
        </a:solidFill>
        <a:ln w="25400" cap="flat" cmpd="sng" algn="ctr">
          <a:solidFill>
            <a:schemeClr val="accent5">
              <a:alpha val="90000"/>
              <a:hueOff val="0"/>
              <a:satOff val="0"/>
              <a:lumOff val="0"/>
              <a:alphaOff val="-40000"/>
            </a:schemeClr>
          </a:solidFill>
          <a:prstDash val="solid"/>
        </a:ln>
        <a:effectLst/>
      </dsp:spPr>
      <dsp:style>
        <a:lnRef idx="2">
          <a:scrgbClr r="0" g="0" b="0"/>
        </a:lnRef>
        <a:fillRef idx="1">
          <a:scrgbClr r="0" g="0" b="0"/>
        </a:fillRef>
        <a:effectRef idx="0">
          <a:scrgbClr r="0" g="0" b="0"/>
        </a:effectRef>
        <a:fontRef idx="minor"/>
      </dsp:style>
    </dsp:sp>
    <dsp:sp modelId="{83B04A9D-E37A-462F-845B-96131D58FA1C}">
      <dsp:nvSpPr>
        <dsp:cNvPr id="0" name=""/>
        <dsp:cNvSpPr/>
      </dsp:nvSpPr>
      <dsp:spPr>
        <a:xfrm>
          <a:off x="391444" y="4388113"/>
          <a:ext cx="8249517" cy="708480"/>
        </a:xfrm>
        <a:prstGeom prst="roundRect">
          <a:avLst/>
        </a:prstGeom>
        <a:solidFill>
          <a:schemeClr val="accent5">
            <a:alpha val="90000"/>
            <a:hueOff val="0"/>
            <a:satOff val="0"/>
            <a:lumOff val="0"/>
            <a:alphaOff val="-40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30531" tIns="0" rIns="230531" bIns="0" numCol="1" spcCol="1270" anchor="ctr" anchorCtr="0">
          <a:noAutofit/>
        </a:bodyPr>
        <a:lstStyle/>
        <a:p>
          <a:pPr marL="0" lvl="0" indent="0" algn="l" defTabSz="1066800">
            <a:lnSpc>
              <a:spcPct val="90000"/>
            </a:lnSpc>
            <a:spcBef>
              <a:spcPct val="0"/>
            </a:spcBef>
            <a:spcAft>
              <a:spcPct val="35000"/>
            </a:spcAft>
            <a:buNone/>
          </a:pPr>
          <a:r>
            <a:rPr lang="hu-HU" sz="2400" kern="1200" dirty="0"/>
            <a:t>5. Konzultációra érkezett kérdések és válaszok</a:t>
          </a:r>
        </a:p>
      </dsp:txBody>
      <dsp:txXfrm>
        <a:off x="426029" y="4422698"/>
        <a:ext cx="8180347" cy="63931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ABA200-24E6-419E-B66F-3981D51F27CC}">
      <dsp:nvSpPr>
        <dsp:cNvPr id="0" name=""/>
        <dsp:cNvSpPr/>
      </dsp:nvSpPr>
      <dsp:spPr>
        <a:xfrm>
          <a:off x="0" y="387793"/>
          <a:ext cx="8712968" cy="604800"/>
        </a:xfrm>
        <a:prstGeom prst="rect">
          <a:avLst/>
        </a:prstGeom>
        <a:solidFill>
          <a:schemeClr val="lt1">
            <a:alpha val="90000"/>
            <a:hueOff val="0"/>
            <a:satOff val="0"/>
            <a:lumOff val="0"/>
            <a:alphaOff val="0"/>
          </a:schemeClr>
        </a:solidFill>
        <a:ln w="25400" cap="flat" cmpd="sng" algn="ctr">
          <a:solidFill>
            <a:schemeClr val="accent5">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D0BC86D-DA81-4D69-ADC3-77016805D1BE}">
      <dsp:nvSpPr>
        <dsp:cNvPr id="0" name=""/>
        <dsp:cNvSpPr/>
      </dsp:nvSpPr>
      <dsp:spPr>
        <a:xfrm>
          <a:off x="397784" y="33553"/>
          <a:ext cx="8312875" cy="708480"/>
        </a:xfrm>
        <a:prstGeom prst="roundRect">
          <a:avLst/>
        </a:prstGeom>
        <a:solidFill>
          <a:schemeClr val="accent5">
            <a:alpha val="90000"/>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30531" tIns="0" rIns="230531" bIns="0" numCol="1" spcCol="1270" anchor="ctr" anchorCtr="0">
          <a:noAutofit/>
        </a:bodyPr>
        <a:lstStyle/>
        <a:p>
          <a:pPr marL="0" lvl="0" indent="0" algn="l" defTabSz="933450">
            <a:lnSpc>
              <a:spcPct val="90000"/>
            </a:lnSpc>
            <a:spcBef>
              <a:spcPct val="0"/>
            </a:spcBef>
            <a:spcAft>
              <a:spcPct val="35000"/>
            </a:spcAft>
            <a:buNone/>
          </a:pPr>
          <a:r>
            <a:rPr lang="hu-HU" sz="2100" b="0" kern="1200" dirty="0">
              <a:solidFill>
                <a:prstClr val="white"/>
              </a:solidFill>
              <a:latin typeface="Trebuchet MS"/>
              <a:ea typeface="+mn-ea"/>
              <a:cs typeface="+mn-cs"/>
            </a:rPr>
            <a:t>1. L10 – Vállalati hitelekkel kapcsolatos hibák</a:t>
          </a:r>
          <a:endParaRPr lang="hu-HU" sz="2100" kern="1200" dirty="0"/>
        </a:p>
      </dsp:txBody>
      <dsp:txXfrm>
        <a:off x="432369" y="68138"/>
        <a:ext cx="8243705" cy="639310"/>
      </dsp:txXfrm>
    </dsp:sp>
    <dsp:sp modelId="{6B1D13AC-5548-43B6-9F80-4AE0D1508C0A}">
      <dsp:nvSpPr>
        <dsp:cNvPr id="0" name=""/>
        <dsp:cNvSpPr/>
      </dsp:nvSpPr>
      <dsp:spPr>
        <a:xfrm>
          <a:off x="0" y="1476433"/>
          <a:ext cx="8712968" cy="604800"/>
        </a:xfrm>
        <a:prstGeom prst="rect">
          <a:avLst/>
        </a:prstGeom>
        <a:solidFill>
          <a:schemeClr val="lt1">
            <a:alpha val="90000"/>
            <a:hueOff val="0"/>
            <a:satOff val="0"/>
            <a:lumOff val="0"/>
            <a:alphaOff val="0"/>
          </a:schemeClr>
        </a:solidFill>
        <a:ln w="25400" cap="flat" cmpd="sng" algn="ctr">
          <a:solidFill>
            <a:schemeClr val="accent5">
              <a:alpha val="90000"/>
              <a:hueOff val="0"/>
              <a:satOff val="0"/>
              <a:lumOff val="0"/>
              <a:alphaOff val="-10000"/>
            </a:schemeClr>
          </a:solidFill>
          <a:prstDash val="solid"/>
        </a:ln>
        <a:effectLst/>
      </dsp:spPr>
      <dsp:style>
        <a:lnRef idx="2">
          <a:scrgbClr r="0" g="0" b="0"/>
        </a:lnRef>
        <a:fillRef idx="1">
          <a:scrgbClr r="0" g="0" b="0"/>
        </a:fillRef>
        <a:effectRef idx="0">
          <a:scrgbClr r="0" g="0" b="0"/>
        </a:effectRef>
        <a:fontRef idx="minor"/>
      </dsp:style>
    </dsp:sp>
    <dsp:sp modelId="{A26E24F9-D958-46C9-88AA-E1BF1FE4672E}">
      <dsp:nvSpPr>
        <dsp:cNvPr id="0" name=""/>
        <dsp:cNvSpPr/>
      </dsp:nvSpPr>
      <dsp:spPr>
        <a:xfrm>
          <a:off x="391194" y="1122193"/>
          <a:ext cx="8308323" cy="708480"/>
        </a:xfrm>
        <a:prstGeom prst="roundRect">
          <a:avLst/>
        </a:prstGeom>
        <a:solidFill>
          <a:srgbClr val="202653">
            <a:alpha val="90000"/>
            <a:hueOff val="0"/>
            <a:satOff val="0"/>
            <a:lumOff val="0"/>
            <a:alphaOff val="0"/>
          </a:srgbClr>
        </a:solidFill>
        <a:ln w="38100" cap="flat" cmpd="sng" algn="ctr">
          <a:solidFill>
            <a:prstClr val="white">
              <a:hueOff val="0"/>
              <a:satOff val="0"/>
              <a:lumOff val="0"/>
              <a:alphaOff val="0"/>
            </a:prst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30531" tIns="0" rIns="230531" bIns="0" numCol="1" spcCol="1270" anchor="ctr" anchorCtr="0">
          <a:noAutofit/>
        </a:bodyPr>
        <a:lstStyle/>
        <a:p>
          <a:pPr marL="0" lvl="0" indent="0" algn="l" defTabSz="933450">
            <a:lnSpc>
              <a:spcPct val="90000"/>
            </a:lnSpc>
            <a:spcBef>
              <a:spcPct val="0"/>
            </a:spcBef>
            <a:spcAft>
              <a:spcPct val="35000"/>
            </a:spcAft>
            <a:buNone/>
          </a:pPr>
          <a:r>
            <a:rPr lang="hu-HU" sz="2100" b="0" kern="1200" dirty="0">
              <a:solidFill>
                <a:prstClr val="white"/>
              </a:solidFill>
              <a:latin typeface="Trebuchet MS"/>
              <a:ea typeface="+mn-ea"/>
              <a:cs typeface="+mn-cs"/>
            </a:rPr>
            <a:t>2. L10 – Háztartási hitelekkel kapcsolatos hibák</a:t>
          </a:r>
        </a:p>
      </dsp:txBody>
      <dsp:txXfrm>
        <a:off x="425779" y="1156778"/>
        <a:ext cx="8239153" cy="639310"/>
      </dsp:txXfrm>
    </dsp:sp>
    <dsp:sp modelId="{A7B5636B-AF42-44BC-94D6-E7C35144C52C}">
      <dsp:nvSpPr>
        <dsp:cNvPr id="0" name=""/>
        <dsp:cNvSpPr/>
      </dsp:nvSpPr>
      <dsp:spPr>
        <a:xfrm>
          <a:off x="0" y="2565073"/>
          <a:ext cx="8712968" cy="604800"/>
        </a:xfrm>
        <a:prstGeom prst="rect">
          <a:avLst/>
        </a:prstGeom>
        <a:solidFill>
          <a:schemeClr val="lt1">
            <a:alpha val="90000"/>
            <a:hueOff val="0"/>
            <a:satOff val="0"/>
            <a:lumOff val="0"/>
            <a:alphaOff val="0"/>
          </a:schemeClr>
        </a:solidFill>
        <a:ln w="25400" cap="flat" cmpd="sng" algn="ctr">
          <a:solidFill>
            <a:schemeClr val="accent5">
              <a:alpha val="90000"/>
              <a:hueOff val="0"/>
              <a:satOff val="0"/>
              <a:lumOff val="0"/>
              <a:alphaOff val="-20000"/>
            </a:schemeClr>
          </a:solidFill>
          <a:prstDash val="solid"/>
        </a:ln>
        <a:effectLst/>
      </dsp:spPr>
      <dsp:style>
        <a:lnRef idx="2">
          <a:scrgbClr r="0" g="0" b="0"/>
        </a:lnRef>
        <a:fillRef idx="1">
          <a:scrgbClr r="0" g="0" b="0"/>
        </a:fillRef>
        <a:effectRef idx="0">
          <a:scrgbClr r="0" g="0" b="0"/>
        </a:effectRef>
        <a:fontRef idx="minor"/>
      </dsp:style>
    </dsp:sp>
    <dsp:sp modelId="{3913E843-6417-41CA-BFEA-CDAAB1ECF186}">
      <dsp:nvSpPr>
        <dsp:cNvPr id="0" name=""/>
        <dsp:cNvSpPr/>
      </dsp:nvSpPr>
      <dsp:spPr>
        <a:xfrm>
          <a:off x="400414" y="2210833"/>
          <a:ext cx="8301028" cy="708480"/>
        </a:xfrm>
        <a:prstGeom prst="roundRect">
          <a:avLst/>
        </a:prstGeom>
        <a:solidFill>
          <a:schemeClr val="accent5">
            <a:alpha val="90000"/>
            <a:hueOff val="0"/>
            <a:satOff val="0"/>
            <a:lumOff val="0"/>
            <a:alphaOff val="-20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30531" tIns="0" rIns="230531" bIns="0" numCol="1" spcCol="1270" anchor="ctr" anchorCtr="0">
          <a:noAutofit/>
        </a:bodyPr>
        <a:lstStyle/>
        <a:p>
          <a:pPr marL="0" lvl="0" indent="0" algn="l" defTabSz="1066800">
            <a:lnSpc>
              <a:spcPct val="90000"/>
            </a:lnSpc>
            <a:spcBef>
              <a:spcPct val="0"/>
            </a:spcBef>
            <a:spcAft>
              <a:spcPct val="35000"/>
            </a:spcAft>
            <a:buNone/>
          </a:pPr>
          <a:r>
            <a:rPr lang="hu-HU" sz="2400" b="0" kern="1200" dirty="0"/>
            <a:t>3. </a:t>
          </a:r>
          <a:r>
            <a:rPr lang="hu-HU" sz="2400" b="0" kern="1200" dirty="0">
              <a:solidFill>
                <a:prstClr val="white"/>
              </a:solidFill>
              <a:latin typeface="Trebuchet MS"/>
              <a:ea typeface="+mn-ea"/>
              <a:cs typeface="+mn-cs"/>
            </a:rPr>
            <a:t>L11 – Vállalati hitelekkel kapcsolatos hibák</a:t>
          </a:r>
          <a:endParaRPr lang="hu-HU" sz="2400" b="0" kern="1200" dirty="0"/>
        </a:p>
      </dsp:txBody>
      <dsp:txXfrm>
        <a:off x="434999" y="2245418"/>
        <a:ext cx="8231858" cy="639310"/>
      </dsp:txXfrm>
    </dsp:sp>
    <dsp:sp modelId="{300F8894-2308-4EB3-885B-752A69D500DD}">
      <dsp:nvSpPr>
        <dsp:cNvPr id="0" name=""/>
        <dsp:cNvSpPr/>
      </dsp:nvSpPr>
      <dsp:spPr>
        <a:xfrm>
          <a:off x="0" y="3653713"/>
          <a:ext cx="8712968" cy="604800"/>
        </a:xfrm>
        <a:prstGeom prst="rect">
          <a:avLst/>
        </a:prstGeom>
        <a:solidFill>
          <a:schemeClr val="lt1">
            <a:alpha val="90000"/>
            <a:hueOff val="0"/>
            <a:satOff val="0"/>
            <a:lumOff val="0"/>
            <a:alphaOff val="0"/>
          </a:schemeClr>
        </a:solidFill>
        <a:ln w="25400" cap="flat" cmpd="sng" algn="ctr">
          <a:solidFill>
            <a:schemeClr val="accent5">
              <a:alpha val="90000"/>
              <a:hueOff val="0"/>
              <a:satOff val="0"/>
              <a:lumOff val="0"/>
              <a:alphaOff val="-30000"/>
            </a:schemeClr>
          </a:solidFill>
          <a:prstDash val="solid"/>
        </a:ln>
        <a:effectLst/>
      </dsp:spPr>
      <dsp:style>
        <a:lnRef idx="2">
          <a:scrgbClr r="0" g="0" b="0"/>
        </a:lnRef>
        <a:fillRef idx="1">
          <a:scrgbClr r="0" g="0" b="0"/>
        </a:fillRef>
        <a:effectRef idx="0">
          <a:scrgbClr r="0" g="0" b="0"/>
        </a:effectRef>
        <a:fontRef idx="minor"/>
      </dsp:style>
    </dsp:sp>
    <dsp:sp modelId="{82609DC0-0A87-4545-AD4F-C49E64614AC8}">
      <dsp:nvSpPr>
        <dsp:cNvPr id="0" name=""/>
        <dsp:cNvSpPr/>
      </dsp:nvSpPr>
      <dsp:spPr>
        <a:xfrm>
          <a:off x="399835" y="3299473"/>
          <a:ext cx="8304343" cy="708480"/>
        </a:xfrm>
        <a:prstGeom prst="roundRect">
          <a:avLst/>
        </a:prstGeom>
        <a:solidFill>
          <a:schemeClr val="bg2">
            <a:lumMod val="75000"/>
            <a:alpha val="60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30531" tIns="0" rIns="230531" bIns="0" numCol="1" spcCol="1270" anchor="ctr" anchorCtr="0">
          <a:noAutofit/>
        </a:bodyPr>
        <a:lstStyle/>
        <a:p>
          <a:pPr marL="0" lvl="0" indent="0" algn="l" defTabSz="1066800">
            <a:lnSpc>
              <a:spcPct val="90000"/>
            </a:lnSpc>
            <a:spcBef>
              <a:spcPct val="0"/>
            </a:spcBef>
            <a:spcAft>
              <a:spcPct val="35000"/>
            </a:spcAft>
            <a:buNone/>
          </a:pPr>
          <a:r>
            <a:rPr lang="hu-HU" sz="2400" kern="1200" dirty="0"/>
            <a:t>4. </a:t>
          </a:r>
          <a:r>
            <a:rPr lang="hu-HU" sz="2400" b="0" kern="1200" dirty="0">
              <a:solidFill>
                <a:prstClr val="white"/>
              </a:solidFill>
              <a:latin typeface="Trebuchet MS"/>
              <a:ea typeface="+mn-ea"/>
              <a:cs typeface="+mn-cs"/>
            </a:rPr>
            <a:t>L11 – Háztartási hitelekkel kapcsolatos hibák</a:t>
          </a:r>
          <a:endParaRPr lang="hu-HU" sz="2400" kern="1200" dirty="0"/>
        </a:p>
      </dsp:txBody>
      <dsp:txXfrm>
        <a:off x="434420" y="3334058"/>
        <a:ext cx="8235173" cy="639310"/>
      </dsp:txXfrm>
    </dsp:sp>
    <dsp:sp modelId="{BAB74AAF-7B5C-464C-AFE4-7A6530E1FC2E}">
      <dsp:nvSpPr>
        <dsp:cNvPr id="0" name=""/>
        <dsp:cNvSpPr/>
      </dsp:nvSpPr>
      <dsp:spPr>
        <a:xfrm>
          <a:off x="0" y="4742353"/>
          <a:ext cx="8712968" cy="604800"/>
        </a:xfrm>
        <a:prstGeom prst="rect">
          <a:avLst/>
        </a:prstGeom>
        <a:solidFill>
          <a:schemeClr val="lt1">
            <a:alpha val="90000"/>
            <a:hueOff val="0"/>
            <a:satOff val="0"/>
            <a:lumOff val="0"/>
            <a:alphaOff val="0"/>
          </a:schemeClr>
        </a:solidFill>
        <a:ln w="25400" cap="flat" cmpd="sng" algn="ctr">
          <a:solidFill>
            <a:schemeClr val="accent5">
              <a:alpha val="90000"/>
              <a:hueOff val="0"/>
              <a:satOff val="0"/>
              <a:lumOff val="0"/>
              <a:alphaOff val="-40000"/>
            </a:schemeClr>
          </a:solidFill>
          <a:prstDash val="solid"/>
        </a:ln>
        <a:effectLst/>
      </dsp:spPr>
      <dsp:style>
        <a:lnRef idx="2">
          <a:scrgbClr r="0" g="0" b="0"/>
        </a:lnRef>
        <a:fillRef idx="1">
          <a:scrgbClr r="0" g="0" b="0"/>
        </a:fillRef>
        <a:effectRef idx="0">
          <a:scrgbClr r="0" g="0" b="0"/>
        </a:effectRef>
        <a:fontRef idx="minor"/>
      </dsp:style>
    </dsp:sp>
    <dsp:sp modelId="{83B04A9D-E37A-462F-845B-96131D58FA1C}">
      <dsp:nvSpPr>
        <dsp:cNvPr id="0" name=""/>
        <dsp:cNvSpPr/>
      </dsp:nvSpPr>
      <dsp:spPr>
        <a:xfrm>
          <a:off x="391444" y="4388113"/>
          <a:ext cx="8249517" cy="708480"/>
        </a:xfrm>
        <a:prstGeom prst="roundRect">
          <a:avLst/>
        </a:prstGeom>
        <a:solidFill>
          <a:schemeClr val="accent5">
            <a:alpha val="90000"/>
            <a:hueOff val="0"/>
            <a:satOff val="0"/>
            <a:lumOff val="0"/>
            <a:alphaOff val="-40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30531" tIns="0" rIns="230531" bIns="0" numCol="1" spcCol="1270" anchor="ctr" anchorCtr="0">
          <a:noAutofit/>
        </a:bodyPr>
        <a:lstStyle/>
        <a:p>
          <a:pPr marL="0" lvl="0" indent="0" algn="l" defTabSz="1066800">
            <a:lnSpc>
              <a:spcPct val="90000"/>
            </a:lnSpc>
            <a:spcBef>
              <a:spcPct val="0"/>
            </a:spcBef>
            <a:spcAft>
              <a:spcPct val="35000"/>
            </a:spcAft>
            <a:buNone/>
          </a:pPr>
          <a:r>
            <a:rPr lang="hu-HU" sz="2400" kern="1200" dirty="0"/>
            <a:t>5. Konzultációra érkezett kérdések és válaszok</a:t>
          </a:r>
        </a:p>
      </dsp:txBody>
      <dsp:txXfrm>
        <a:off x="426029" y="4422698"/>
        <a:ext cx="8180347" cy="63931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ABA200-24E6-419E-B66F-3981D51F27CC}">
      <dsp:nvSpPr>
        <dsp:cNvPr id="0" name=""/>
        <dsp:cNvSpPr/>
      </dsp:nvSpPr>
      <dsp:spPr>
        <a:xfrm>
          <a:off x="0" y="387793"/>
          <a:ext cx="8712968" cy="604800"/>
        </a:xfrm>
        <a:prstGeom prst="rect">
          <a:avLst/>
        </a:prstGeom>
        <a:solidFill>
          <a:schemeClr val="lt1">
            <a:alpha val="90000"/>
            <a:hueOff val="0"/>
            <a:satOff val="0"/>
            <a:lumOff val="0"/>
            <a:alphaOff val="0"/>
          </a:schemeClr>
        </a:solidFill>
        <a:ln w="25400" cap="flat" cmpd="sng" algn="ctr">
          <a:solidFill>
            <a:schemeClr val="accent5">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D0BC86D-DA81-4D69-ADC3-77016805D1BE}">
      <dsp:nvSpPr>
        <dsp:cNvPr id="0" name=""/>
        <dsp:cNvSpPr/>
      </dsp:nvSpPr>
      <dsp:spPr>
        <a:xfrm>
          <a:off x="397784" y="33553"/>
          <a:ext cx="8312875" cy="708480"/>
        </a:xfrm>
        <a:prstGeom prst="roundRect">
          <a:avLst/>
        </a:prstGeom>
        <a:solidFill>
          <a:schemeClr val="accent5">
            <a:alpha val="90000"/>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30531" tIns="0" rIns="230531" bIns="0" numCol="1" spcCol="1270" anchor="ctr" anchorCtr="0">
          <a:noAutofit/>
        </a:bodyPr>
        <a:lstStyle/>
        <a:p>
          <a:pPr marL="0" lvl="0" indent="0" algn="l" defTabSz="933450">
            <a:lnSpc>
              <a:spcPct val="90000"/>
            </a:lnSpc>
            <a:spcBef>
              <a:spcPct val="0"/>
            </a:spcBef>
            <a:spcAft>
              <a:spcPct val="35000"/>
            </a:spcAft>
            <a:buNone/>
          </a:pPr>
          <a:r>
            <a:rPr lang="hu-HU" sz="2100" b="0" kern="1200" dirty="0">
              <a:solidFill>
                <a:prstClr val="white"/>
              </a:solidFill>
              <a:latin typeface="Trebuchet MS"/>
              <a:ea typeface="+mn-ea"/>
              <a:cs typeface="+mn-cs"/>
            </a:rPr>
            <a:t>1. L10 – Vállalati hitelekkel kapcsolatos hibák</a:t>
          </a:r>
          <a:endParaRPr lang="hu-HU" sz="2100" kern="1200" dirty="0"/>
        </a:p>
      </dsp:txBody>
      <dsp:txXfrm>
        <a:off x="432369" y="68138"/>
        <a:ext cx="8243705" cy="639310"/>
      </dsp:txXfrm>
    </dsp:sp>
    <dsp:sp modelId="{6B1D13AC-5548-43B6-9F80-4AE0D1508C0A}">
      <dsp:nvSpPr>
        <dsp:cNvPr id="0" name=""/>
        <dsp:cNvSpPr/>
      </dsp:nvSpPr>
      <dsp:spPr>
        <a:xfrm>
          <a:off x="0" y="1476433"/>
          <a:ext cx="8712968" cy="604800"/>
        </a:xfrm>
        <a:prstGeom prst="rect">
          <a:avLst/>
        </a:prstGeom>
        <a:solidFill>
          <a:schemeClr val="lt1">
            <a:alpha val="90000"/>
            <a:hueOff val="0"/>
            <a:satOff val="0"/>
            <a:lumOff val="0"/>
            <a:alphaOff val="0"/>
          </a:schemeClr>
        </a:solidFill>
        <a:ln w="25400" cap="flat" cmpd="sng" algn="ctr">
          <a:solidFill>
            <a:schemeClr val="accent5">
              <a:alpha val="90000"/>
              <a:hueOff val="0"/>
              <a:satOff val="0"/>
              <a:lumOff val="0"/>
              <a:alphaOff val="-10000"/>
            </a:schemeClr>
          </a:solidFill>
          <a:prstDash val="solid"/>
        </a:ln>
        <a:effectLst/>
      </dsp:spPr>
      <dsp:style>
        <a:lnRef idx="2">
          <a:scrgbClr r="0" g="0" b="0"/>
        </a:lnRef>
        <a:fillRef idx="1">
          <a:scrgbClr r="0" g="0" b="0"/>
        </a:fillRef>
        <a:effectRef idx="0">
          <a:scrgbClr r="0" g="0" b="0"/>
        </a:effectRef>
        <a:fontRef idx="minor"/>
      </dsp:style>
    </dsp:sp>
    <dsp:sp modelId="{A26E24F9-D958-46C9-88AA-E1BF1FE4672E}">
      <dsp:nvSpPr>
        <dsp:cNvPr id="0" name=""/>
        <dsp:cNvSpPr/>
      </dsp:nvSpPr>
      <dsp:spPr>
        <a:xfrm>
          <a:off x="391194" y="1122193"/>
          <a:ext cx="8308323" cy="708480"/>
        </a:xfrm>
        <a:prstGeom prst="roundRect">
          <a:avLst/>
        </a:prstGeom>
        <a:solidFill>
          <a:srgbClr val="202653">
            <a:alpha val="90000"/>
            <a:hueOff val="0"/>
            <a:satOff val="0"/>
            <a:lumOff val="0"/>
            <a:alphaOff val="0"/>
          </a:srgbClr>
        </a:solidFill>
        <a:ln w="38100" cap="flat" cmpd="sng" algn="ctr">
          <a:solidFill>
            <a:prstClr val="white">
              <a:hueOff val="0"/>
              <a:satOff val="0"/>
              <a:lumOff val="0"/>
              <a:alphaOff val="0"/>
            </a:prst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30531" tIns="0" rIns="230531" bIns="0" numCol="1" spcCol="1270" anchor="ctr" anchorCtr="0">
          <a:noAutofit/>
        </a:bodyPr>
        <a:lstStyle/>
        <a:p>
          <a:pPr marL="0" lvl="0" indent="0" algn="l" defTabSz="933450">
            <a:lnSpc>
              <a:spcPct val="90000"/>
            </a:lnSpc>
            <a:spcBef>
              <a:spcPct val="0"/>
            </a:spcBef>
            <a:spcAft>
              <a:spcPct val="35000"/>
            </a:spcAft>
            <a:buNone/>
          </a:pPr>
          <a:r>
            <a:rPr lang="hu-HU" sz="2100" b="0" kern="1200" dirty="0">
              <a:solidFill>
                <a:prstClr val="white"/>
              </a:solidFill>
              <a:latin typeface="Trebuchet MS"/>
              <a:ea typeface="+mn-ea"/>
              <a:cs typeface="+mn-cs"/>
            </a:rPr>
            <a:t>2. L10 – Háztartási hitelekkel kapcsolatos hibák</a:t>
          </a:r>
        </a:p>
      </dsp:txBody>
      <dsp:txXfrm>
        <a:off x="425779" y="1156778"/>
        <a:ext cx="8239153" cy="639310"/>
      </dsp:txXfrm>
    </dsp:sp>
    <dsp:sp modelId="{A7B5636B-AF42-44BC-94D6-E7C35144C52C}">
      <dsp:nvSpPr>
        <dsp:cNvPr id="0" name=""/>
        <dsp:cNvSpPr/>
      </dsp:nvSpPr>
      <dsp:spPr>
        <a:xfrm>
          <a:off x="0" y="2565073"/>
          <a:ext cx="8712968" cy="604800"/>
        </a:xfrm>
        <a:prstGeom prst="rect">
          <a:avLst/>
        </a:prstGeom>
        <a:solidFill>
          <a:schemeClr val="lt1">
            <a:alpha val="90000"/>
            <a:hueOff val="0"/>
            <a:satOff val="0"/>
            <a:lumOff val="0"/>
            <a:alphaOff val="0"/>
          </a:schemeClr>
        </a:solidFill>
        <a:ln w="25400" cap="flat" cmpd="sng" algn="ctr">
          <a:solidFill>
            <a:schemeClr val="accent5">
              <a:alpha val="90000"/>
              <a:hueOff val="0"/>
              <a:satOff val="0"/>
              <a:lumOff val="0"/>
              <a:alphaOff val="-20000"/>
            </a:schemeClr>
          </a:solidFill>
          <a:prstDash val="solid"/>
        </a:ln>
        <a:effectLst/>
      </dsp:spPr>
      <dsp:style>
        <a:lnRef idx="2">
          <a:scrgbClr r="0" g="0" b="0"/>
        </a:lnRef>
        <a:fillRef idx="1">
          <a:scrgbClr r="0" g="0" b="0"/>
        </a:fillRef>
        <a:effectRef idx="0">
          <a:scrgbClr r="0" g="0" b="0"/>
        </a:effectRef>
        <a:fontRef idx="minor"/>
      </dsp:style>
    </dsp:sp>
    <dsp:sp modelId="{3913E843-6417-41CA-BFEA-CDAAB1ECF186}">
      <dsp:nvSpPr>
        <dsp:cNvPr id="0" name=""/>
        <dsp:cNvSpPr/>
      </dsp:nvSpPr>
      <dsp:spPr>
        <a:xfrm>
          <a:off x="400414" y="2210833"/>
          <a:ext cx="8301028" cy="708480"/>
        </a:xfrm>
        <a:prstGeom prst="roundRect">
          <a:avLst/>
        </a:prstGeom>
        <a:solidFill>
          <a:schemeClr val="accent5">
            <a:alpha val="90000"/>
            <a:hueOff val="0"/>
            <a:satOff val="0"/>
            <a:lumOff val="0"/>
            <a:alphaOff val="-20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30531" tIns="0" rIns="230531" bIns="0" numCol="1" spcCol="1270" anchor="ctr" anchorCtr="0">
          <a:noAutofit/>
        </a:bodyPr>
        <a:lstStyle/>
        <a:p>
          <a:pPr marL="0" lvl="0" indent="0" algn="l" defTabSz="1066800">
            <a:lnSpc>
              <a:spcPct val="90000"/>
            </a:lnSpc>
            <a:spcBef>
              <a:spcPct val="0"/>
            </a:spcBef>
            <a:spcAft>
              <a:spcPct val="35000"/>
            </a:spcAft>
            <a:buNone/>
          </a:pPr>
          <a:r>
            <a:rPr lang="hu-HU" sz="2400" b="0" kern="1200" dirty="0"/>
            <a:t>3. </a:t>
          </a:r>
          <a:r>
            <a:rPr lang="hu-HU" sz="2400" b="0" kern="1200" dirty="0">
              <a:solidFill>
                <a:prstClr val="white"/>
              </a:solidFill>
              <a:latin typeface="Trebuchet MS"/>
              <a:ea typeface="+mn-ea"/>
              <a:cs typeface="+mn-cs"/>
            </a:rPr>
            <a:t>L11 – Vállalati hitelekkel kapcsolatos hibák</a:t>
          </a:r>
          <a:endParaRPr lang="hu-HU" sz="2400" b="0" kern="1200" dirty="0"/>
        </a:p>
      </dsp:txBody>
      <dsp:txXfrm>
        <a:off x="434999" y="2245418"/>
        <a:ext cx="8231858" cy="639310"/>
      </dsp:txXfrm>
    </dsp:sp>
    <dsp:sp modelId="{300F8894-2308-4EB3-885B-752A69D500DD}">
      <dsp:nvSpPr>
        <dsp:cNvPr id="0" name=""/>
        <dsp:cNvSpPr/>
      </dsp:nvSpPr>
      <dsp:spPr>
        <a:xfrm>
          <a:off x="0" y="3653713"/>
          <a:ext cx="8712968" cy="604800"/>
        </a:xfrm>
        <a:prstGeom prst="rect">
          <a:avLst/>
        </a:prstGeom>
        <a:solidFill>
          <a:schemeClr val="lt1">
            <a:alpha val="90000"/>
            <a:hueOff val="0"/>
            <a:satOff val="0"/>
            <a:lumOff val="0"/>
            <a:alphaOff val="0"/>
          </a:schemeClr>
        </a:solidFill>
        <a:ln w="25400" cap="flat" cmpd="sng" algn="ctr">
          <a:solidFill>
            <a:schemeClr val="accent5">
              <a:alpha val="90000"/>
              <a:hueOff val="0"/>
              <a:satOff val="0"/>
              <a:lumOff val="0"/>
              <a:alphaOff val="-30000"/>
            </a:schemeClr>
          </a:solidFill>
          <a:prstDash val="solid"/>
        </a:ln>
        <a:effectLst/>
      </dsp:spPr>
      <dsp:style>
        <a:lnRef idx="2">
          <a:scrgbClr r="0" g="0" b="0"/>
        </a:lnRef>
        <a:fillRef idx="1">
          <a:scrgbClr r="0" g="0" b="0"/>
        </a:fillRef>
        <a:effectRef idx="0">
          <a:scrgbClr r="0" g="0" b="0"/>
        </a:effectRef>
        <a:fontRef idx="minor"/>
      </dsp:style>
    </dsp:sp>
    <dsp:sp modelId="{82609DC0-0A87-4545-AD4F-C49E64614AC8}">
      <dsp:nvSpPr>
        <dsp:cNvPr id="0" name=""/>
        <dsp:cNvSpPr/>
      </dsp:nvSpPr>
      <dsp:spPr>
        <a:xfrm>
          <a:off x="399835" y="3299473"/>
          <a:ext cx="8304343" cy="708480"/>
        </a:xfrm>
        <a:prstGeom prst="roundRect">
          <a:avLst/>
        </a:prstGeom>
        <a:solidFill>
          <a:schemeClr val="accent5">
            <a:alpha val="90000"/>
            <a:hueOff val="0"/>
            <a:satOff val="0"/>
            <a:lumOff val="0"/>
            <a:alphaOff val="-30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30531" tIns="0" rIns="230531" bIns="0" numCol="1" spcCol="1270" anchor="ctr" anchorCtr="0">
          <a:noAutofit/>
        </a:bodyPr>
        <a:lstStyle/>
        <a:p>
          <a:pPr marL="0" lvl="0" indent="0" algn="l" defTabSz="1066800">
            <a:lnSpc>
              <a:spcPct val="90000"/>
            </a:lnSpc>
            <a:spcBef>
              <a:spcPct val="0"/>
            </a:spcBef>
            <a:spcAft>
              <a:spcPct val="35000"/>
            </a:spcAft>
            <a:buNone/>
          </a:pPr>
          <a:r>
            <a:rPr lang="hu-HU" sz="2400" kern="1200" dirty="0"/>
            <a:t>4. </a:t>
          </a:r>
          <a:r>
            <a:rPr lang="hu-HU" sz="2400" b="0" kern="1200" dirty="0">
              <a:solidFill>
                <a:prstClr val="white"/>
              </a:solidFill>
              <a:latin typeface="Trebuchet MS"/>
              <a:ea typeface="+mn-ea"/>
              <a:cs typeface="+mn-cs"/>
            </a:rPr>
            <a:t>L11 – Háztartási hitelekkel kapcsolatos hibák</a:t>
          </a:r>
          <a:endParaRPr lang="hu-HU" sz="2400" kern="1200" dirty="0"/>
        </a:p>
      </dsp:txBody>
      <dsp:txXfrm>
        <a:off x="434420" y="3334058"/>
        <a:ext cx="8235173" cy="639310"/>
      </dsp:txXfrm>
    </dsp:sp>
    <dsp:sp modelId="{BAB74AAF-7B5C-464C-AFE4-7A6530E1FC2E}">
      <dsp:nvSpPr>
        <dsp:cNvPr id="0" name=""/>
        <dsp:cNvSpPr/>
      </dsp:nvSpPr>
      <dsp:spPr>
        <a:xfrm>
          <a:off x="0" y="4742353"/>
          <a:ext cx="8712968" cy="604800"/>
        </a:xfrm>
        <a:prstGeom prst="rect">
          <a:avLst/>
        </a:prstGeom>
        <a:solidFill>
          <a:schemeClr val="lt1">
            <a:alpha val="90000"/>
            <a:hueOff val="0"/>
            <a:satOff val="0"/>
            <a:lumOff val="0"/>
            <a:alphaOff val="0"/>
          </a:schemeClr>
        </a:solidFill>
        <a:ln w="25400" cap="flat" cmpd="sng" algn="ctr">
          <a:solidFill>
            <a:schemeClr val="accent5">
              <a:alpha val="90000"/>
              <a:hueOff val="0"/>
              <a:satOff val="0"/>
              <a:lumOff val="0"/>
              <a:alphaOff val="-40000"/>
            </a:schemeClr>
          </a:solidFill>
          <a:prstDash val="solid"/>
        </a:ln>
        <a:effectLst/>
      </dsp:spPr>
      <dsp:style>
        <a:lnRef idx="2">
          <a:scrgbClr r="0" g="0" b="0"/>
        </a:lnRef>
        <a:fillRef idx="1">
          <a:scrgbClr r="0" g="0" b="0"/>
        </a:fillRef>
        <a:effectRef idx="0">
          <a:scrgbClr r="0" g="0" b="0"/>
        </a:effectRef>
        <a:fontRef idx="minor"/>
      </dsp:style>
    </dsp:sp>
    <dsp:sp modelId="{83B04A9D-E37A-462F-845B-96131D58FA1C}">
      <dsp:nvSpPr>
        <dsp:cNvPr id="0" name=""/>
        <dsp:cNvSpPr/>
      </dsp:nvSpPr>
      <dsp:spPr>
        <a:xfrm>
          <a:off x="391444" y="4388113"/>
          <a:ext cx="8249517" cy="708480"/>
        </a:xfrm>
        <a:prstGeom prst="roundRect">
          <a:avLst/>
        </a:prstGeom>
        <a:solidFill>
          <a:schemeClr val="bg2">
            <a:lumMod val="75000"/>
            <a:alpha val="50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30531" tIns="0" rIns="230531" bIns="0" numCol="1" spcCol="1270" anchor="ctr" anchorCtr="0">
          <a:noAutofit/>
        </a:bodyPr>
        <a:lstStyle/>
        <a:p>
          <a:pPr marL="0" lvl="0" indent="0" algn="l" defTabSz="1066800">
            <a:lnSpc>
              <a:spcPct val="90000"/>
            </a:lnSpc>
            <a:spcBef>
              <a:spcPct val="0"/>
            </a:spcBef>
            <a:spcAft>
              <a:spcPct val="35000"/>
            </a:spcAft>
            <a:buNone/>
          </a:pPr>
          <a:r>
            <a:rPr lang="hu-HU" sz="2400" kern="1200" dirty="0"/>
            <a:t>5. Konzultációra érkezett kérdések és válaszok</a:t>
          </a:r>
        </a:p>
      </dsp:txBody>
      <dsp:txXfrm>
        <a:off x="426029" y="4422698"/>
        <a:ext cx="8180347" cy="63931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3633"/>
          </a:xfrm>
          <a:prstGeom prst="rect">
            <a:avLst/>
          </a:prstGeom>
        </p:spPr>
        <p:txBody>
          <a:bodyPr vert="horz" lIns="91440" tIns="45720" rIns="91440" bIns="45720" rtlCol="0"/>
          <a:lstStyle>
            <a:lvl1pPr algn="l">
              <a:defRPr sz="1200"/>
            </a:lvl1pPr>
          </a:lstStyle>
          <a:p>
            <a:endParaRPr lang="hu-HU"/>
          </a:p>
        </p:txBody>
      </p:sp>
      <p:sp>
        <p:nvSpPr>
          <p:cNvPr id="3" name="Date Placeholder 2"/>
          <p:cNvSpPr>
            <a:spLocks noGrp="1"/>
          </p:cNvSpPr>
          <p:nvPr>
            <p:ph type="dt" sz="quarter" idx="1"/>
          </p:nvPr>
        </p:nvSpPr>
        <p:spPr>
          <a:xfrm>
            <a:off x="3818972" y="0"/>
            <a:ext cx="2921582" cy="493633"/>
          </a:xfrm>
          <a:prstGeom prst="rect">
            <a:avLst/>
          </a:prstGeom>
        </p:spPr>
        <p:txBody>
          <a:bodyPr vert="horz" lIns="91440" tIns="45720" rIns="91440" bIns="45720" rtlCol="0"/>
          <a:lstStyle>
            <a:lvl1pPr algn="r">
              <a:defRPr sz="1200"/>
            </a:lvl1pPr>
          </a:lstStyle>
          <a:p>
            <a:fld id="{D52175A8-35AC-46BC-970E-BB361A66CB6D}" type="datetimeFigureOut">
              <a:rPr lang="hu-HU" smtClean="0"/>
              <a:pPr/>
              <a:t>2017.03.13.</a:t>
            </a:fld>
            <a:endParaRPr lang="hu-HU"/>
          </a:p>
        </p:txBody>
      </p:sp>
      <p:sp>
        <p:nvSpPr>
          <p:cNvPr id="4" name="Footer Placeholder 3"/>
          <p:cNvSpPr>
            <a:spLocks noGrp="1"/>
          </p:cNvSpPr>
          <p:nvPr>
            <p:ph type="ftr" sz="quarter" idx="2"/>
          </p:nvPr>
        </p:nvSpPr>
        <p:spPr>
          <a:xfrm>
            <a:off x="0" y="9377316"/>
            <a:ext cx="2921582" cy="493633"/>
          </a:xfrm>
          <a:prstGeom prst="rect">
            <a:avLst/>
          </a:prstGeom>
        </p:spPr>
        <p:txBody>
          <a:bodyPr vert="horz" lIns="91440" tIns="45720" rIns="91440" bIns="45720" rtlCol="0" anchor="b"/>
          <a:lstStyle>
            <a:lvl1pPr algn="l">
              <a:defRPr sz="1200"/>
            </a:lvl1pPr>
          </a:lstStyle>
          <a:p>
            <a:endParaRPr lang="hu-HU"/>
          </a:p>
        </p:txBody>
      </p:sp>
      <p:sp>
        <p:nvSpPr>
          <p:cNvPr id="5" name="Slide Number Placeholder 4"/>
          <p:cNvSpPr>
            <a:spLocks noGrp="1"/>
          </p:cNvSpPr>
          <p:nvPr>
            <p:ph type="sldNum" sz="quarter" idx="3"/>
          </p:nvPr>
        </p:nvSpPr>
        <p:spPr>
          <a:xfrm>
            <a:off x="3818972" y="9377316"/>
            <a:ext cx="2921582" cy="493633"/>
          </a:xfrm>
          <a:prstGeom prst="rect">
            <a:avLst/>
          </a:prstGeom>
        </p:spPr>
        <p:txBody>
          <a:bodyPr vert="horz" lIns="91440" tIns="45720" rIns="91440" bIns="45720" rtlCol="0" anchor="b"/>
          <a:lstStyle>
            <a:lvl1pPr algn="r">
              <a:defRPr sz="1200"/>
            </a:lvl1pPr>
          </a:lstStyle>
          <a:p>
            <a:fld id="{D80FDB01-46C1-4BF1-9E72-84EA817E09E0}" type="slidenum">
              <a:rPr lang="hu-HU" smtClean="0"/>
              <a:pPr/>
              <a:t>‹#›</a:t>
            </a:fld>
            <a:endParaRPr lang="hu-HU"/>
          </a:p>
        </p:txBody>
      </p:sp>
    </p:spTree>
    <p:extLst>
      <p:ext uri="{BB962C8B-B14F-4D97-AF65-F5344CB8AC3E}">
        <p14:creationId xmlns:p14="http://schemas.microsoft.com/office/powerpoint/2010/main" val="24332215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21582" cy="493633"/>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hu-HU"/>
          </a:p>
        </p:txBody>
      </p:sp>
      <p:sp>
        <p:nvSpPr>
          <p:cNvPr id="3" name="Dátum helye 2"/>
          <p:cNvSpPr>
            <a:spLocks noGrp="1"/>
          </p:cNvSpPr>
          <p:nvPr>
            <p:ph type="dt" idx="1"/>
          </p:nvPr>
        </p:nvSpPr>
        <p:spPr>
          <a:xfrm>
            <a:off x="3818972" y="0"/>
            <a:ext cx="2921582" cy="493633"/>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9DC4DF4E-9F45-4956-AF27-4169F777B831}" type="datetimeFigureOut">
              <a:rPr lang="hu-HU"/>
              <a:pPr>
                <a:defRPr/>
              </a:pPr>
              <a:t>2017.03.13.</a:t>
            </a:fld>
            <a:endParaRPr lang="hu-HU"/>
          </a:p>
        </p:txBody>
      </p:sp>
      <p:sp>
        <p:nvSpPr>
          <p:cNvPr id="4" name="Diakép helye 3"/>
          <p:cNvSpPr>
            <a:spLocks noGrp="1" noRot="1" noChangeAspect="1"/>
          </p:cNvSpPr>
          <p:nvPr>
            <p:ph type="sldImg" idx="2"/>
          </p:nvPr>
        </p:nvSpPr>
        <p:spPr>
          <a:xfrm>
            <a:off x="903288" y="739775"/>
            <a:ext cx="4935537" cy="3703638"/>
          </a:xfrm>
          <a:prstGeom prst="rect">
            <a:avLst/>
          </a:prstGeom>
          <a:noFill/>
          <a:ln w="12700">
            <a:solidFill>
              <a:prstClr val="black"/>
            </a:solidFill>
          </a:ln>
        </p:spPr>
        <p:txBody>
          <a:bodyPr vert="horz" lIns="91440" tIns="45720" rIns="91440" bIns="45720" rtlCol="0" anchor="ctr"/>
          <a:lstStyle/>
          <a:p>
            <a:pPr lvl="0"/>
            <a:endParaRPr lang="hu-HU" noProof="0"/>
          </a:p>
        </p:txBody>
      </p:sp>
      <p:sp>
        <p:nvSpPr>
          <p:cNvPr id="5" name="Jegyzetek helye 4"/>
          <p:cNvSpPr>
            <a:spLocks noGrp="1"/>
          </p:cNvSpPr>
          <p:nvPr>
            <p:ph type="body" sz="quarter" idx="3"/>
          </p:nvPr>
        </p:nvSpPr>
        <p:spPr>
          <a:xfrm>
            <a:off x="674212" y="4689515"/>
            <a:ext cx="5393690" cy="4442698"/>
          </a:xfrm>
          <a:prstGeom prst="rect">
            <a:avLst/>
          </a:prstGeom>
        </p:spPr>
        <p:txBody>
          <a:bodyPr vert="horz" lIns="91440" tIns="45720" rIns="91440" bIns="45720" rtlCol="0">
            <a:normAutofit/>
          </a:bodyPr>
          <a:lstStyle/>
          <a:p>
            <a:pPr lvl="0"/>
            <a:r>
              <a:rPr lang="hu-HU" noProof="0"/>
              <a:t>Mintaszöveg szerkesztése</a:t>
            </a:r>
          </a:p>
          <a:p>
            <a:pPr lvl="1"/>
            <a:r>
              <a:rPr lang="hu-HU" noProof="0"/>
              <a:t>Második szint</a:t>
            </a:r>
          </a:p>
          <a:p>
            <a:pPr lvl="2"/>
            <a:r>
              <a:rPr lang="hu-HU" noProof="0"/>
              <a:t>Harmadik szint</a:t>
            </a:r>
          </a:p>
          <a:p>
            <a:pPr lvl="3"/>
            <a:r>
              <a:rPr lang="hu-HU" noProof="0"/>
              <a:t>Negyedik szint</a:t>
            </a:r>
          </a:p>
          <a:p>
            <a:pPr lvl="4"/>
            <a:r>
              <a:rPr lang="hu-HU" noProof="0"/>
              <a:t>Ötödik szint</a:t>
            </a:r>
          </a:p>
        </p:txBody>
      </p:sp>
      <p:sp>
        <p:nvSpPr>
          <p:cNvPr id="6" name="Élőláb helye 5"/>
          <p:cNvSpPr>
            <a:spLocks noGrp="1"/>
          </p:cNvSpPr>
          <p:nvPr>
            <p:ph type="ftr" sz="quarter" idx="4"/>
          </p:nvPr>
        </p:nvSpPr>
        <p:spPr>
          <a:xfrm>
            <a:off x="0" y="9377316"/>
            <a:ext cx="2921582" cy="493633"/>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hu-HU"/>
          </a:p>
        </p:txBody>
      </p:sp>
      <p:sp>
        <p:nvSpPr>
          <p:cNvPr id="7" name="Dia számának helye 6"/>
          <p:cNvSpPr>
            <a:spLocks noGrp="1"/>
          </p:cNvSpPr>
          <p:nvPr>
            <p:ph type="sldNum" sz="quarter" idx="5"/>
          </p:nvPr>
        </p:nvSpPr>
        <p:spPr>
          <a:xfrm>
            <a:off x="3818972" y="9377316"/>
            <a:ext cx="2921582" cy="493633"/>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6E6176FD-5602-4B79-B069-B36BD1680ECD}" type="slidenum">
              <a:rPr lang="hu-HU"/>
              <a:pPr>
                <a:defRPr/>
              </a:pPr>
              <a:t>‹#›</a:t>
            </a:fld>
            <a:endParaRPr lang="hu-HU"/>
          </a:p>
        </p:txBody>
      </p:sp>
    </p:spTree>
    <p:extLst>
      <p:ext uri="{BB962C8B-B14F-4D97-AF65-F5344CB8AC3E}">
        <p14:creationId xmlns:p14="http://schemas.microsoft.com/office/powerpoint/2010/main" val="4010976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pPr>
              <a:defRPr/>
            </a:pPr>
            <a:fld id="{6E6176FD-5602-4B79-B069-B36BD1680ECD}" type="slidenum">
              <a:rPr lang="hu-HU" smtClean="0"/>
              <a:pPr>
                <a:defRPr/>
              </a:pPr>
              <a:t>5</a:t>
            </a:fld>
            <a:endParaRPr lang="hu-HU"/>
          </a:p>
        </p:txBody>
      </p:sp>
    </p:spTree>
    <p:extLst>
      <p:ext uri="{BB962C8B-B14F-4D97-AF65-F5344CB8AC3E}">
        <p14:creationId xmlns:p14="http://schemas.microsoft.com/office/powerpoint/2010/main" val="33917825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pPr>
              <a:defRPr/>
            </a:pPr>
            <a:fld id="{6E6176FD-5602-4B79-B069-B36BD1680ECD}" type="slidenum">
              <a:rPr lang="hu-HU" smtClean="0"/>
              <a:pPr>
                <a:defRPr/>
              </a:pPr>
              <a:t>28</a:t>
            </a:fld>
            <a:endParaRPr lang="hu-HU"/>
          </a:p>
        </p:txBody>
      </p:sp>
    </p:spTree>
    <p:extLst>
      <p:ext uri="{BB962C8B-B14F-4D97-AF65-F5344CB8AC3E}">
        <p14:creationId xmlns:p14="http://schemas.microsoft.com/office/powerpoint/2010/main" val="34749544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pPr>
              <a:defRPr/>
            </a:pPr>
            <a:fld id="{6E6176FD-5602-4B79-B069-B36BD1680ECD}" type="slidenum">
              <a:rPr lang="hu-HU" smtClean="0"/>
              <a:pPr>
                <a:defRPr/>
              </a:pPr>
              <a:t>29</a:t>
            </a:fld>
            <a:endParaRPr lang="hu-HU"/>
          </a:p>
        </p:txBody>
      </p:sp>
    </p:spTree>
    <p:extLst>
      <p:ext uri="{BB962C8B-B14F-4D97-AF65-F5344CB8AC3E}">
        <p14:creationId xmlns:p14="http://schemas.microsoft.com/office/powerpoint/2010/main" val="14087783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pPr>
              <a:defRPr/>
            </a:pPr>
            <a:fld id="{6E6176FD-5602-4B79-B069-B36BD1680ECD}" type="slidenum">
              <a:rPr lang="hu-HU" smtClean="0"/>
              <a:pPr>
                <a:defRPr/>
              </a:pPr>
              <a:t>30</a:t>
            </a:fld>
            <a:endParaRPr lang="hu-HU"/>
          </a:p>
        </p:txBody>
      </p:sp>
    </p:spTree>
    <p:extLst>
      <p:ext uri="{BB962C8B-B14F-4D97-AF65-F5344CB8AC3E}">
        <p14:creationId xmlns:p14="http://schemas.microsoft.com/office/powerpoint/2010/main" val="7087083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pPr>
              <a:defRPr/>
            </a:pPr>
            <a:fld id="{6E6176FD-5602-4B79-B069-B36BD1680ECD}" type="slidenum">
              <a:rPr lang="hu-HU" smtClean="0"/>
              <a:pPr>
                <a:defRPr/>
              </a:pPr>
              <a:t>31</a:t>
            </a:fld>
            <a:endParaRPr lang="hu-HU"/>
          </a:p>
        </p:txBody>
      </p:sp>
    </p:spTree>
    <p:extLst>
      <p:ext uri="{BB962C8B-B14F-4D97-AF65-F5344CB8AC3E}">
        <p14:creationId xmlns:p14="http://schemas.microsoft.com/office/powerpoint/2010/main" val="34295632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pPr>
              <a:defRPr/>
            </a:pPr>
            <a:fld id="{6E6176FD-5602-4B79-B069-B36BD1680ECD}" type="slidenum">
              <a:rPr lang="hu-HU" smtClean="0"/>
              <a:pPr>
                <a:defRPr/>
              </a:pPr>
              <a:t>32</a:t>
            </a:fld>
            <a:endParaRPr lang="hu-HU"/>
          </a:p>
        </p:txBody>
      </p:sp>
    </p:spTree>
    <p:extLst>
      <p:ext uri="{BB962C8B-B14F-4D97-AF65-F5344CB8AC3E}">
        <p14:creationId xmlns:p14="http://schemas.microsoft.com/office/powerpoint/2010/main" val="8832247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pPr>
              <a:defRPr/>
            </a:pPr>
            <a:fld id="{6E6176FD-5602-4B79-B069-B36BD1680ECD}" type="slidenum">
              <a:rPr lang="hu-HU" smtClean="0"/>
              <a:pPr>
                <a:defRPr/>
              </a:pPr>
              <a:t>33</a:t>
            </a:fld>
            <a:endParaRPr lang="hu-HU"/>
          </a:p>
        </p:txBody>
      </p:sp>
    </p:spTree>
    <p:extLst>
      <p:ext uri="{BB962C8B-B14F-4D97-AF65-F5344CB8AC3E}">
        <p14:creationId xmlns:p14="http://schemas.microsoft.com/office/powerpoint/2010/main" val="31237530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pPr>
              <a:defRPr/>
            </a:pPr>
            <a:fld id="{6E6176FD-5602-4B79-B069-B36BD1680ECD}" type="slidenum">
              <a:rPr lang="hu-HU" smtClean="0"/>
              <a:pPr>
                <a:defRPr/>
              </a:pPr>
              <a:t>34</a:t>
            </a:fld>
            <a:endParaRPr lang="hu-HU"/>
          </a:p>
        </p:txBody>
      </p:sp>
    </p:spTree>
    <p:extLst>
      <p:ext uri="{BB962C8B-B14F-4D97-AF65-F5344CB8AC3E}">
        <p14:creationId xmlns:p14="http://schemas.microsoft.com/office/powerpoint/2010/main" val="34930376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pPr>
              <a:defRPr/>
            </a:pPr>
            <a:fld id="{6E6176FD-5602-4B79-B069-B36BD1680ECD}" type="slidenum">
              <a:rPr lang="hu-HU" smtClean="0"/>
              <a:pPr>
                <a:defRPr/>
              </a:pPr>
              <a:t>35</a:t>
            </a:fld>
            <a:endParaRPr lang="hu-HU"/>
          </a:p>
        </p:txBody>
      </p:sp>
    </p:spTree>
    <p:extLst>
      <p:ext uri="{BB962C8B-B14F-4D97-AF65-F5344CB8AC3E}">
        <p14:creationId xmlns:p14="http://schemas.microsoft.com/office/powerpoint/2010/main" val="416172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pPr marL="720725" indent="-720725">
              <a:buNone/>
            </a:pPr>
            <a:endParaRPr lang="hu-HU" dirty="0"/>
          </a:p>
        </p:txBody>
      </p:sp>
      <p:sp>
        <p:nvSpPr>
          <p:cNvPr id="4" name="Dia számának helye 3"/>
          <p:cNvSpPr>
            <a:spLocks noGrp="1"/>
          </p:cNvSpPr>
          <p:nvPr>
            <p:ph type="sldNum" sz="quarter" idx="10"/>
          </p:nvPr>
        </p:nvSpPr>
        <p:spPr/>
        <p:txBody>
          <a:bodyPr/>
          <a:lstStyle/>
          <a:p>
            <a:pPr>
              <a:defRPr/>
            </a:pPr>
            <a:fld id="{6E6176FD-5602-4B79-B069-B36BD1680ECD}" type="slidenum">
              <a:rPr lang="hu-HU" smtClean="0"/>
              <a:pPr>
                <a:defRPr/>
              </a:pPr>
              <a:t>36</a:t>
            </a:fld>
            <a:endParaRPr lang="hu-HU"/>
          </a:p>
        </p:txBody>
      </p:sp>
    </p:spTree>
    <p:extLst>
      <p:ext uri="{BB962C8B-B14F-4D97-AF65-F5344CB8AC3E}">
        <p14:creationId xmlns:p14="http://schemas.microsoft.com/office/powerpoint/2010/main" val="39808851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pPr>
              <a:defRPr/>
            </a:pPr>
            <a:fld id="{6E6176FD-5602-4B79-B069-B36BD1680ECD}" type="slidenum">
              <a:rPr lang="hu-HU" smtClean="0"/>
              <a:pPr>
                <a:defRPr/>
              </a:pPr>
              <a:t>37</a:t>
            </a:fld>
            <a:endParaRPr lang="hu-HU"/>
          </a:p>
        </p:txBody>
      </p:sp>
    </p:spTree>
    <p:extLst>
      <p:ext uri="{BB962C8B-B14F-4D97-AF65-F5344CB8AC3E}">
        <p14:creationId xmlns:p14="http://schemas.microsoft.com/office/powerpoint/2010/main" val="40819593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pPr>
              <a:defRPr/>
            </a:pPr>
            <a:fld id="{6E6176FD-5602-4B79-B069-B36BD1680ECD}" type="slidenum">
              <a:rPr lang="hu-HU" smtClean="0"/>
              <a:pPr>
                <a:defRPr/>
              </a:pPr>
              <a:t>15</a:t>
            </a:fld>
            <a:endParaRPr lang="hu-HU"/>
          </a:p>
        </p:txBody>
      </p:sp>
    </p:spTree>
    <p:extLst>
      <p:ext uri="{BB962C8B-B14F-4D97-AF65-F5344CB8AC3E}">
        <p14:creationId xmlns:p14="http://schemas.microsoft.com/office/powerpoint/2010/main" val="16691372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pPr>
              <a:defRPr/>
            </a:pPr>
            <a:fld id="{6E6176FD-5602-4B79-B069-B36BD1680ECD}" type="slidenum">
              <a:rPr lang="hu-HU" smtClean="0"/>
              <a:pPr>
                <a:defRPr/>
              </a:pPr>
              <a:t>18</a:t>
            </a:fld>
            <a:endParaRPr lang="hu-HU"/>
          </a:p>
        </p:txBody>
      </p:sp>
    </p:spTree>
    <p:extLst>
      <p:ext uri="{BB962C8B-B14F-4D97-AF65-F5344CB8AC3E}">
        <p14:creationId xmlns:p14="http://schemas.microsoft.com/office/powerpoint/2010/main" val="359645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pPr>
              <a:defRPr/>
            </a:pPr>
            <a:fld id="{6E6176FD-5602-4B79-B069-B36BD1680ECD}" type="slidenum">
              <a:rPr lang="hu-HU" smtClean="0"/>
              <a:pPr>
                <a:defRPr/>
              </a:pPr>
              <a:t>22</a:t>
            </a:fld>
            <a:endParaRPr lang="hu-HU"/>
          </a:p>
        </p:txBody>
      </p:sp>
    </p:spTree>
    <p:extLst>
      <p:ext uri="{BB962C8B-B14F-4D97-AF65-F5344CB8AC3E}">
        <p14:creationId xmlns:p14="http://schemas.microsoft.com/office/powerpoint/2010/main" val="38601399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pPr>
              <a:defRPr/>
            </a:pPr>
            <a:fld id="{6E6176FD-5602-4B79-B069-B36BD1680ECD}" type="slidenum">
              <a:rPr lang="hu-HU" smtClean="0"/>
              <a:pPr>
                <a:defRPr/>
              </a:pPr>
              <a:t>23</a:t>
            </a:fld>
            <a:endParaRPr lang="hu-HU"/>
          </a:p>
        </p:txBody>
      </p:sp>
    </p:spTree>
    <p:extLst>
      <p:ext uri="{BB962C8B-B14F-4D97-AF65-F5344CB8AC3E}">
        <p14:creationId xmlns:p14="http://schemas.microsoft.com/office/powerpoint/2010/main" val="4838375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pPr>
              <a:defRPr/>
            </a:pPr>
            <a:fld id="{6E6176FD-5602-4B79-B069-B36BD1680ECD}" type="slidenum">
              <a:rPr lang="hu-HU" smtClean="0"/>
              <a:pPr>
                <a:defRPr/>
              </a:pPr>
              <a:t>24</a:t>
            </a:fld>
            <a:endParaRPr lang="hu-HU"/>
          </a:p>
        </p:txBody>
      </p:sp>
    </p:spTree>
    <p:extLst>
      <p:ext uri="{BB962C8B-B14F-4D97-AF65-F5344CB8AC3E}">
        <p14:creationId xmlns:p14="http://schemas.microsoft.com/office/powerpoint/2010/main" val="2431693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pPr>
              <a:defRPr/>
            </a:pPr>
            <a:fld id="{6E6176FD-5602-4B79-B069-B36BD1680ECD}" type="slidenum">
              <a:rPr lang="hu-HU" smtClean="0"/>
              <a:pPr>
                <a:defRPr/>
              </a:pPr>
              <a:t>25</a:t>
            </a:fld>
            <a:endParaRPr lang="hu-HU"/>
          </a:p>
        </p:txBody>
      </p:sp>
    </p:spTree>
    <p:extLst>
      <p:ext uri="{BB962C8B-B14F-4D97-AF65-F5344CB8AC3E}">
        <p14:creationId xmlns:p14="http://schemas.microsoft.com/office/powerpoint/2010/main" val="24191914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pPr>
              <a:defRPr/>
            </a:pPr>
            <a:fld id="{6E6176FD-5602-4B79-B069-B36BD1680ECD}" type="slidenum">
              <a:rPr lang="hu-HU" smtClean="0"/>
              <a:pPr>
                <a:defRPr/>
              </a:pPr>
              <a:t>26</a:t>
            </a:fld>
            <a:endParaRPr lang="hu-HU"/>
          </a:p>
        </p:txBody>
      </p:sp>
    </p:spTree>
    <p:extLst>
      <p:ext uri="{BB962C8B-B14F-4D97-AF65-F5344CB8AC3E}">
        <p14:creationId xmlns:p14="http://schemas.microsoft.com/office/powerpoint/2010/main" val="42225337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pPr>
              <a:defRPr/>
            </a:pPr>
            <a:fld id="{6E6176FD-5602-4B79-B069-B36BD1680ECD}" type="slidenum">
              <a:rPr lang="hu-HU" smtClean="0"/>
              <a:pPr>
                <a:defRPr/>
              </a:pPr>
              <a:t>27</a:t>
            </a:fld>
            <a:endParaRPr lang="hu-HU"/>
          </a:p>
        </p:txBody>
      </p:sp>
    </p:spTree>
    <p:extLst>
      <p:ext uri="{BB962C8B-B14F-4D97-AF65-F5344CB8AC3E}">
        <p14:creationId xmlns:p14="http://schemas.microsoft.com/office/powerpoint/2010/main" val="30222440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ímdia">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3800"/>
            </a:lvl1pPr>
          </a:lstStyle>
          <a:p>
            <a:r>
              <a:rPr lang="hu-HU"/>
              <a:t>Mintacím szerkesztése</a:t>
            </a:r>
            <a:endParaRPr lang="hu-HU"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hu-HU"/>
              <a:t>Kattintson ide az alcím mintájának szerkesztéséhez</a:t>
            </a:r>
            <a:endParaRPr lang="hu-HU" dirty="0"/>
          </a:p>
        </p:txBody>
      </p:sp>
      <p:sp>
        <p:nvSpPr>
          <p:cNvPr id="8" name="Footer Placeholder 7"/>
          <p:cNvSpPr>
            <a:spLocks noGrp="1"/>
          </p:cNvSpPr>
          <p:nvPr>
            <p:ph type="ftr" sz="quarter" idx="11"/>
          </p:nvPr>
        </p:nvSpPr>
        <p:spPr/>
        <p:txBody>
          <a:bodyPr/>
          <a:lstStyle/>
          <a:p>
            <a:pPr>
              <a:defRPr/>
            </a:pPr>
            <a:r>
              <a:rPr lang="hu-HU" dirty="0"/>
              <a:t>Magyar Nemzeti Bank</a:t>
            </a:r>
          </a:p>
        </p:txBody>
      </p:sp>
      <p:sp>
        <p:nvSpPr>
          <p:cNvPr id="9" name="Slide Number Placeholder 8"/>
          <p:cNvSpPr>
            <a:spLocks noGrp="1"/>
          </p:cNvSpPr>
          <p:nvPr>
            <p:ph type="sldNum" sz="quarter" idx="12"/>
          </p:nvPr>
        </p:nvSpPr>
        <p:spPr/>
        <p:txBody>
          <a:bodyPr/>
          <a:lstStyle>
            <a:lvl1pPr>
              <a:defRPr sz="1100"/>
            </a:lvl1pPr>
          </a:lstStyle>
          <a:p>
            <a:pPr>
              <a:defRPr/>
            </a:pPr>
            <a:fld id="{0401AEF3-AFFE-433D-8A34-08D966C25545}" type="slidenum">
              <a:rPr lang="hu-HU" smtClean="0"/>
              <a:pPr>
                <a:defRPr/>
              </a:pPr>
              <a:t>‹#›</a:t>
            </a:fld>
            <a:endParaRPr lang="hu-HU" dirty="0"/>
          </a:p>
        </p:txBody>
      </p:sp>
      <p:sp>
        <p:nvSpPr>
          <p:cNvPr id="5" name="Text Placeholder 4"/>
          <p:cNvSpPr>
            <a:spLocks noGrp="1"/>
          </p:cNvSpPr>
          <p:nvPr>
            <p:ph type="body" sz="quarter" idx="13" hasCustomPrompt="1"/>
          </p:nvPr>
        </p:nvSpPr>
        <p:spPr>
          <a:xfrm>
            <a:off x="7443788" y="6356350"/>
            <a:ext cx="1700212" cy="365125"/>
          </a:xfrm>
        </p:spPr>
        <p:txBody>
          <a:bodyPr anchor="ctr">
            <a:noAutofit/>
          </a:bodyPr>
          <a:lstStyle>
            <a:lvl1pPr marL="0" indent="0" algn="r">
              <a:buNone/>
              <a:defRPr sz="1100"/>
            </a:lvl1pPr>
            <a:lvl2pPr>
              <a:defRPr sz="1100"/>
            </a:lvl2pPr>
            <a:lvl3pPr>
              <a:defRPr sz="1100"/>
            </a:lvl3pPr>
            <a:lvl4pPr>
              <a:defRPr sz="1100"/>
            </a:lvl4pPr>
            <a:lvl5pPr>
              <a:defRPr sz="1100"/>
            </a:lvl5pPr>
          </a:lstStyle>
          <a:p>
            <a:pPr lvl="0"/>
            <a:r>
              <a:rPr lang="hu-HU" dirty="0"/>
              <a:t>Forrás:</a:t>
            </a:r>
          </a:p>
        </p:txBody>
      </p:sp>
    </p:spTree>
    <p:extLst>
      <p:ext uri="{BB962C8B-B14F-4D97-AF65-F5344CB8AC3E}">
        <p14:creationId xmlns:p14="http://schemas.microsoft.com/office/powerpoint/2010/main" val="3222210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yitólap logóva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907703" y="365127"/>
            <a:ext cx="6630363" cy="615602"/>
          </a:xfrm>
        </p:spPr>
        <p:txBody>
          <a:bodyPr/>
          <a:lstStyle>
            <a:lvl1pPr>
              <a:defRPr/>
            </a:lvl1pPr>
          </a:lstStyle>
          <a:p>
            <a:r>
              <a:rPr lang="hu-HU" dirty="0"/>
              <a:t>Előadás címe</a:t>
            </a:r>
          </a:p>
        </p:txBody>
      </p:sp>
      <p:sp>
        <p:nvSpPr>
          <p:cNvPr id="3" name="Content Placeholder 2"/>
          <p:cNvSpPr>
            <a:spLocks noGrp="1"/>
          </p:cNvSpPr>
          <p:nvPr>
            <p:ph idx="1" hasCustomPrompt="1"/>
          </p:nvPr>
        </p:nvSpPr>
        <p:spPr>
          <a:xfrm>
            <a:off x="1907702" y="2131959"/>
            <a:ext cx="6630364" cy="368904"/>
          </a:xfrm>
        </p:spPr>
        <p:txBody>
          <a:bodyPr>
            <a:noAutofit/>
          </a:bodyPr>
          <a:lstStyle>
            <a:lvl1pPr marL="0" indent="0">
              <a:buNone/>
              <a:defRPr sz="2100" baseline="0"/>
            </a:lvl1pPr>
          </a:lstStyle>
          <a:p>
            <a:pPr lvl="0"/>
            <a:r>
              <a:rPr lang="hu-HU" dirty="0"/>
              <a:t>Helyszín</a:t>
            </a:r>
          </a:p>
        </p:txBody>
      </p:sp>
      <p:sp>
        <p:nvSpPr>
          <p:cNvPr id="7" name="Content Placeholder 2"/>
          <p:cNvSpPr>
            <a:spLocks noGrp="1"/>
          </p:cNvSpPr>
          <p:nvPr>
            <p:ph idx="10" hasCustomPrompt="1"/>
          </p:nvPr>
        </p:nvSpPr>
        <p:spPr>
          <a:xfrm>
            <a:off x="1907702" y="980729"/>
            <a:ext cx="6630364" cy="720080"/>
          </a:xfrm>
        </p:spPr>
        <p:txBody>
          <a:bodyPr>
            <a:noAutofit/>
          </a:bodyPr>
          <a:lstStyle>
            <a:lvl1pPr marL="0" indent="0">
              <a:buNone/>
              <a:defRPr sz="2100" b="0" baseline="0">
                <a:solidFill>
                  <a:schemeClr val="bg2"/>
                </a:solidFill>
              </a:defRPr>
            </a:lvl1pPr>
          </a:lstStyle>
          <a:p>
            <a:pPr lvl="0"/>
            <a:r>
              <a:rPr lang="hu-HU" dirty="0"/>
              <a:t>Előadó neve</a:t>
            </a:r>
          </a:p>
          <a:p>
            <a:pPr lvl="0"/>
            <a:r>
              <a:rPr lang="hu-HU" dirty="0"/>
              <a:t>Titulusa</a:t>
            </a:r>
          </a:p>
        </p:txBody>
      </p:sp>
      <p:sp>
        <p:nvSpPr>
          <p:cNvPr id="8" name="Content Placeholder 2"/>
          <p:cNvSpPr>
            <a:spLocks noGrp="1"/>
          </p:cNvSpPr>
          <p:nvPr>
            <p:ph idx="14" hasCustomPrompt="1"/>
          </p:nvPr>
        </p:nvSpPr>
        <p:spPr>
          <a:xfrm>
            <a:off x="1907404" y="2539464"/>
            <a:ext cx="6630364" cy="400734"/>
          </a:xfrm>
        </p:spPr>
        <p:txBody>
          <a:bodyPr>
            <a:normAutofit/>
          </a:bodyPr>
          <a:lstStyle>
            <a:lvl1pPr marL="0" indent="0">
              <a:buNone/>
              <a:defRPr sz="2100" baseline="0"/>
            </a:lvl1pPr>
          </a:lstStyle>
          <a:p>
            <a:pPr lvl="0"/>
            <a:r>
              <a:rPr lang="hu-HU" dirty="0"/>
              <a:t>Dátum</a:t>
            </a:r>
          </a:p>
        </p:txBody>
      </p:sp>
    </p:spTree>
    <p:extLst>
      <p:ext uri="{BB962C8B-B14F-4D97-AF65-F5344CB8AC3E}">
        <p14:creationId xmlns:p14="http://schemas.microsoft.com/office/powerpoint/2010/main" val="2208839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eloldal">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80000" y="180000"/>
            <a:ext cx="7453689" cy="759189"/>
          </a:xfrm>
        </p:spPr>
        <p:txBody>
          <a:bodyPr/>
          <a:lstStyle/>
          <a:p>
            <a:r>
              <a:rPr lang="hu-HU"/>
              <a:t>Mintacím szerkesztése</a:t>
            </a:r>
            <a:endParaRPr lang="hu-HU" dirty="0"/>
          </a:p>
        </p:txBody>
      </p:sp>
      <p:sp>
        <p:nvSpPr>
          <p:cNvPr id="3" name="Content Placeholder 2"/>
          <p:cNvSpPr>
            <a:spLocks noGrp="1"/>
          </p:cNvSpPr>
          <p:nvPr>
            <p:ph idx="1"/>
          </p:nvPr>
        </p:nvSpPr>
        <p:spPr>
          <a:xfrm>
            <a:off x="651367" y="2060849"/>
            <a:ext cx="7886700" cy="4176464"/>
          </a:xfrm>
        </p:spPr>
        <p:txBody>
          <a:bodyPr/>
          <a:lstStyle/>
          <a:p>
            <a:pPr lvl="0"/>
            <a:r>
              <a:rPr lang="hu-HU"/>
              <a:t>Mintaszöveg szerkesztése</a:t>
            </a:r>
          </a:p>
          <a:p>
            <a:pPr lvl="1"/>
            <a:r>
              <a:rPr lang="hu-HU"/>
              <a:t>Második szint</a:t>
            </a:r>
          </a:p>
          <a:p>
            <a:pPr lvl="2"/>
            <a:r>
              <a:rPr lang="hu-HU"/>
              <a:t>Harmadik szint</a:t>
            </a:r>
          </a:p>
          <a:p>
            <a:pPr lvl="3"/>
            <a:r>
              <a:rPr lang="hu-HU"/>
              <a:t>Negyedik szint</a:t>
            </a:r>
          </a:p>
        </p:txBody>
      </p:sp>
      <p:sp>
        <p:nvSpPr>
          <p:cNvPr id="7" name="Content Placeholder 2"/>
          <p:cNvSpPr>
            <a:spLocks noGrp="1"/>
          </p:cNvSpPr>
          <p:nvPr>
            <p:ph idx="10"/>
          </p:nvPr>
        </p:nvSpPr>
        <p:spPr>
          <a:xfrm>
            <a:off x="651366" y="1388651"/>
            <a:ext cx="7886700" cy="576063"/>
          </a:xfrm>
        </p:spPr>
        <p:txBody>
          <a:bodyPr/>
          <a:lstStyle>
            <a:lvl1pPr marL="0" indent="0">
              <a:buNone/>
              <a:defRPr>
                <a:solidFill>
                  <a:schemeClr val="bg2"/>
                </a:solidFill>
              </a:defRPr>
            </a:lvl1pPr>
          </a:lstStyle>
          <a:p>
            <a:pPr lvl="0"/>
            <a:r>
              <a:rPr lang="hu-HU"/>
              <a:t>Mintaszöveg szerkesztése</a:t>
            </a:r>
          </a:p>
        </p:txBody>
      </p:sp>
      <p:cxnSp>
        <p:nvCxnSpPr>
          <p:cNvPr id="9" name="Straight Connector 8"/>
          <p:cNvCxnSpPr/>
          <p:nvPr userDrawn="1"/>
        </p:nvCxnSpPr>
        <p:spPr>
          <a:xfrm>
            <a:off x="1187624" y="1124316"/>
            <a:ext cx="7956376" cy="0"/>
          </a:xfrm>
          <a:prstGeom prst="line">
            <a:avLst/>
          </a:prstGeom>
          <a:ln w="28575">
            <a:solidFill>
              <a:srgbClr val="1E2452"/>
            </a:solidFill>
          </a:ln>
        </p:spPr>
        <p:style>
          <a:lnRef idx="1">
            <a:schemeClr val="accent1"/>
          </a:lnRef>
          <a:fillRef idx="0">
            <a:schemeClr val="accent1"/>
          </a:fillRef>
          <a:effectRef idx="0">
            <a:schemeClr val="accent1"/>
          </a:effectRef>
          <a:fontRef idx="minor">
            <a:schemeClr val="tx1"/>
          </a:fontRef>
        </p:style>
      </p:cxnSp>
      <p:sp>
        <p:nvSpPr>
          <p:cNvPr id="5" name="Footer Placeholder 4"/>
          <p:cNvSpPr>
            <a:spLocks noGrp="1"/>
          </p:cNvSpPr>
          <p:nvPr>
            <p:ph type="ftr" sz="quarter" idx="12"/>
          </p:nvPr>
        </p:nvSpPr>
        <p:spPr/>
        <p:txBody>
          <a:bodyPr/>
          <a:lstStyle/>
          <a:p>
            <a:pPr>
              <a:defRPr/>
            </a:pPr>
            <a:r>
              <a:rPr lang="hu-HU" dirty="0"/>
              <a:t>Magyar Nemzeti Bank</a:t>
            </a:r>
          </a:p>
        </p:txBody>
      </p:sp>
      <p:sp>
        <p:nvSpPr>
          <p:cNvPr id="6" name="Slide Number Placeholder 5"/>
          <p:cNvSpPr>
            <a:spLocks noGrp="1"/>
          </p:cNvSpPr>
          <p:nvPr>
            <p:ph type="sldNum" sz="quarter" idx="13"/>
          </p:nvPr>
        </p:nvSpPr>
        <p:spPr/>
        <p:txBody>
          <a:bodyPr/>
          <a:lstStyle>
            <a:lvl1pPr>
              <a:defRPr sz="1100"/>
            </a:lvl1pPr>
          </a:lstStyle>
          <a:p>
            <a:pPr>
              <a:defRPr/>
            </a:pPr>
            <a:fld id="{0401AEF3-AFFE-433D-8A34-08D966C25545}" type="slidenum">
              <a:rPr lang="hu-HU" smtClean="0"/>
              <a:pPr>
                <a:defRPr/>
              </a:pPr>
              <a:t>‹#›</a:t>
            </a:fld>
            <a:endParaRPr lang="hu-HU" dirty="0"/>
          </a:p>
        </p:txBody>
      </p:sp>
      <p:sp>
        <p:nvSpPr>
          <p:cNvPr id="10" name="Text Placeholder 4"/>
          <p:cNvSpPr>
            <a:spLocks noGrp="1"/>
          </p:cNvSpPr>
          <p:nvPr>
            <p:ph type="body" sz="quarter" idx="14" hasCustomPrompt="1"/>
          </p:nvPr>
        </p:nvSpPr>
        <p:spPr>
          <a:xfrm>
            <a:off x="7443788" y="6356350"/>
            <a:ext cx="1700212" cy="365125"/>
          </a:xfrm>
        </p:spPr>
        <p:txBody>
          <a:bodyPr anchor="ctr">
            <a:noAutofit/>
          </a:bodyPr>
          <a:lstStyle>
            <a:lvl1pPr marL="0" indent="0" algn="r">
              <a:buNone/>
              <a:defRPr sz="1100"/>
            </a:lvl1pPr>
            <a:lvl2pPr>
              <a:defRPr sz="1100"/>
            </a:lvl2pPr>
            <a:lvl3pPr>
              <a:defRPr sz="1100"/>
            </a:lvl3pPr>
            <a:lvl4pPr>
              <a:defRPr sz="1100"/>
            </a:lvl4pPr>
            <a:lvl5pPr>
              <a:defRPr sz="1100"/>
            </a:lvl5pPr>
          </a:lstStyle>
          <a:p>
            <a:pPr lvl="0"/>
            <a:r>
              <a:rPr lang="hu-HU" dirty="0"/>
              <a:t>Forrás:</a:t>
            </a: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04" y="132054"/>
            <a:ext cx="873224" cy="873224"/>
          </a:xfrm>
          <a:prstGeom prst="rect">
            <a:avLst/>
          </a:prstGeom>
        </p:spPr>
      </p:pic>
    </p:spTree>
    <p:extLst>
      <p:ext uri="{BB962C8B-B14F-4D97-AF65-F5344CB8AC3E}">
        <p14:creationId xmlns:p14="http://schemas.microsoft.com/office/powerpoint/2010/main" val="4212558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eloldal 2">
    <p:spTree>
      <p:nvGrpSpPr>
        <p:cNvPr id="1" name=""/>
        <p:cNvGrpSpPr/>
        <p:nvPr/>
      </p:nvGrpSpPr>
      <p:grpSpPr>
        <a:xfrm>
          <a:off x="0" y="0"/>
          <a:ext cx="0" cy="0"/>
          <a:chOff x="0" y="0"/>
          <a:chExt cx="0" cy="0"/>
        </a:xfrm>
      </p:grpSpPr>
      <p:sp>
        <p:nvSpPr>
          <p:cNvPr id="2" name="Title 1"/>
          <p:cNvSpPr>
            <a:spLocks noGrp="1"/>
          </p:cNvSpPr>
          <p:nvPr>
            <p:ph type="title"/>
          </p:nvPr>
        </p:nvSpPr>
        <p:spPr>
          <a:xfrm>
            <a:off x="1080000" y="180000"/>
            <a:ext cx="7485331" cy="759189"/>
          </a:xfrm>
        </p:spPr>
        <p:txBody>
          <a:bodyPr/>
          <a:lstStyle/>
          <a:p>
            <a:r>
              <a:rPr lang="hu-HU"/>
              <a:t>Mintacím szerkesztése</a:t>
            </a:r>
            <a:endParaRPr lang="hu-HU" dirty="0"/>
          </a:p>
        </p:txBody>
      </p:sp>
      <p:sp>
        <p:nvSpPr>
          <p:cNvPr id="3" name="Content Placeholder 2"/>
          <p:cNvSpPr>
            <a:spLocks noGrp="1"/>
          </p:cNvSpPr>
          <p:nvPr>
            <p:ph idx="1"/>
          </p:nvPr>
        </p:nvSpPr>
        <p:spPr>
          <a:xfrm>
            <a:off x="651367" y="1268761"/>
            <a:ext cx="7886700" cy="4968552"/>
          </a:xfrm>
        </p:spPr>
        <p:txBody>
          <a:bodyPr/>
          <a:lstStyle/>
          <a:p>
            <a:pPr lvl="0"/>
            <a:r>
              <a:rPr lang="hu-HU"/>
              <a:t>Mintaszöveg szerkesztése</a:t>
            </a:r>
          </a:p>
          <a:p>
            <a:pPr lvl="1"/>
            <a:r>
              <a:rPr lang="hu-HU"/>
              <a:t>Második szint</a:t>
            </a:r>
          </a:p>
          <a:p>
            <a:pPr lvl="2"/>
            <a:r>
              <a:rPr lang="hu-HU"/>
              <a:t>Harmadik szint</a:t>
            </a:r>
          </a:p>
          <a:p>
            <a:pPr lvl="3"/>
            <a:r>
              <a:rPr lang="hu-HU"/>
              <a:t>Negyedik szint</a:t>
            </a:r>
          </a:p>
        </p:txBody>
      </p:sp>
      <p:sp>
        <p:nvSpPr>
          <p:cNvPr id="5" name="Footer Placeholder 4"/>
          <p:cNvSpPr>
            <a:spLocks noGrp="1"/>
          </p:cNvSpPr>
          <p:nvPr>
            <p:ph type="ftr" sz="quarter" idx="11"/>
          </p:nvPr>
        </p:nvSpPr>
        <p:spPr/>
        <p:txBody>
          <a:bodyPr/>
          <a:lstStyle/>
          <a:p>
            <a:pPr>
              <a:defRPr/>
            </a:pPr>
            <a:r>
              <a:rPr lang="hu-HU" dirty="0"/>
              <a:t>Magyar Nemzeti Bank</a:t>
            </a:r>
          </a:p>
        </p:txBody>
      </p:sp>
      <p:sp>
        <p:nvSpPr>
          <p:cNvPr id="6" name="Slide Number Placeholder 5"/>
          <p:cNvSpPr>
            <a:spLocks noGrp="1"/>
          </p:cNvSpPr>
          <p:nvPr>
            <p:ph type="sldNum" sz="quarter" idx="12"/>
          </p:nvPr>
        </p:nvSpPr>
        <p:spPr/>
        <p:txBody>
          <a:bodyPr/>
          <a:lstStyle>
            <a:lvl1pPr>
              <a:defRPr sz="1100"/>
            </a:lvl1pPr>
          </a:lstStyle>
          <a:p>
            <a:pPr>
              <a:defRPr/>
            </a:pPr>
            <a:fld id="{0401AEF3-AFFE-433D-8A34-08D966C25545}" type="slidenum">
              <a:rPr lang="hu-HU" smtClean="0"/>
              <a:pPr>
                <a:defRPr/>
              </a:pPr>
              <a:t>‹#›</a:t>
            </a:fld>
            <a:endParaRPr lang="hu-HU" dirty="0"/>
          </a:p>
        </p:txBody>
      </p:sp>
      <p:cxnSp>
        <p:nvCxnSpPr>
          <p:cNvPr id="7" name="Straight Connector 6"/>
          <p:cNvCxnSpPr/>
          <p:nvPr userDrawn="1"/>
        </p:nvCxnSpPr>
        <p:spPr>
          <a:xfrm>
            <a:off x="1187624" y="1120587"/>
            <a:ext cx="7956376" cy="0"/>
          </a:xfrm>
          <a:prstGeom prst="line">
            <a:avLst/>
          </a:prstGeom>
          <a:ln w="28575">
            <a:solidFill>
              <a:srgbClr val="1E2452"/>
            </a:solidFill>
          </a:ln>
        </p:spPr>
        <p:style>
          <a:lnRef idx="1">
            <a:schemeClr val="accent1"/>
          </a:lnRef>
          <a:fillRef idx="0">
            <a:schemeClr val="accent1"/>
          </a:fillRef>
          <a:effectRef idx="0">
            <a:schemeClr val="accent1"/>
          </a:effectRef>
          <a:fontRef idx="minor">
            <a:schemeClr val="tx1"/>
          </a:fontRef>
        </p:style>
      </p:cxnSp>
      <p:sp>
        <p:nvSpPr>
          <p:cNvPr id="8" name="Text Placeholder 4"/>
          <p:cNvSpPr>
            <a:spLocks noGrp="1"/>
          </p:cNvSpPr>
          <p:nvPr>
            <p:ph type="body" sz="quarter" idx="13" hasCustomPrompt="1"/>
          </p:nvPr>
        </p:nvSpPr>
        <p:spPr>
          <a:xfrm>
            <a:off x="7443788" y="6356350"/>
            <a:ext cx="1700212" cy="365125"/>
          </a:xfrm>
        </p:spPr>
        <p:txBody>
          <a:bodyPr anchor="ctr">
            <a:noAutofit/>
          </a:bodyPr>
          <a:lstStyle>
            <a:lvl1pPr marL="0" indent="0" algn="r">
              <a:buNone/>
              <a:defRPr sz="1100"/>
            </a:lvl1pPr>
            <a:lvl2pPr>
              <a:defRPr sz="1100"/>
            </a:lvl2pPr>
            <a:lvl3pPr>
              <a:defRPr sz="1100"/>
            </a:lvl3pPr>
            <a:lvl4pPr>
              <a:defRPr sz="1100"/>
            </a:lvl4pPr>
            <a:lvl5pPr>
              <a:defRPr sz="1100"/>
            </a:lvl5pPr>
          </a:lstStyle>
          <a:p>
            <a:pPr lvl="0"/>
            <a:r>
              <a:rPr lang="hu-HU" dirty="0"/>
              <a:t>Forrás:</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000" y="133200"/>
            <a:ext cx="873224" cy="873224"/>
          </a:xfrm>
          <a:prstGeom prst="rect">
            <a:avLst/>
          </a:prstGeom>
        </p:spPr>
      </p:pic>
    </p:spTree>
    <p:extLst>
      <p:ext uri="{BB962C8B-B14F-4D97-AF65-F5344CB8AC3E}">
        <p14:creationId xmlns:p14="http://schemas.microsoft.com/office/powerpoint/2010/main" val="179464320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hu-HU" dirty="0"/>
              <a:t>Mintacím szerkesztése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hu-HU" dirty="0"/>
              <a:t>Mintaszöveg szerkesztése</a:t>
            </a:r>
          </a:p>
          <a:p>
            <a:pPr lvl="1"/>
            <a:r>
              <a:rPr lang="hu-HU" dirty="0"/>
              <a:t>Második szint</a:t>
            </a:r>
          </a:p>
          <a:p>
            <a:pPr lvl="2"/>
            <a:r>
              <a:rPr lang="hu-HU" dirty="0"/>
              <a:t>Harmadik szint</a:t>
            </a:r>
          </a:p>
          <a:p>
            <a:pPr lvl="3"/>
            <a:r>
              <a:rPr lang="hu-HU" dirty="0"/>
              <a:t>Negyedik szint</a:t>
            </a:r>
          </a:p>
          <a:p>
            <a:pPr lvl="4"/>
            <a:r>
              <a:rPr lang="hu-HU" dirty="0"/>
              <a:t>Ötödik szint</a:t>
            </a:r>
          </a:p>
        </p:txBody>
      </p:sp>
      <p:sp>
        <p:nvSpPr>
          <p:cNvPr id="5" name="Footer Placeholder 4"/>
          <p:cNvSpPr>
            <a:spLocks noGrp="1"/>
          </p:cNvSpPr>
          <p:nvPr>
            <p:ph type="ftr" sz="quarter" idx="3"/>
          </p:nvPr>
        </p:nvSpPr>
        <p:spPr>
          <a:xfrm>
            <a:off x="0" y="6356351"/>
            <a:ext cx="3086100" cy="365125"/>
          </a:xfrm>
          <a:prstGeom prst="rect">
            <a:avLst/>
          </a:prstGeom>
        </p:spPr>
        <p:txBody>
          <a:bodyPr vert="horz" lIns="91440" tIns="45720" rIns="91440" bIns="45720" rtlCol="0" anchor="ctr"/>
          <a:lstStyle>
            <a:lvl1pPr algn="l">
              <a:defRPr sz="1400" b="1">
                <a:solidFill>
                  <a:schemeClr val="accent5"/>
                </a:solidFill>
                <a:latin typeface="Calibri" panose="020F0502020204030204" pitchFamily="34" charset="0"/>
              </a:defRPr>
            </a:lvl1pPr>
          </a:lstStyle>
          <a:p>
            <a:pPr>
              <a:defRPr/>
            </a:pPr>
            <a:r>
              <a:rPr lang="hu-HU" dirty="0"/>
              <a:t>Magyar Nemzeti Bank</a:t>
            </a:r>
          </a:p>
        </p:txBody>
      </p:sp>
      <p:sp>
        <p:nvSpPr>
          <p:cNvPr id="6" name="Slide Number Placeholder 5"/>
          <p:cNvSpPr>
            <a:spLocks noGrp="1"/>
          </p:cNvSpPr>
          <p:nvPr>
            <p:ph type="sldNum" sz="quarter" idx="4"/>
          </p:nvPr>
        </p:nvSpPr>
        <p:spPr>
          <a:xfrm>
            <a:off x="3543300" y="6356351"/>
            <a:ext cx="2057400" cy="365125"/>
          </a:xfrm>
          <a:prstGeom prst="rect">
            <a:avLst/>
          </a:prstGeom>
        </p:spPr>
        <p:txBody>
          <a:bodyPr vert="horz" lIns="91440" tIns="45720" rIns="91440" bIns="45720" rtlCol="0" anchor="ctr"/>
          <a:lstStyle>
            <a:lvl1pPr algn="ctr">
              <a:defRPr sz="1100">
                <a:solidFill>
                  <a:schemeClr val="accent5"/>
                </a:solidFill>
                <a:latin typeface="Calibri" panose="020F0502020204030204" pitchFamily="34" charset="0"/>
              </a:defRPr>
            </a:lvl1pPr>
          </a:lstStyle>
          <a:p>
            <a:pPr>
              <a:defRPr/>
            </a:pPr>
            <a:fld id="{0401AEF3-AFFE-433D-8A34-08D966C25545}" type="slidenum">
              <a:rPr lang="hu-HU" smtClean="0"/>
              <a:pPr>
                <a:defRPr/>
              </a:pPr>
              <a:t>‹#›</a:t>
            </a:fld>
            <a:endParaRPr lang="hu-HU" dirty="0"/>
          </a:p>
        </p:txBody>
      </p:sp>
    </p:spTree>
    <p:extLst>
      <p:ext uri="{BB962C8B-B14F-4D97-AF65-F5344CB8AC3E}">
        <p14:creationId xmlns:p14="http://schemas.microsoft.com/office/powerpoint/2010/main" val="1802001978"/>
      </p:ext>
    </p:extLst>
  </p:cSld>
  <p:clrMap bg1="lt1" tx1="dk1" bg2="lt2" tx2="dk2" accent1="accent1" accent2="accent2" accent3="accent3" accent4="accent4" accent5="accent5" accent6="accent6" hlink="hlink" folHlink="folHlink"/>
  <p:sldLayoutIdLst>
    <p:sldLayoutId id="2147483785" r:id="rId1"/>
    <p:sldLayoutId id="2147483804" r:id="rId2"/>
    <p:sldLayoutId id="2147483806" r:id="rId3"/>
    <p:sldLayoutId id="2147483807" r:id="rId4"/>
  </p:sldLayoutIdLst>
  <p:hf hdr="0" dt="0"/>
  <p:txStyles>
    <p:titleStyle>
      <a:lvl1pPr algn="l" defTabSz="685800" rtl="0" eaLnBrk="1" latinLnBrk="0" hangingPunct="1">
        <a:lnSpc>
          <a:spcPct val="90000"/>
        </a:lnSpc>
        <a:spcBef>
          <a:spcPct val="0"/>
        </a:spcBef>
        <a:buNone/>
        <a:defRPr sz="3800" kern="1200">
          <a:solidFill>
            <a:schemeClr val="accent5"/>
          </a:solidFill>
          <a:latin typeface="Calibri" panose="020F0502020204030204" pitchFamily="34" charset="0"/>
          <a:ea typeface="Verdana" panose="020B0604030504040204" pitchFamily="34" charset="0"/>
          <a:cs typeface="Verdana" panose="020B0604030504040204" pitchFamily="34"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171450" indent="-171450" algn="l" defTabSz="685800" rtl="0" eaLnBrk="1" latinLnBrk="0" hangingPunct="1">
        <a:lnSpc>
          <a:spcPct val="90000"/>
        </a:lnSpc>
        <a:spcBef>
          <a:spcPts val="750"/>
        </a:spcBef>
        <a:buFont typeface="Arial" panose="020B0604020202020204" pitchFamily="34" charset="0"/>
        <a:buChar char="•"/>
        <a:defRPr sz="3200" kern="1200">
          <a:solidFill>
            <a:schemeClr val="accent5"/>
          </a:solidFill>
          <a:latin typeface="Calibri" panose="020F0502020204030204" pitchFamily="34" charset="0"/>
          <a:ea typeface="Verdana" panose="020B0604030504040204" pitchFamily="34" charset="0"/>
          <a:cs typeface="Verdana" panose="020B060403050404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3200" kern="1200">
          <a:solidFill>
            <a:schemeClr val="accent5"/>
          </a:solidFill>
          <a:latin typeface="Calibri" panose="020F0502020204030204" pitchFamily="34" charset="0"/>
          <a:ea typeface="Verdana" panose="020B0604030504040204" pitchFamily="34" charset="0"/>
          <a:cs typeface="Verdana" panose="020B060403050404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3200" kern="1200">
          <a:solidFill>
            <a:schemeClr val="accent5"/>
          </a:solidFill>
          <a:latin typeface="Calibri" panose="020F0502020204030204" pitchFamily="34" charset="0"/>
          <a:ea typeface="Verdana" panose="020B0604030504040204" pitchFamily="34" charset="0"/>
          <a:cs typeface="Verdana" panose="020B060403050404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3200" kern="1200">
          <a:solidFill>
            <a:schemeClr val="accent5"/>
          </a:solidFill>
          <a:latin typeface="Calibri" panose="020F0502020204030204" pitchFamily="34" charset="0"/>
          <a:ea typeface="Verdana" panose="020B0604030504040204" pitchFamily="34" charset="0"/>
          <a:cs typeface="Verdana" panose="020B060403050404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3200" kern="1200">
          <a:solidFill>
            <a:schemeClr val="accent5"/>
          </a:solidFill>
          <a:latin typeface="Calibri" panose="020F0502020204030204" pitchFamily="34" charset="0"/>
          <a:ea typeface="Verdana" panose="020B0604030504040204" pitchFamily="34" charset="0"/>
          <a:cs typeface="Verdana" panose="020B060403050404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hu-HU"/>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7703" y="365127"/>
            <a:ext cx="6984777" cy="615602"/>
          </a:xfrm>
        </p:spPr>
        <p:txBody>
          <a:bodyPr>
            <a:normAutofit fontScale="90000"/>
          </a:bodyPr>
          <a:lstStyle/>
          <a:p>
            <a:r>
              <a:rPr lang="hu-HU" sz="4000" dirty="0"/>
              <a:t>Ügyletszintű adatszolgáltatás</a:t>
            </a:r>
            <a:endParaRPr lang="hu-HU" dirty="0"/>
          </a:p>
        </p:txBody>
      </p:sp>
      <p:sp>
        <p:nvSpPr>
          <p:cNvPr id="5" name="Slide Number Placeholder 4"/>
          <p:cNvSpPr>
            <a:spLocks noGrp="1"/>
          </p:cNvSpPr>
          <p:nvPr>
            <p:ph type="sldNum" sz="quarter" idx="4294967295"/>
          </p:nvPr>
        </p:nvSpPr>
        <p:spPr>
          <a:xfrm>
            <a:off x="3543300" y="6356351"/>
            <a:ext cx="2057400" cy="365125"/>
          </a:xfrm>
        </p:spPr>
        <p:txBody>
          <a:bodyPr/>
          <a:lstStyle/>
          <a:p>
            <a:pPr>
              <a:defRPr/>
            </a:pPr>
            <a:fld id="{0401AEF3-AFFE-433D-8A34-08D966C25545}" type="slidenum">
              <a:rPr lang="hu-HU" smtClean="0"/>
              <a:pPr>
                <a:defRPr/>
              </a:pPr>
              <a:t>1</a:t>
            </a:fld>
            <a:endParaRPr lang="hu-HU" dirty="0"/>
          </a:p>
        </p:txBody>
      </p:sp>
      <p:sp>
        <p:nvSpPr>
          <p:cNvPr id="7" name="Content Placeholder 3"/>
          <p:cNvSpPr>
            <a:spLocks noGrp="1"/>
          </p:cNvSpPr>
          <p:nvPr>
            <p:ph idx="10"/>
          </p:nvPr>
        </p:nvSpPr>
        <p:spPr>
          <a:xfrm>
            <a:off x="1907702" y="1340768"/>
            <a:ext cx="6630364" cy="504056"/>
          </a:xfrm>
        </p:spPr>
        <p:txBody>
          <a:bodyPr/>
          <a:lstStyle/>
          <a:p>
            <a:r>
              <a:rPr lang="hu-HU" dirty="0"/>
              <a:t>Magyar Nemzeti Bank</a:t>
            </a:r>
          </a:p>
          <a:p>
            <a:endParaRPr lang="hu-HU" dirty="0"/>
          </a:p>
        </p:txBody>
      </p:sp>
      <p:sp>
        <p:nvSpPr>
          <p:cNvPr id="8" name="Content Placeholder 2"/>
          <p:cNvSpPr>
            <a:spLocks noGrp="1"/>
          </p:cNvSpPr>
          <p:nvPr>
            <p:ph idx="1"/>
          </p:nvPr>
        </p:nvSpPr>
        <p:spPr>
          <a:xfrm>
            <a:off x="1907702" y="2131959"/>
            <a:ext cx="6630364" cy="368904"/>
          </a:xfrm>
        </p:spPr>
        <p:txBody>
          <a:bodyPr>
            <a:normAutofit lnSpcReduction="10000"/>
          </a:bodyPr>
          <a:lstStyle/>
          <a:p>
            <a:r>
              <a:rPr lang="hu-HU" dirty="0"/>
              <a:t>Inzelt György</a:t>
            </a:r>
          </a:p>
        </p:txBody>
      </p:sp>
      <p:sp>
        <p:nvSpPr>
          <p:cNvPr id="9" name="Content Placeholder 5"/>
          <p:cNvSpPr>
            <a:spLocks noGrp="1"/>
          </p:cNvSpPr>
          <p:nvPr>
            <p:ph idx="14"/>
          </p:nvPr>
        </p:nvSpPr>
        <p:spPr>
          <a:xfrm>
            <a:off x="1907404" y="2539464"/>
            <a:ext cx="6630364" cy="400734"/>
          </a:xfrm>
        </p:spPr>
        <p:txBody>
          <a:bodyPr>
            <a:normAutofit/>
          </a:bodyPr>
          <a:lstStyle/>
          <a:p>
            <a:r>
              <a:rPr lang="hu-HU"/>
              <a:t>2017. </a:t>
            </a:r>
            <a:r>
              <a:rPr lang="hu-HU" dirty="0"/>
              <a:t>március 9.</a:t>
            </a:r>
          </a:p>
        </p:txBody>
      </p:sp>
    </p:spTree>
    <p:extLst>
      <p:ext uri="{BB962C8B-B14F-4D97-AF65-F5344CB8AC3E}">
        <p14:creationId xmlns:p14="http://schemas.microsoft.com/office/powerpoint/2010/main" val="29888448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sz="3400" dirty="0"/>
              <a:t>Tartalom</a:t>
            </a:r>
          </a:p>
        </p:txBody>
      </p:sp>
      <p:sp>
        <p:nvSpPr>
          <p:cNvPr id="6" name="Dia számának helye 5"/>
          <p:cNvSpPr>
            <a:spLocks noGrp="1"/>
          </p:cNvSpPr>
          <p:nvPr>
            <p:ph type="sldNum" sz="quarter" idx="13"/>
          </p:nvPr>
        </p:nvSpPr>
        <p:spPr/>
        <p:txBody>
          <a:bodyPr/>
          <a:lstStyle/>
          <a:p>
            <a:pPr>
              <a:defRPr/>
            </a:pPr>
            <a:fld id="{0401AEF3-AFFE-433D-8A34-08D966C25545}" type="slidenum">
              <a:rPr lang="hu-HU" smtClean="0"/>
              <a:pPr>
                <a:defRPr/>
              </a:pPr>
              <a:t>10</a:t>
            </a:fld>
            <a:endParaRPr lang="hu-HU" dirty="0"/>
          </a:p>
        </p:txBody>
      </p:sp>
      <p:sp>
        <p:nvSpPr>
          <p:cNvPr id="7" name="Szöveg helye 6"/>
          <p:cNvSpPr>
            <a:spLocks noGrp="1"/>
          </p:cNvSpPr>
          <p:nvPr>
            <p:ph type="body" sz="quarter" idx="14"/>
          </p:nvPr>
        </p:nvSpPr>
        <p:spPr/>
        <p:txBody>
          <a:bodyPr/>
          <a:lstStyle/>
          <a:p>
            <a:endParaRPr lang="hu-HU" dirty="0"/>
          </a:p>
        </p:txBody>
      </p:sp>
      <p:graphicFrame>
        <p:nvGraphicFramePr>
          <p:cNvPr id="8" name="Diagram 7"/>
          <p:cNvGraphicFramePr/>
          <p:nvPr>
            <p:extLst>
              <p:ext uri="{D42A27DB-BD31-4B8C-83A1-F6EECF244321}">
                <p14:modId xmlns:p14="http://schemas.microsoft.com/office/powerpoint/2010/main" val="1215436181"/>
              </p:ext>
            </p:extLst>
          </p:nvPr>
        </p:nvGraphicFramePr>
        <p:xfrm>
          <a:off x="323528" y="1340767"/>
          <a:ext cx="8712968" cy="53807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170499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a:t>L10 (KHR) – háztartási hitelek</a:t>
            </a:r>
          </a:p>
        </p:txBody>
      </p:sp>
      <p:sp>
        <p:nvSpPr>
          <p:cNvPr id="5" name="Élőláb helye 4"/>
          <p:cNvSpPr>
            <a:spLocks noGrp="1"/>
          </p:cNvSpPr>
          <p:nvPr>
            <p:ph type="ftr" sz="quarter" idx="12"/>
          </p:nvPr>
        </p:nvSpPr>
        <p:spPr/>
        <p:txBody>
          <a:bodyPr/>
          <a:lstStyle/>
          <a:p>
            <a:pPr>
              <a:defRPr/>
            </a:pPr>
            <a:r>
              <a:rPr lang="hu-HU"/>
              <a:t>Magyar Nemzeti Bank</a:t>
            </a:r>
            <a:endParaRPr lang="hu-HU" dirty="0"/>
          </a:p>
        </p:txBody>
      </p:sp>
      <p:sp>
        <p:nvSpPr>
          <p:cNvPr id="7" name="Szöveg helye 6"/>
          <p:cNvSpPr>
            <a:spLocks noGrp="1"/>
          </p:cNvSpPr>
          <p:nvPr>
            <p:ph type="body" sz="quarter" idx="14"/>
          </p:nvPr>
        </p:nvSpPr>
        <p:spPr/>
        <p:txBody>
          <a:bodyPr/>
          <a:lstStyle/>
          <a:p>
            <a:endParaRPr lang="hu-HU"/>
          </a:p>
        </p:txBody>
      </p:sp>
      <p:sp>
        <p:nvSpPr>
          <p:cNvPr id="16" name="Ellipszis 15"/>
          <p:cNvSpPr/>
          <p:nvPr/>
        </p:nvSpPr>
        <p:spPr>
          <a:xfrm>
            <a:off x="1795074" y="3359737"/>
            <a:ext cx="252008" cy="288032"/>
          </a:xfrm>
          <a:prstGeom prst="ellipse">
            <a:avLst/>
          </a:prstGeom>
          <a:solidFill>
            <a:srgbClr val="1E24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000" dirty="0"/>
              <a:t>1</a:t>
            </a:r>
            <a:endParaRPr lang="en-US" sz="1000" dirty="0"/>
          </a:p>
        </p:txBody>
      </p:sp>
      <p:pic>
        <p:nvPicPr>
          <p:cNvPr id="4" name="Kép 3"/>
          <p:cNvPicPr>
            <a:picLocks noChangeAspect="1"/>
          </p:cNvPicPr>
          <p:nvPr/>
        </p:nvPicPr>
        <p:blipFill>
          <a:blip r:embed="rId2"/>
          <a:stretch>
            <a:fillRect/>
          </a:stretch>
        </p:blipFill>
        <p:spPr>
          <a:xfrm>
            <a:off x="1745879" y="1257519"/>
            <a:ext cx="6121929" cy="5098831"/>
          </a:xfrm>
          <a:prstGeom prst="rect">
            <a:avLst/>
          </a:prstGeom>
        </p:spPr>
      </p:pic>
    </p:spTree>
    <p:extLst>
      <p:ext uri="{BB962C8B-B14F-4D97-AF65-F5344CB8AC3E}">
        <p14:creationId xmlns:p14="http://schemas.microsoft.com/office/powerpoint/2010/main" val="15847733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a:t>L10 (KHR) – háztartási hitelek</a:t>
            </a:r>
          </a:p>
        </p:txBody>
      </p:sp>
      <p:sp>
        <p:nvSpPr>
          <p:cNvPr id="5" name="Élőláb helye 4"/>
          <p:cNvSpPr>
            <a:spLocks noGrp="1"/>
          </p:cNvSpPr>
          <p:nvPr>
            <p:ph type="ftr" sz="quarter" idx="12"/>
          </p:nvPr>
        </p:nvSpPr>
        <p:spPr/>
        <p:txBody>
          <a:bodyPr/>
          <a:lstStyle/>
          <a:p>
            <a:pPr>
              <a:defRPr/>
            </a:pPr>
            <a:r>
              <a:rPr lang="hu-HU"/>
              <a:t>Magyar Nemzeti Bank</a:t>
            </a:r>
            <a:endParaRPr lang="hu-HU" dirty="0"/>
          </a:p>
        </p:txBody>
      </p:sp>
      <p:sp>
        <p:nvSpPr>
          <p:cNvPr id="6" name="Dia számának helye 5"/>
          <p:cNvSpPr>
            <a:spLocks noGrp="1"/>
          </p:cNvSpPr>
          <p:nvPr>
            <p:ph type="sldNum" sz="quarter" idx="13"/>
          </p:nvPr>
        </p:nvSpPr>
        <p:spPr/>
        <p:txBody>
          <a:bodyPr/>
          <a:lstStyle/>
          <a:p>
            <a:pPr>
              <a:defRPr/>
            </a:pPr>
            <a:fld id="{0401AEF3-AFFE-433D-8A34-08D966C25545}" type="slidenum">
              <a:rPr lang="hu-HU" smtClean="0"/>
              <a:pPr>
                <a:defRPr/>
              </a:pPr>
              <a:t>12</a:t>
            </a:fld>
            <a:endParaRPr lang="hu-HU" dirty="0"/>
          </a:p>
        </p:txBody>
      </p:sp>
      <p:sp>
        <p:nvSpPr>
          <p:cNvPr id="7" name="Szöveg helye 6"/>
          <p:cNvSpPr>
            <a:spLocks noGrp="1"/>
          </p:cNvSpPr>
          <p:nvPr>
            <p:ph type="body" sz="quarter" idx="14"/>
          </p:nvPr>
        </p:nvSpPr>
        <p:spPr/>
        <p:txBody>
          <a:bodyPr/>
          <a:lstStyle/>
          <a:p>
            <a:endParaRPr lang="hu-HU"/>
          </a:p>
        </p:txBody>
      </p:sp>
      <p:sp>
        <p:nvSpPr>
          <p:cNvPr id="12" name="Tartalom helye 2"/>
          <p:cNvSpPr>
            <a:spLocks noGrp="1"/>
          </p:cNvSpPr>
          <p:nvPr>
            <p:ph idx="1"/>
          </p:nvPr>
        </p:nvSpPr>
        <p:spPr>
          <a:xfrm>
            <a:off x="684586" y="3429000"/>
            <a:ext cx="8280920" cy="2520280"/>
          </a:xfrm>
          <a:ln>
            <a:noFill/>
          </a:ln>
        </p:spPr>
        <p:txBody>
          <a:bodyPr>
            <a:noAutofit/>
          </a:bodyPr>
          <a:lstStyle/>
          <a:p>
            <a:pPr marL="0" indent="0">
              <a:buNone/>
            </a:pPr>
            <a:r>
              <a:rPr lang="hu-HU" dirty="0"/>
              <a:t>Szerződés, késedelem információ</a:t>
            </a:r>
          </a:p>
          <a:p>
            <a:pPr lvl="1"/>
            <a:r>
              <a:rPr lang="hu-HU" sz="2700" dirty="0"/>
              <a:t>Szerződéskötés-, megszűnés dátuma hiányosan töltött</a:t>
            </a:r>
          </a:p>
          <a:p>
            <a:pPr lvl="1"/>
            <a:r>
              <a:rPr lang="hu-HU" sz="2700" dirty="0"/>
              <a:t>A késedelem információk nem megbízhatóak</a:t>
            </a:r>
          </a:p>
          <a:p>
            <a:pPr lvl="1"/>
            <a:r>
              <a:rPr lang="hu-HU" sz="2700" dirty="0"/>
              <a:t>Devizanem és tőketartozás összege nincs összhangban, valamint egyéb szerződéses jellemzők esetében is kérjük az adatszolgáltatókat, hogy a </a:t>
            </a:r>
            <a:r>
              <a:rPr lang="hu-HU" sz="2700" dirty="0" err="1"/>
              <a:t>BISZ</a:t>
            </a:r>
            <a:r>
              <a:rPr lang="hu-HU" sz="2700" dirty="0"/>
              <a:t> jelzése alapján javítsanak</a:t>
            </a:r>
          </a:p>
        </p:txBody>
      </p:sp>
      <p:sp>
        <p:nvSpPr>
          <p:cNvPr id="10" name="Tartalom helye 2"/>
          <p:cNvSpPr>
            <a:spLocks noGrp="1"/>
          </p:cNvSpPr>
          <p:nvPr>
            <p:ph idx="1"/>
          </p:nvPr>
        </p:nvSpPr>
        <p:spPr>
          <a:xfrm>
            <a:off x="713659" y="1566054"/>
            <a:ext cx="8280920" cy="926842"/>
          </a:xfrm>
          <a:ln>
            <a:noFill/>
          </a:ln>
        </p:spPr>
        <p:txBody>
          <a:bodyPr>
            <a:noAutofit/>
          </a:bodyPr>
          <a:lstStyle/>
          <a:p>
            <a:pPr marL="0" indent="0" algn="just">
              <a:buNone/>
            </a:pPr>
            <a:r>
              <a:rPr lang="hu-HU" dirty="0"/>
              <a:t>Általános megállapítás</a:t>
            </a:r>
          </a:p>
          <a:p>
            <a:pPr lvl="1" algn="just"/>
            <a:r>
              <a:rPr lang="hu-HU" sz="2700" dirty="0"/>
              <a:t>Változatlanul problémás adatminőség néhány </a:t>
            </a:r>
            <a:r>
              <a:rPr lang="hu-HU" sz="2700" dirty="0" err="1"/>
              <a:t>közgazdaságilag</a:t>
            </a:r>
            <a:r>
              <a:rPr lang="hu-HU" sz="2700" dirty="0"/>
              <a:t> fontos </a:t>
            </a:r>
            <a:r>
              <a:rPr lang="hu-HU" sz="2700" dirty="0" err="1"/>
              <a:t>adattartalmú</a:t>
            </a:r>
            <a:r>
              <a:rPr lang="hu-HU" sz="2700" dirty="0"/>
              <a:t> cella esetében</a:t>
            </a:r>
          </a:p>
        </p:txBody>
      </p:sp>
      <p:sp>
        <p:nvSpPr>
          <p:cNvPr id="9" name="Ellipszis 8"/>
          <p:cNvSpPr/>
          <p:nvPr/>
        </p:nvSpPr>
        <p:spPr>
          <a:xfrm>
            <a:off x="429515" y="3394813"/>
            <a:ext cx="284144" cy="282056"/>
          </a:xfrm>
          <a:prstGeom prst="ellipse">
            <a:avLst/>
          </a:prstGeom>
          <a:solidFill>
            <a:srgbClr val="1E24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000" dirty="0"/>
              <a:t>1</a:t>
            </a:r>
            <a:endParaRPr lang="en-US" sz="1000" dirty="0"/>
          </a:p>
        </p:txBody>
      </p:sp>
    </p:spTree>
    <p:extLst>
      <p:ext uri="{BB962C8B-B14F-4D97-AF65-F5344CB8AC3E}">
        <p14:creationId xmlns:p14="http://schemas.microsoft.com/office/powerpoint/2010/main" val="17284840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sz="3400" dirty="0"/>
              <a:t>Tartalom</a:t>
            </a:r>
          </a:p>
        </p:txBody>
      </p:sp>
      <p:sp>
        <p:nvSpPr>
          <p:cNvPr id="6" name="Dia számának helye 5"/>
          <p:cNvSpPr>
            <a:spLocks noGrp="1"/>
          </p:cNvSpPr>
          <p:nvPr>
            <p:ph type="sldNum" sz="quarter" idx="13"/>
          </p:nvPr>
        </p:nvSpPr>
        <p:spPr/>
        <p:txBody>
          <a:bodyPr/>
          <a:lstStyle/>
          <a:p>
            <a:pPr>
              <a:defRPr/>
            </a:pPr>
            <a:fld id="{0401AEF3-AFFE-433D-8A34-08D966C25545}" type="slidenum">
              <a:rPr lang="hu-HU" smtClean="0"/>
              <a:pPr>
                <a:defRPr/>
              </a:pPr>
              <a:t>13</a:t>
            </a:fld>
            <a:endParaRPr lang="hu-HU" dirty="0"/>
          </a:p>
        </p:txBody>
      </p:sp>
      <p:sp>
        <p:nvSpPr>
          <p:cNvPr id="7" name="Szöveg helye 6"/>
          <p:cNvSpPr>
            <a:spLocks noGrp="1"/>
          </p:cNvSpPr>
          <p:nvPr>
            <p:ph type="body" sz="quarter" idx="14"/>
          </p:nvPr>
        </p:nvSpPr>
        <p:spPr/>
        <p:txBody>
          <a:bodyPr/>
          <a:lstStyle/>
          <a:p>
            <a:endParaRPr lang="hu-HU" dirty="0"/>
          </a:p>
        </p:txBody>
      </p:sp>
      <p:graphicFrame>
        <p:nvGraphicFramePr>
          <p:cNvPr id="8" name="Diagram 7"/>
          <p:cNvGraphicFramePr/>
          <p:nvPr>
            <p:extLst>
              <p:ext uri="{D42A27DB-BD31-4B8C-83A1-F6EECF244321}">
                <p14:modId xmlns:p14="http://schemas.microsoft.com/office/powerpoint/2010/main" val="3052771190"/>
              </p:ext>
            </p:extLst>
          </p:nvPr>
        </p:nvGraphicFramePr>
        <p:xfrm>
          <a:off x="323528" y="1340767"/>
          <a:ext cx="8712968" cy="53807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008096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a:t>L11 – vállalati hitelek</a:t>
            </a:r>
          </a:p>
        </p:txBody>
      </p:sp>
      <p:sp>
        <p:nvSpPr>
          <p:cNvPr id="5" name="Élőláb helye 4"/>
          <p:cNvSpPr>
            <a:spLocks noGrp="1"/>
          </p:cNvSpPr>
          <p:nvPr>
            <p:ph type="ftr" sz="quarter" idx="12"/>
          </p:nvPr>
        </p:nvSpPr>
        <p:spPr/>
        <p:txBody>
          <a:bodyPr/>
          <a:lstStyle/>
          <a:p>
            <a:pPr>
              <a:defRPr/>
            </a:pPr>
            <a:r>
              <a:rPr lang="hu-HU"/>
              <a:t>Magyar Nemzeti Bank</a:t>
            </a:r>
            <a:endParaRPr lang="hu-HU" dirty="0"/>
          </a:p>
        </p:txBody>
      </p:sp>
      <p:sp>
        <p:nvSpPr>
          <p:cNvPr id="6" name="Dia számának helye 5"/>
          <p:cNvSpPr>
            <a:spLocks noGrp="1"/>
          </p:cNvSpPr>
          <p:nvPr>
            <p:ph type="sldNum" sz="quarter" idx="13"/>
          </p:nvPr>
        </p:nvSpPr>
        <p:spPr/>
        <p:txBody>
          <a:bodyPr/>
          <a:lstStyle/>
          <a:p>
            <a:pPr>
              <a:defRPr/>
            </a:pPr>
            <a:fld id="{0401AEF3-AFFE-433D-8A34-08D966C25545}" type="slidenum">
              <a:rPr lang="hu-HU" smtClean="0"/>
              <a:pPr>
                <a:defRPr/>
              </a:pPr>
              <a:t>14</a:t>
            </a:fld>
            <a:endParaRPr lang="hu-HU" dirty="0"/>
          </a:p>
        </p:txBody>
      </p:sp>
      <p:sp>
        <p:nvSpPr>
          <p:cNvPr id="7" name="Szöveg helye 6"/>
          <p:cNvSpPr>
            <a:spLocks noGrp="1"/>
          </p:cNvSpPr>
          <p:nvPr>
            <p:ph type="body" sz="quarter" idx="14"/>
          </p:nvPr>
        </p:nvSpPr>
        <p:spPr/>
        <p:txBody>
          <a:bodyPr/>
          <a:lstStyle/>
          <a:p>
            <a:endParaRPr lang="hu-HU"/>
          </a:p>
        </p:txBody>
      </p:sp>
      <p:sp>
        <p:nvSpPr>
          <p:cNvPr id="9" name="Ellipszis 8"/>
          <p:cNvSpPr/>
          <p:nvPr/>
        </p:nvSpPr>
        <p:spPr>
          <a:xfrm>
            <a:off x="1763688" y="5589240"/>
            <a:ext cx="252658" cy="288032"/>
          </a:xfrm>
          <a:prstGeom prst="ellipse">
            <a:avLst/>
          </a:prstGeom>
          <a:solidFill>
            <a:srgbClr val="1E24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1</a:t>
            </a:r>
            <a:endParaRPr lang="en-US" dirty="0"/>
          </a:p>
        </p:txBody>
      </p:sp>
      <p:pic>
        <p:nvPicPr>
          <p:cNvPr id="3" name="Kép 2"/>
          <p:cNvPicPr>
            <a:picLocks noChangeAspect="1"/>
          </p:cNvPicPr>
          <p:nvPr/>
        </p:nvPicPr>
        <p:blipFill>
          <a:blip r:embed="rId2"/>
          <a:stretch>
            <a:fillRect/>
          </a:stretch>
        </p:blipFill>
        <p:spPr>
          <a:xfrm>
            <a:off x="1691681" y="1178570"/>
            <a:ext cx="6120680" cy="5198144"/>
          </a:xfrm>
          <a:prstGeom prst="rect">
            <a:avLst/>
          </a:prstGeom>
        </p:spPr>
      </p:pic>
    </p:spTree>
    <p:extLst>
      <p:ext uri="{BB962C8B-B14F-4D97-AF65-F5344CB8AC3E}">
        <p14:creationId xmlns:p14="http://schemas.microsoft.com/office/powerpoint/2010/main" val="13034166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pPr algn="just"/>
            <a:r>
              <a:rPr lang="hu-HU" dirty="0"/>
              <a:t>L11 – vállalati hitelek - általános megállapítások</a:t>
            </a:r>
          </a:p>
        </p:txBody>
      </p:sp>
      <p:sp>
        <p:nvSpPr>
          <p:cNvPr id="6" name="Dia számának helye 5"/>
          <p:cNvSpPr>
            <a:spLocks noGrp="1"/>
          </p:cNvSpPr>
          <p:nvPr>
            <p:ph type="sldNum" sz="quarter" idx="13"/>
          </p:nvPr>
        </p:nvSpPr>
        <p:spPr/>
        <p:txBody>
          <a:bodyPr/>
          <a:lstStyle/>
          <a:p>
            <a:pPr>
              <a:defRPr/>
            </a:pPr>
            <a:fld id="{0401AEF3-AFFE-433D-8A34-08D966C25545}" type="slidenum">
              <a:rPr lang="hu-HU" smtClean="0"/>
              <a:pPr>
                <a:defRPr/>
              </a:pPr>
              <a:t>15</a:t>
            </a:fld>
            <a:endParaRPr lang="hu-HU" dirty="0"/>
          </a:p>
        </p:txBody>
      </p:sp>
      <p:sp>
        <p:nvSpPr>
          <p:cNvPr id="10" name="Tartalom helye 2"/>
          <p:cNvSpPr>
            <a:spLocks noGrp="1"/>
          </p:cNvSpPr>
          <p:nvPr>
            <p:ph idx="1"/>
          </p:nvPr>
        </p:nvSpPr>
        <p:spPr>
          <a:xfrm>
            <a:off x="440492" y="1124744"/>
            <a:ext cx="8263016" cy="4320480"/>
          </a:xfrm>
          <a:ln>
            <a:noFill/>
          </a:ln>
        </p:spPr>
        <p:txBody>
          <a:bodyPr>
            <a:noAutofit/>
          </a:bodyPr>
          <a:lstStyle/>
          <a:p>
            <a:pPr lvl="1" algn="just"/>
            <a:endParaRPr lang="hu-HU" sz="2700" dirty="0"/>
          </a:p>
          <a:p>
            <a:pPr lvl="1" algn="just"/>
            <a:r>
              <a:rPr lang="hu-HU" sz="2700" dirty="0"/>
              <a:t>Szegmentációs információk (projekthitel, KKV) kitöltése hiányos</a:t>
            </a:r>
          </a:p>
          <a:p>
            <a:pPr lvl="1" algn="just"/>
            <a:endParaRPr lang="hu-HU" sz="2700" dirty="0"/>
          </a:p>
          <a:p>
            <a:pPr lvl="1" algn="just"/>
            <a:r>
              <a:rPr lang="hu-HU" sz="2700" dirty="0"/>
              <a:t> Ügyleti információk (kamat, értékvesztés) nem kerülnek teljes körben feltöltésre</a:t>
            </a:r>
          </a:p>
          <a:p>
            <a:pPr lvl="1" algn="just"/>
            <a:endParaRPr lang="hu-HU" sz="2700" dirty="0"/>
          </a:p>
          <a:p>
            <a:pPr lvl="1" algn="just"/>
            <a:r>
              <a:rPr lang="hu-HU" sz="2700" dirty="0"/>
              <a:t> </a:t>
            </a:r>
            <a:r>
              <a:rPr lang="hu-HU" sz="2700" dirty="0" err="1"/>
              <a:t>COREP</a:t>
            </a:r>
            <a:r>
              <a:rPr lang="hu-HU" sz="2700" dirty="0"/>
              <a:t> táblákkal való egyezőség – </a:t>
            </a:r>
            <a:r>
              <a:rPr lang="hu-HU" sz="2700" dirty="0" err="1"/>
              <a:t>egyenlegező</a:t>
            </a:r>
            <a:r>
              <a:rPr lang="hu-HU" sz="2700" dirty="0"/>
              <a:t> tételek levonása után - nem mindig biztosított</a:t>
            </a:r>
          </a:p>
        </p:txBody>
      </p:sp>
    </p:spTree>
    <p:extLst>
      <p:ext uri="{BB962C8B-B14F-4D97-AF65-F5344CB8AC3E}">
        <p14:creationId xmlns:p14="http://schemas.microsoft.com/office/powerpoint/2010/main" val="17484560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a:t>Fedezet információ</a:t>
            </a:r>
          </a:p>
        </p:txBody>
      </p:sp>
      <p:sp>
        <p:nvSpPr>
          <p:cNvPr id="3" name="Tartalom helye 2"/>
          <p:cNvSpPr>
            <a:spLocks noGrp="1"/>
          </p:cNvSpPr>
          <p:nvPr>
            <p:ph idx="1"/>
          </p:nvPr>
        </p:nvSpPr>
        <p:spPr>
          <a:xfrm>
            <a:off x="407412" y="1695224"/>
            <a:ext cx="7886700" cy="4176464"/>
          </a:xfrm>
        </p:spPr>
        <p:txBody>
          <a:bodyPr/>
          <a:lstStyle/>
          <a:p>
            <a:pPr lvl="1" algn="just"/>
            <a:r>
              <a:rPr lang="hu-HU" sz="2700" dirty="0"/>
              <a:t>A piaci érték hiányos töltése</a:t>
            </a:r>
          </a:p>
          <a:p>
            <a:pPr lvl="1" algn="just"/>
            <a:endParaRPr lang="hu-HU" sz="2700" dirty="0"/>
          </a:p>
          <a:p>
            <a:pPr lvl="1" algn="just"/>
            <a:r>
              <a:rPr lang="hu-HU" sz="2700" dirty="0"/>
              <a:t> A szerződések </a:t>
            </a:r>
            <a:r>
              <a:rPr lang="hu-HU" sz="2700" dirty="0" err="1"/>
              <a:t>KHR</a:t>
            </a:r>
            <a:r>
              <a:rPr lang="hu-HU" sz="2700" dirty="0"/>
              <a:t> </a:t>
            </a:r>
            <a:r>
              <a:rPr lang="hu-HU" sz="2700" dirty="0" err="1"/>
              <a:t>azonosítói</a:t>
            </a:r>
            <a:r>
              <a:rPr lang="hu-HU" sz="2700" dirty="0"/>
              <a:t> nem az elvárt formátumban, vagy hiányosan kerülnek feltöltésre</a:t>
            </a:r>
          </a:p>
          <a:p>
            <a:pPr lvl="1" algn="just"/>
            <a:endParaRPr lang="hu-HU" sz="2700" dirty="0"/>
          </a:p>
          <a:p>
            <a:pPr lvl="1" algn="just"/>
            <a:r>
              <a:rPr lang="hu-HU" sz="2700" dirty="0"/>
              <a:t> Fedezettségi információk sok tekintetben </a:t>
            </a:r>
            <a:r>
              <a:rPr lang="hu-HU" sz="2700" dirty="0" err="1"/>
              <a:t>problémásak</a:t>
            </a:r>
            <a:endParaRPr lang="hu-HU" sz="2700" dirty="0"/>
          </a:p>
          <a:p>
            <a:endParaRPr lang="hu-HU" dirty="0"/>
          </a:p>
        </p:txBody>
      </p:sp>
      <p:sp>
        <p:nvSpPr>
          <p:cNvPr id="5" name="Élőláb helye 4"/>
          <p:cNvSpPr>
            <a:spLocks noGrp="1"/>
          </p:cNvSpPr>
          <p:nvPr>
            <p:ph type="ftr" sz="quarter" idx="12"/>
          </p:nvPr>
        </p:nvSpPr>
        <p:spPr/>
        <p:txBody>
          <a:bodyPr/>
          <a:lstStyle/>
          <a:p>
            <a:pPr>
              <a:defRPr/>
            </a:pPr>
            <a:r>
              <a:rPr lang="hu-HU"/>
              <a:t>Magyar Nemzeti Bank</a:t>
            </a:r>
            <a:endParaRPr lang="hu-HU" dirty="0"/>
          </a:p>
        </p:txBody>
      </p:sp>
      <p:sp>
        <p:nvSpPr>
          <p:cNvPr id="6" name="Dia számának helye 5"/>
          <p:cNvSpPr>
            <a:spLocks noGrp="1"/>
          </p:cNvSpPr>
          <p:nvPr>
            <p:ph type="sldNum" sz="quarter" idx="13"/>
          </p:nvPr>
        </p:nvSpPr>
        <p:spPr/>
        <p:txBody>
          <a:bodyPr/>
          <a:lstStyle/>
          <a:p>
            <a:pPr>
              <a:defRPr/>
            </a:pPr>
            <a:fld id="{0401AEF3-AFFE-433D-8A34-08D966C25545}" type="slidenum">
              <a:rPr lang="hu-HU" smtClean="0"/>
              <a:pPr>
                <a:defRPr/>
              </a:pPr>
              <a:t>16</a:t>
            </a:fld>
            <a:endParaRPr lang="hu-HU" dirty="0"/>
          </a:p>
        </p:txBody>
      </p:sp>
      <p:sp>
        <p:nvSpPr>
          <p:cNvPr id="7" name="Szöveg helye 6"/>
          <p:cNvSpPr>
            <a:spLocks noGrp="1"/>
          </p:cNvSpPr>
          <p:nvPr>
            <p:ph type="body" sz="quarter" idx="14"/>
          </p:nvPr>
        </p:nvSpPr>
        <p:spPr/>
        <p:txBody>
          <a:bodyPr/>
          <a:lstStyle/>
          <a:p>
            <a:endParaRPr lang="hu-HU"/>
          </a:p>
        </p:txBody>
      </p:sp>
      <p:sp>
        <p:nvSpPr>
          <p:cNvPr id="8" name="Ellipszis 7"/>
          <p:cNvSpPr/>
          <p:nvPr/>
        </p:nvSpPr>
        <p:spPr>
          <a:xfrm>
            <a:off x="407412" y="1545624"/>
            <a:ext cx="305935" cy="299200"/>
          </a:xfrm>
          <a:prstGeom prst="ellipse">
            <a:avLst/>
          </a:prstGeom>
          <a:solidFill>
            <a:srgbClr val="1E24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1</a:t>
            </a:r>
            <a:endParaRPr lang="en-US" dirty="0"/>
          </a:p>
        </p:txBody>
      </p:sp>
    </p:spTree>
    <p:extLst>
      <p:ext uri="{BB962C8B-B14F-4D97-AF65-F5344CB8AC3E}">
        <p14:creationId xmlns:p14="http://schemas.microsoft.com/office/powerpoint/2010/main" val="25391711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sz="3400" dirty="0"/>
              <a:t>Tartalom</a:t>
            </a:r>
          </a:p>
        </p:txBody>
      </p:sp>
      <p:sp>
        <p:nvSpPr>
          <p:cNvPr id="6" name="Dia számának helye 5"/>
          <p:cNvSpPr>
            <a:spLocks noGrp="1"/>
          </p:cNvSpPr>
          <p:nvPr>
            <p:ph type="sldNum" sz="quarter" idx="13"/>
          </p:nvPr>
        </p:nvSpPr>
        <p:spPr/>
        <p:txBody>
          <a:bodyPr/>
          <a:lstStyle/>
          <a:p>
            <a:pPr>
              <a:defRPr/>
            </a:pPr>
            <a:fld id="{0401AEF3-AFFE-433D-8A34-08D966C25545}" type="slidenum">
              <a:rPr lang="hu-HU" smtClean="0"/>
              <a:pPr>
                <a:defRPr/>
              </a:pPr>
              <a:t>17</a:t>
            </a:fld>
            <a:endParaRPr lang="hu-HU" dirty="0"/>
          </a:p>
        </p:txBody>
      </p:sp>
      <p:sp>
        <p:nvSpPr>
          <p:cNvPr id="7" name="Szöveg helye 6"/>
          <p:cNvSpPr>
            <a:spLocks noGrp="1"/>
          </p:cNvSpPr>
          <p:nvPr>
            <p:ph type="body" sz="quarter" idx="14"/>
          </p:nvPr>
        </p:nvSpPr>
        <p:spPr/>
        <p:txBody>
          <a:bodyPr/>
          <a:lstStyle/>
          <a:p>
            <a:endParaRPr lang="hu-HU" dirty="0"/>
          </a:p>
        </p:txBody>
      </p:sp>
      <p:graphicFrame>
        <p:nvGraphicFramePr>
          <p:cNvPr id="8" name="Diagram 7"/>
          <p:cNvGraphicFramePr/>
          <p:nvPr>
            <p:extLst>
              <p:ext uri="{D42A27DB-BD31-4B8C-83A1-F6EECF244321}">
                <p14:modId xmlns:p14="http://schemas.microsoft.com/office/powerpoint/2010/main" val="3457863485"/>
              </p:ext>
            </p:extLst>
          </p:nvPr>
        </p:nvGraphicFramePr>
        <p:xfrm>
          <a:off x="323528" y="1340767"/>
          <a:ext cx="8712968" cy="53807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257296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a:t>L11- háztartási hitelek</a:t>
            </a:r>
          </a:p>
        </p:txBody>
      </p:sp>
      <p:sp>
        <p:nvSpPr>
          <p:cNvPr id="5" name="Élőláb helye 4"/>
          <p:cNvSpPr>
            <a:spLocks noGrp="1"/>
          </p:cNvSpPr>
          <p:nvPr>
            <p:ph type="ftr" sz="quarter" idx="12"/>
          </p:nvPr>
        </p:nvSpPr>
        <p:spPr/>
        <p:txBody>
          <a:bodyPr/>
          <a:lstStyle/>
          <a:p>
            <a:pPr>
              <a:defRPr/>
            </a:pPr>
            <a:r>
              <a:rPr lang="hu-HU" dirty="0"/>
              <a:t>Magyar Nemzeti Bank</a:t>
            </a:r>
          </a:p>
        </p:txBody>
      </p:sp>
      <p:sp>
        <p:nvSpPr>
          <p:cNvPr id="7" name="Szöveg helye 6"/>
          <p:cNvSpPr>
            <a:spLocks noGrp="1"/>
          </p:cNvSpPr>
          <p:nvPr>
            <p:ph type="body" sz="quarter" idx="14"/>
          </p:nvPr>
        </p:nvSpPr>
        <p:spPr/>
        <p:txBody>
          <a:bodyPr/>
          <a:lstStyle/>
          <a:p>
            <a:endParaRPr lang="hu-HU"/>
          </a:p>
        </p:txBody>
      </p:sp>
      <p:sp>
        <p:nvSpPr>
          <p:cNvPr id="10" name="Ellipszis 9"/>
          <p:cNvSpPr/>
          <p:nvPr/>
        </p:nvSpPr>
        <p:spPr>
          <a:xfrm>
            <a:off x="1748178" y="4387689"/>
            <a:ext cx="288032" cy="275543"/>
          </a:xfrm>
          <a:prstGeom prst="ellipse">
            <a:avLst/>
          </a:prstGeom>
          <a:solidFill>
            <a:srgbClr val="1E24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1</a:t>
            </a:r>
            <a:endParaRPr lang="en-US" dirty="0"/>
          </a:p>
        </p:txBody>
      </p:sp>
      <p:sp>
        <p:nvSpPr>
          <p:cNvPr id="11" name="Ellipszis 10"/>
          <p:cNvSpPr/>
          <p:nvPr/>
        </p:nvSpPr>
        <p:spPr>
          <a:xfrm>
            <a:off x="1778287" y="5269278"/>
            <a:ext cx="288032" cy="275543"/>
          </a:xfrm>
          <a:prstGeom prst="ellipse">
            <a:avLst/>
          </a:prstGeom>
          <a:solidFill>
            <a:srgbClr val="1E24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2</a:t>
            </a:r>
            <a:endParaRPr lang="en-US" dirty="0"/>
          </a:p>
        </p:txBody>
      </p:sp>
      <p:pic>
        <p:nvPicPr>
          <p:cNvPr id="3" name="Kép 2"/>
          <p:cNvPicPr>
            <a:picLocks noChangeAspect="1"/>
          </p:cNvPicPr>
          <p:nvPr/>
        </p:nvPicPr>
        <p:blipFill>
          <a:blip r:embed="rId3"/>
          <a:stretch>
            <a:fillRect/>
          </a:stretch>
        </p:blipFill>
        <p:spPr>
          <a:xfrm>
            <a:off x="1705511" y="1182048"/>
            <a:ext cx="6122608" cy="5287318"/>
          </a:xfrm>
          <a:prstGeom prst="rect">
            <a:avLst/>
          </a:prstGeom>
        </p:spPr>
      </p:pic>
    </p:spTree>
    <p:extLst>
      <p:ext uri="{BB962C8B-B14F-4D97-AF65-F5344CB8AC3E}">
        <p14:creationId xmlns:p14="http://schemas.microsoft.com/office/powerpoint/2010/main" val="12876526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a:t>L11- háztartási hitelek</a:t>
            </a:r>
          </a:p>
        </p:txBody>
      </p:sp>
      <p:sp>
        <p:nvSpPr>
          <p:cNvPr id="6" name="Dia számának helye 5"/>
          <p:cNvSpPr>
            <a:spLocks noGrp="1"/>
          </p:cNvSpPr>
          <p:nvPr>
            <p:ph type="sldNum" sz="quarter" idx="13"/>
          </p:nvPr>
        </p:nvSpPr>
        <p:spPr/>
        <p:txBody>
          <a:bodyPr/>
          <a:lstStyle/>
          <a:p>
            <a:pPr>
              <a:defRPr/>
            </a:pPr>
            <a:fld id="{0401AEF3-AFFE-433D-8A34-08D966C25545}" type="slidenum">
              <a:rPr lang="hu-HU" smtClean="0"/>
              <a:pPr>
                <a:defRPr/>
              </a:pPr>
              <a:t>19</a:t>
            </a:fld>
            <a:endParaRPr lang="hu-HU" dirty="0"/>
          </a:p>
        </p:txBody>
      </p:sp>
      <p:sp>
        <p:nvSpPr>
          <p:cNvPr id="7" name="Szöveg helye 6"/>
          <p:cNvSpPr>
            <a:spLocks noGrp="1"/>
          </p:cNvSpPr>
          <p:nvPr>
            <p:ph type="body" sz="quarter" idx="14"/>
          </p:nvPr>
        </p:nvSpPr>
        <p:spPr/>
        <p:txBody>
          <a:bodyPr/>
          <a:lstStyle/>
          <a:p>
            <a:endParaRPr lang="hu-HU"/>
          </a:p>
        </p:txBody>
      </p:sp>
      <p:sp>
        <p:nvSpPr>
          <p:cNvPr id="12" name="Tartalom helye 2"/>
          <p:cNvSpPr>
            <a:spLocks noGrp="1"/>
          </p:cNvSpPr>
          <p:nvPr>
            <p:ph idx="1"/>
          </p:nvPr>
        </p:nvSpPr>
        <p:spPr>
          <a:xfrm>
            <a:off x="773608" y="2898882"/>
            <a:ext cx="8101688" cy="3457468"/>
          </a:xfrm>
          <a:ln>
            <a:noFill/>
          </a:ln>
        </p:spPr>
        <p:txBody>
          <a:bodyPr>
            <a:noAutofit/>
          </a:bodyPr>
          <a:lstStyle/>
          <a:p>
            <a:pPr marL="0" indent="0" algn="just">
              <a:buNone/>
            </a:pPr>
            <a:r>
              <a:rPr lang="hu-HU" dirty="0" err="1"/>
              <a:t>JTM</a:t>
            </a:r>
            <a:r>
              <a:rPr lang="hu-HU" dirty="0"/>
              <a:t> és egyéb ügyleti információ</a:t>
            </a:r>
          </a:p>
          <a:p>
            <a:pPr lvl="1" algn="just"/>
            <a:r>
              <a:rPr lang="hu-HU" sz="2800" dirty="0"/>
              <a:t> Irreális jövedelem-értékek</a:t>
            </a:r>
          </a:p>
          <a:p>
            <a:pPr lvl="1" algn="just"/>
            <a:r>
              <a:rPr lang="hu-HU" sz="2800" dirty="0"/>
              <a:t> Hiányzó jövedelem-adatok</a:t>
            </a:r>
          </a:p>
          <a:p>
            <a:pPr lvl="1" algn="just"/>
            <a:r>
              <a:rPr lang="hu-HU" sz="2800" dirty="0"/>
              <a:t> 60% feletti </a:t>
            </a:r>
            <a:r>
              <a:rPr lang="hu-HU" sz="2800" dirty="0" err="1"/>
              <a:t>JTM</a:t>
            </a:r>
            <a:r>
              <a:rPr lang="hu-HU" sz="2800" dirty="0"/>
              <a:t>-érték új szerződések esetében, ellentétben a 32/2014. (IX.10.) MNB rendelettel</a:t>
            </a:r>
          </a:p>
          <a:p>
            <a:pPr marL="342900" lvl="1" indent="0" algn="just">
              <a:buNone/>
            </a:pPr>
            <a:endParaRPr lang="hu-HU" sz="2800" dirty="0"/>
          </a:p>
        </p:txBody>
      </p:sp>
      <p:sp>
        <p:nvSpPr>
          <p:cNvPr id="8" name="Tartalom helye 2"/>
          <p:cNvSpPr>
            <a:spLocks noGrp="1"/>
          </p:cNvSpPr>
          <p:nvPr>
            <p:ph idx="1"/>
          </p:nvPr>
        </p:nvSpPr>
        <p:spPr>
          <a:xfrm>
            <a:off x="738392" y="1268760"/>
            <a:ext cx="8136904" cy="1379431"/>
          </a:xfrm>
          <a:ln>
            <a:noFill/>
          </a:ln>
        </p:spPr>
        <p:txBody>
          <a:bodyPr>
            <a:normAutofit fontScale="92500" lnSpcReduction="20000"/>
          </a:bodyPr>
          <a:lstStyle/>
          <a:p>
            <a:pPr marL="0" indent="0" algn="just">
              <a:buNone/>
            </a:pPr>
            <a:r>
              <a:rPr lang="hu-HU" dirty="0"/>
              <a:t>Általános megállapítás</a:t>
            </a:r>
          </a:p>
          <a:p>
            <a:pPr lvl="1" algn="just"/>
            <a:r>
              <a:rPr lang="hu-HU" sz="3000" dirty="0"/>
              <a:t>COREP táblákkal való egyezőség nem mindig biztosított, még az </a:t>
            </a:r>
            <a:r>
              <a:rPr lang="hu-HU" sz="3000" dirty="0" err="1"/>
              <a:t>egyenlegező</a:t>
            </a:r>
            <a:r>
              <a:rPr lang="hu-HU" sz="3000" dirty="0"/>
              <a:t> tételek levonása után sem</a:t>
            </a:r>
          </a:p>
        </p:txBody>
      </p:sp>
      <p:sp>
        <p:nvSpPr>
          <p:cNvPr id="9" name="Ellipszis 8"/>
          <p:cNvSpPr/>
          <p:nvPr/>
        </p:nvSpPr>
        <p:spPr>
          <a:xfrm>
            <a:off x="395536" y="2761738"/>
            <a:ext cx="364933" cy="379230"/>
          </a:xfrm>
          <a:prstGeom prst="ellipse">
            <a:avLst/>
          </a:prstGeom>
          <a:solidFill>
            <a:srgbClr val="1E24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1</a:t>
            </a:r>
            <a:endParaRPr lang="en-US" dirty="0"/>
          </a:p>
        </p:txBody>
      </p:sp>
    </p:spTree>
    <p:extLst>
      <p:ext uri="{BB962C8B-B14F-4D97-AF65-F5344CB8AC3E}">
        <p14:creationId xmlns:p14="http://schemas.microsoft.com/office/powerpoint/2010/main" val="3530528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sz="3400" dirty="0"/>
              <a:t>Tartalom</a:t>
            </a:r>
          </a:p>
        </p:txBody>
      </p:sp>
      <p:sp>
        <p:nvSpPr>
          <p:cNvPr id="6" name="Dia számának helye 5"/>
          <p:cNvSpPr>
            <a:spLocks noGrp="1"/>
          </p:cNvSpPr>
          <p:nvPr>
            <p:ph type="sldNum" sz="quarter" idx="13"/>
          </p:nvPr>
        </p:nvSpPr>
        <p:spPr/>
        <p:txBody>
          <a:bodyPr/>
          <a:lstStyle/>
          <a:p>
            <a:pPr>
              <a:defRPr/>
            </a:pPr>
            <a:fld id="{0401AEF3-AFFE-433D-8A34-08D966C25545}" type="slidenum">
              <a:rPr lang="hu-HU" smtClean="0"/>
              <a:pPr>
                <a:defRPr/>
              </a:pPr>
              <a:t>2</a:t>
            </a:fld>
            <a:endParaRPr lang="hu-HU" dirty="0"/>
          </a:p>
        </p:txBody>
      </p:sp>
      <p:sp>
        <p:nvSpPr>
          <p:cNvPr id="7" name="Szöveg helye 6"/>
          <p:cNvSpPr>
            <a:spLocks noGrp="1"/>
          </p:cNvSpPr>
          <p:nvPr>
            <p:ph type="body" sz="quarter" idx="14"/>
          </p:nvPr>
        </p:nvSpPr>
        <p:spPr/>
        <p:txBody>
          <a:bodyPr/>
          <a:lstStyle/>
          <a:p>
            <a:endParaRPr lang="hu-HU" dirty="0"/>
          </a:p>
        </p:txBody>
      </p:sp>
      <p:graphicFrame>
        <p:nvGraphicFramePr>
          <p:cNvPr id="8" name="Diagram 7"/>
          <p:cNvGraphicFramePr/>
          <p:nvPr>
            <p:extLst>
              <p:ext uri="{D42A27DB-BD31-4B8C-83A1-F6EECF244321}">
                <p14:modId xmlns:p14="http://schemas.microsoft.com/office/powerpoint/2010/main" val="1673145735"/>
              </p:ext>
            </p:extLst>
          </p:nvPr>
        </p:nvGraphicFramePr>
        <p:xfrm>
          <a:off x="323528" y="1340767"/>
          <a:ext cx="8712968" cy="53807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743578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a:t>L11- háztartási hitelek</a:t>
            </a:r>
          </a:p>
        </p:txBody>
      </p:sp>
      <p:sp>
        <p:nvSpPr>
          <p:cNvPr id="3" name="Tartalom helye 2"/>
          <p:cNvSpPr>
            <a:spLocks noGrp="1"/>
          </p:cNvSpPr>
          <p:nvPr>
            <p:ph idx="1"/>
          </p:nvPr>
        </p:nvSpPr>
        <p:spPr/>
        <p:txBody>
          <a:bodyPr/>
          <a:lstStyle/>
          <a:p>
            <a:pPr lvl="1" algn="just"/>
            <a:r>
              <a:rPr lang="hu-HU" sz="2800" dirty="0"/>
              <a:t>Előfordul, hogy a </a:t>
            </a:r>
            <a:r>
              <a:rPr lang="hu-HU" sz="2800" dirty="0" err="1"/>
              <a:t>JTM</a:t>
            </a:r>
            <a:r>
              <a:rPr lang="hu-HU" sz="2800" dirty="0"/>
              <a:t> összege kisebb, mint a (törlesztő részlet összege)/(a </a:t>
            </a:r>
            <a:r>
              <a:rPr lang="hu-HU" sz="2800" dirty="0" err="1"/>
              <a:t>JTM</a:t>
            </a:r>
            <a:r>
              <a:rPr lang="hu-HU" sz="2800" dirty="0"/>
              <a:t> számításhoz figyelembe vett jövedelem nagysága) sorok aránya</a:t>
            </a:r>
          </a:p>
          <a:p>
            <a:pPr lvl="1" algn="just"/>
            <a:r>
              <a:rPr lang="hu-HU" sz="2800" dirty="0"/>
              <a:t> Szerződéses kondíciókhoz mérten túl alacsony törlesztőrészlet</a:t>
            </a:r>
          </a:p>
          <a:p>
            <a:pPr lvl="1" algn="just"/>
            <a:r>
              <a:rPr lang="hu-HU" sz="2800" dirty="0"/>
              <a:t> Ügyleti kamat rögzítése hiányos</a:t>
            </a:r>
          </a:p>
          <a:p>
            <a:endParaRPr lang="hu-HU" dirty="0"/>
          </a:p>
        </p:txBody>
      </p:sp>
      <p:sp>
        <p:nvSpPr>
          <p:cNvPr id="4" name="Tartalom helye 3"/>
          <p:cNvSpPr>
            <a:spLocks noGrp="1"/>
          </p:cNvSpPr>
          <p:nvPr>
            <p:ph idx="10"/>
          </p:nvPr>
        </p:nvSpPr>
        <p:spPr/>
        <p:txBody>
          <a:bodyPr/>
          <a:lstStyle/>
          <a:p>
            <a:pPr algn="just"/>
            <a:r>
              <a:rPr lang="hu-HU" dirty="0" err="1">
                <a:solidFill>
                  <a:schemeClr val="accent5"/>
                </a:solidFill>
              </a:rPr>
              <a:t>JTM</a:t>
            </a:r>
            <a:r>
              <a:rPr lang="hu-HU" dirty="0">
                <a:solidFill>
                  <a:schemeClr val="accent5"/>
                </a:solidFill>
              </a:rPr>
              <a:t> és egyéb ügyleti információ II.</a:t>
            </a:r>
          </a:p>
          <a:p>
            <a:endParaRPr lang="hu-HU" dirty="0"/>
          </a:p>
        </p:txBody>
      </p:sp>
      <p:sp>
        <p:nvSpPr>
          <p:cNvPr id="5" name="Élőláb helye 4"/>
          <p:cNvSpPr>
            <a:spLocks noGrp="1"/>
          </p:cNvSpPr>
          <p:nvPr>
            <p:ph type="ftr" sz="quarter" idx="12"/>
          </p:nvPr>
        </p:nvSpPr>
        <p:spPr/>
        <p:txBody>
          <a:bodyPr/>
          <a:lstStyle/>
          <a:p>
            <a:pPr>
              <a:defRPr/>
            </a:pPr>
            <a:r>
              <a:rPr lang="hu-HU"/>
              <a:t>Magyar Nemzeti Bank</a:t>
            </a:r>
            <a:endParaRPr lang="hu-HU" dirty="0"/>
          </a:p>
        </p:txBody>
      </p:sp>
      <p:sp>
        <p:nvSpPr>
          <p:cNvPr id="6" name="Dia számának helye 5"/>
          <p:cNvSpPr>
            <a:spLocks noGrp="1"/>
          </p:cNvSpPr>
          <p:nvPr>
            <p:ph type="sldNum" sz="quarter" idx="13"/>
          </p:nvPr>
        </p:nvSpPr>
        <p:spPr/>
        <p:txBody>
          <a:bodyPr/>
          <a:lstStyle/>
          <a:p>
            <a:pPr>
              <a:defRPr/>
            </a:pPr>
            <a:fld id="{0401AEF3-AFFE-433D-8A34-08D966C25545}" type="slidenum">
              <a:rPr lang="hu-HU" smtClean="0"/>
              <a:pPr>
                <a:defRPr/>
              </a:pPr>
              <a:t>20</a:t>
            </a:fld>
            <a:endParaRPr lang="hu-HU" dirty="0"/>
          </a:p>
        </p:txBody>
      </p:sp>
      <p:sp>
        <p:nvSpPr>
          <p:cNvPr id="7" name="Szöveg helye 6"/>
          <p:cNvSpPr>
            <a:spLocks noGrp="1"/>
          </p:cNvSpPr>
          <p:nvPr>
            <p:ph type="body" sz="quarter" idx="14"/>
          </p:nvPr>
        </p:nvSpPr>
        <p:spPr/>
        <p:txBody>
          <a:bodyPr/>
          <a:lstStyle/>
          <a:p>
            <a:endParaRPr lang="hu-HU"/>
          </a:p>
        </p:txBody>
      </p:sp>
    </p:spTree>
    <p:extLst>
      <p:ext uri="{BB962C8B-B14F-4D97-AF65-F5344CB8AC3E}">
        <p14:creationId xmlns:p14="http://schemas.microsoft.com/office/powerpoint/2010/main" val="42082930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a:t>L11- háztartási hitelek</a:t>
            </a:r>
          </a:p>
        </p:txBody>
      </p:sp>
      <p:sp>
        <p:nvSpPr>
          <p:cNvPr id="5" name="Élőláb helye 4"/>
          <p:cNvSpPr>
            <a:spLocks noGrp="1"/>
          </p:cNvSpPr>
          <p:nvPr>
            <p:ph type="ftr" sz="quarter" idx="12"/>
          </p:nvPr>
        </p:nvSpPr>
        <p:spPr/>
        <p:txBody>
          <a:bodyPr/>
          <a:lstStyle/>
          <a:p>
            <a:pPr>
              <a:defRPr/>
            </a:pPr>
            <a:r>
              <a:rPr lang="hu-HU"/>
              <a:t>Magyar Nemzeti Bank</a:t>
            </a:r>
            <a:endParaRPr lang="hu-HU" dirty="0"/>
          </a:p>
        </p:txBody>
      </p:sp>
      <p:sp>
        <p:nvSpPr>
          <p:cNvPr id="6" name="Dia számának helye 5"/>
          <p:cNvSpPr>
            <a:spLocks noGrp="1"/>
          </p:cNvSpPr>
          <p:nvPr>
            <p:ph type="sldNum" sz="quarter" idx="13"/>
          </p:nvPr>
        </p:nvSpPr>
        <p:spPr/>
        <p:txBody>
          <a:bodyPr/>
          <a:lstStyle/>
          <a:p>
            <a:pPr>
              <a:defRPr/>
            </a:pPr>
            <a:fld id="{0401AEF3-AFFE-433D-8A34-08D966C25545}" type="slidenum">
              <a:rPr lang="hu-HU" smtClean="0"/>
              <a:pPr>
                <a:defRPr/>
              </a:pPr>
              <a:t>21</a:t>
            </a:fld>
            <a:endParaRPr lang="hu-HU" dirty="0"/>
          </a:p>
        </p:txBody>
      </p:sp>
      <p:sp>
        <p:nvSpPr>
          <p:cNvPr id="7" name="Szöveg helye 6"/>
          <p:cNvSpPr>
            <a:spLocks noGrp="1"/>
          </p:cNvSpPr>
          <p:nvPr>
            <p:ph type="body" sz="quarter" idx="14"/>
          </p:nvPr>
        </p:nvSpPr>
        <p:spPr/>
        <p:txBody>
          <a:bodyPr/>
          <a:lstStyle/>
          <a:p>
            <a:endParaRPr lang="hu-HU"/>
          </a:p>
        </p:txBody>
      </p:sp>
      <p:sp>
        <p:nvSpPr>
          <p:cNvPr id="15" name="Tartalom helye 2"/>
          <p:cNvSpPr>
            <a:spLocks noGrp="1"/>
          </p:cNvSpPr>
          <p:nvPr>
            <p:ph idx="1"/>
          </p:nvPr>
        </p:nvSpPr>
        <p:spPr>
          <a:xfrm>
            <a:off x="611560" y="1196752"/>
            <a:ext cx="8162627" cy="2767396"/>
          </a:xfrm>
          <a:ln>
            <a:noFill/>
          </a:ln>
        </p:spPr>
        <p:txBody>
          <a:bodyPr>
            <a:noAutofit/>
          </a:bodyPr>
          <a:lstStyle/>
          <a:p>
            <a:pPr marL="0" indent="0" algn="just">
              <a:buNone/>
            </a:pPr>
            <a:r>
              <a:rPr lang="hu-HU" dirty="0"/>
              <a:t>Fedezet információ</a:t>
            </a:r>
          </a:p>
          <a:p>
            <a:pPr lvl="1" algn="just"/>
            <a:r>
              <a:rPr lang="hu-HU" sz="2800" dirty="0"/>
              <a:t> 80% feletti HFM érték új folyósítások esetében</a:t>
            </a:r>
          </a:p>
          <a:p>
            <a:pPr lvl="1" algn="just"/>
            <a:r>
              <a:rPr lang="hu-HU" sz="2800" dirty="0"/>
              <a:t> A (szerződéses összeg)/(fedezetérték) sokszor irreális HFM értéket ad.</a:t>
            </a:r>
          </a:p>
          <a:p>
            <a:pPr lvl="1" algn="just"/>
            <a:r>
              <a:rPr lang="hu-HU" sz="2800" dirty="0"/>
              <a:t> Az L1104 táblából a szerződésenként összesített fedezetérték és a szerződéses összeg hányadosa egyes adatszolgáltatóknál a H34-től (2017. Q1-től </a:t>
            </a:r>
            <a:r>
              <a:rPr lang="hu-HU" sz="2800" dirty="0">
                <a:ea typeface="Calibri" panose="020F0502020204030204" pitchFamily="34" charset="0"/>
                <a:cs typeface="Times New Roman" panose="02020603050405020304" pitchFamily="18" charset="0"/>
              </a:rPr>
              <a:t>SF07HT-SF07HB) </a:t>
            </a:r>
            <a:r>
              <a:rPr lang="hu-HU" sz="2800" dirty="0"/>
              <a:t>eltérő HFM eloszlást mutat</a:t>
            </a:r>
          </a:p>
          <a:p>
            <a:pPr lvl="1" algn="just"/>
            <a:r>
              <a:rPr lang="hu-HU" sz="2800" dirty="0"/>
              <a:t> A piaci érték hiányos töltése</a:t>
            </a:r>
          </a:p>
          <a:p>
            <a:pPr lvl="1" algn="just"/>
            <a:r>
              <a:rPr lang="hu-HU" sz="2800" dirty="0"/>
              <a:t> A KHR azonosítók nem az elvárt formátumban, vagy hiányosan kerülnek feltöltésre</a:t>
            </a:r>
          </a:p>
        </p:txBody>
      </p:sp>
      <p:sp>
        <p:nvSpPr>
          <p:cNvPr id="8" name="Ellipszis 7"/>
          <p:cNvSpPr/>
          <p:nvPr/>
        </p:nvSpPr>
        <p:spPr>
          <a:xfrm>
            <a:off x="179512" y="1196752"/>
            <a:ext cx="361058" cy="360040"/>
          </a:xfrm>
          <a:prstGeom prst="ellipse">
            <a:avLst/>
          </a:prstGeom>
          <a:solidFill>
            <a:srgbClr val="1E24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a:t>2</a:t>
            </a:r>
            <a:endParaRPr lang="en-US" dirty="0"/>
          </a:p>
        </p:txBody>
      </p:sp>
    </p:spTree>
    <p:extLst>
      <p:ext uri="{BB962C8B-B14F-4D97-AF65-F5344CB8AC3E}">
        <p14:creationId xmlns:p14="http://schemas.microsoft.com/office/powerpoint/2010/main" val="37639134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sz="3400" dirty="0"/>
              <a:t>Tartalom</a:t>
            </a:r>
          </a:p>
        </p:txBody>
      </p:sp>
      <p:sp>
        <p:nvSpPr>
          <p:cNvPr id="6" name="Dia számának helye 5"/>
          <p:cNvSpPr>
            <a:spLocks noGrp="1"/>
          </p:cNvSpPr>
          <p:nvPr>
            <p:ph type="sldNum" sz="quarter" idx="13"/>
          </p:nvPr>
        </p:nvSpPr>
        <p:spPr/>
        <p:txBody>
          <a:bodyPr/>
          <a:lstStyle/>
          <a:p>
            <a:pPr>
              <a:defRPr/>
            </a:pPr>
            <a:fld id="{0401AEF3-AFFE-433D-8A34-08D966C25545}" type="slidenum">
              <a:rPr lang="hu-HU" smtClean="0"/>
              <a:pPr>
                <a:defRPr/>
              </a:pPr>
              <a:t>22</a:t>
            </a:fld>
            <a:endParaRPr lang="hu-HU" dirty="0"/>
          </a:p>
        </p:txBody>
      </p:sp>
      <p:sp>
        <p:nvSpPr>
          <p:cNvPr id="7" name="Szöveg helye 6"/>
          <p:cNvSpPr>
            <a:spLocks noGrp="1"/>
          </p:cNvSpPr>
          <p:nvPr>
            <p:ph type="body" sz="quarter" idx="14"/>
          </p:nvPr>
        </p:nvSpPr>
        <p:spPr/>
        <p:txBody>
          <a:bodyPr/>
          <a:lstStyle/>
          <a:p>
            <a:endParaRPr lang="hu-HU" dirty="0"/>
          </a:p>
        </p:txBody>
      </p:sp>
      <p:graphicFrame>
        <p:nvGraphicFramePr>
          <p:cNvPr id="8" name="Diagram 7"/>
          <p:cNvGraphicFramePr/>
          <p:nvPr>
            <p:extLst>
              <p:ext uri="{D42A27DB-BD31-4B8C-83A1-F6EECF244321}">
                <p14:modId xmlns:p14="http://schemas.microsoft.com/office/powerpoint/2010/main" val="456960946"/>
              </p:ext>
            </p:extLst>
          </p:nvPr>
        </p:nvGraphicFramePr>
        <p:xfrm>
          <a:off x="323528" y="1340767"/>
          <a:ext cx="8712968" cy="538070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523166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a:t>A konzultációra érkezett kérdés 1.</a:t>
            </a:r>
          </a:p>
        </p:txBody>
      </p:sp>
      <p:sp>
        <p:nvSpPr>
          <p:cNvPr id="3" name="Tartalom helye 2"/>
          <p:cNvSpPr>
            <a:spLocks noGrp="1"/>
          </p:cNvSpPr>
          <p:nvPr>
            <p:ph idx="1"/>
          </p:nvPr>
        </p:nvSpPr>
        <p:spPr>
          <a:xfrm>
            <a:off x="611560" y="1268760"/>
            <a:ext cx="7886700" cy="4968552"/>
          </a:xfrm>
        </p:spPr>
        <p:txBody>
          <a:bodyPr>
            <a:normAutofit/>
          </a:bodyPr>
          <a:lstStyle/>
          <a:p>
            <a:pPr marL="0" indent="0" algn="just">
              <a:buNone/>
            </a:pPr>
            <a:r>
              <a:rPr lang="hu-HU" sz="2800" u="sng" dirty="0">
                <a:solidFill>
                  <a:srgbClr val="FF0000"/>
                </a:solidFill>
              </a:rPr>
              <a:t>Kérdés:</a:t>
            </a:r>
            <a:r>
              <a:rPr lang="hu-HU" sz="2800" dirty="0">
                <a:solidFill>
                  <a:srgbClr val="FF0000"/>
                </a:solidFill>
              </a:rPr>
              <a:t> Az L11-es jelentésben, ha a szerződés a </a:t>
            </a:r>
            <a:r>
              <a:rPr lang="hu-HU" sz="2800" dirty="0" err="1">
                <a:solidFill>
                  <a:srgbClr val="FF0000"/>
                </a:solidFill>
              </a:rPr>
              <a:t>KHR</a:t>
            </a:r>
            <a:r>
              <a:rPr lang="hu-HU" sz="2800" dirty="0">
                <a:solidFill>
                  <a:srgbClr val="FF0000"/>
                </a:solidFill>
              </a:rPr>
              <a:t>-ben valamilyen technikai ok (rajtunk kívül álló ok) miatt nem kap </a:t>
            </a:r>
            <a:r>
              <a:rPr lang="hu-HU" sz="2800" dirty="0" err="1">
                <a:solidFill>
                  <a:srgbClr val="FF0000"/>
                </a:solidFill>
              </a:rPr>
              <a:t>KHR</a:t>
            </a:r>
            <a:r>
              <a:rPr lang="hu-HU" sz="2800" dirty="0">
                <a:solidFill>
                  <a:srgbClr val="FF0000"/>
                </a:solidFill>
              </a:rPr>
              <a:t> azonosítót, akkor hogy kerüljön be a jelentésbe? Ha nem kerül be, akkor a kitettség állomány nem tud egyezni az összes hitelállománnyal.</a:t>
            </a:r>
          </a:p>
          <a:p>
            <a:pPr marL="0" indent="0" algn="just">
              <a:buNone/>
            </a:pPr>
            <a:endParaRPr lang="hu-HU" sz="2800" dirty="0">
              <a:solidFill>
                <a:srgbClr val="FF0000"/>
              </a:solidFill>
            </a:endParaRPr>
          </a:p>
          <a:p>
            <a:pPr marL="0" indent="0" algn="just">
              <a:buNone/>
            </a:pPr>
            <a:r>
              <a:rPr lang="hu-HU" sz="2800" u="sng" dirty="0">
                <a:solidFill>
                  <a:srgbClr val="1E2452"/>
                </a:solidFill>
              </a:rPr>
              <a:t>Válasz:</a:t>
            </a:r>
            <a:r>
              <a:rPr lang="hu-HU" sz="2800" dirty="0">
                <a:solidFill>
                  <a:srgbClr val="1E2452"/>
                </a:solidFill>
              </a:rPr>
              <a:t> K</a:t>
            </a:r>
            <a:r>
              <a:rPr lang="hu-HU" sz="2800" dirty="0"/>
              <a:t>érjük visszamenőlegesen pótolni, amint rendelkezésre áll a </a:t>
            </a:r>
            <a:r>
              <a:rPr lang="hu-HU" sz="2800" dirty="0" err="1"/>
              <a:t>KHR</a:t>
            </a:r>
            <a:r>
              <a:rPr lang="hu-HU" sz="2800" dirty="0"/>
              <a:t> azonosító. Egyben kérünk jelzést a Statisztikai Igazgatóság felé a problémáról.</a:t>
            </a:r>
            <a:endParaRPr lang="hu-HU" sz="2800" dirty="0">
              <a:solidFill>
                <a:srgbClr val="FF0000"/>
              </a:solidFill>
            </a:endParaRPr>
          </a:p>
        </p:txBody>
      </p:sp>
      <p:sp>
        <p:nvSpPr>
          <p:cNvPr id="4" name="Élőláb helye 3"/>
          <p:cNvSpPr>
            <a:spLocks noGrp="1"/>
          </p:cNvSpPr>
          <p:nvPr>
            <p:ph type="ftr" sz="quarter" idx="11"/>
          </p:nvPr>
        </p:nvSpPr>
        <p:spPr/>
        <p:txBody>
          <a:bodyPr/>
          <a:lstStyle/>
          <a:p>
            <a:pPr>
              <a:defRPr/>
            </a:pPr>
            <a:r>
              <a:rPr lang="hu-HU"/>
              <a:t>Magyar Nemzeti Bank</a:t>
            </a:r>
            <a:endParaRPr lang="hu-HU" dirty="0"/>
          </a:p>
        </p:txBody>
      </p:sp>
      <p:sp>
        <p:nvSpPr>
          <p:cNvPr id="5" name="Dia számának helye 4"/>
          <p:cNvSpPr>
            <a:spLocks noGrp="1"/>
          </p:cNvSpPr>
          <p:nvPr>
            <p:ph type="sldNum" sz="quarter" idx="12"/>
          </p:nvPr>
        </p:nvSpPr>
        <p:spPr/>
        <p:txBody>
          <a:bodyPr/>
          <a:lstStyle/>
          <a:p>
            <a:pPr>
              <a:defRPr/>
            </a:pPr>
            <a:fld id="{0401AEF3-AFFE-433D-8A34-08D966C25545}" type="slidenum">
              <a:rPr lang="hu-HU" smtClean="0"/>
              <a:pPr>
                <a:defRPr/>
              </a:pPr>
              <a:t>23</a:t>
            </a:fld>
            <a:endParaRPr lang="hu-HU" dirty="0"/>
          </a:p>
        </p:txBody>
      </p:sp>
      <p:sp>
        <p:nvSpPr>
          <p:cNvPr id="6" name="Szöveg helye 5"/>
          <p:cNvSpPr>
            <a:spLocks noGrp="1"/>
          </p:cNvSpPr>
          <p:nvPr>
            <p:ph type="body" sz="quarter" idx="13"/>
          </p:nvPr>
        </p:nvSpPr>
        <p:spPr/>
        <p:txBody>
          <a:bodyPr/>
          <a:lstStyle/>
          <a:p>
            <a:endParaRPr lang="hu-HU"/>
          </a:p>
        </p:txBody>
      </p:sp>
    </p:spTree>
    <p:extLst>
      <p:ext uri="{BB962C8B-B14F-4D97-AF65-F5344CB8AC3E}">
        <p14:creationId xmlns:p14="http://schemas.microsoft.com/office/powerpoint/2010/main" val="6649743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a:t>A konzultációra érkezett kérdés 2.</a:t>
            </a:r>
          </a:p>
        </p:txBody>
      </p:sp>
      <p:sp>
        <p:nvSpPr>
          <p:cNvPr id="3" name="Tartalom helye 2"/>
          <p:cNvSpPr>
            <a:spLocks noGrp="1"/>
          </p:cNvSpPr>
          <p:nvPr>
            <p:ph idx="1"/>
          </p:nvPr>
        </p:nvSpPr>
        <p:spPr>
          <a:xfrm>
            <a:off x="611560" y="1412776"/>
            <a:ext cx="7886700" cy="4968552"/>
          </a:xfrm>
        </p:spPr>
        <p:txBody>
          <a:bodyPr>
            <a:normAutofit/>
          </a:bodyPr>
          <a:lstStyle/>
          <a:p>
            <a:pPr marL="0" indent="0" algn="just">
              <a:buNone/>
            </a:pPr>
            <a:r>
              <a:rPr lang="hu-HU" sz="2800" u="sng" dirty="0">
                <a:solidFill>
                  <a:srgbClr val="FF0000"/>
                </a:solidFill>
              </a:rPr>
              <a:t>Kérdés:</a:t>
            </a:r>
            <a:r>
              <a:rPr lang="hu-HU" sz="2800" dirty="0">
                <a:solidFill>
                  <a:srgbClr val="FF0000"/>
                </a:solidFill>
              </a:rPr>
              <a:t> A</a:t>
            </a:r>
            <a:r>
              <a:rPr lang="hu-HU" sz="2800" dirty="0"/>
              <a:t> </a:t>
            </a:r>
            <a:r>
              <a:rPr lang="hu-HU" sz="2800" dirty="0">
                <a:solidFill>
                  <a:srgbClr val="FF0000"/>
                </a:solidFill>
              </a:rPr>
              <a:t>társasházi szerződéseket nem kell a </a:t>
            </a:r>
            <a:r>
              <a:rPr lang="hu-HU" sz="2800" dirty="0" err="1">
                <a:solidFill>
                  <a:srgbClr val="FF0000"/>
                </a:solidFill>
              </a:rPr>
              <a:t>KHR</a:t>
            </a:r>
            <a:r>
              <a:rPr lang="hu-HU" sz="2800" dirty="0">
                <a:solidFill>
                  <a:srgbClr val="FF0000"/>
                </a:solidFill>
              </a:rPr>
              <a:t>-be bejelenteni, tehát emiatt a teljes hitelállománnyal szintén nincs meg az egyezőség, hiszen nem kerülnek bele az L11-es táblába.</a:t>
            </a:r>
          </a:p>
          <a:p>
            <a:pPr marL="0" indent="0" algn="just">
              <a:buNone/>
            </a:pPr>
            <a:endParaRPr lang="hu-HU" sz="2800" dirty="0">
              <a:solidFill>
                <a:srgbClr val="FF0000"/>
              </a:solidFill>
            </a:endParaRPr>
          </a:p>
          <a:p>
            <a:pPr marL="0" indent="0" algn="just">
              <a:buNone/>
            </a:pPr>
            <a:r>
              <a:rPr lang="hu-HU" sz="2800" u="sng" dirty="0">
                <a:solidFill>
                  <a:srgbClr val="1E2452"/>
                </a:solidFill>
              </a:rPr>
              <a:t>Válasz:</a:t>
            </a:r>
            <a:r>
              <a:rPr lang="hu-HU" sz="2800" dirty="0"/>
              <a:t> Teljes egyezőség a </a:t>
            </a:r>
            <a:r>
              <a:rPr lang="hu-HU" sz="2800" dirty="0" err="1"/>
              <a:t>KHR</a:t>
            </a:r>
            <a:r>
              <a:rPr lang="hu-HU" sz="2800" dirty="0"/>
              <a:t> törvény és a felügyeleti adattáblák kitöltési útmutatója miatti eltérés miatt természetesen nem elvárt. Ugyanakkor, a </a:t>
            </a:r>
            <a:r>
              <a:rPr lang="hu-HU" sz="2800" dirty="0" err="1"/>
              <a:t>COREP</a:t>
            </a:r>
            <a:r>
              <a:rPr lang="hu-HU" sz="2800" dirty="0"/>
              <a:t>, </a:t>
            </a:r>
            <a:r>
              <a:rPr lang="hu-HU" sz="2800" dirty="0" err="1"/>
              <a:t>FINREP</a:t>
            </a:r>
            <a:r>
              <a:rPr lang="hu-HU" sz="2800" dirty="0"/>
              <a:t> állományi adatokkal való </a:t>
            </a:r>
            <a:r>
              <a:rPr lang="hu-HU" sz="2800" dirty="0" err="1"/>
              <a:t>rekonsziliáció</a:t>
            </a:r>
            <a:r>
              <a:rPr lang="hu-HU" sz="2800" dirty="0"/>
              <a:t> – az </a:t>
            </a:r>
            <a:r>
              <a:rPr lang="hu-HU" sz="2800" dirty="0" err="1"/>
              <a:t>egyenlegező</a:t>
            </a:r>
            <a:r>
              <a:rPr lang="hu-HU" sz="2800" dirty="0"/>
              <a:t> tételek figyelembe vételével – részét képezi majd az intézményi konzultációnak.</a:t>
            </a:r>
            <a:endParaRPr lang="hu-HU" sz="2800" dirty="0">
              <a:solidFill>
                <a:srgbClr val="FF0000"/>
              </a:solidFill>
            </a:endParaRPr>
          </a:p>
        </p:txBody>
      </p:sp>
      <p:sp>
        <p:nvSpPr>
          <p:cNvPr id="4" name="Élőláb helye 3"/>
          <p:cNvSpPr>
            <a:spLocks noGrp="1"/>
          </p:cNvSpPr>
          <p:nvPr>
            <p:ph type="ftr" sz="quarter" idx="11"/>
          </p:nvPr>
        </p:nvSpPr>
        <p:spPr/>
        <p:txBody>
          <a:bodyPr/>
          <a:lstStyle/>
          <a:p>
            <a:pPr>
              <a:defRPr/>
            </a:pPr>
            <a:r>
              <a:rPr lang="hu-HU"/>
              <a:t>Magyar Nemzeti Bank</a:t>
            </a:r>
            <a:endParaRPr lang="hu-HU" dirty="0"/>
          </a:p>
        </p:txBody>
      </p:sp>
      <p:sp>
        <p:nvSpPr>
          <p:cNvPr id="5" name="Dia számának helye 4"/>
          <p:cNvSpPr>
            <a:spLocks noGrp="1"/>
          </p:cNvSpPr>
          <p:nvPr>
            <p:ph type="sldNum" sz="quarter" idx="12"/>
          </p:nvPr>
        </p:nvSpPr>
        <p:spPr/>
        <p:txBody>
          <a:bodyPr/>
          <a:lstStyle/>
          <a:p>
            <a:pPr>
              <a:defRPr/>
            </a:pPr>
            <a:fld id="{0401AEF3-AFFE-433D-8A34-08D966C25545}" type="slidenum">
              <a:rPr lang="hu-HU" smtClean="0"/>
              <a:pPr>
                <a:defRPr/>
              </a:pPr>
              <a:t>24</a:t>
            </a:fld>
            <a:endParaRPr lang="hu-HU" dirty="0"/>
          </a:p>
        </p:txBody>
      </p:sp>
      <p:sp>
        <p:nvSpPr>
          <p:cNvPr id="6" name="Szöveg helye 5"/>
          <p:cNvSpPr>
            <a:spLocks noGrp="1"/>
          </p:cNvSpPr>
          <p:nvPr>
            <p:ph type="body" sz="quarter" idx="13"/>
          </p:nvPr>
        </p:nvSpPr>
        <p:spPr/>
        <p:txBody>
          <a:bodyPr/>
          <a:lstStyle/>
          <a:p>
            <a:endParaRPr lang="hu-HU"/>
          </a:p>
        </p:txBody>
      </p:sp>
    </p:spTree>
    <p:extLst>
      <p:ext uri="{BB962C8B-B14F-4D97-AF65-F5344CB8AC3E}">
        <p14:creationId xmlns:p14="http://schemas.microsoft.com/office/powerpoint/2010/main" val="21513509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a:t>A konzultációra érkezett kérdés 3.</a:t>
            </a:r>
          </a:p>
        </p:txBody>
      </p:sp>
      <p:sp>
        <p:nvSpPr>
          <p:cNvPr id="3" name="Tartalom helye 2"/>
          <p:cNvSpPr>
            <a:spLocks noGrp="1"/>
          </p:cNvSpPr>
          <p:nvPr>
            <p:ph idx="1"/>
          </p:nvPr>
        </p:nvSpPr>
        <p:spPr>
          <a:xfrm>
            <a:off x="179512" y="1268760"/>
            <a:ext cx="8784976" cy="4968552"/>
          </a:xfrm>
        </p:spPr>
        <p:txBody>
          <a:bodyPr>
            <a:normAutofit/>
          </a:bodyPr>
          <a:lstStyle/>
          <a:p>
            <a:pPr marL="0" indent="0" algn="just">
              <a:buNone/>
            </a:pPr>
            <a:r>
              <a:rPr lang="hu-HU" sz="2000" u="sng" dirty="0">
                <a:solidFill>
                  <a:srgbClr val="FF0000"/>
                </a:solidFill>
              </a:rPr>
              <a:t>Kérdés:</a:t>
            </a:r>
            <a:r>
              <a:rPr lang="hu-HU" sz="2000" dirty="0">
                <a:solidFill>
                  <a:srgbClr val="FF0000"/>
                </a:solidFill>
              </a:rPr>
              <a:t> A </a:t>
            </a:r>
            <a:r>
              <a:rPr lang="hu-HU" sz="2000" dirty="0" err="1">
                <a:solidFill>
                  <a:srgbClr val="FF0000"/>
                </a:solidFill>
              </a:rPr>
              <a:t>KHR</a:t>
            </a:r>
            <a:r>
              <a:rPr lang="hu-HU" sz="2000" dirty="0">
                <a:solidFill>
                  <a:srgbClr val="FF0000"/>
                </a:solidFill>
              </a:rPr>
              <a:t>-ben ingatlanosként jelentett szerződések fogalmi köre eltér az L11-ben </a:t>
            </a:r>
            <a:r>
              <a:rPr lang="hu-HU" sz="2000" dirty="0" err="1">
                <a:solidFill>
                  <a:srgbClr val="FF0000"/>
                </a:solidFill>
              </a:rPr>
              <a:t>CRR</a:t>
            </a:r>
            <a:r>
              <a:rPr lang="hu-HU" sz="2000" dirty="0">
                <a:solidFill>
                  <a:srgbClr val="FF0000"/>
                </a:solidFill>
              </a:rPr>
              <a:t> szerint jelentett ingatlanos körtől. Miért kell visszamenőlegesen módosítani az L11-es jelentéseket ingatlanos fedezettség szempontjából? Hiszen a Basel tőkekövetelmény esetén is csak a </a:t>
            </a:r>
            <a:r>
              <a:rPr lang="hu-HU" sz="2000" dirty="0" err="1">
                <a:solidFill>
                  <a:srgbClr val="FF0000"/>
                </a:solidFill>
              </a:rPr>
              <a:t>CRR</a:t>
            </a:r>
            <a:r>
              <a:rPr lang="hu-HU" sz="2000" dirty="0">
                <a:solidFill>
                  <a:srgbClr val="FF0000"/>
                </a:solidFill>
              </a:rPr>
              <a:t> előírásainak teljesülése után tekintjük ingatlanosnak a kitettséget és ettől az időponttól kezdve kaphat kedvezményes súlyozást. Ez egyébként így még ellentmondásos is a 01-es és 03-as táblákkal, hiszen ott a kitettségek súlyozása visszamenőlegesen nem tud megváltozni a szerződéseknél a „Kockázati súly (</a:t>
            </a:r>
            <a:r>
              <a:rPr lang="hu-HU" sz="2000" dirty="0" err="1">
                <a:solidFill>
                  <a:srgbClr val="FF0000"/>
                </a:solidFill>
              </a:rPr>
              <a:t>RWA</a:t>
            </a:r>
            <a:r>
              <a:rPr lang="hu-HU" sz="2000" dirty="0">
                <a:solidFill>
                  <a:srgbClr val="FF0000"/>
                </a:solidFill>
              </a:rPr>
              <a:t>-hoz)” oszlopban. Ha megváltozna az a </a:t>
            </a:r>
            <a:r>
              <a:rPr lang="hu-HU" sz="2000" dirty="0" err="1">
                <a:solidFill>
                  <a:srgbClr val="FF0000"/>
                </a:solidFill>
              </a:rPr>
              <a:t>CRR</a:t>
            </a:r>
            <a:r>
              <a:rPr lang="hu-HU" sz="2000" dirty="0">
                <a:solidFill>
                  <a:srgbClr val="FF0000"/>
                </a:solidFill>
              </a:rPr>
              <a:t> előírásaival ellentétes lenne.</a:t>
            </a:r>
          </a:p>
          <a:p>
            <a:pPr marL="0" indent="0" algn="just">
              <a:buNone/>
            </a:pPr>
            <a:r>
              <a:rPr lang="hu-HU" sz="2000" u="sng" dirty="0">
                <a:solidFill>
                  <a:srgbClr val="1E2452"/>
                </a:solidFill>
              </a:rPr>
              <a:t>Válasz:</a:t>
            </a:r>
            <a:r>
              <a:rPr lang="hu-HU" sz="2000" dirty="0">
                <a:solidFill>
                  <a:srgbClr val="1E2452"/>
                </a:solidFill>
              </a:rPr>
              <a:t> Az L11 kitöltési útmutatója szerint azokat a </a:t>
            </a:r>
            <a:r>
              <a:rPr lang="hu-HU" sz="2000" dirty="0" err="1">
                <a:solidFill>
                  <a:srgbClr val="1E2452"/>
                </a:solidFill>
              </a:rPr>
              <a:t>fedezeteket</a:t>
            </a:r>
            <a:r>
              <a:rPr lang="hu-HU" sz="2000" dirty="0">
                <a:solidFill>
                  <a:srgbClr val="1E2452"/>
                </a:solidFill>
              </a:rPr>
              <a:t> kell jelenteni az L11 fedezeti tábláiban, amelyek a hitelkockázat mérséklése céljából figyelembe vehetők. Tekintettel arra, hogy a tábla a </a:t>
            </a:r>
            <a:r>
              <a:rPr lang="hu-HU" sz="2000" dirty="0" err="1">
                <a:solidFill>
                  <a:srgbClr val="1E2452"/>
                </a:solidFill>
              </a:rPr>
              <a:t>HFM</a:t>
            </a:r>
            <a:r>
              <a:rPr lang="hu-HU" sz="2000" dirty="0">
                <a:solidFill>
                  <a:srgbClr val="1E2452"/>
                </a:solidFill>
              </a:rPr>
              <a:t> szabályozás ellenőrzését célozza, tartalmában L11-ben az ennek megfelelő </a:t>
            </a:r>
            <a:r>
              <a:rPr lang="hu-HU" sz="2000" dirty="0" err="1">
                <a:solidFill>
                  <a:srgbClr val="1E2452"/>
                </a:solidFill>
              </a:rPr>
              <a:t>fedezeteket</a:t>
            </a:r>
            <a:r>
              <a:rPr lang="hu-HU" sz="2000" dirty="0">
                <a:solidFill>
                  <a:srgbClr val="1E2452"/>
                </a:solidFill>
              </a:rPr>
              <a:t> kérjük jelenteni. A </a:t>
            </a:r>
            <a:r>
              <a:rPr lang="hu-HU" sz="2000" dirty="0" err="1">
                <a:solidFill>
                  <a:srgbClr val="1E2452"/>
                </a:solidFill>
              </a:rPr>
              <a:t>CRR</a:t>
            </a:r>
            <a:r>
              <a:rPr lang="hu-HU" sz="2000" dirty="0">
                <a:solidFill>
                  <a:srgbClr val="1E2452"/>
                </a:solidFill>
              </a:rPr>
              <a:t> összhang, tehát </a:t>
            </a:r>
            <a:r>
              <a:rPr lang="hu-HU" sz="2000" dirty="0" err="1">
                <a:solidFill>
                  <a:srgbClr val="1E2452"/>
                </a:solidFill>
              </a:rPr>
              <a:t>COREP</a:t>
            </a:r>
            <a:r>
              <a:rPr lang="hu-HU" sz="2000" dirty="0">
                <a:solidFill>
                  <a:srgbClr val="1E2452"/>
                </a:solidFill>
              </a:rPr>
              <a:t> jelentéssel történő egyezőség kérdését az MNB a konzultáció keretében kívánja tisztázni. </a:t>
            </a:r>
          </a:p>
        </p:txBody>
      </p:sp>
      <p:sp>
        <p:nvSpPr>
          <p:cNvPr id="4" name="Élőláb helye 3"/>
          <p:cNvSpPr>
            <a:spLocks noGrp="1"/>
          </p:cNvSpPr>
          <p:nvPr>
            <p:ph type="ftr" sz="quarter" idx="11"/>
          </p:nvPr>
        </p:nvSpPr>
        <p:spPr/>
        <p:txBody>
          <a:bodyPr/>
          <a:lstStyle/>
          <a:p>
            <a:pPr>
              <a:defRPr/>
            </a:pPr>
            <a:r>
              <a:rPr lang="hu-HU"/>
              <a:t>Magyar Nemzeti Bank</a:t>
            </a:r>
            <a:endParaRPr lang="hu-HU" dirty="0"/>
          </a:p>
        </p:txBody>
      </p:sp>
      <p:sp>
        <p:nvSpPr>
          <p:cNvPr id="5" name="Dia számának helye 4"/>
          <p:cNvSpPr>
            <a:spLocks noGrp="1"/>
          </p:cNvSpPr>
          <p:nvPr>
            <p:ph type="sldNum" sz="quarter" idx="12"/>
          </p:nvPr>
        </p:nvSpPr>
        <p:spPr/>
        <p:txBody>
          <a:bodyPr/>
          <a:lstStyle/>
          <a:p>
            <a:pPr>
              <a:defRPr/>
            </a:pPr>
            <a:fld id="{0401AEF3-AFFE-433D-8A34-08D966C25545}" type="slidenum">
              <a:rPr lang="hu-HU" smtClean="0"/>
              <a:pPr>
                <a:defRPr/>
              </a:pPr>
              <a:t>25</a:t>
            </a:fld>
            <a:endParaRPr lang="hu-HU" dirty="0"/>
          </a:p>
        </p:txBody>
      </p:sp>
      <p:sp>
        <p:nvSpPr>
          <p:cNvPr id="6" name="Szöveg helye 5"/>
          <p:cNvSpPr>
            <a:spLocks noGrp="1"/>
          </p:cNvSpPr>
          <p:nvPr>
            <p:ph type="body" sz="quarter" idx="13"/>
          </p:nvPr>
        </p:nvSpPr>
        <p:spPr/>
        <p:txBody>
          <a:bodyPr/>
          <a:lstStyle/>
          <a:p>
            <a:endParaRPr lang="hu-HU"/>
          </a:p>
        </p:txBody>
      </p:sp>
    </p:spTree>
    <p:extLst>
      <p:ext uri="{BB962C8B-B14F-4D97-AF65-F5344CB8AC3E}">
        <p14:creationId xmlns:p14="http://schemas.microsoft.com/office/powerpoint/2010/main" val="32991937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a:t>A konzultációra érkezett kérdés 4.</a:t>
            </a:r>
          </a:p>
        </p:txBody>
      </p:sp>
      <p:sp>
        <p:nvSpPr>
          <p:cNvPr id="3" name="Tartalom helye 2"/>
          <p:cNvSpPr>
            <a:spLocks noGrp="1"/>
          </p:cNvSpPr>
          <p:nvPr>
            <p:ph idx="1"/>
          </p:nvPr>
        </p:nvSpPr>
        <p:spPr>
          <a:xfrm>
            <a:off x="251520" y="1268760"/>
            <a:ext cx="8640960" cy="4968552"/>
          </a:xfrm>
        </p:spPr>
        <p:txBody>
          <a:bodyPr>
            <a:normAutofit/>
          </a:bodyPr>
          <a:lstStyle/>
          <a:p>
            <a:pPr marL="0" indent="0" algn="just">
              <a:buNone/>
            </a:pPr>
            <a:r>
              <a:rPr lang="hu-HU" sz="2800" u="sng" dirty="0">
                <a:solidFill>
                  <a:srgbClr val="FF0000"/>
                </a:solidFill>
              </a:rPr>
              <a:t>Kérdés:</a:t>
            </a:r>
            <a:r>
              <a:rPr lang="hu-HU" sz="2800" dirty="0">
                <a:solidFill>
                  <a:srgbClr val="FF0000"/>
                </a:solidFill>
              </a:rPr>
              <a:t> Szeretnénk kérni a 03-as táblába 2017-től bekerült „</a:t>
            </a:r>
            <a:r>
              <a:rPr lang="hu-HU" sz="2800" dirty="0" err="1">
                <a:solidFill>
                  <a:srgbClr val="FF0000"/>
                </a:solidFill>
              </a:rPr>
              <a:t>bp</a:t>
            </a:r>
            <a:r>
              <a:rPr lang="hu-HU" sz="2800" dirty="0">
                <a:solidFill>
                  <a:srgbClr val="FF0000"/>
                </a:solidFill>
              </a:rPr>
              <a:t>” és „</a:t>
            </a:r>
            <a:r>
              <a:rPr lang="hu-HU" sz="2800" dirty="0" err="1">
                <a:solidFill>
                  <a:srgbClr val="FF0000"/>
                </a:solidFill>
              </a:rPr>
              <a:t>bq</a:t>
            </a:r>
            <a:r>
              <a:rPr lang="hu-HU" sz="2800" dirty="0">
                <a:solidFill>
                  <a:srgbClr val="FF0000"/>
                </a:solidFill>
              </a:rPr>
              <a:t>” oszlopok (amelyek a hitelkeretekre vonatkoznak) </a:t>
            </a:r>
            <a:r>
              <a:rPr lang="hu-HU" sz="2800" dirty="0" err="1">
                <a:solidFill>
                  <a:srgbClr val="FF0000"/>
                </a:solidFill>
              </a:rPr>
              <a:t>pontosítását</a:t>
            </a:r>
            <a:r>
              <a:rPr lang="hu-HU" sz="2800" dirty="0">
                <a:solidFill>
                  <a:srgbClr val="FF0000"/>
                </a:solidFill>
              </a:rPr>
              <a:t>, mert az oszlopok jelenlegi elnevezése és a kitöltési útmutató leírása alapján is a két oszlop adattartalma most megegyezik.</a:t>
            </a:r>
          </a:p>
          <a:p>
            <a:pPr marL="0" indent="0" algn="just">
              <a:buNone/>
            </a:pPr>
            <a:endParaRPr lang="hu-HU" sz="2800" dirty="0">
              <a:solidFill>
                <a:srgbClr val="FF0000"/>
              </a:solidFill>
            </a:endParaRPr>
          </a:p>
          <a:p>
            <a:pPr marL="0" indent="0" algn="just">
              <a:buNone/>
            </a:pPr>
            <a:r>
              <a:rPr lang="hu-HU" sz="2800" u="sng" dirty="0">
                <a:solidFill>
                  <a:srgbClr val="1E2452"/>
                </a:solidFill>
              </a:rPr>
              <a:t>Válasz:</a:t>
            </a:r>
            <a:r>
              <a:rPr lang="hu-HU" sz="2800" dirty="0">
                <a:solidFill>
                  <a:srgbClr val="1E2452"/>
                </a:solidFill>
              </a:rPr>
              <a:t> A</a:t>
            </a:r>
            <a:r>
              <a:rPr lang="hu-HU" sz="2800" dirty="0"/>
              <a:t> „</a:t>
            </a:r>
            <a:r>
              <a:rPr lang="hu-HU" sz="2800" dirty="0" err="1"/>
              <a:t>bp</a:t>
            </a:r>
            <a:r>
              <a:rPr lang="hu-HU" sz="2800" dirty="0"/>
              <a:t>” oszlop megnevezése a teljes hitelkeretre vonatkozik, míg a „</a:t>
            </a:r>
            <a:r>
              <a:rPr lang="hu-HU" sz="2800" dirty="0" err="1"/>
              <a:t>bq</a:t>
            </a:r>
            <a:r>
              <a:rPr lang="hu-HU" sz="2800" dirty="0"/>
              <a:t>” oszlop a még ki nem használt keretösszeget kell, hogy tartalmazza.</a:t>
            </a:r>
            <a:endParaRPr lang="hu-HU" sz="2800" dirty="0">
              <a:solidFill>
                <a:srgbClr val="FF0000"/>
              </a:solidFill>
            </a:endParaRPr>
          </a:p>
        </p:txBody>
      </p:sp>
      <p:sp>
        <p:nvSpPr>
          <p:cNvPr id="4" name="Élőláb helye 3"/>
          <p:cNvSpPr>
            <a:spLocks noGrp="1"/>
          </p:cNvSpPr>
          <p:nvPr>
            <p:ph type="ftr" sz="quarter" idx="11"/>
          </p:nvPr>
        </p:nvSpPr>
        <p:spPr/>
        <p:txBody>
          <a:bodyPr/>
          <a:lstStyle/>
          <a:p>
            <a:pPr>
              <a:defRPr/>
            </a:pPr>
            <a:r>
              <a:rPr lang="hu-HU"/>
              <a:t>Magyar Nemzeti Bank</a:t>
            </a:r>
            <a:endParaRPr lang="hu-HU" dirty="0"/>
          </a:p>
        </p:txBody>
      </p:sp>
      <p:sp>
        <p:nvSpPr>
          <p:cNvPr id="5" name="Dia számának helye 4"/>
          <p:cNvSpPr>
            <a:spLocks noGrp="1"/>
          </p:cNvSpPr>
          <p:nvPr>
            <p:ph type="sldNum" sz="quarter" idx="12"/>
          </p:nvPr>
        </p:nvSpPr>
        <p:spPr/>
        <p:txBody>
          <a:bodyPr/>
          <a:lstStyle/>
          <a:p>
            <a:pPr>
              <a:defRPr/>
            </a:pPr>
            <a:fld id="{0401AEF3-AFFE-433D-8A34-08D966C25545}" type="slidenum">
              <a:rPr lang="hu-HU" smtClean="0"/>
              <a:pPr>
                <a:defRPr/>
              </a:pPr>
              <a:t>26</a:t>
            </a:fld>
            <a:endParaRPr lang="hu-HU" dirty="0"/>
          </a:p>
        </p:txBody>
      </p:sp>
      <p:sp>
        <p:nvSpPr>
          <p:cNvPr id="6" name="Szöveg helye 5"/>
          <p:cNvSpPr>
            <a:spLocks noGrp="1"/>
          </p:cNvSpPr>
          <p:nvPr>
            <p:ph type="body" sz="quarter" idx="13"/>
          </p:nvPr>
        </p:nvSpPr>
        <p:spPr/>
        <p:txBody>
          <a:bodyPr/>
          <a:lstStyle/>
          <a:p>
            <a:endParaRPr lang="hu-HU"/>
          </a:p>
        </p:txBody>
      </p:sp>
    </p:spTree>
    <p:extLst>
      <p:ext uri="{BB962C8B-B14F-4D97-AF65-F5344CB8AC3E}">
        <p14:creationId xmlns:p14="http://schemas.microsoft.com/office/powerpoint/2010/main" val="16618691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dirty="0"/>
              <a:t>A konzultációra érkezett kérdés 5.</a:t>
            </a:r>
          </a:p>
        </p:txBody>
      </p:sp>
      <p:sp>
        <p:nvSpPr>
          <p:cNvPr id="3" name="Tartalom helye 2"/>
          <p:cNvSpPr>
            <a:spLocks noGrp="1"/>
          </p:cNvSpPr>
          <p:nvPr>
            <p:ph idx="1"/>
          </p:nvPr>
        </p:nvSpPr>
        <p:spPr>
          <a:xfrm>
            <a:off x="467544" y="1268760"/>
            <a:ext cx="8208912" cy="4968552"/>
          </a:xfrm>
        </p:spPr>
        <p:txBody>
          <a:bodyPr>
            <a:normAutofit fontScale="70000" lnSpcReduction="20000"/>
          </a:bodyPr>
          <a:lstStyle/>
          <a:p>
            <a:pPr marL="0" indent="0" algn="just">
              <a:buNone/>
            </a:pPr>
            <a:r>
              <a:rPr lang="hu-HU" sz="2800" u="sng" dirty="0">
                <a:solidFill>
                  <a:srgbClr val="FF0000"/>
                </a:solidFill>
              </a:rPr>
              <a:t>Kérdés:</a:t>
            </a:r>
            <a:r>
              <a:rPr lang="hu-HU" sz="2800" dirty="0">
                <a:solidFill>
                  <a:srgbClr val="FF0000"/>
                </a:solidFill>
              </a:rPr>
              <a:t> Szeretnénk megkérni az MNB-t, hogy az összes jelentéssel kapcsolatos, az ellenőrző programokba és az Önök által a jelentések beérkezése után beépített ellenőrzésekre vonatkozó összefüggéseket tegyék elérhetővé a hitelintézetek számára. Változások esetén ez már előzetesen is legyen elérhető a hitelintézetek számára. Ez nagyban megkönnyítené a munkánkat.</a:t>
            </a:r>
          </a:p>
          <a:p>
            <a:pPr marL="0" indent="0" algn="just">
              <a:buNone/>
            </a:pPr>
            <a:endParaRPr lang="hu-HU" sz="2800" dirty="0">
              <a:solidFill>
                <a:srgbClr val="FF0000"/>
              </a:solidFill>
            </a:endParaRPr>
          </a:p>
          <a:p>
            <a:pPr marL="0" indent="0" algn="just">
              <a:buNone/>
            </a:pPr>
            <a:r>
              <a:rPr lang="hu-HU" sz="2800" u="sng" dirty="0">
                <a:solidFill>
                  <a:srgbClr val="1E2452"/>
                </a:solidFill>
              </a:rPr>
              <a:t>Válasz:</a:t>
            </a:r>
            <a:r>
              <a:rPr lang="hu-HU" sz="2800" dirty="0">
                <a:solidFill>
                  <a:srgbClr val="1E2452"/>
                </a:solidFill>
              </a:rPr>
              <a:t> </a:t>
            </a:r>
            <a:r>
              <a:rPr lang="hu-HU" sz="2800" dirty="0"/>
              <a:t>Az ellenőrzéseknek több </a:t>
            </a:r>
            <a:r>
              <a:rPr lang="hu-HU" sz="2800" dirty="0" err="1"/>
              <a:t>rétege</a:t>
            </a:r>
            <a:r>
              <a:rPr lang="hu-HU" sz="2800" dirty="0"/>
              <a:t> van: egyrészt a </a:t>
            </a:r>
            <a:r>
              <a:rPr lang="hu-HU" sz="2800" dirty="0" err="1"/>
              <a:t>BISZ</a:t>
            </a:r>
            <a:r>
              <a:rPr lang="hu-HU" sz="2800" dirty="0"/>
              <a:t> is ellenőrzi havi rendszerességgel a </a:t>
            </a:r>
            <a:r>
              <a:rPr lang="hu-HU" sz="2800" dirty="0" err="1"/>
              <a:t>KHR</a:t>
            </a:r>
            <a:r>
              <a:rPr lang="hu-HU" sz="2800" dirty="0"/>
              <a:t> adatokat. A L10 betöltésnél formai ellenőrzéseket végzünk. </a:t>
            </a:r>
          </a:p>
          <a:p>
            <a:pPr marL="0" indent="0" algn="just">
              <a:buNone/>
            </a:pPr>
            <a:r>
              <a:rPr lang="hu-HU" sz="2800" dirty="0"/>
              <a:t>Az L11 betöltésnél formai és kisebb mértékű tartalmi ellenőrzések vannak. Mivel az L11 nem egy szabványos adatbefogadó rendszerbe érkezik, komplex ellenőrzések definiálására csak korlátozottan van lehetőség. (Pl. nem kötelező, csak figyelmeztető, indokolható szabályok beépítése, stb.)</a:t>
            </a:r>
          </a:p>
          <a:p>
            <a:pPr marL="0" indent="0" algn="just">
              <a:buNone/>
            </a:pPr>
            <a:r>
              <a:rPr lang="hu-HU" sz="2800" dirty="0"/>
              <a:t>Az L11 adatbetöltés során végzett ellenőrzések a jelentés előállítását segítő </a:t>
            </a:r>
            <a:r>
              <a:rPr lang="hu-HU" sz="2800" dirty="0" err="1"/>
              <a:t>makro</a:t>
            </a:r>
            <a:r>
              <a:rPr lang="hu-HU" sz="2800" dirty="0"/>
              <a:t> file-ban - amit </a:t>
            </a:r>
            <a:r>
              <a:rPr lang="hu-HU" sz="2800" dirty="0" err="1"/>
              <a:t>EBEAD</a:t>
            </a:r>
            <a:r>
              <a:rPr lang="hu-HU" sz="2800" dirty="0"/>
              <a:t> hirdetményben minden időszakban az adatszolgáltatók rendelkezésére bocsájtunk - definiálva vannak.</a:t>
            </a:r>
          </a:p>
          <a:p>
            <a:pPr marL="0" indent="0" algn="just">
              <a:buNone/>
            </a:pPr>
            <a:r>
              <a:rPr lang="hu-HU" sz="2800" dirty="0"/>
              <a:t>Az utólagos ellenőrzések riportszinten történnek, ezek algoritmusait is rendelkezésre tudjuk bocsájtani.</a:t>
            </a:r>
            <a:endParaRPr lang="hu-HU" sz="2800" dirty="0">
              <a:solidFill>
                <a:srgbClr val="FF0000"/>
              </a:solidFill>
            </a:endParaRPr>
          </a:p>
        </p:txBody>
      </p:sp>
      <p:sp>
        <p:nvSpPr>
          <p:cNvPr id="4" name="Élőláb helye 3"/>
          <p:cNvSpPr>
            <a:spLocks noGrp="1"/>
          </p:cNvSpPr>
          <p:nvPr>
            <p:ph type="ftr" sz="quarter" idx="11"/>
          </p:nvPr>
        </p:nvSpPr>
        <p:spPr/>
        <p:txBody>
          <a:bodyPr/>
          <a:lstStyle/>
          <a:p>
            <a:pPr>
              <a:defRPr/>
            </a:pPr>
            <a:r>
              <a:rPr lang="hu-HU" dirty="0"/>
              <a:t>Magyar Nemzeti Bank</a:t>
            </a:r>
          </a:p>
        </p:txBody>
      </p:sp>
      <p:sp>
        <p:nvSpPr>
          <p:cNvPr id="5" name="Dia számának helye 4"/>
          <p:cNvSpPr>
            <a:spLocks noGrp="1"/>
          </p:cNvSpPr>
          <p:nvPr>
            <p:ph type="sldNum" sz="quarter" idx="12"/>
          </p:nvPr>
        </p:nvSpPr>
        <p:spPr/>
        <p:txBody>
          <a:bodyPr/>
          <a:lstStyle/>
          <a:p>
            <a:pPr>
              <a:defRPr/>
            </a:pPr>
            <a:fld id="{0401AEF3-AFFE-433D-8A34-08D966C25545}" type="slidenum">
              <a:rPr lang="hu-HU" smtClean="0"/>
              <a:pPr>
                <a:defRPr/>
              </a:pPr>
              <a:t>27</a:t>
            </a:fld>
            <a:endParaRPr lang="hu-HU" dirty="0"/>
          </a:p>
        </p:txBody>
      </p:sp>
      <p:sp>
        <p:nvSpPr>
          <p:cNvPr id="6" name="Szöveg helye 5"/>
          <p:cNvSpPr>
            <a:spLocks noGrp="1"/>
          </p:cNvSpPr>
          <p:nvPr>
            <p:ph type="body" sz="quarter" idx="13"/>
          </p:nvPr>
        </p:nvSpPr>
        <p:spPr/>
        <p:txBody>
          <a:bodyPr/>
          <a:lstStyle/>
          <a:p>
            <a:endParaRPr lang="hu-HU"/>
          </a:p>
        </p:txBody>
      </p:sp>
    </p:spTree>
    <p:extLst>
      <p:ext uri="{BB962C8B-B14F-4D97-AF65-F5344CB8AC3E}">
        <p14:creationId xmlns:p14="http://schemas.microsoft.com/office/powerpoint/2010/main" val="15787508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dirty="0"/>
              <a:t>A konzultációra érkezett kérdés 6.</a:t>
            </a:r>
          </a:p>
        </p:txBody>
      </p:sp>
      <p:sp>
        <p:nvSpPr>
          <p:cNvPr id="3" name="Tartalom helye 2"/>
          <p:cNvSpPr>
            <a:spLocks noGrp="1"/>
          </p:cNvSpPr>
          <p:nvPr>
            <p:ph idx="1"/>
          </p:nvPr>
        </p:nvSpPr>
        <p:spPr>
          <a:xfrm>
            <a:off x="467544" y="1268760"/>
            <a:ext cx="8352928" cy="4968552"/>
          </a:xfrm>
        </p:spPr>
        <p:txBody>
          <a:bodyPr>
            <a:normAutofit/>
          </a:bodyPr>
          <a:lstStyle/>
          <a:p>
            <a:pPr marL="0" indent="0" algn="just">
              <a:buNone/>
            </a:pPr>
            <a:r>
              <a:rPr lang="hu-HU" sz="2800" u="sng" dirty="0">
                <a:solidFill>
                  <a:srgbClr val="FF0000"/>
                </a:solidFill>
              </a:rPr>
              <a:t>Kérdés:</a:t>
            </a:r>
            <a:r>
              <a:rPr lang="hu-HU" sz="2800" dirty="0">
                <a:solidFill>
                  <a:srgbClr val="FF0000"/>
                </a:solidFill>
              </a:rPr>
              <a:t> A kitöltési útmutató szerint azokat a hiteleket, melyeknek a nettó értéke 0, nem kell jelenteni. Így viszont a hitelek darabszáma nem fog megegyezni az L11-esben és a  </a:t>
            </a:r>
            <a:r>
              <a:rPr lang="hu-HU" sz="2800" dirty="0" err="1">
                <a:solidFill>
                  <a:srgbClr val="FF0000"/>
                </a:solidFill>
              </a:rPr>
              <a:t>KHR</a:t>
            </a:r>
            <a:r>
              <a:rPr lang="hu-HU" sz="2800" dirty="0">
                <a:solidFill>
                  <a:srgbClr val="FF0000"/>
                </a:solidFill>
              </a:rPr>
              <a:t>-ben - ugyanakkor az MNB kifogásolja ezt a darabszámbeli eltérést.</a:t>
            </a:r>
          </a:p>
          <a:p>
            <a:pPr marL="0" indent="0" algn="just">
              <a:buNone/>
            </a:pPr>
            <a:endParaRPr lang="hu-HU" sz="2800" dirty="0">
              <a:solidFill>
                <a:srgbClr val="FF0000"/>
              </a:solidFill>
            </a:endParaRPr>
          </a:p>
          <a:p>
            <a:pPr marL="0" indent="0" algn="just">
              <a:buNone/>
            </a:pPr>
            <a:r>
              <a:rPr lang="hu-HU" sz="2800" u="sng" dirty="0">
                <a:solidFill>
                  <a:srgbClr val="1E2452"/>
                </a:solidFill>
              </a:rPr>
              <a:t>Válasz:</a:t>
            </a:r>
            <a:r>
              <a:rPr lang="hu-HU" sz="2800" dirty="0">
                <a:solidFill>
                  <a:srgbClr val="1E2452"/>
                </a:solidFill>
              </a:rPr>
              <a:t> </a:t>
            </a:r>
            <a:r>
              <a:rPr lang="hu-HU" sz="2800" dirty="0"/>
              <a:t>Az MNB megítélése szerint a kitöltési logikában jelzett eltérés a darabszámok tekintetében sem okozhat jelentős eltérést. </a:t>
            </a:r>
            <a:endParaRPr lang="hu-HU" sz="2800" dirty="0">
              <a:solidFill>
                <a:srgbClr val="FF0000"/>
              </a:solidFill>
            </a:endParaRPr>
          </a:p>
        </p:txBody>
      </p:sp>
      <p:sp>
        <p:nvSpPr>
          <p:cNvPr id="4" name="Élőláb helye 3"/>
          <p:cNvSpPr>
            <a:spLocks noGrp="1"/>
          </p:cNvSpPr>
          <p:nvPr>
            <p:ph type="ftr" sz="quarter" idx="11"/>
          </p:nvPr>
        </p:nvSpPr>
        <p:spPr/>
        <p:txBody>
          <a:bodyPr/>
          <a:lstStyle/>
          <a:p>
            <a:pPr>
              <a:defRPr/>
            </a:pPr>
            <a:r>
              <a:rPr lang="hu-HU"/>
              <a:t>Magyar Nemzeti Bank</a:t>
            </a:r>
            <a:endParaRPr lang="hu-HU" dirty="0"/>
          </a:p>
        </p:txBody>
      </p:sp>
      <p:sp>
        <p:nvSpPr>
          <p:cNvPr id="5" name="Dia számának helye 4"/>
          <p:cNvSpPr>
            <a:spLocks noGrp="1"/>
          </p:cNvSpPr>
          <p:nvPr>
            <p:ph type="sldNum" sz="quarter" idx="12"/>
          </p:nvPr>
        </p:nvSpPr>
        <p:spPr/>
        <p:txBody>
          <a:bodyPr/>
          <a:lstStyle/>
          <a:p>
            <a:pPr>
              <a:defRPr/>
            </a:pPr>
            <a:fld id="{0401AEF3-AFFE-433D-8A34-08D966C25545}" type="slidenum">
              <a:rPr lang="hu-HU" smtClean="0"/>
              <a:pPr>
                <a:defRPr/>
              </a:pPr>
              <a:t>28</a:t>
            </a:fld>
            <a:endParaRPr lang="hu-HU" dirty="0"/>
          </a:p>
        </p:txBody>
      </p:sp>
      <p:sp>
        <p:nvSpPr>
          <p:cNvPr id="6" name="Szöveg helye 5"/>
          <p:cNvSpPr>
            <a:spLocks noGrp="1"/>
          </p:cNvSpPr>
          <p:nvPr>
            <p:ph type="body" sz="quarter" idx="13"/>
          </p:nvPr>
        </p:nvSpPr>
        <p:spPr/>
        <p:txBody>
          <a:bodyPr/>
          <a:lstStyle/>
          <a:p>
            <a:endParaRPr lang="hu-HU"/>
          </a:p>
        </p:txBody>
      </p:sp>
    </p:spTree>
    <p:extLst>
      <p:ext uri="{BB962C8B-B14F-4D97-AF65-F5344CB8AC3E}">
        <p14:creationId xmlns:p14="http://schemas.microsoft.com/office/powerpoint/2010/main" val="15955571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dirty="0"/>
              <a:t>A konzultációra érkezett kérdés 7.</a:t>
            </a:r>
          </a:p>
        </p:txBody>
      </p:sp>
      <p:sp>
        <p:nvSpPr>
          <p:cNvPr id="3" name="Tartalom helye 2"/>
          <p:cNvSpPr>
            <a:spLocks noGrp="1"/>
          </p:cNvSpPr>
          <p:nvPr>
            <p:ph idx="1"/>
          </p:nvPr>
        </p:nvSpPr>
        <p:spPr>
          <a:xfrm>
            <a:off x="251520" y="1268760"/>
            <a:ext cx="8568952" cy="4968552"/>
          </a:xfrm>
        </p:spPr>
        <p:txBody>
          <a:bodyPr>
            <a:normAutofit/>
          </a:bodyPr>
          <a:lstStyle/>
          <a:p>
            <a:pPr marL="0" indent="0" algn="just">
              <a:buNone/>
            </a:pPr>
            <a:r>
              <a:rPr lang="hu-HU" sz="2800" u="sng" dirty="0">
                <a:solidFill>
                  <a:srgbClr val="FF0000"/>
                </a:solidFill>
              </a:rPr>
              <a:t>Kérdés:</a:t>
            </a:r>
            <a:r>
              <a:rPr lang="hu-HU" sz="2800" dirty="0">
                <a:solidFill>
                  <a:srgbClr val="FF0000"/>
                </a:solidFill>
              </a:rPr>
              <a:t> Az útmutató ill. a 3. sz. melléklet alapján nem egyértelmű, hogy mi a különbség az "Utolsó előfordulás jelző" T (eredeti szerződés szerinti visszafizetés) és az L (szerződés szerinti megszűnés, leírás) értékei között. A T érték jelenti a normál kifutást, az L pedig a behajthatatlannak minősített követelés leírását? Az L értéknél feltüntetett "szerződés szerinti megszűnés" kifejezés megtévesztő.</a:t>
            </a:r>
          </a:p>
          <a:p>
            <a:pPr marL="0" indent="0" algn="just">
              <a:buNone/>
            </a:pPr>
            <a:endParaRPr lang="hu-HU" sz="2800" dirty="0">
              <a:solidFill>
                <a:srgbClr val="FF0000"/>
              </a:solidFill>
            </a:endParaRPr>
          </a:p>
          <a:p>
            <a:pPr marL="0" indent="0" algn="just">
              <a:buNone/>
            </a:pPr>
            <a:r>
              <a:rPr lang="hu-HU" sz="2800" u="sng" dirty="0">
                <a:solidFill>
                  <a:srgbClr val="1E2452"/>
                </a:solidFill>
              </a:rPr>
              <a:t>Válasz:</a:t>
            </a:r>
            <a:r>
              <a:rPr lang="hu-HU" sz="2800" dirty="0">
                <a:solidFill>
                  <a:srgbClr val="1E2452"/>
                </a:solidFill>
              </a:rPr>
              <a:t> </a:t>
            </a:r>
            <a:r>
              <a:rPr lang="hu-HU" sz="2800" dirty="0"/>
              <a:t>Az MNB már </a:t>
            </a:r>
            <a:r>
              <a:rPr lang="hu-HU" sz="2800" dirty="0" err="1"/>
              <a:t>pontosította</a:t>
            </a:r>
            <a:r>
              <a:rPr lang="hu-HU" sz="2800" dirty="0"/>
              <a:t> a kitöltési útmutató megfelelő alrészeit, a kódlista módosításra került.</a:t>
            </a:r>
            <a:endParaRPr lang="hu-HU" sz="2800" dirty="0">
              <a:solidFill>
                <a:srgbClr val="FF0000"/>
              </a:solidFill>
            </a:endParaRPr>
          </a:p>
        </p:txBody>
      </p:sp>
      <p:sp>
        <p:nvSpPr>
          <p:cNvPr id="4" name="Élőláb helye 3"/>
          <p:cNvSpPr>
            <a:spLocks noGrp="1"/>
          </p:cNvSpPr>
          <p:nvPr>
            <p:ph type="ftr" sz="quarter" idx="11"/>
          </p:nvPr>
        </p:nvSpPr>
        <p:spPr/>
        <p:txBody>
          <a:bodyPr/>
          <a:lstStyle/>
          <a:p>
            <a:pPr>
              <a:defRPr/>
            </a:pPr>
            <a:r>
              <a:rPr lang="hu-HU"/>
              <a:t>Magyar Nemzeti Bank</a:t>
            </a:r>
            <a:endParaRPr lang="hu-HU" dirty="0"/>
          </a:p>
        </p:txBody>
      </p:sp>
      <p:sp>
        <p:nvSpPr>
          <p:cNvPr id="5" name="Dia számának helye 4"/>
          <p:cNvSpPr>
            <a:spLocks noGrp="1"/>
          </p:cNvSpPr>
          <p:nvPr>
            <p:ph type="sldNum" sz="quarter" idx="12"/>
          </p:nvPr>
        </p:nvSpPr>
        <p:spPr/>
        <p:txBody>
          <a:bodyPr/>
          <a:lstStyle/>
          <a:p>
            <a:pPr>
              <a:defRPr/>
            </a:pPr>
            <a:fld id="{0401AEF3-AFFE-433D-8A34-08D966C25545}" type="slidenum">
              <a:rPr lang="hu-HU" smtClean="0"/>
              <a:pPr>
                <a:defRPr/>
              </a:pPr>
              <a:t>29</a:t>
            </a:fld>
            <a:endParaRPr lang="hu-HU" dirty="0"/>
          </a:p>
        </p:txBody>
      </p:sp>
      <p:sp>
        <p:nvSpPr>
          <p:cNvPr id="6" name="Szöveg helye 5"/>
          <p:cNvSpPr>
            <a:spLocks noGrp="1"/>
          </p:cNvSpPr>
          <p:nvPr>
            <p:ph type="body" sz="quarter" idx="13"/>
          </p:nvPr>
        </p:nvSpPr>
        <p:spPr/>
        <p:txBody>
          <a:bodyPr/>
          <a:lstStyle/>
          <a:p>
            <a:endParaRPr lang="hu-HU"/>
          </a:p>
        </p:txBody>
      </p:sp>
    </p:spTree>
    <p:extLst>
      <p:ext uri="{BB962C8B-B14F-4D97-AF65-F5344CB8AC3E}">
        <p14:creationId xmlns:p14="http://schemas.microsoft.com/office/powerpoint/2010/main" val="701244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sz="3400" dirty="0"/>
              <a:t>Tartalom</a:t>
            </a:r>
          </a:p>
        </p:txBody>
      </p:sp>
      <p:sp>
        <p:nvSpPr>
          <p:cNvPr id="6" name="Dia számának helye 5"/>
          <p:cNvSpPr>
            <a:spLocks noGrp="1"/>
          </p:cNvSpPr>
          <p:nvPr>
            <p:ph type="sldNum" sz="quarter" idx="13"/>
          </p:nvPr>
        </p:nvSpPr>
        <p:spPr/>
        <p:txBody>
          <a:bodyPr/>
          <a:lstStyle/>
          <a:p>
            <a:pPr>
              <a:defRPr/>
            </a:pPr>
            <a:fld id="{0401AEF3-AFFE-433D-8A34-08D966C25545}" type="slidenum">
              <a:rPr lang="hu-HU" smtClean="0"/>
              <a:pPr>
                <a:defRPr/>
              </a:pPr>
              <a:t>3</a:t>
            </a:fld>
            <a:endParaRPr lang="hu-HU" dirty="0"/>
          </a:p>
        </p:txBody>
      </p:sp>
      <p:sp>
        <p:nvSpPr>
          <p:cNvPr id="7" name="Szöveg helye 6"/>
          <p:cNvSpPr>
            <a:spLocks noGrp="1"/>
          </p:cNvSpPr>
          <p:nvPr>
            <p:ph type="body" sz="quarter" idx="14"/>
          </p:nvPr>
        </p:nvSpPr>
        <p:spPr/>
        <p:txBody>
          <a:bodyPr/>
          <a:lstStyle/>
          <a:p>
            <a:endParaRPr lang="hu-HU" dirty="0"/>
          </a:p>
        </p:txBody>
      </p:sp>
      <p:graphicFrame>
        <p:nvGraphicFramePr>
          <p:cNvPr id="8" name="Diagram 7"/>
          <p:cNvGraphicFramePr/>
          <p:nvPr>
            <p:extLst>
              <p:ext uri="{D42A27DB-BD31-4B8C-83A1-F6EECF244321}">
                <p14:modId xmlns:p14="http://schemas.microsoft.com/office/powerpoint/2010/main" val="2688319777"/>
              </p:ext>
            </p:extLst>
          </p:nvPr>
        </p:nvGraphicFramePr>
        <p:xfrm>
          <a:off x="323528" y="1340767"/>
          <a:ext cx="8712968" cy="53807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224161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dirty="0"/>
              <a:t>A konzultációra érkezett kérdés 8.</a:t>
            </a:r>
          </a:p>
        </p:txBody>
      </p:sp>
      <p:sp>
        <p:nvSpPr>
          <p:cNvPr id="3" name="Tartalom helye 2"/>
          <p:cNvSpPr>
            <a:spLocks noGrp="1"/>
          </p:cNvSpPr>
          <p:nvPr>
            <p:ph idx="1"/>
          </p:nvPr>
        </p:nvSpPr>
        <p:spPr>
          <a:xfrm>
            <a:off x="251520" y="1412776"/>
            <a:ext cx="8712968" cy="4968552"/>
          </a:xfrm>
        </p:spPr>
        <p:txBody>
          <a:bodyPr>
            <a:normAutofit/>
          </a:bodyPr>
          <a:lstStyle/>
          <a:p>
            <a:pPr marL="0" indent="0" algn="just">
              <a:buNone/>
            </a:pPr>
            <a:r>
              <a:rPr lang="hu-HU" sz="2800" u="sng" dirty="0">
                <a:solidFill>
                  <a:srgbClr val="FF0000"/>
                </a:solidFill>
              </a:rPr>
              <a:t>Kérdés:</a:t>
            </a:r>
            <a:r>
              <a:rPr lang="hu-HU" sz="2800" dirty="0">
                <a:solidFill>
                  <a:srgbClr val="FF0000"/>
                </a:solidFill>
              </a:rPr>
              <a:t> A </a:t>
            </a:r>
            <a:r>
              <a:rPr lang="hu-HU" sz="2800" dirty="0" err="1">
                <a:solidFill>
                  <a:srgbClr val="FF0000"/>
                </a:solidFill>
              </a:rPr>
              <a:t>KHR</a:t>
            </a:r>
            <a:r>
              <a:rPr lang="hu-HU" sz="2800" dirty="0">
                <a:solidFill>
                  <a:srgbClr val="FF0000"/>
                </a:solidFill>
              </a:rPr>
              <a:t>-be napi adatküldés történik, nincs aktualizált hó végi állomány, míg az L11 a hó végét követő 3 nap aktualizáló tételeinek figyelembevételével készül.</a:t>
            </a:r>
          </a:p>
          <a:p>
            <a:pPr marL="0" indent="0" algn="just">
              <a:buNone/>
            </a:pPr>
            <a:endParaRPr lang="hu-HU" sz="2800" dirty="0">
              <a:solidFill>
                <a:srgbClr val="FF0000"/>
              </a:solidFill>
            </a:endParaRPr>
          </a:p>
          <a:p>
            <a:pPr marL="0" indent="0" algn="just">
              <a:buNone/>
            </a:pPr>
            <a:r>
              <a:rPr lang="hu-HU" sz="2800" u="sng" dirty="0">
                <a:solidFill>
                  <a:srgbClr val="1E2452"/>
                </a:solidFill>
              </a:rPr>
              <a:t>Válasz:</a:t>
            </a:r>
            <a:r>
              <a:rPr lang="hu-HU" sz="2800" dirty="0">
                <a:solidFill>
                  <a:srgbClr val="1E2452"/>
                </a:solidFill>
              </a:rPr>
              <a:t> </a:t>
            </a:r>
            <a:r>
              <a:rPr lang="hu-HU" sz="2800" dirty="0"/>
              <a:t>Az MNB konzultáció keretében kívánja tisztázni a kérdést (mekkora eltérést okozhat a jelzett eltérés).</a:t>
            </a:r>
            <a:endParaRPr lang="hu-HU" sz="2800" dirty="0">
              <a:solidFill>
                <a:srgbClr val="FF0000"/>
              </a:solidFill>
            </a:endParaRPr>
          </a:p>
        </p:txBody>
      </p:sp>
      <p:sp>
        <p:nvSpPr>
          <p:cNvPr id="4" name="Élőláb helye 3"/>
          <p:cNvSpPr>
            <a:spLocks noGrp="1"/>
          </p:cNvSpPr>
          <p:nvPr>
            <p:ph type="ftr" sz="quarter" idx="11"/>
          </p:nvPr>
        </p:nvSpPr>
        <p:spPr/>
        <p:txBody>
          <a:bodyPr/>
          <a:lstStyle/>
          <a:p>
            <a:pPr>
              <a:defRPr/>
            </a:pPr>
            <a:r>
              <a:rPr lang="hu-HU"/>
              <a:t>Magyar Nemzeti Bank</a:t>
            </a:r>
            <a:endParaRPr lang="hu-HU" dirty="0"/>
          </a:p>
        </p:txBody>
      </p:sp>
      <p:sp>
        <p:nvSpPr>
          <p:cNvPr id="5" name="Dia számának helye 4"/>
          <p:cNvSpPr>
            <a:spLocks noGrp="1"/>
          </p:cNvSpPr>
          <p:nvPr>
            <p:ph type="sldNum" sz="quarter" idx="12"/>
          </p:nvPr>
        </p:nvSpPr>
        <p:spPr/>
        <p:txBody>
          <a:bodyPr/>
          <a:lstStyle/>
          <a:p>
            <a:pPr>
              <a:defRPr/>
            </a:pPr>
            <a:fld id="{0401AEF3-AFFE-433D-8A34-08D966C25545}" type="slidenum">
              <a:rPr lang="hu-HU" smtClean="0"/>
              <a:pPr>
                <a:defRPr/>
              </a:pPr>
              <a:t>30</a:t>
            </a:fld>
            <a:endParaRPr lang="hu-HU" dirty="0"/>
          </a:p>
        </p:txBody>
      </p:sp>
      <p:sp>
        <p:nvSpPr>
          <p:cNvPr id="6" name="Szöveg helye 5"/>
          <p:cNvSpPr>
            <a:spLocks noGrp="1"/>
          </p:cNvSpPr>
          <p:nvPr>
            <p:ph type="body" sz="quarter" idx="13"/>
          </p:nvPr>
        </p:nvSpPr>
        <p:spPr/>
        <p:txBody>
          <a:bodyPr/>
          <a:lstStyle/>
          <a:p>
            <a:endParaRPr lang="hu-HU"/>
          </a:p>
        </p:txBody>
      </p:sp>
    </p:spTree>
    <p:extLst>
      <p:ext uri="{BB962C8B-B14F-4D97-AF65-F5344CB8AC3E}">
        <p14:creationId xmlns:p14="http://schemas.microsoft.com/office/powerpoint/2010/main" val="2387367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dirty="0"/>
              <a:t>A konzultációra érkezett kérdés 9.</a:t>
            </a:r>
          </a:p>
        </p:txBody>
      </p:sp>
      <p:sp>
        <p:nvSpPr>
          <p:cNvPr id="3" name="Tartalom helye 2"/>
          <p:cNvSpPr>
            <a:spLocks noGrp="1"/>
          </p:cNvSpPr>
          <p:nvPr>
            <p:ph idx="1"/>
          </p:nvPr>
        </p:nvSpPr>
        <p:spPr>
          <a:xfrm>
            <a:off x="467544" y="1412776"/>
            <a:ext cx="8280920" cy="4968552"/>
          </a:xfrm>
        </p:spPr>
        <p:txBody>
          <a:bodyPr>
            <a:normAutofit/>
          </a:bodyPr>
          <a:lstStyle/>
          <a:p>
            <a:pPr marL="0" indent="0" algn="just">
              <a:buNone/>
            </a:pPr>
            <a:r>
              <a:rPr lang="hu-HU" sz="2800" u="sng" dirty="0">
                <a:solidFill>
                  <a:srgbClr val="FF0000"/>
                </a:solidFill>
              </a:rPr>
              <a:t>Kérdés:</a:t>
            </a:r>
            <a:r>
              <a:rPr lang="hu-HU" sz="2800" dirty="0">
                <a:solidFill>
                  <a:srgbClr val="FF0000"/>
                </a:solidFill>
              </a:rPr>
              <a:t> A napi adatküldés során, ha  egy szerződés bármely </a:t>
            </a:r>
            <a:r>
              <a:rPr lang="hu-HU" sz="2800" dirty="0" err="1">
                <a:solidFill>
                  <a:srgbClr val="FF0000"/>
                </a:solidFill>
              </a:rPr>
              <a:t>mezőjének</a:t>
            </a:r>
            <a:r>
              <a:rPr lang="hu-HU" sz="2800" dirty="0">
                <a:solidFill>
                  <a:srgbClr val="FF0000"/>
                </a:solidFill>
              </a:rPr>
              <a:t> szintaktikája hibás, akkor az csak a következő napon történő </a:t>
            </a:r>
            <a:r>
              <a:rPr lang="hu-HU" sz="2800" dirty="0" err="1">
                <a:solidFill>
                  <a:srgbClr val="FF0000"/>
                </a:solidFill>
              </a:rPr>
              <a:t>újraküldés</a:t>
            </a:r>
            <a:r>
              <a:rPr lang="hu-HU" sz="2800" dirty="0">
                <a:solidFill>
                  <a:srgbClr val="FF0000"/>
                </a:solidFill>
              </a:rPr>
              <a:t> után kerül be.  </a:t>
            </a:r>
          </a:p>
          <a:p>
            <a:pPr marL="0" indent="0" algn="just">
              <a:buNone/>
            </a:pPr>
            <a:endParaRPr lang="hu-HU" sz="2800" dirty="0">
              <a:solidFill>
                <a:srgbClr val="FF0000"/>
              </a:solidFill>
            </a:endParaRPr>
          </a:p>
          <a:p>
            <a:pPr marL="0" indent="0" algn="just">
              <a:buNone/>
            </a:pPr>
            <a:r>
              <a:rPr lang="hu-HU" sz="2800" u="sng" dirty="0">
                <a:solidFill>
                  <a:srgbClr val="1E2452"/>
                </a:solidFill>
              </a:rPr>
              <a:t>Válasz:</a:t>
            </a:r>
            <a:r>
              <a:rPr lang="hu-HU" sz="2800" dirty="0">
                <a:solidFill>
                  <a:srgbClr val="1E2452"/>
                </a:solidFill>
              </a:rPr>
              <a:t> </a:t>
            </a:r>
            <a:r>
              <a:rPr lang="hu-HU" sz="2800" dirty="0"/>
              <a:t>Az MNB előtt ismert a probléma, amely megítélésünk szerint nagyságrendi eltérést nem okozhat.</a:t>
            </a:r>
            <a:endParaRPr lang="hu-HU" sz="2800" dirty="0">
              <a:solidFill>
                <a:srgbClr val="FF0000"/>
              </a:solidFill>
            </a:endParaRPr>
          </a:p>
        </p:txBody>
      </p:sp>
      <p:sp>
        <p:nvSpPr>
          <p:cNvPr id="4" name="Élőláb helye 3"/>
          <p:cNvSpPr>
            <a:spLocks noGrp="1"/>
          </p:cNvSpPr>
          <p:nvPr>
            <p:ph type="ftr" sz="quarter" idx="11"/>
          </p:nvPr>
        </p:nvSpPr>
        <p:spPr/>
        <p:txBody>
          <a:bodyPr/>
          <a:lstStyle/>
          <a:p>
            <a:pPr>
              <a:defRPr/>
            </a:pPr>
            <a:r>
              <a:rPr lang="hu-HU"/>
              <a:t>Magyar Nemzeti Bank</a:t>
            </a:r>
            <a:endParaRPr lang="hu-HU" dirty="0"/>
          </a:p>
        </p:txBody>
      </p:sp>
      <p:sp>
        <p:nvSpPr>
          <p:cNvPr id="5" name="Dia számának helye 4"/>
          <p:cNvSpPr>
            <a:spLocks noGrp="1"/>
          </p:cNvSpPr>
          <p:nvPr>
            <p:ph type="sldNum" sz="quarter" idx="12"/>
          </p:nvPr>
        </p:nvSpPr>
        <p:spPr/>
        <p:txBody>
          <a:bodyPr/>
          <a:lstStyle/>
          <a:p>
            <a:pPr>
              <a:defRPr/>
            </a:pPr>
            <a:fld id="{0401AEF3-AFFE-433D-8A34-08D966C25545}" type="slidenum">
              <a:rPr lang="hu-HU" smtClean="0"/>
              <a:pPr>
                <a:defRPr/>
              </a:pPr>
              <a:t>31</a:t>
            </a:fld>
            <a:endParaRPr lang="hu-HU" dirty="0"/>
          </a:p>
        </p:txBody>
      </p:sp>
      <p:sp>
        <p:nvSpPr>
          <p:cNvPr id="6" name="Szöveg helye 5"/>
          <p:cNvSpPr>
            <a:spLocks noGrp="1"/>
          </p:cNvSpPr>
          <p:nvPr>
            <p:ph type="body" sz="quarter" idx="13"/>
          </p:nvPr>
        </p:nvSpPr>
        <p:spPr/>
        <p:txBody>
          <a:bodyPr/>
          <a:lstStyle/>
          <a:p>
            <a:endParaRPr lang="hu-HU"/>
          </a:p>
        </p:txBody>
      </p:sp>
    </p:spTree>
    <p:extLst>
      <p:ext uri="{BB962C8B-B14F-4D97-AF65-F5344CB8AC3E}">
        <p14:creationId xmlns:p14="http://schemas.microsoft.com/office/powerpoint/2010/main" val="13946280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dirty="0"/>
              <a:t>A konzultációra érkezett kérdés 10.</a:t>
            </a:r>
          </a:p>
        </p:txBody>
      </p:sp>
      <p:sp>
        <p:nvSpPr>
          <p:cNvPr id="3" name="Tartalom helye 2"/>
          <p:cNvSpPr>
            <a:spLocks noGrp="1"/>
          </p:cNvSpPr>
          <p:nvPr>
            <p:ph idx="1"/>
          </p:nvPr>
        </p:nvSpPr>
        <p:spPr>
          <a:xfrm>
            <a:off x="395535" y="1268760"/>
            <a:ext cx="8169795" cy="4968552"/>
          </a:xfrm>
        </p:spPr>
        <p:txBody>
          <a:bodyPr>
            <a:normAutofit/>
          </a:bodyPr>
          <a:lstStyle/>
          <a:p>
            <a:pPr marL="0" indent="0" algn="just">
              <a:buNone/>
            </a:pPr>
            <a:r>
              <a:rPr lang="hu-HU" sz="2800" u="sng" dirty="0">
                <a:solidFill>
                  <a:srgbClr val="FF0000"/>
                </a:solidFill>
              </a:rPr>
              <a:t>Kérdés:</a:t>
            </a:r>
            <a:r>
              <a:rPr lang="hu-HU" sz="2800" dirty="0">
                <a:solidFill>
                  <a:srgbClr val="FF0000"/>
                </a:solidFill>
              </a:rPr>
              <a:t> MFB-s hitelek esetén amennyiben az ügyfél </a:t>
            </a:r>
            <a:r>
              <a:rPr lang="hu-HU" sz="2800" dirty="0" err="1">
                <a:solidFill>
                  <a:srgbClr val="FF0000"/>
                </a:solidFill>
              </a:rPr>
              <a:t>végtörleszt</a:t>
            </a:r>
            <a:r>
              <a:rPr lang="hu-HU" sz="2800" dirty="0">
                <a:solidFill>
                  <a:srgbClr val="FF0000"/>
                </a:solidFill>
              </a:rPr>
              <a:t>, a kitettség 0 lesz, az L11-be a szerződés már nem kerül be.  A </a:t>
            </a:r>
            <a:r>
              <a:rPr lang="hu-HU" sz="2800" dirty="0" err="1">
                <a:solidFill>
                  <a:srgbClr val="FF0000"/>
                </a:solidFill>
              </a:rPr>
              <a:t>KHR</a:t>
            </a:r>
            <a:r>
              <a:rPr lang="hu-HU" sz="2800" dirty="0">
                <a:solidFill>
                  <a:srgbClr val="FF0000"/>
                </a:solidFill>
              </a:rPr>
              <a:t>-ben azonban a szerződés a szerződésmódosítás megtörténtéig az eredeti adatokkal szerepel. Ennek átfutási ideje 10-14 nap is lehet.  </a:t>
            </a:r>
          </a:p>
          <a:p>
            <a:pPr marL="0" indent="0" algn="just">
              <a:buNone/>
            </a:pPr>
            <a:endParaRPr lang="hu-HU" sz="2800" dirty="0">
              <a:solidFill>
                <a:srgbClr val="FF0000"/>
              </a:solidFill>
            </a:endParaRPr>
          </a:p>
          <a:p>
            <a:pPr marL="0" indent="0" algn="just">
              <a:buNone/>
            </a:pPr>
            <a:r>
              <a:rPr lang="hu-HU" sz="2800" u="sng" dirty="0">
                <a:solidFill>
                  <a:srgbClr val="1E2452"/>
                </a:solidFill>
              </a:rPr>
              <a:t>Válasz:</a:t>
            </a:r>
            <a:r>
              <a:rPr lang="hu-HU" sz="2800" dirty="0">
                <a:solidFill>
                  <a:srgbClr val="1E2452"/>
                </a:solidFill>
              </a:rPr>
              <a:t> </a:t>
            </a:r>
            <a:r>
              <a:rPr lang="hu-HU" sz="2800" dirty="0"/>
              <a:t>Az MNB konzultáció keretében kívánja tisztázni a kérdést (mekkora eltérést okozhat a jelzett eltérés). </a:t>
            </a:r>
            <a:endParaRPr lang="hu-HU" sz="2800" dirty="0">
              <a:solidFill>
                <a:srgbClr val="FF0000"/>
              </a:solidFill>
            </a:endParaRPr>
          </a:p>
        </p:txBody>
      </p:sp>
      <p:sp>
        <p:nvSpPr>
          <p:cNvPr id="4" name="Élőláb helye 3"/>
          <p:cNvSpPr>
            <a:spLocks noGrp="1"/>
          </p:cNvSpPr>
          <p:nvPr>
            <p:ph type="ftr" sz="quarter" idx="11"/>
          </p:nvPr>
        </p:nvSpPr>
        <p:spPr/>
        <p:txBody>
          <a:bodyPr/>
          <a:lstStyle/>
          <a:p>
            <a:pPr>
              <a:defRPr/>
            </a:pPr>
            <a:r>
              <a:rPr lang="hu-HU"/>
              <a:t>Magyar Nemzeti Bank</a:t>
            </a:r>
            <a:endParaRPr lang="hu-HU" dirty="0"/>
          </a:p>
        </p:txBody>
      </p:sp>
      <p:sp>
        <p:nvSpPr>
          <p:cNvPr id="5" name="Dia számának helye 4"/>
          <p:cNvSpPr>
            <a:spLocks noGrp="1"/>
          </p:cNvSpPr>
          <p:nvPr>
            <p:ph type="sldNum" sz="quarter" idx="12"/>
          </p:nvPr>
        </p:nvSpPr>
        <p:spPr/>
        <p:txBody>
          <a:bodyPr/>
          <a:lstStyle/>
          <a:p>
            <a:pPr>
              <a:defRPr/>
            </a:pPr>
            <a:fld id="{0401AEF3-AFFE-433D-8A34-08D966C25545}" type="slidenum">
              <a:rPr lang="hu-HU" smtClean="0"/>
              <a:pPr>
                <a:defRPr/>
              </a:pPr>
              <a:t>32</a:t>
            </a:fld>
            <a:endParaRPr lang="hu-HU" dirty="0"/>
          </a:p>
        </p:txBody>
      </p:sp>
      <p:sp>
        <p:nvSpPr>
          <p:cNvPr id="6" name="Szöveg helye 5"/>
          <p:cNvSpPr>
            <a:spLocks noGrp="1"/>
          </p:cNvSpPr>
          <p:nvPr>
            <p:ph type="body" sz="quarter" idx="13"/>
          </p:nvPr>
        </p:nvSpPr>
        <p:spPr/>
        <p:txBody>
          <a:bodyPr/>
          <a:lstStyle/>
          <a:p>
            <a:endParaRPr lang="hu-HU"/>
          </a:p>
        </p:txBody>
      </p:sp>
    </p:spTree>
    <p:extLst>
      <p:ext uri="{BB962C8B-B14F-4D97-AF65-F5344CB8AC3E}">
        <p14:creationId xmlns:p14="http://schemas.microsoft.com/office/powerpoint/2010/main" val="33527688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dirty="0"/>
              <a:t>A konzultációra érkezett kérdés 11.</a:t>
            </a:r>
          </a:p>
        </p:txBody>
      </p:sp>
      <p:sp>
        <p:nvSpPr>
          <p:cNvPr id="3" name="Tartalom helye 2"/>
          <p:cNvSpPr>
            <a:spLocks noGrp="1"/>
          </p:cNvSpPr>
          <p:nvPr>
            <p:ph idx="1"/>
          </p:nvPr>
        </p:nvSpPr>
        <p:spPr>
          <a:xfrm>
            <a:off x="611560" y="1268760"/>
            <a:ext cx="8064896" cy="4968552"/>
          </a:xfrm>
        </p:spPr>
        <p:txBody>
          <a:bodyPr>
            <a:normAutofit/>
          </a:bodyPr>
          <a:lstStyle/>
          <a:p>
            <a:pPr marL="0" indent="0" algn="just">
              <a:buNone/>
            </a:pPr>
            <a:r>
              <a:rPr lang="hu-HU" sz="2800" u="sng" dirty="0">
                <a:solidFill>
                  <a:srgbClr val="FF0000"/>
                </a:solidFill>
              </a:rPr>
              <a:t>Kérdés:</a:t>
            </a:r>
            <a:r>
              <a:rPr lang="hu-HU" sz="2800" dirty="0">
                <a:solidFill>
                  <a:srgbClr val="FF0000"/>
                </a:solidFill>
              </a:rPr>
              <a:t> Amennyiben az ügyfél a rendelkezésre tartási idő alatt a rendelkezésre álló keretnek csak egy részét veszi igénybe, akkor a rendelkezésre tartás lejárata után a banki könyvekben, így az L11-ben is csak ez az igénybe vett rész jelenik meg kitettségként, az igénybe nem vett rész a rendelkezésre tartás lejárata után már nem. Ilyen esetben szerződésmódosítás nem történik, így a </a:t>
            </a:r>
            <a:r>
              <a:rPr lang="hu-HU" sz="2800" dirty="0" err="1">
                <a:solidFill>
                  <a:srgbClr val="FF0000"/>
                </a:solidFill>
              </a:rPr>
              <a:t>KHR</a:t>
            </a:r>
            <a:r>
              <a:rPr lang="hu-HU" sz="2800" dirty="0">
                <a:solidFill>
                  <a:srgbClr val="FF0000"/>
                </a:solidFill>
              </a:rPr>
              <a:t>-ben a szerződés a futamidő végéig az eredeti összeggel szerepel.</a:t>
            </a:r>
          </a:p>
          <a:p>
            <a:pPr marL="0" indent="0" algn="just">
              <a:buNone/>
            </a:pPr>
            <a:endParaRPr lang="hu-HU" sz="2800" dirty="0">
              <a:solidFill>
                <a:srgbClr val="FF0000"/>
              </a:solidFill>
            </a:endParaRPr>
          </a:p>
          <a:p>
            <a:pPr marL="0" indent="0" algn="just">
              <a:buNone/>
            </a:pPr>
            <a:r>
              <a:rPr lang="hu-HU" sz="2800" u="sng" dirty="0">
                <a:solidFill>
                  <a:srgbClr val="1E2452"/>
                </a:solidFill>
              </a:rPr>
              <a:t>Válasz:</a:t>
            </a:r>
            <a:r>
              <a:rPr lang="hu-HU" sz="2800" dirty="0">
                <a:solidFill>
                  <a:srgbClr val="1E2452"/>
                </a:solidFill>
              </a:rPr>
              <a:t> </a:t>
            </a:r>
            <a:r>
              <a:rPr lang="hu-HU" sz="2800" dirty="0"/>
              <a:t>Elfogadjuk, az MNB megítélése szerint is ez a helyes kitöltési mód.</a:t>
            </a:r>
            <a:endParaRPr lang="hu-HU" sz="2800" dirty="0">
              <a:solidFill>
                <a:srgbClr val="FF0000"/>
              </a:solidFill>
            </a:endParaRPr>
          </a:p>
        </p:txBody>
      </p:sp>
      <p:sp>
        <p:nvSpPr>
          <p:cNvPr id="4" name="Élőláb helye 3"/>
          <p:cNvSpPr>
            <a:spLocks noGrp="1"/>
          </p:cNvSpPr>
          <p:nvPr>
            <p:ph type="ftr" sz="quarter" idx="11"/>
          </p:nvPr>
        </p:nvSpPr>
        <p:spPr/>
        <p:txBody>
          <a:bodyPr/>
          <a:lstStyle/>
          <a:p>
            <a:pPr>
              <a:defRPr/>
            </a:pPr>
            <a:r>
              <a:rPr lang="hu-HU"/>
              <a:t>Magyar Nemzeti Bank</a:t>
            </a:r>
            <a:endParaRPr lang="hu-HU" dirty="0"/>
          </a:p>
        </p:txBody>
      </p:sp>
      <p:sp>
        <p:nvSpPr>
          <p:cNvPr id="5" name="Dia számának helye 4"/>
          <p:cNvSpPr>
            <a:spLocks noGrp="1"/>
          </p:cNvSpPr>
          <p:nvPr>
            <p:ph type="sldNum" sz="quarter" idx="12"/>
          </p:nvPr>
        </p:nvSpPr>
        <p:spPr/>
        <p:txBody>
          <a:bodyPr/>
          <a:lstStyle/>
          <a:p>
            <a:pPr>
              <a:defRPr/>
            </a:pPr>
            <a:fld id="{0401AEF3-AFFE-433D-8A34-08D966C25545}" type="slidenum">
              <a:rPr lang="hu-HU" smtClean="0"/>
              <a:pPr>
                <a:defRPr/>
              </a:pPr>
              <a:t>33</a:t>
            </a:fld>
            <a:endParaRPr lang="hu-HU" dirty="0"/>
          </a:p>
        </p:txBody>
      </p:sp>
      <p:sp>
        <p:nvSpPr>
          <p:cNvPr id="6" name="Szöveg helye 5"/>
          <p:cNvSpPr>
            <a:spLocks noGrp="1"/>
          </p:cNvSpPr>
          <p:nvPr>
            <p:ph type="body" sz="quarter" idx="13"/>
          </p:nvPr>
        </p:nvSpPr>
        <p:spPr/>
        <p:txBody>
          <a:bodyPr/>
          <a:lstStyle/>
          <a:p>
            <a:endParaRPr lang="hu-HU"/>
          </a:p>
        </p:txBody>
      </p:sp>
    </p:spTree>
    <p:extLst>
      <p:ext uri="{BB962C8B-B14F-4D97-AF65-F5344CB8AC3E}">
        <p14:creationId xmlns:p14="http://schemas.microsoft.com/office/powerpoint/2010/main" val="18803224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dirty="0"/>
              <a:t>A konzultációra érkezett kérdés 12.</a:t>
            </a:r>
          </a:p>
        </p:txBody>
      </p:sp>
      <p:sp>
        <p:nvSpPr>
          <p:cNvPr id="3" name="Tartalom helye 2"/>
          <p:cNvSpPr>
            <a:spLocks noGrp="1"/>
          </p:cNvSpPr>
          <p:nvPr>
            <p:ph idx="1"/>
          </p:nvPr>
        </p:nvSpPr>
        <p:spPr>
          <a:xfrm>
            <a:off x="467544" y="1412776"/>
            <a:ext cx="8352928" cy="4968552"/>
          </a:xfrm>
        </p:spPr>
        <p:txBody>
          <a:bodyPr>
            <a:normAutofit/>
          </a:bodyPr>
          <a:lstStyle/>
          <a:p>
            <a:pPr marL="0" indent="0" algn="just">
              <a:buNone/>
            </a:pPr>
            <a:r>
              <a:rPr lang="hu-HU" sz="2800" u="sng" dirty="0">
                <a:solidFill>
                  <a:srgbClr val="FF0000"/>
                </a:solidFill>
              </a:rPr>
              <a:t>Kérdés:</a:t>
            </a:r>
            <a:r>
              <a:rPr lang="hu-HU" sz="2800" dirty="0">
                <a:solidFill>
                  <a:srgbClr val="FF0000"/>
                </a:solidFill>
              </a:rPr>
              <a:t> </a:t>
            </a:r>
            <a:r>
              <a:rPr lang="hu-HU" sz="2800" dirty="0" err="1">
                <a:solidFill>
                  <a:srgbClr val="FF0000"/>
                </a:solidFill>
              </a:rPr>
              <a:t>Multipurpose</a:t>
            </a:r>
            <a:r>
              <a:rPr lang="hu-HU" sz="2800" dirty="0">
                <a:solidFill>
                  <a:srgbClr val="FF0000"/>
                </a:solidFill>
              </a:rPr>
              <a:t> hitelkeretek esetén (</a:t>
            </a:r>
            <a:r>
              <a:rPr lang="hu-HU" sz="2800" dirty="0" err="1">
                <a:solidFill>
                  <a:srgbClr val="FF0000"/>
                </a:solidFill>
              </a:rPr>
              <a:t>KHR</a:t>
            </a:r>
            <a:r>
              <a:rPr lang="hu-HU" sz="2800" dirty="0">
                <a:solidFill>
                  <a:srgbClr val="FF0000"/>
                </a:solidFill>
              </a:rPr>
              <a:t>-ben </a:t>
            </a:r>
            <a:r>
              <a:rPr lang="hu-HU" sz="2800" dirty="0" err="1">
                <a:solidFill>
                  <a:srgbClr val="FF0000"/>
                </a:solidFill>
              </a:rPr>
              <a:t>HITELK</a:t>
            </a:r>
            <a:r>
              <a:rPr lang="hu-HU" sz="2800" dirty="0">
                <a:solidFill>
                  <a:srgbClr val="FF0000"/>
                </a:solidFill>
              </a:rPr>
              <a:t> típus) amennyiben csak garancia lehívása történik, akkor nincs kamatinformáció.  </a:t>
            </a:r>
          </a:p>
          <a:p>
            <a:pPr marL="0" indent="0" algn="just">
              <a:buNone/>
            </a:pPr>
            <a:endParaRPr lang="hu-HU" sz="2800" dirty="0">
              <a:solidFill>
                <a:srgbClr val="FF0000"/>
              </a:solidFill>
            </a:endParaRPr>
          </a:p>
          <a:p>
            <a:pPr marL="0" indent="0" algn="just">
              <a:buNone/>
            </a:pPr>
            <a:r>
              <a:rPr lang="hu-HU" sz="2800" u="sng" dirty="0">
                <a:solidFill>
                  <a:srgbClr val="1E2452"/>
                </a:solidFill>
              </a:rPr>
              <a:t>Válasz:</a:t>
            </a:r>
            <a:r>
              <a:rPr lang="hu-HU" sz="2800" dirty="0">
                <a:solidFill>
                  <a:srgbClr val="1E2452"/>
                </a:solidFill>
              </a:rPr>
              <a:t> </a:t>
            </a:r>
            <a:r>
              <a:rPr lang="hu-HU" sz="2800" dirty="0"/>
              <a:t>Amennyiben ez a szerződéses konstrukció, abban az esetben természetesen az MNB nem emel kifogást a fentebb jelzett kitöltéssel szemben.</a:t>
            </a:r>
            <a:endParaRPr lang="hu-HU" sz="2800" dirty="0">
              <a:solidFill>
                <a:srgbClr val="FF0000"/>
              </a:solidFill>
            </a:endParaRPr>
          </a:p>
        </p:txBody>
      </p:sp>
      <p:sp>
        <p:nvSpPr>
          <p:cNvPr id="4" name="Élőláb helye 3"/>
          <p:cNvSpPr>
            <a:spLocks noGrp="1"/>
          </p:cNvSpPr>
          <p:nvPr>
            <p:ph type="ftr" sz="quarter" idx="11"/>
          </p:nvPr>
        </p:nvSpPr>
        <p:spPr/>
        <p:txBody>
          <a:bodyPr/>
          <a:lstStyle/>
          <a:p>
            <a:pPr>
              <a:defRPr/>
            </a:pPr>
            <a:r>
              <a:rPr lang="hu-HU"/>
              <a:t>Magyar Nemzeti Bank</a:t>
            </a:r>
            <a:endParaRPr lang="hu-HU" dirty="0"/>
          </a:p>
        </p:txBody>
      </p:sp>
      <p:sp>
        <p:nvSpPr>
          <p:cNvPr id="5" name="Dia számának helye 4"/>
          <p:cNvSpPr>
            <a:spLocks noGrp="1"/>
          </p:cNvSpPr>
          <p:nvPr>
            <p:ph type="sldNum" sz="quarter" idx="12"/>
          </p:nvPr>
        </p:nvSpPr>
        <p:spPr/>
        <p:txBody>
          <a:bodyPr/>
          <a:lstStyle/>
          <a:p>
            <a:pPr>
              <a:defRPr/>
            </a:pPr>
            <a:fld id="{0401AEF3-AFFE-433D-8A34-08D966C25545}" type="slidenum">
              <a:rPr lang="hu-HU" smtClean="0"/>
              <a:pPr>
                <a:defRPr/>
              </a:pPr>
              <a:t>34</a:t>
            </a:fld>
            <a:endParaRPr lang="hu-HU" dirty="0"/>
          </a:p>
        </p:txBody>
      </p:sp>
      <p:sp>
        <p:nvSpPr>
          <p:cNvPr id="6" name="Szöveg helye 5"/>
          <p:cNvSpPr>
            <a:spLocks noGrp="1"/>
          </p:cNvSpPr>
          <p:nvPr>
            <p:ph type="body" sz="quarter" idx="13"/>
          </p:nvPr>
        </p:nvSpPr>
        <p:spPr/>
        <p:txBody>
          <a:bodyPr/>
          <a:lstStyle/>
          <a:p>
            <a:endParaRPr lang="hu-HU"/>
          </a:p>
        </p:txBody>
      </p:sp>
    </p:spTree>
    <p:extLst>
      <p:ext uri="{BB962C8B-B14F-4D97-AF65-F5344CB8AC3E}">
        <p14:creationId xmlns:p14="http://schemas.microsoft.com/office/powerpoint/2010/main" val="36667493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dirty="0"/>
              <a:t>A konzultációra érkezett kérdés 13.</a:t>
            </a:r>
          </a:p>
        </p:txBody>
      </p:sp>
      <p:sp>
        <p:nvSpPr>
          <p:cNvPr id="3" name="Tartalom helye 2"/>
          <p:cNvSpPr>
            <a:spLocks noGrp="1"/>
          </p:cNvSpPr>
          <p:nvPr>
            <p:ph idx="1"/>
          </p:nvPr>
        </p:nvSpPr>
        <p:spPr>
          <a:xfrm>
            <a:off x="611560" y="1700808"/>
            <a:ext cx="7886700" cy="4968552"/>
          </a:xfrm>
        </p:spPr>
        <p:txBody>
          <a:bodyPr>
            <a:normAutofit/>
          </a:bodyPr>
          <a:lstStyle/>
          <a:p>
            <a:pPr marL="0" indent="0" algn="just">
              <a:buNone/>
            </a:pPr>
            <a:r>
              <a:rPr lang="hu-HU" sz="2800" u="sng" dirty="0">
                <a:solidFill>
                  <a:srgbClr val="FF0000"/>
                </a:solidFill>
              </a:rPr>
              <a:t>Kérdés:</a:t>
            </a:r>
            <a:r>
              <a:rPr lang="hu-HU" sz="2800" dirty="0">
                <a:solidFill>
                  <a:srgbClr val="FF0000"/>
                </a:solidFill>
              </a:rPr>
              <a:t> Ha a hitelkeretből nem történt lehívás, akkor a banki nyilvántartásban nincs kamatozásra vonatkozó információ rögzítve.</a:t>
            </a:r>
          </a:p>
          <a:p>
            <a:pPr marL="0" indent="0" algn="just">
              <a:buNone/>
            </a:pPr>
            <a:endParaRPr lang="hu-HU" sz="2800" dirty="0">
              <a:solidFill>
                <a:srgbClr val="FF0000"/>
              </a:solidFill>
            </a:endParaRPr>
          </a:p>
          <a:p>
            <a:pPr marL="0" indent="0" algn="just">
              <a:buNone/>
            </a:pPr>
            <a:r>
              <a:rPr lang="hu-HU" sz="2800" u="sng" dirty="0">
                <a:solidFill>
                  <a:srgbClr val="1E2452"/>
                </a:solidFill>
              </a:rPr>
              <a:t>Válasz:</a:t>
            </a:r>
            <a:r>
              <a:rPr lang="hu-HU" sz="2800" dirty="0">
                <a:solidFill>
                  <a:srgbClr val="1E2452"/>
                </a:solidFill>
              </a:rPr>
              <a:t> </a:t>
            </a:r>
            <a:r>
              <a:rPr lang="hu-HU" sz="2800" dirty="0"/>
              <a:t>Elfogadjuk, az MNB megítélése szerint is ez a helyes kitöltési mód. </a:t>
            </a:r>
            <a:endParaRPr lang="hu-HU" sz="2800" dirty="0">
              <a:solidFill>
                <a:srgbClr val="FF0000"/>
              </a:solidFill>
            </a:endParaRPr>
          </a:p>
        </p:txBody>
      </p:sp>
      <p:sp>
        <p:nvSpPr>
          <p:cNvPr id="4" name="Élőláb helye 3"/>
          <p:cNvSpPr>
            <a:spLocks noGrp="1"/>
          </p:cNvSpPr>
          <p:nvPr>
            <p:ph type="ftr" sz="quarter" idx="11"/>
          </p:nvPr>
        </p:nvSpPr>
        <p:spPr/>
        <p:txBody>
          <a:bodyPr/>
          <a:lstStyle/>
          <a:p>
            <a:pPr>
              <a:defRPr/>
            </a:pPr>
            <a:r>
              <a:rPr lang="hu-HU"/>
              <a:t>Magyar Nemzeti Bank</a:t>
            </a:r>
            <a:endParaRPr lang="hu-HU" dirty="0"/>
          </a:p>
        </p:txBody>
      </p:sp>
      <p:sp>
        <p:nvSpPr>
          <p:cNvPr id="5" name="Dia számának helye 4"/>
          <p:cNvSpPr>
            <a:spLocks noGrp="1"/>
          </p:cNvSpPr>
          <p:nvPr>
            <p:ph type="sldNum" sz="quarter" idx="12"/>
          </p:nvPr>
        </p:nvSpPr>
        <p:spPr/>
        <p:txBody>
          <a:bodyPr/>
          <a:lstStyle/>
          <a:p>
            <a:pPr>
              <a:defRPr/>
            </a:pPr>
            <a:fld id="{0401AEF3-AFFE-433D-8A34-08D966C25545}" type="slidenum">
              <a:rPr lang="hu-HU" smtClean="0"/>
              <a:pPr>
                <a:defRPr/>
              </a:pPr>
              <a:t>35</a:t>
            </a:fld>
            <a:endParaRPr lang="hu-HU" dirty="0"/>
          </a:p>
        </p:txBody>
      </p:sp>
      <p:sp>
        <p:nvSpPr>
          <p:cNvPr id="6" name="Szöveg helye 5"/>
          <p:cNvSpPr>
            <a:spLocks noGrp="1"/>
          </p:cNvSpPr>
          <p:nvPr>
            <p:ph type="body" sz="quarter" idx="13"/>
          </p:nvPr>
        </p:nvSpPr>
        <p:spPr/>
        <p:txBody>
          <a:bodyPr/>
          <a:lstStyle/>
          <a:p>
            <a:endParaRPr lang="hu-HU"/>
          </a:p>
        </p:txBody>
      </p:sp>
    </p:spTree>
    <p:extLst>
      <p:ext uri="{BB962C8B-B14F-4D97-AF65-F5344CB8AC3E}">
        <p14:creationId xmlns:p14="http://schemas.microsoft.com/office/powerpoint/2010/main" val="39539842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dirty="0"/>
              <a:t>A konzultációra érkezett kérdés 14.</a:t>
            </a:r>
          </a:p>
        </p:txBody>
      </p:sp>
      <p:sp>
        <p:nvSpPr>
          <p:cNvPr id="3" name="Tartalom helye 2"/>
          <p:cNvSpPr>
            <a:spLocks noGrp="1"/>
          </p:cNvSpPr>
          <p:nvPr>
            <p:ph idx="1"/>
          </p:nvPr>
        </p:nvSpPr>
        <p:spPr>
          <a:xfrm>
            <a:off x="395536" y="1484784"/>
            <a:ext cx="8496944" cy="4968552"/>
          </a:xfrm>
        </p:spPr>
        <p:txBody>
          <a:bodyPr>
            <a:normAutofit/>
          </a:bodyPr>
          <a:lstStyle/>
          <a:p>
            <a:pPr marL="0" indent="0" algn="just">
              <a:buNone/>
            </a:pPr>
            <a:r>
              <a:rPr lang="hu-HU" sz="2800" u="sng" dirty="0">
                <a:solidFill>
                  <a:srgbClr val="FF0000"/>
                </a:solidFill>
              </a:rPr>
              <a:t>Kérdés:</a:t>
            </a:r>
            <a:r>
              <a:rPr lang="hu-HU" sz="2800" dirty="0">
                <a:solidFill>
                  <a:srgbClr val="FF0000"/>
                </a:solidFill>
              </a:rPr>
              <a:t> Elvárásként fogalmazta meg a Felügyelet, hogy jelzálog hitelek esetén jelzálogfedezetnek is kell lennie. Ez az elvárás azonban pl. a 2014. évi LXXVII. törvény egyes pontjai alapján nem minden esetben kell, hogy teljesüljön.</a:t>
            </a:r>
          </a:p>
          <a:p>
            <a:pPr marL="0" indent="0" algn="just">
              <a:buNone/>
            </a:pPr>
            <a:endParaRPr lang="hu-HU" sz="2800" dirty="0">
              <a:solidFill>
                <a:srgbClr val="FF0000"/>
              </a:solidFill>
            </a:endParaRPr>
          </a:p>
          <a:p>
            <a:pPr marL="0" indent="0" algn="just">
              <a:buNone/>
            </a:pPr>
            <a:r>
              <a:rPr lang="hu-HU" sz="2800" u="sng" dirty="0">
                <a:solidFill>
                  <a:srgbClr val="1E2452"/>
                </a:solidFill>
              </a:rPr>
              <a:t>Válasz:</a:t>
            </a:r>
            <a:r>
              <a:rPr lang="hu-HU" sz="2800" dirty="0">
                <a:solidFill>
                  <a:srgbClr val="1E2452"/>
                </a:solidFill>
              </a:rPr>
              <a:t> </a:t>
            </a:r>
            <a:r>
              <a:rPr lang="hu-HU" sz="2800" dirty="0"/>
              <a:t>A fenti esetekben nem szükséges kitölteni a </a:t>
            </a:r>
            <a:r>
              <a:rPr lang="hu-HU" sz="2800" dirty="0" err="1"/>
              <a:t>fedezeteket</a:t>
            </a:r>
            <a:r>
              <a:rPr lang="hu-HU" sz="2800" dirty="0"/>
              <a:t> tartalmazó adatokat. </a:t>
            </a:r>
            <a:endParaRPr lang="hu-HU" sz="2800" dirty="0">
              <a:solidFill>
                <a:srgbClr val="FF0000"/>
              </a:solidFill>
            </a:endParaRPr>
          </a:p>
        </p:txBody>
      </p:sp>
      <p:sp>
        <p:nvSpPr>
          <p:cNvPr id="4" name="Élőláb helye 3"/>
          <p:cNvSpPr>
            <a:spLocks noGrp="1"/>
          </p:cNvSpPr>
          <p:nvPr>
            <p:ph type="ftr" sz="quarter" idx="11"/>
          </p:nvPr>
        </p:nvSpPr>
        <p:spPr/>
        <p:txBody>
          <a:bodyPr/>
          <a:lstStyle/>
          <a:p>
            <a:pPr>
              <a:defRPr/>
            </a:pPr>
            <a:r>
              <a:rPr lang="hu-HU"/>
              <a:t>Magyar Nemzeti Bank</a:t>
            </a:r>
            <a:endParaRPr lang="hu-HU" dirty="0"/>
          </a:p>
        </p:txBody>
      </p:sp>
      <p:sp>
        <p:nvSpPr>
          <p:cNvPr id="5" name="Dia számának helye 4"/>
          <p:cNvSpPr>
            <a:spLocks noGrp="1"/>
          </p:cNvSpPr>
          <p:nvPr>
            <p:ph type="sldNum" sz="quarter" idx="12"/>
          </p:nvPr>
        </p:nvSpPr>
        <p:spPr/>
        <p:txBody>
          <a:bodyPr/>
          <a:lstStyle/>
          <a:p>
            <a:pPr>
              <a:defRPr/>
            </a:pPr>
            <a:fld id="{0401AEF3-AFFE-433D-8A34-08D966C25545}" type="slidenum">
              <a:rPr lang="hu-HU" smtClean="0"/>
              <a:pPr>
                <a:defRPr/>
              </a:pPr>
              <a:t>36</a:t>
            </a:fld>
            <a:endParaRPr lang="hu-HU" dirty="0"/>
          </a:p>
        </p:txBody>
      </p:sp>
      <p:sp>
        <p:nvSpPr>
          <p:cNvPr id="6" name="Szöveg helye 5"/>
          <p:cNvSpPr>
            <a:spLocks noGrp="1"/>
          </p:cNvSpPr>
          <p:nvPr>
            <p:ph type="body" sz="quarter" idx="13"/>
          </p:nvPr>
        </p:nvSpPr>
        <p:spPr/>
        <p:txBody>
          <a:bodyPr/>
          <a:lstStyle/>
          <a:p>
            <a:endParaRPr lang="hu-HU"/>
          </a:p>
        </p:txBody>
      </p:sp>
    </p:spTree>
    <p:extLst>
      <p:ext uri="{BB962C8B-B14F-4D97-AF65-F5344CB8AC3E}">
        <p14:creationId xmlns:p14="http://schemas.microsoft.com/office/powerpoint/2010/main" val="19186166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dirty="0"/>
              <a:t>A konzultációra érkezett kérdés 15.</a:t>
            </a:r>
          </a:p>
        </p:txBody>
      </p:sp>
      <p:sp>
        <p:nvSpPr>
          <p:cNvPr id="3" name="Tartalom helye 2"/>
          <p:cNvSpPr>
            <a:spLocks noGrp="1"/>
          </p:cNvSpPr>
          <p:nvPr>
            <p:ph idx="1"/>
          </p:nvPr>
        </p:nvSpPr>
        <p:spPr>
          <a:xfrm>
            <a:off x="467544" y="1340768"/>
            <a:ext cx="8352928" cy="4968552"/>
          </a:xfrm>
        </p:spPr>
        <p:txBody>
          <a:bodyPr>
            <a:normAutofit/>
          </a:bodyPr>
          <a:lstStyle/>
          <a:p>
            <a:pPr marL="0" indent="0" algn="just">
              <a:buNone/>
            </a:pPr>
            <a:r>
              <a:rPr lang="hu-HU" sz="2800" u="sng" dirty="0">
                <a:solidFill>
                  <a:srgbClr val="FF0000"/>
                </a:solidFill>
              </a:rPr>
              <a:t>Kérdés:</a:t>
            </a:r>
            <a:r>
              <a:rPr lang="hu-HU" sz="2800" dirty="0">
                <a:solidFill>
                  <a:srgbClr val="FF0000"/>
                </a:solidFill>
              </a:rPr>
              <a:t> 2017-től további eltérést okozhat a </a:t>
            </a:r>
            <a:r>
              <a:rPr lang="hu-HU" sz="2800" dirty="0" err="1">
                <a:solidFill>
                  <a:srgbClr val="FF0000"/>
                </a:solidFill>
              </a:rPr>
              <a:t>KHR</a:t>
            </a:r>
            <a:r>
              <a:rPr lang="hu-HU" sz="2800" dirty="0">
                <a:solidFill>
                  <a:srgbClr val="FF0000"/>
                </a:solidFill>
              </a:rPr>
              <a:t>-ben lévő szerződés összege és tőketartozás, valamint az L11-ben a 01. és 03. tábla </a:t>
            </a:r>
            <a:r>
              <a:rPr lang="hu-HU" sz="2800" dirty="0" err="1">
                <a:solidFill>
                  <a:srgbClr val="FF0000"/>
                </a:solidFill>
              </a:rPr>
              <a:t>bb</a:t>
            </a:r>
            <a:r>
              <a:rPr lang="hu-HU" sz="2800" dirty="0">
                <a:solidFill>
                  <a:srgbClr val="FF0000"/>
                </a:solidFill>
              </a:rPr>
              <a:t>)-be) oszlopában szereplő, </a:t>
            </a:r>
            <a:r>
              <a:rPr lang="hu-HU" sz="2800" dirty="0" err="1">
                <a:solidFill>
                  <a:srgbClr val="FF0000"/>
                </a:solidFill>
              </a:rPr>
              <a:t>CRR</a:t>
            </a:r>
            <a:r>
              <a:rPr lang="hu-HU" sz="2800" dirty="0">
                <a:solidFill>
                  <a:srgbClr val="FF0000"/>
                </a:solidFill>
              </a:rPr>
              <a:t>-ben meghatározott definíciók és módszertan szerint értékek között az </a:t>
            </a:r>
            <a:r>
              <a:rPr lang="hu-HU" sz="2800" dirty="0" err="1">
                <a:solidFill>
                  <a:srgbClr val="FF0000"/>
                </a:solidFill>
              </a:rPr>
              <a:t>IFRS</a:t>
            </a:r>
            <a:r>
              <a:rPr lang="hu-HU" sz="2800" dirty="0">
                <a:solidFill>
                  <a:srgbClr val="FF0000"/>
                </a:solidFill>
              </a:rPr>
              <a:t>-re való áttérés. Az érték alapjául az </a:t>
            </a:r>
            <a:r>
              <a:rPr lang="hu-HU" sz="2800" dirty="0" err="1">
                <a:solidFill>
                  <a:srgbClr val="FF0000"/>
                </a:solidFill>
              </a:rPr>
              <a:t>RWA</a:t>
            </a:r>
            <a:r>
              <a:rPr lang="hu-HU" sz="2800" dirty="0">
                <a:solidFill>
                  <a:srgbClr val="FF0000"/>
                </a:solidFill>
              </a:rPr>
              <a:t> kalkulációs analitikák szolgálnak, amelyekben a kitettség a bruttó tőkeértéken felül az </a:t>
            </a:r>
            <a:r>
              <a:rPr lang="hu-HU" sz="2800" dirty="0" err="1">
                <a:solidFill>
                  <a:srgbClr val="FF0000"/>
                </a:solidFill>
              </a:rPr>
              <a:t>IFRS</a:t>
            </a:r>
            <a:r>
              <a:rPr lang="hu-HU" sz="2800" dirty="0">
                <a:solidFill>
                  <a:srgbClr val="FF0000"/>
                </a:solidFill>
              </a:rPr>
              <a:t> </a:t>
            </a:r>
            <a:r>
              <a:rPr lang="hu-HU" sz="2800" dirty="0" err="1">
                <a:solidFill>
                  <a:srgbClr val="FF0000"/>
                </a:solidFill>
              </a:rPr>
              <a:t>adjustment-eket</a:t>
            </a:r>
            <a:r>
              <a:rPr lang="hu-HU" sz="2800" dirty="0">
                <a:solidFill>
                  <a:srgbClr val="FF0000"/>
                </a:solidFill>
              </a:rPr>
              <a:t> is tartalmazza. </a:t>
            </a:r>
          </a:p>
          <a:p>
            <a:pPr marL="0" indent="0" algn="just">
              <a:buNone/>
            </a:pPr>
            <a:endParaRPr lang="hu-HU" sz="2800" dirty="0">
              <a:solidFill>
                <a:srgbClr val="FF0000"/>
              </a:solidFill>
            </a:endParaRPr>
          </a:p>
          <a:p>
            <a:pPr marL="0" indent="0" algn="just">
              <a:buNone/>
            </a:pPr>
            <a:r>
              <a:rPr lang="hu-HU" sz="2800" u="sng" dirty="0">
                <a:solidFill>
                  <a:srgbClr val="1E2452"/>
                </a:solidFill>
              </a:rPr>
              <a:t>Válasz:</a:t>
            </a:r>
            <a:r>
              <a:rPr lang="hu-HU" sz="2800" dirty="0">
                <a:solidFill>
                  <a:srgbClr val="1E2452"/>
                </a:solidFill>
              </a:rPr>
              <a:t> </a:t>
            </a:r>
            <a:r>
              <a:rPr lang="hu-HU" sz="2800" dirty="0"/>
              <a:t>Elfogadjuk, az MNB megítélése szerint is ez a helyes kitöltési mód.  </a:t>
            </a:r>
            <a:endParaRPr lang="hu-HU" sz="2800" dirty="0">
              <a:solidFill>
                <a:srgbClr val="FF0000"/>
              </a:solidFill>
            </a:endParaRPr>
          </a:p>
        </p:txBody>
      </p:sp>
      <p:sp>
        <p:nvSpPr>
          <p:cNvPr id="4" name="Élőláb helye 3"/>
          <p:cNvSpPr>
            <a:spLocks noGrp="1"/>
          </p:cNvSpPr>
          <p:nvPr>
            <p:ph type="ftr" sz="quarter" idx="11"/>
          </p:nvPr>
        </p:nvSpPr>
        <p:spPr/>
        <p:txBody>
          <a:bodyPr/>
          <a:lstStyle/>
          <a:p>
            <a:pPr>
              <a:defRPr/>
            </a:pPr>
            <a:r>
              <a:rPr lang="hu-HU"/>
              <a:t>Magyar Nemzeti Bank</a:t>
            </a:r>
            <a:endParaRPr lang="hu-HU" dirty="0"/>
          </a:p>
        </p:txBody>
      </p:sp>
      <p:sp>
        <p:nvSpPr>
          <p:cNvPr id="5" name="Dia számának helye 4"/>
          <p:cNvSpPr>
            <a:spLocks noGrp="1"/>
          </p:cNvSpPr>
          <p:nvPr>
            <p:ph type="sldNum" sz="quarter" idx="12"/>
          </p:nvPr>
        </p:nvSpPr>
        <p:spPr/>
        <p:txBody>
          <a:bodyPr/>
          <a:lstStyle/>
          <a:p>
            <a:pPr>
              <a:defRPr/>
            </a:pPr>
            <a:fld id="{0401AEF3-AFFE-433D-8A34-08D966C25545}" type="slidenum">
              <a:rPr lang="hu-HU" smtClean="0"/>
              <a:pPr>
                <a:defRPr/>
              </a:pPr>
              <a:t>37</a:t>
            </a:fld>
            <a:endParaRPr lang="hu-HU" dirty="0"/>
          </a:p>
        </p:txBody>
      </p:sp>
      <p:sp>
        <p:nvSpPr>
          <p:cNvPr id="6" name="Szöveg helye 5"/>
          <p:cNvSpPr>
            <a:spLocks noGrp="1"/>
          </p:cNvSpPr>
          <p:nvPr>
            <p:ph type="body" sz="quarter" idx="13"/>
          </p:nvPr>
        </p:nvSpPr>
        <p:spPr/>
        <p:txBody>
          <a:bodyPr/>
          <a:lstStyle/>
          <a:p>
            <a:endParaRPr lang="hu-HU"/>
          </a:p>
        </p:txBody>
      </p:sp>
    </p:spTree>
    <p:extLst>
      <p:ext uri="{BB962C8B-B14F-4D97-AF65-F5344CB8AC3E}">
        <p14:creationId xmlns:p14="http://schemas.microsoft.com/office/powerpoint/2010/main" val="29404270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p:txBody>
          <a:bodyPr/>
          <a:lstStyle/>
          <a:p>
            <a:pPr marL="0" indent="0" algn="ctr">
              <a:buNone/>
            </a:pPr>
            <a:endParaRPr lang="hu-HU" dirty="0"/>
          </a:p>
          <a:p>
            <a:pPr marL="0" indent="0" algn="ctr">
              <a:buNone/>
            </a:pPr>
            <a:endParaRPr lang="hu-HU" dirty="0"/>
          </a:p>
          <a:p>
            <a:pPr marL="0" indent="0" algn="ctr">
              <a:buNone/>
            </a:pPr>
            <a:r>
              <a:rPr lang="hu-HU" sz="3800" dirty="0"/>
              <a:t>Köszönjük a figyelmet!</a:t>
            </a:r>
          </a:p>
        </p:txBody>
      </p:sp>
      <p:sp>
        <p:nvSpPr>
          <p:cNvPr id="5" name="Dia számának helye 4"/>
          <p:cNvSpPr>
            <a:spLocks noGrp="1"/>
          </p:cNvSpPr>
          <p:nvPr>
            <p:ph type="sldNum" sz="quarter" idx="13"/>
          </p:nvPr>
        </p:nvSpPr>
        <p:spPr/>
        <p:txBody>
          <a:bodyPr/>
          <a:lstStyle/>
          <a:p>
            <a:pPr>
              <a:defRPr/>
            </a:pPr>
            <a:fld id="{0401AEF3-AFFE-433D-8A34-08D966C25545}" type="slidenum">
              <a:rPr lang="hu-HU" smtClean="0"/>
              <a:pPr>
                <a:defRPr/>
              </a:pPr>
              <a:t>38</a:t>
            </a:fld>
            <a:endParaRPr lang="hu-HU" dirty="0"/>
          </a:p>
        </p:txBody>
      </p:sp>
    </p:spTree>
    <p:extLst>
      <p:ext uri="{BB962C8B-B14F-4D97-AF65-F5344CB8AC3E}">
        <p14:creationId xmlns:p14="http://schemas.microsoft.com/office/powerpoint/2010/main" val="745139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a:t>L10 (KHR) – vállalati hitelek</a:t>
            </a:r>
          </a:p>
        </p:txBody>
      </p:sp>
      <p:sp>
        <p:nvSpPr>
          <p:cNvPr id="5" name="Élőláb helye 4"/>
          <p:cNvSpPr>
            <a:spLocks noGrp="1"/>
          </p:cNvSpPr>
          <p:nvPr>
            <p:ph type="ftr" sz="quarter" idx="12"/>
          </p:nvPr>
        </p:nvSpPr>
        <p:spPr/>
        <p:txBody>
          <a:bodyPr/>
          <a:lstStyle/>
          <a:p>
            <a:pPr>
              <a:defRPr/>
            </a:pPr>
            <a:r>
              <a:rPr lang="hu-HU"/>
              <a:t>Magyar Nemzeti Bank</a:t>
            </a:r>
            <a:endParaRPr lang="hu-HU" dirty="0"/>
          </a:p>
        </p:txBody>
      </p:sp>
      <p:sp>
        <p:nvSpPr>
          <p:cNvPr id="7" name="Szöveg helye 6"/>
          <p:cNvSpPr>
            <a:spLocks noGrp="1"/>
          </p:cNvSpPr>
          <p:nvPr>
            <p:ph type="body" sz="quarter" idx="14"/>
          </p:nvPr>
        </p:nvSpPr>
        <p:spPr/>
        <p:txBody>
          <a:bodyPr/>
          <a:lstStyle/>
          <a:p>
            <a:endParaRPr lang="hu-HU"/>
          </a:p>
        </p:txBody>
      </p:sp>
      <p:sp>
        <p:nvSpPr>
          <p:cNvPr id="16" name="Ellipszis 15"/>
          <p:cNvSpPr/>
          <p:nvPr/>
        </p:nvSpPr>
        <p:spPr>
          <a:xfrm>
            <a:off x="2532024" y="1614614"/>
            <a:ext cx="180000" cy="180000"/>
          </a:xfrm>
          <a:prstGeom prst="ellipse">
            <a:avLst/>
          </a:prstGeom>
          <a:solidFill>
            <a:srgbClr val="1E24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000" dirty="0"/>
              <a:t>1</a:t>
            </a:r>
            <a:endParaRPr lang="en-US" sz="1000" dirty="0"/>
          </a:p>
        </p:txBody>
      </p:sp>
      <p:sp>
        <p:nvSpPr>
          <p:cNvPr id="17" name="Ellipszis 16"/>
          <p:cNvSpPr/>
          <p:nvPr/>
        </p:nvSpPr>
        <p:spPr>
          <a:xfrm>
            <a:off x="2532024" y="4186220"/>
            <a:ext cx="180000" cy="180000"/>
          </a:xfrm>
          <a:prstGeom prst="ellipse">
            <a:avLst/>
          </a:prstGeom>
          <a:solidFill>
            <a:srgbClr val="1E24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000" dirty="0"/>
              <a:t>3</a:t>
            </a:r>
            <a:endParaRPr lang="en-US" sz="1000" dirty="0"/>
          </a:p>
        </p:txBody>
      </p:sp>
      <p:sp>
        <p:nvSpPr>
          <p:cNvPr id="19" name="Ellipszis 18"/>
          <p:cNvSpPr/>
          <p:nvPr/>
        </p:nvSpPr>
        <p:spPr>
          <a:xfrm>
            <a:off x="2532024" y="5261026"/>
            <a:ext cx="180000" cy="180000"/>
          </a:xfrm>
          <a:prstGeom prst="ellipse">
            <a:avLst/>
          </a:prstGeom>
          <a:solidFill>
            <a:srgbClr val="1E24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000" dirty="0"/>
              <a:t>4</a:t>
            </a:r>
            <a:endParaRPr lang="en-US" sz="1000" dirty="0"/>
          </a:p>
        </p:txBody>
      </p:sp>
      <p:sp>
        <p:nvSpPr>
          <p:cNvPr id="11" name="Ellipszis 10"/>
          <p:cNvSpPr/>
          <p:nvPr/>
        </p:nvSpPr>
        <p:spPr>
          <a:xfrm>
            <a:off x="2532024" y="2388467"/>
            <a:ext cx="180000" cy="180000"/>
          </a:xfrm>
          <a:prstGeom prst="ellipse">
            <a:avLst/>
          </a:prstGeom>
          <a:solidFill>
            <a:srgbClr val="1E24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000" dirty="0"/>
              <a:t>2</a:t>
            </a:r>
            <a:endParaRPr lang="en-US" sz="1000" dirty="0"/>
          </a:p>
        </p:txBody>
      </p:sp>
      <p:pic>
        <p:nvPicPr>
          <p:cNvPr id="8" name="Kép 7"/>
          <p:cNvPicPr>
            <a:picLocks noChangeAspect="1"/>
          </p:cNvPicPr>
          <p:nvPr/>
        </p:nvPicPr>
        <p:blipFill>
          <a:blip r:embed="rId2"/>
          <a:stretch>
            <a:fillRect/>
          </a:stretch>
        </p:blipFill>
        <p:spPr>
          <a:xfrm>
            <a:off x="2474901" y="1135019"/>
            <a:ext cx="5069366" cy="5645925"/>
          </a:xfrm>
          <a:prstGeom prst="rect">
            <a:avLst/>
          </a:prstGeom>
        </p:spPr>
      </p:pic>
    </p:spTree>
    <p:extLst>
      <p:ext uri="{BB962C8B-B14F-4D97-AF65-F5344CB8AC3E}">
        <p14:creationId xmlns:p14="http://schemas.microsoft.com/office/powerpoint/2010/main" val="2578702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080000" y="180000"/>
            <a:ext cx="7812480" cy="759189"/>
          </a:xfrm>
        </p:spPr>
        <p:txBody>
          <a:bodyPr>
            <a:noAutofit/>
          </a:bodyPr>
          <a:lstStyle/>
          <a:p>
            <a:pPr algn="just"/>
            <a:r>
              <a:rPr lang="hu-HU" sz="3400" dirty="0"/>
              <a:t>L10 – Vállalati hitelek - általános megállapítások</a:t>
            </a:r>
          </a:p>
        </p:txBody>
      </p:sp>
      <p:sp>
        <p:nvSpPr>
          <p:cNvPr id="5" name="Élőláb helye 4"/>
          <p:cNvSpPr>
            <a:spLocks noGrp="1"/>
          </p:cNvSpPr>
          <p:nvPr>
            <p:ph type="ftr" sz="quarter" idx="12"/>
          </p:nvPr>
        </p:nvSpPr>
        <p:spPr/>
        <p:txBody>
          <a:bodyPr/>
          <a:lstStyle/>
          <a:p>
            <a:pPr>
              <a:defRPr/>
            </a:pPr>
            <a:r>
              <a:rPr lang="hu-HU"/>
              <a:t>Magyar Nemzeti Bank</a:t>
            </a:r>
            <a:endParaRPr lang="hu-HU" dirty="0"/>
          </a:p>
        </p:txBody>
      </p:sp>
      <p:sp>
        <p:nvSpPr>
          <p:cNvPr id="6" name="Dia számának helye 5"/>
          <p:cNvSpPr>
            <a:spLocks noGrp="1"/>
          </p:cNvSpPr>
          <p:nvPr>
            <p:ph type="sldNum" sz="quarter" idx="13"/>
          </p:nvPr>
        </p:nvSpPr>
        <p:spPr/>
        <p:txBody>
          <a:bodyPr/>
          <a:lstStyle/>
          <a:p>
            <a:pPr>
              <a:defRPr/>
            </a:pPr>
            <a:fld id="{0401AEF3-AFFE-433D-8A34-08D966C25545}" type="slidenum">
              <a:rPr lang="hu-HU" smtClean="0"/>
              <a:pPr>
                <a:defRPr/>
              </a:pPr>
              <a:t>5</a:t>
            </a:fld>
            <a:endParaRPr lang="hu-HU" dirty="0"/>
          </a:p>
        </p:txBody>
      </p:sp>
      <p:sp>
        <p:nvSpPr>
          <p:cNvPr id="7" name="Szöveg helye 6"/>
          <p:cNvSpPr>
            <a:spLocks noGrp="1"/>
          </p:cNvSpPr>
          <p:nvPr>
            <p:ph type="body" sz="quarter" idx="14"/>
          </p:nvPr>
        </p:nvSpPr>
        <p:spPr/>
        <p:txBody>
          <a:bodyPr/>
          <a:lstStyle/>
          <a:p>
            <a:endParaRPr lang="hu-HU"/>
          </a:p>
        </p:txBody>
      </p:sp>
      <p:sp>
        <p:nvSpPr>
          <p:cNvPr id="13" name="Tartalom helye 2"/>
          <p:cNvSpPr>
            <a:spLocks noGrp="1"/>
          </p:cNvSpPr>
          <p:nvPr>
            <p:ph idx="1"/>
          </p:nvPr>
        </p:nvSpPr>
        <p:spPr>
          <a:xfrm>
            <a:off x="467544" y="1628800"/>
            <a:ext cx="8424936" cy="4320480"/>
          </a:xfrm>
          <a:ln>
            <a:noFill/>
          </a:ln>
        </p:spPr>
        <p:txBody>
          <a:bodyPr>
            <a:noAutofit/>
          </a:bodyPr>
          <a:lstStyle/>
          <a:p>
            <a:pPr lvl="1" algn="just"/>
            <a:r>
              <a:rPr lang="hu-HU" sz="2700" dirty="0"/>
              <a:t>Sok szerződés az 5 napos rögzítési határidőt meghaladóan kerül a KHR-be (bekerül-e minden jelentendő szerződés?) </a:t>
            </a:r>
          </a:p>
          <a:p>
            <a:pPr marL="342900" lvl="1" indent="0" algn="just">
              <a:buNone/>
            </a:pPr>
            <a:endParaRPr lang="hu-HU" sz="2700" dirty="0"/>
          </a:p>
          <a:p>
            <a:pPr lvl="1" algn="just"/>
            <a:r>
              <a:rPr lang="hu-HU" sz="2700" dirty="0"/>
              <a:t>Összegek és devizanemek összhangjának, egyéb szerződéses jellemzők ellenőrzése alapvető fontosságú</a:t>
            </a:r>
          </a:p>
          <a:p>
            <a:pPr marL="342900" lvl="1" indent="0" algn="just">
              <a:buNone/>
            </a:pPr>
            <a:endParaRPr lang="hu-HU" sz="2700" dirty="0"/>
          </a:p>
          <a:p>
            <a:pPr lvl="1" algn="just"/>
            <a:r>
              <a:rPr lang="hu-HU" sz="2700" dirty="0"/>
              <a:t>Aggregált állományi értékek ellenőrzése devizánként (olyan devizanem használata, amelyben az adott mező ténylegesen definiált)</a:t>
            </a:r>
          </a:p>
        </p:txBody>
      </p:sp>
    </p:spTree>
    <p:extLst>
      <p:ext uri="{BB962C8B-B14F-4D97-AF65-F5344CB8AC3E}">
        <p14:creationId xmlns:p14="http://schemas.microsoft.com/office/powerpoint/2010/main" val="2566162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080000" y="180000"/>
            <a:ext cx="7740472" cy="759189"/>
          </a:xfrm>
        </p:spPr>
        <p:txBody>
          <a:bodyPr>
            <a:normAutofit/>
          </a:bodyPr>
          <a:lstStyle/>
          <a:p>
            <a:r>
              <a:rPr lang="hu-HU" sz="3400" dirty="0"/>
              <a:t>Adósra vonatkozó információk</a:t>
            </a:r>
          </a:p>
        </p:txBody>
      </p:sp>
      <p:sp>
        <p:nvSpPr>
          <p:cNvPr id="5" name="Élőláb helye 4"/>
          <p:cNvSpPr>
            <a:spLocks noGrp="1"/>
          </p:cNvSpPr>
          <p:nvPr>
            <p:ph type="ftr" sz="quarter" idx="12"/>
          </p:nvPr>
        </p:nvSpPr>
        <p:spPr/>
        <p:txBody>
          <a:bodyPr/>
          <a:lstStyle/>
          <a:p>
            <a:pPr>
              <a:defRPr/>
            </a:pPr>
            <a:r>
              <a:rPr lang="hu-HU"/>
              <a:t>Magyar Nemzeti Bank</a:t>
            </a:r>
            <a:endParaRPr lang="hu-HU" dirty="0"/>
          </a:p>
        </p:txBody>
      </p:sp>
      <p:sp>
        <p:nvSpPr>
          <p:cNvPr id="6" name="Dia számának helye 5"/>
          <p:cNvSpPr>
            <a:spLocks noGrp="1"/>
          </p:cNvSpPr>
          <p:nvPr>
            <p:ph type="sldNum" sz="quarter" idx="13"/>
          </p:nvPr>
        </p:nvSpPr>
        <p:spPr/>
        <p:txBody>
          <a:bodyPr/>
          <a:lstStyle/>
          <a:p>
            <a:pPr>
              <a:defRPr/>
            </a:pPr>
            <a:fld id="{0401AEF3-AFFE-433D-8A34-08D966C25545}" type="slidenum">
              <a:rPr lang="hu-HU" smtClean="0"/>
              <a:pPr>
                <a:defRPr/>
              </a:pPr>
              <a:t>6</a:t>
            </a:fld>
            <a:endParaRPr lang="hu-HU" dirty="0"/>
          </a:p>
        </p:txBody>
      </p:sp>
      <p:sp>
        <p:nvSpPr>
          <p:cNvPr id="7" name="Szöveg helye 6"/>
          <p:cNvSpPr>
            <a:spLocks noGrp="1"/>
          </p:cNvSpPr>
          <p:nvPr>
            <p:ph type="body" sz="quarter" idx="14"/>
          </p:nvPr>
        </p:nvSpPr>
        <p:spPr/>
        <p:txBody>
          <a:bodyPr/>
          <a:lstStyle/>
          <a:p>
            <a:endParaRPr lang="hu-HU"/>
          </a:p>
        </p:txBody>
      </p:sp>
      <p:sp>
        <p:nvSpPr>
          <p:cNvPr id="12" name="Tartalom helye 2"/>
          <p:cNvSpPr>
            <a:spLocks noGrp="1"/>
          </p:cNvSpPr>
          <p:nvPr>
            <p:ph idx="1"/>
          </p:nvPr>
        </p:nvSpPr>
        <p:spPr>
          <a:xfrm>
            <a:off x="435408" y="1556792"/>
            <a:ext cx="8273184" cy="2016224"/>
          </a:xfrm>
          <a:ln>
            <a:noFill/>
          </a:ln>
        </p:spPr>
        <p:txBody>
          <a:bodyPr>
            <a:noAutofit/>
          </a:bodyPr>
          <a:lstStyle/>
          <a:p>
            <a:pPr lvl="1" algn="just"/>
            <a:r>
              <a:rPr lang="hu-HU" sz="2700" dirty="0"/>
              <a:t>KSH azonosító (törzsszám) hiánya nem biztos, hogy külföldi vállalkozást takar</a:t>
            </a:r>
          </a:p>
          <a:p>
            <a:pPr marL="342900" lvl="1" indent="0" algn="just">
              <a:buNone/>
            </a:pPr>
            <a:endParaRPr lang="hu-HU" sz="2700" dirty="0"/>
          </a:p>
          <a:p>
            <a:pPr lvl="1" algn="just"/>
            <a:r>
              <a:rPr lang="hu-HU" sz="2700" dirty="0"/>
              <a:t>Szerződés </a:t>
            </a:r>
            <a:r>
              <a:rPr lang="hu-HU" sz="2700" dirty="0" err="1"/>
              <a:t>főtípusa</a:t>
            </a:r>
            <a:r>
              <a:rPr lang="hu-HU" sz="2700" dirty="0"/>
              <a:t> nem megfelelő</a:t>
            </a:r>
          </a:p>
        </p:txBody>
      </p:sp>
      <p:sp>
        <p:nvSpPr>
          <p:cNvPr id="9" name="Ellipszis 8"/>
          <p:cNvSpPr/>
          <p:nvPr/>
        </p:nvSpPr>
        <p:spPr>
          <a:xfrm>
            <a:off x="435408" y="1556792"/>
            <a:ext cx="284144" cy="288032"/>
          </a:xfrm>
          <a:prstGeom prst="ellipse">
            <a:avLst/>
          </a:prstGeom>
          <a:solidFill>
            <a:srgbClr val="1E24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000" dirty="0"/>
              <a:t>1</a:t>
            </a:r>
            <a:endParaRPr lang="en-US" sz="1000" dirty="0"/>
          </a:p>
        </p:txBody>
      </p:sp>
      <p:pic>
        <p:nvPicPr>
          <p:cNvPr id="10" name="Kép 9"/>
          <p:cNvPicPr>
            <a:picLocks noChangeAspect="1"/>
          </p:cNvPicPr>
          <p:nvPr/>
        </p:nvPicPr>
        <p:blipFill>
          <a:blip r:embed="rId2"/>
          <a:stretch>
            <a:fillRect/>
          </a:stretch>
        </p:blipFill>
        <p:spPr>
          <a:xfrm>
            <a:off x="143508" y="3698186"/>
            <a:ext cx="8856984" cy="1736568"/>
          </a:xfrm>
          <a:prstGeom prst="rect">
            <a:avLst/>
          </a:prstGeom>
        </p:spPr>
      </p:pic>
    </p:spTree>
    <p:extLst>
      <p:ext uri="{BB962C8B-B14F-4D97-AF65-F5344CB8AC3E}">
        <p14:creationId xmlns:p14="http://schemas.microsoft.com/office/powerpoint/2010/main" val="40067097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sz="3400" dirty="0"/>
              <a:t>Szerződésre vonatkozó információk</a:t>
            </a:r>
          </a:p>
        </p:txBody>
      </p:sp>
      <p:sp>
        <p:nvSpPr>
          <p:cNvPr id="5" name="Élőláb helye 4"/>
          <p:cNvSpPr>
            <a:spLocks noGrp="1"/>
          </p:cNvSpPr>
          <p:nvPr>
            <p:ph type="ftr" sz="quarter" idx="12"/>
          </p:nvPr>
        </p:nvSpPr>
        <p:spPr/>
        <p:txBody>
          <a:bodyPr/>
          <a:lstStyle/>
          <a:p>
            <a:pPr>
              <a:defRPr/>
            </a:pPr>
            <a:r>
              <a:rPr lang="hu-HU"/>
              <a:t>Magyar Nemzeti Bank</a:t>
            </a:r>
            <a:endParaRPr lang="hu-HU" dirty="0"/>
          </a:p>
        </p:txBody>
      </p:sp>
      <p:sp>
        <p:nvSpPr>
          <p:cNvPr id="6" name="Dia számának helye 5"/>
          <p:cNvSpPr>
            <a:spLocks noGrp="1"/>
          </p:cNvSpPr>
          <p:nvPr>
            <p:ph type="sldNum" sz="quarter" idx="13"/>
          </p:nvPr>
        </p:nvSpPr>
        <p:spPr/>
        <p:txBody>
          <a:bodyPr/>
          <a:lstStyle/>
          <a:p>
            <a:pPr>
              <a:defRPr/>
            </a:pPr>
            <a:fld id="{0401AEF3-AFFE-433D-8A34-08D966C25545}" type="slidenum">
              <a:rPr lang="hu-HU" smtClean="0"/>
              <a:pPr>
                <a:defRPr/>
              </a:pPr>
              <a:t>7</a:t>
            </a:fld>
            <a:endParaRPr lang="hu-HU" dirty="0"/>
          </a:p>
        </p:txBody>
      </p:sp>
      <p:sp>
        <p:nvSpPr>
          <p:cNvPr id="7" name="Szöveg helye 6"/>
          <p:cNvSpPr>
            <a:spLocks noGrp="1"/>
          </p:cNvSpPr>
          <p:nvPr>
            <p:ph type="body" sz="quarter" idx="14"/>
          </p:nvPr>
        </p:nvSpPr>
        <p:spPr/>
        <p:txBody>
          <a:bodyPr/>
          <a:lstStyle/>
          <a:p>
            <a:endParaRPr lang="hu-HU"/>
          </a:p>
        </p:txBody>
      </p:sp>
      <p:sp>
        <p:nvSpPr>
          <p:cNvPr id="12" name="Tartalom helye 2"/>
          <p:cNvSpPr>
            <a:spLocks noGrp="1"/>
          </p:cNvSpPr>
          <p:nvPr>
            <p:ph idx="1"/>
          </p:nvPr>
        </p:nvSpPr>
        <p:spPr>
          <a:xfrm>
            <a:off x="435408" y="1196752"/>
            <a:ext cx="8457072" cy="3657342"/>
          </a:xfrm>
          <a:ln>
            <a:noFill/>
          </a:ln>
        </p:spPr>
        <p:txBody>
          <a:bodyPr>
            <a:noAutofit/>
          </a:bodyPr>
          <a:lstStyle/>
          <a:p>
            <a:pPr lvl="1" algn="just"/>
            <a:r>
              <a:rPr lang="hu-HU" sz="2700" dirty="0"/>
              <a:t> Szerződéskötés-, megszűnés dátuma hiányosan töltött</a:t>
            </a:r>
          </a:p>
          <a:p>
            <a:pPr lvl="1" algn="just"/>
            <a:r>
              <a:rPr lang="hu-HU" sz="2700" dirty="0"/>
              <a:t> Nem derül ki az adattáblából, ha az ügylet nincs lezárva, pedig már le kellett volna zárni</a:t>
            </a:r>
          </a:p>
          <a:p>
            <a:pPr lvl="1" algn="just"/>
            <a:r>
              <a:rPr lang="hu-HU" sz="2700" dirty="0"/>
              <a:t> Devizanem és tőketartozás összege nincs összhangban – kérjük az adatszolgáltatókat, hogy a </a:t>
            </a:r>
            <a:r>
              <a:rPr lang="hu-HU" sz="2700" dirty="0" err="1"/>
              <a:t>BISZ</a:t>
            </a:r>
            <a:r>
              <a:rPr lang="hu-HU" sz="2700" dirty="0"/>
              <a:t> jelzése alapján javítsanak</a:t>
            </a:r>
          </a:p>
          <a:p>
            <a:pPr lvl="1" algn="just"/>
            <a:r>
              <a:rPr lang="hu-HU" sz="2700" dirty="0"/>
              <a:t> Amennyiben egy szerződés nem szerződés szerinti teljesítéssel szűnik meg, a maradványérték nincs aktualizálva</a:t>
            </a:r>
          </a:p>
          <a:p>
            <a:pPr lvl="1" algn="just"/>
            <a:endParaRPr lang="hu-HU" sz="2700" dirty="0"/>
          </a:p>
        </p:txBody>
      </p:sp>
      <p:sp>
        <p:nvSpPr>
          <p:cNvPr id="9" name="Ellipszis 8"/>
          <p:cNvSpPr/>
          <p:nvPr/>
        </p:nvSpPr>
        <p:spPr>
          <a:xfrm>
            <a:off x="435408" y="1202728"/>
            <a:ext cx="284144" cy="282056"/>
          </a:xfrm>
          <a:prstGeom prst="ellipse">
            <a:avLst/>
          </a:prstGeom>
          <a:solidFill>
            <a:srgbClr val="1E24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000" dirty="0"/>
              <a:t>2</a:t>
            </a:r>
            <a:endParaRPr lang="en-US" sz="1000" dirty="0"/>
          </a:p>
        </p:txBody>
      </p:sp>
      <p:pic>
        <p:nvPicPr>
          <p:cNvPr id="10" name="Kép 9"/>
          <p:cNvPicPr>
            <a:picLocks noChangeAspect="1"/>
          </p:cNvPicPr>
          <p:nvPr/>
        </p:nvPicPr>
        <p:blipFill>
          <a:blip r:embed="rId2"/>
          <a:stretch>
            <a:fillRect/>
          </a:stretch>
        </p:blipFill>
        <p:spPr>
          <a:xfrm>
            <a:off x="125760" y="4854094"/>
            <a:ext cx="8892480" cy="1440160"/>
          </a:xfrm>
          <a:prstGeom prst="rect">
            <a:avLst/>
          </a:prstGeom>
        </p:spPr>
      </p:pic>
    </p:spTree>
    <p:extLst>
      <p:ext uri="{BB962C8B-B14F-4D97-AF65-F5344CB8AC3E}">
        <p14:creationId xmlns:p14="http://schemas.microsoft.com/office/powerpoint/2010/main" val="1366176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080000" y="180000"/>
            <a:ext cx="7740472" cy="759189"/>
          </a:xfrm>
        </p:spPr>
        <p:txBody>
          <a:bodyPr>
            <a:normAutofit/>
          </a:bodyPr>
          <a:lstStyle/>
          <a:p>
            <a:r>
              <a:rPr lang="hu-HU" sz="3400" dirty="0"/>
              <a:t>Késedelemre vonatkozó információ</a:t>
            </a:r>
          </a:p>
        </p:txBody>
      </p:sp>
      <p:sp>
        <p:nvSpPr>
          <p:cNvPr id="5" name="Élőláb helye 4"/>
          <p:cNvSpPr>
            <a:spLocks noGrp="1"/>
          </p:cNvSpPr>
          <p:nvPr>
            <p:ph type="ftr" sz="quarter" idx="12"/>
          </p:nvPr>
        </p:nvSpPr>
        <p:spPr/>
        <p:txBody>
          <a:bodyPr/>
          <a:lstStyle/>
          <a:p>
            <a:pPr>
              <a:defRPr/>
            </a:pPr>
            <a:r>
              <a:rPr lang="hu-HU"/>
              <a:t>Magyar Nemzeti Bank</a:t>
            </a:r>
            <a:endParaRPr lang="hu-HU" dirty="0"/>
          </a:p>
        </p:txBody>
      </p:sp>
      <p:sp>
        <p:nvSpPr>
          <p:cNvPr id="6" name="Dia számának helye 5"/>
          <p:cNvSpPr>
            <a:spLocks noGrp="1"/>
          </p:cNvSpPr>
          <p:nvPr>
            <p:ph type="sldNum" sz="quarter" idx="13"/>
          </p:nvPr>
        </p:nvSpPr>
        <p:spPr/>
        <p:txBody>
          <a:bodyPr/>
          <a:lstStyle/>
          <a:p>
            <a:pPr>
              <a:defRPr/>
            </a:pPr>
            <a:fld id="{0401AEF3-AFFE-433D-8A34-08D966C25545}" type="slidenum">
              <a:rPr lang="hu-HU" smtClean="0"/>
              <a:pPr>
                <a:defRPr/>
              </a:pPr>
              <a:t>8</a:t>
            </a:fld>
            <a:endParaRPr lang="hu-HU" dirty="0"/>
          </a:p>
        </p:txBody>
      </p:sp>
      <p:sp>
        <p:nvSpPr>
          <p:cNvPr id="7" name="Szöveg helye 6"/>
          <p:cNvSpPr>
            <a:spLocks noGrp="1"/>
          </p:cNvSpPr>
          <p:nvPr>
            <p:ph type="body" sz="quarter" idx="14"/>
          </p:nvPr>
        </p:nvSpPr>
        <p:spPr/>
        <p:txBody>
          <a:bodyPr/>
          <a:lstStyle/>
          <a:p>
            <a:endParaRPr lang="hu-HU"/>
          </a:p>
        </p:txBody>
      </p:sp>
      <p:sp>
        <p:nvSpPr>
          <p:cNvPr id="12" name="Tartalom helye 2"/>
          <p:cNvSpPr>
            <a:spLocks noGrp="1"/>
          </p:cNvSpPr>
          <p:nvPr>
            <p:ph idx="1"/>
          </p:nvPr>
        </p:nvSpPr>
        <p:spPr>
          <a:xfrm>
            <a:off x="435408" y="1196752"/>
            <a:ext cx="8273184" cy="2592288"/>
          </a:xfrm>
          <a:ln>
            <a:noFill/>
          </a:ln>
        </p:spPr>
        <p:txBody>
          <a:bodyPr>
            <a:noAutofit/>
          </a:bodyPr>
          <a:lstStyle/>
          <a:p>
            <a:pPr lvl="1" algn="just"/>
            <a:r>
              <a:rPr lang="hu-HU" sz="2700" dirty="0"/>
              <a:t> A késedelem információk nem megbízhatóak, még a jelenhez közelebbi vonatkozási időpontokban sem</a:t>
            </a:r>
          </a:p>
          <a:p>
            <a:pPr lvl="1" algn="just"/>
            <a:r>
              <a:rPr lang="hu-HU" sz="2700" dirty="0"/>
              <a:t> Gyakori a technikai késedelem (nem materiális összeg a tőketartozáshoz képest)</a:t>
            </a:r>
          </a:p>
          <a:p>
            <a:pPr lvl="1" algn="just"/>
            <a:r>
              <a:rPr lang="hu-HU" sz="2700" dirty="0"/>
              <a:t> Megnyíló és lezárt késedelem nem minden esetben különíthető el</a:t>
            </a:r>
          </a:p>
        </p:txBody>
      </p:sp>
      <p:sp>
        <p:nvSpPr>
          <p:cNvPr id="8" name="Ellipszis 7"/>
          <p:cNvSpPr/>
          <p:nvPr/>
        </p:nvSpPr>
        <p:spPr>
          <a:xfrm>
            <a:off x="435408" y="1196752"/>
            <a:ext cx="284144" cy="288032"/>
          </a:xfrm>
          <a:prstGeom prst="ellipse">
            <a:avLst/>
          </a:prstGeom>
          <a:solidFill>
            <a:srgbClr val="1E24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000" dirty="0"/>
              <a:t>3</a:t>
            </a:r>
            <a:endParaRPr lang="en-US" sz="1000" dirty="0"/>
          </a:p>
        </p:txBody>
      </p:sp>
      <p:pic>
        <p:nvPicPr>
          <p:cNvPr id="10" name="Kép 9"/>
          <p:cNvPicPr>
            <a:picLocks noChangeAspect="1"/>
          </p:cNvPicPr>
          <p:nvPr/>
        </p:nvPicPr>
        <p:blipFill>
          <a:blip r:embed="rId2"/>
          <a:stretch>
            <a:fillRect/>
          </a:stretch>
        </p:blipFill>
        <p:spPr>
          <a:xfrm>
            <a:off x="1080000" y="3746528"/>
            <a:ext cx="7304944" cy="1737732"/>
          </a:xfrm>
          <a:prstGeom prst="rect">
            <a:avLst/>
          </a:prstGeom>
        </p:spPr>
      </p:pic>
    </p:spTree>
    <p:extLst>
      <p:ext uri="{BB962C8B-B14F-4D97-AF65-F5344CB8AC3E}">
        <p14:creationId xmlns:p14="http://schemas.microsoft.com/office/powerpoint/2010/main" val="5136048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080000" y="180000"/>
            <a:ext cx="7740472" cy="759189"/>
          </a:xfrm>
        </p:spPr>
        <p:txBody>
          <a:bodyPr>
            <a:normAutofit/>
          </a:bodyPr>
          <a:lstStyle/>
          <a:p>
            <a:r>
              <a:rPr lang="hu-HU" sz="3600" dirty="0"/>
              <a:t>Törlesztési információ</a:t>
            </a:r>
            <a:endParaRPr lang="hu-HU" sz="3400" dirty="0"/>
          </a:p>
        </p:txBody>
      </p:sp>
      <p:sp>
        <p:nvSpPr>
          <p:cNvPr id="5" name="Élőláb helye 4"/>
          <p:cNvSpPr>
            <a:spLocks noGrp="1"/>
          </p:cNvSpPr>
          <p:nvPr>
            <p:ph type="ftr" sz="quarter" idx="12"/>
          </p:nvPr>
        </p:nvSpPr>
        <p:spPr/>
        <p:txBody>
          <a:bodyPr/>
          <a:lstStyle/>
          <a:p>
            <a:pPr>
              <a:defRPr/>
            </a:pPr>
            <a:r>
              <a:rPr lang="hu-HU"/>
              <a:t>Magyar Nemzeti Bank</a:t>
            </a:r>
            <a:endParaRPr lang="hu-HU" dirty="0"/>
          </a:p>
        </p:txBody>
      </p:sp>
      <p:sp>
        <p:nvSpPr>
          <p:cNvPr id="6" name="Dia számának helye 5"/>
          <p:cNvSpPr>
            <a:spLocks noGrp="1"/>
          </p:cNvSpPr>
          <p:nvPr>
            <p:ph type="sldNum" sz="quarter" idx="13"/>
          </p:nvPr>
        </p:nvSpPr>
        <p:spPr/>
        <p:txBody>
          <a:bodyPr/>
          <a:lstStyle/>
          <a:p>
            <a:pPr>
              <a:defRPr/>
            </a:pPr>
            <a:fld id="{0401AEF3-AFFE-433D-8A34-08D966C25545}" type="slidenum">
              <a:rPr lang="hu-HU" smtClean="0"/>
              <a:pPr>
                <a:defRPr/>
              </a:pPr>
              <a:t>9</a:t>
            </a:fld>
            <a:endParaRPr lang="hu-HU" dirty="0"/>
          </a:p>
        </p:txBody>
      </p:sp>
      <p:sp>
        <p:nvSpPr>
          <p:cNvPr id="7" name="Szöveg helye 6"/>
          <p:cNvSpPr>
            <a:spLocks noGrp="1"/>
          </p:cNvSpPr>
          <p:nvPr>
            <p:ph type="body" sz="quarter" idx="14"/>
          </p:nvPr>
        </p:nvSpPr>
        <p:spPr/>
        <p:txBody>
          <a:bodyPr/>
          <a:lstStyle/>
          <a:p>
            <a:endParaRPr lang="hu-HU"/>
          </a:p>
        </p:txBody>
      </p:sp>
      <p:sp>
        <p:nvSpPr>
          <p:cNvPr id="12" name="Tartalom helye 2"/>
          <p:cNvSpPr>
            <a:spLocks noGrp="1"/>
          </p:cNvSpPr>
          <p:nvPr>
            <p:ph idx="1"/>
          </p:nvPr>
        </p:nvSpPr>
        <p:spPr>
          <a:xfrm>
            <a:off x="435408" y="1196752"/>
            <a:ext cx="8273184" cy="2016224"/>
          </a:xfrm>
          <a:ln>
            <a:noFill/>
          </a:ln>
        </p:spPr>
        <p:txBody>
          <a:bodyPr>
            <a:noAutofit/>
          </a:bodyPr>
          <a:lstStyle/>
          <a:p>
            <a:pPr lvl="1" algn="just"/>
            <a:r>
              <a:rPr lang="hu-HU" sz="2700" dirty="0"/>
              <a:t> Alacsony töltöttségi szint</a:t>
            </a:r>
          </a:p>
          <a:p>
            <a:pPr lvl="1" algn="just"/>
            <a:r>
              <a:rPr lang="hu-HU" sz="2700" dirty="0"/>
              <a:t> Előtörlesztéseknél teljesül-e a teljesség?</a:t>
            </a:r>
          </a:p>
        </p:txBody>
      </p:sp>
      <p:sp>
        <p:nvSpPr>
          <p:cNvPr id="9" name="Ellipszis 8"/>
          <p:cNvSpPr/>
          <p:nvPr/>
        </p:nvSpPr>
        <p:spPr>
          <a:xfrm>
            <a:off x="435408" y="1202728"/>
            <a:ext cx="284144" cy="282056"/>
          </a:xfrm>
          <a:prstGeom prst="ellipse">
            <a:avLst/>
          </a:prstGeom>
          <a:solidFill>
            <a:srgbClr val="1E24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000" dirty="0"/>
              <a:t>4</a:t>
            </a:r>
            <a:endParaRPr lang="en-US" sz="1000" dirty="0"/>
          </a:p>
        </p:txBody>
      </p:sp>
      <p:pic>
        <p:nvPicPr>
          <p:cNvPr id="13" name="Kép 12"/>
          <p:cNvPicPr>
            <a:picLocks noChangeAspect="1"/>
          </p:cNvPicPr>
          <p:nvPr/>
        </p:nvPicPr>
        <p:blipFill>
          <a:blip r:embed="rId2"/>
          <a:stretch>
            <a:fillRect/>
          </a:stretch>
        </p:blipFill>
        <p:spPr>
          <a:xfrm>
            <a:off x="2123728" y="2129377"/>
            <a:ext cx="5628100" cy="1603660"/>
          </a:xfrm>
          <a:prstGeom prst="rect">
            <a:avLst/>
          </a:prstGeom>
        </p:spPr>
      </p:pic>
      <p:pic>
        <p:nvPicPr>
          <p:cNvPr id="14" name="Kép 13"/>
          <p:cNvPicPr>
            <a:picLocks noChangeAspect="1"/>
          </p:cNvPicPr>
          <p:nvPr/>
        </p:nvPicPr>
        <p:blipFill>
          <a:blip r:embed="rId3"/>
          <a:stretch>
            <a:fillRect/>
          </a:stretch>
        </p:blipFill>
        <p:spPr>
          <a:xfrm>
            <a:off x="179512" y="4396258"/>
            <a:ext cx="8856984" cy="1625030"/>
          </a:xfrm>
          <a:prstGeom prst="rect">
            <a:avLst/>
          </a:prstGeom>
        </p:spPr>
      </p:pic>
    </p:spTree>
    <p:extLst>
      <p:ext uri="{BB962C8B-B14F-4D97-AF65-F5344CB8AC3E}">
        <p14:creationId xmlns:p14="http://schemas.microsoft.com/office/powerpoint/2010/main" val="1737566734"/>
      </p:ext>
    </p:extLst>
  </p:cSld>
  <p:clrMapOvr>
    <a:masterClrMapping/>
  </p:clrMapOvr>
</p:sld>
</file>

<file path=ppt/theme/theme1.xml><?xml version="1.0" encoding="utf-8"?>
<a:theme xmlns:a="http://schemas.openxmlformats.org/drawingml/2006/main" name="Bemutató1">
  <a:themeElements>
    <a:clrScheme name="MNB_Theme_2">
      <a:dk1>
        <a:sysClr val="windowText" lastClr="000000"/>
      </a:dk1>
      <a:lt1>
        <a:sysClr val="window" lastClr="FFFFFF"/>
      </a:lt1>
      <a:dk2>
        <a:srgbClr val="898D8D"/>
      </a:dk2>
      <a:lt2>
        <a:srgbClr val="AC9F70"/>
      </a:lt2>
      <a:accent1>
        <a:srgbClr val="7E5C1D"/>
      </a:accent1>
      <a:accent2>
        <a:srgbClr val="E57200"/>
      </a:accent2>
      <a:accent3>
        <a:srgbClr val="CE0F69"/>
      </a:accent3>
      <a:accent4>
        <a:srgbClr val="8C4799"/>
      </a:accent4>
      <a:accent5>
        <a:srgbClr val="202653"/>
      </a:accent5>
      <a:accent6>
        <a:srgbClr val="7BAFD4"/>
      </a:accent6>
      <a:hlink>
        <a:srgbClr val="202653"/>
      </a:hlink>
      <a:folHlink>
        <a:srgbClr val="7BAFD4"/>
      </a:folHlink>
    </a:clrScheme>
    <a:fontScheme name="Fényűző">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err="1" smtClean="0"/>
        </a:defPPr>
      </a:lstStyle>
    </a:txDef>
  </a:objectDefaults>
  <a:extraClrSchemeLst/>
  <a:extLst>
    <a:ext uri="{05A4C25C-085E-4340-85A3-A5531E510DB2}">
      <thm15:themeFamily xmlns:thm15="http://schemas.microsoft.com/office/thememl/2012/main" name="MNB_MUAR_PPT_sablon_3" id="{0E99E441-BA91-481E-9FDC-17C2A4F83B22}" vid="{1A0FA107-B5C5-463B-9D6B-4746756CF09B}"/>
    </a:ext>
  </a:ext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um" ma:contentTypeID="0x010100ABF0A0F1AD693740931C19A50BA5B38D" ma:contentTypeVersion="0" ma:contentTypeDescription="Új dokumentum létrehozása." ma:contentTypeScope="" ma:versionID="8ed77d6f2de1f9a6c12ab776d961eb17">
  <xsd:schema xmlns:xsd="http://www.w3.org/2001/XMLSchema" xmlns:xs="http://www.w3.org/2001/XMLSchema" xmlns:p="http://schemas.microsoft.com/office/2006/metadata/properties" targetNamespace="http://schemas.microsoft.com/office/2006/metadata/properties" ma:root="true" ma:fieldsID="d047bb06e0a2f553563b46466d8dd50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artalomtípus"/>
        <xsd:element ref="dc:title" minOccurs="0" maxOccurs="1" ma:index="4" ma:displayName="Cím"/>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9071A56-CA60-41AD-B27E-48B73A7551C9}">
  <ds:schemaRefs>
    <ds:schemaRef ds:uri="http://schemas.microsoft.com/sharepoint/v3/contenttype/forms"/>
  </ds:schemaRefs>
</ds:datastoreItem>
</file>

<file path=customXml/itemProps2.xml><?xml version="1.0" encoding="utf-8"?>
<ds:datastoreItem xmlns:ds="http://schemas.openxmlformats.org/officeDocument/2006/customXml" ds:itemID="{0EDF5F90-A6EC-4590-8B1F-CE2487D7F7E4}">
  <ds:schemaRefs>
    <ds:schemaRef ds:uri="http://purl.org/dc/elements/1.1/"/>
    <ds:schemaRef ds:uri="http://schemas.microsoft.com/office/2006/documentManagement/types"/>
    <ds:schemaRef ds:uri="http://purl.org/dc/terms/"/>
    <ds:schemaRef ds:uri="http://purl.org/dc/dcmitype/"/>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3B90795C-15BA-407F-8581-F599D2025F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blank</Template>
  <TotalTime>2256</TotalTime>
  <Words>2027</Words>
  <Application>Microsoft Office PowerPoint</Application>
  <PresentationFormat>Diavetítés a képernyőre (4:3 oldalarány)</PresentationFormat>
  <Paragraphs>268</Paragraphs>
  <Slides>38</Slides>
  <Notes>19</Notes>
  <HiddenSlides>0</HiddenSlides>
  <MMClips>0</MMClips>
  <ScaleCrop>false</ScaleCrop>
  <HeadingPairs>
    <vt:vector size="6" baseType="variant">
      <vt:variant>
        <vt:lpstr>Használt betűtípusok</vt:lpstr>
      </vt:variant>
      <vt:variant>
        <vt:i4>5</vt:i4>
      </vt:variant>
      <vt:variant>
        <vt:lpstr>Téma</vt:lpstr>
      </vt:variant>
      <vt:variant>
        <vt:i4>1</vt:i4>
      </vt:variant>
      <vt:variant>
        <vt:lpstr>Diacímek</vt:lpstr>
      </vt:variant>
      <vt:variant>
        <vt:i4>38</vt:i4>
      </vt:variant>
    </vt:vector>
  </HeadingPairs>
  <TitlesOfParts>
    <vt:vector size="44" baseType="lpstr">
      <vt:lpstr>Arial</vt:lpstr>
      <vt:lpstr>Calibri</vt:lpstr>
      <vt:lpstr>Times New Roman</vt:lpstr>
      <vt:lpstr>Trebuchet MS</vt:lpstr>
      <vt:lpstr>Verdana</vt:lpstr>
      <vt:lpstr>Bemutató1</vt:lpstr>
      <vt:lpstr>Ügyletszintű adatszolgáltatás</vt:lpstr>
      <vt:lpstr>Tartalom</vt:lpstr>
      <vt:lpstr>Tartalom</vt:lpstr>
      <vt:lpstr>L10 (KHR) – vállalati hitelek</vt:lpstr>
      <vt:lpstr>L10 – Vállalati hitelek - általános megállapítások</vt:lpstr>
      <vt:lpstr>Adósra vonatkozó információk</vt:lpstr>
      <vt:lpstr>Szerződésre vonatkozó információk</vt:lpstr>
      <vt:lpstr>Késedelemre vonatkozó információ</vt:lpstr>
      <vt:lpstr>Törlesztési információ</vt:lpstr>
      <vt:lpstr>Tartalom</vt:lpstr>
      <vt:lpstr>L10 (KHR) – háztartási hitelek</vt:lpstr>
      <vt:lpstr>L10 (KHR) – háztartási hitelek</vt:lpstr>
      <vt:lpstr>Tartalom</vt:lpstr>
      <vt:lpstr>L11 – vállalati hitelek</vt:lpstr>
      <vt:lpstr>L11 – vállalati hitelek - általános megállapítások</vt:lpstr>
      <vt:lpstr>Fedezet információ</vt:lpstr>
      <vt:lpstr>Tartalom</vt:lpstr>
      <vt:lpstr>L11- háztartási hitelek</vt:lpstr>
      <vt:lpstr>L11- háztartási hitelek</vt:lpstr>
      <vt:lpstr>L11- háztartási hitelek</vt:lpstr>
      <vt:lpstr>L11- háztartási hitelek</vt:lpstr>
      <vt:lpstr>Tartalom</vt:lpstr>
      <vt:lpstr>A konzultációra érkezett kérdés 1.</vt:lpstr>
      <vt:lpstr>A konzultációra érkezett kérdés 2.</vt:lpstr>
      <vt:lpstr>A konzultációra érkezett kérdés 3.</vt:lpstr>
      <vt:lpstr>A konzultációra érkezett kérdés 4.</vt:lpstr>
      <vt:lpstr>A konzultációra érkezett kérdés 5.</vt:lpstr>
      <vt:lpstr>A konzultációra érkezett kérdés 6.</vt:lpstr>
      <vt:lpstr>A konzultációra érkezett kérdés 7.</vt:lpstr>
      <vt:lpstr>A konzultációra érkezett kérdés 8.</vt:lpstr>
      <vt:lpstr>A konzultációra érkezett kérdés 9.</vt:lpstr>
      <vt:lpstr>A konzultációra érkezett kérdés 10.</vt:lpstr>
      <vt:lpstr>A konzultációra érkezett kérdés 11.</vt:lpstr>
      <vt:lpstr>A konzultációra érkezett kérdés 12.</vt:lpstr>
      <vt:lpstr>A konzultációra érkezett kérdés 13.</vt:lpstr>
      <vt:lpstr>A konzultációra érkezett kérdés 14.</vt:lpstr>
      <vt:lpstr>A konzultációra érkezett kérdés 15.</vt:lpstr>
      <vt:lpstr>PowerPoint-bemutató</vt:lpstr>
    </vt:vector>
  </TitlesOfParts>
  <Company>Magyar Nemzeti Bank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PowerPoint-bemutató</dc:title>
  <dc:creator>Szappanos Gábor</dc:creator>
  <cp:lastModifiedBy>Bihari Patrícia</cp:lastModifiedBy>
  <cp:revision>124</cp:revision>
  <cp:lastPrinted>2017-03-07T13:41:05Z</cp:lastPrinted>
  <dcterms:created xsi:type="dcterms:W3CDTF">2017-02-23T12:44:38Z</dcterms:created>
  <dcterms:modified xsi:type="dcterms:W3CDTF">2017-03-13T14:27:28Z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0x010100ABF0A0F1AD693740931C19A50BA5B38D</vt:lpwstr>
  </property>
</Properties>
</file>