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26"/>
  </p:notesMasterIdLst>
  <p:sldIdLst>
    <p:sldId id="256" r:id="rId3"/>
    <p:sldId id="257" r:id="rId4"/>
    <p:sldId id="268" r:id="rId5"/>
    <p:sldId id="263" r:id="rId6"/>
    <p:sldId id="269" r:id="rId7"/>
    <p:sldId id="270" r:id="rId8"/>
    <p:sldId id="271" r:id="rId9"/>
    <p:sldId id="272" r:id="rId10"/>
    <p:sldId id="5012" r:id="rId11"/>
    <p:sldId id="273" r:id="rId12"/>
    <p:sldId id="274" r:id="rId13"/>
    <p:sldId id="275" r:id="rId14"/>
    <p:sldId id="267" r:id="rId15"/>
    <p:sldId id="5011" r:id="rId16"/>
    <p:sldId id="276" r:id="rId17"/>
    <p:sldId id="277" r:id="rId18"/>
    <p:sldId id="279" r:id="rId19"/>
    <p:sldId id="278" r:id="rId20"/>
    <p:sldId id="280" r:id="rId21"/>
    <p:sldId id="281" r:id="rId22"/>
    <p:sldId id="5010" r:id="rId23"/>
    <p:sldId id="265" r:id="rId24"/>
    <p:sldId id="266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CF6"/>
    <a:srgbClr val="4E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857" autoAdjust="0"/>
  </p:normalViewPr>
  <p:slideViewPr>
    <p:cSldViewPr snapToGrid="0">
      <p:cViewPr varScale="1">
        <p:scale>
          <a:sx n="103" d="100"/>
          <a:sy n="103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december%20&#225;br&#225;k%20adat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46098699094786E-2"/>
          <c:y val="4.2196168405608254E-2"/>
          <c:w val="0.82843845458268306"/>
          <c:h val="0.6038841730857355"/>
        </c:manualLayout>
      </c:layout>
      <c:lineChart>
        <c:grouping val="standard"/>
        <c:varyColors val="0"/>
        <c:ser>
          <c:idx val="0"/>
          <c:order val="0"/>
          <c:tx>
            <c:strRef>
              <c:f>Főindexek!$A$5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842-4002-AA1A-0DE0846D72E3}"/>
              </c:ext>
            </c:extLst>
          </c:dPt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42-4002-AA1A-0DE0846D7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Főindexek!$B$4:$BJ$4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Főindexek!$B$5:$BJ$5</c:f>
              <c:numCache>
                <c:formatCode>General\ "pont"</c:formatCode>
                <c:ptCount val="61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42-4002-AA1A-0DE0846D72E3}"/>
            </c:ext>
          </c:extLst>
        </c:ser>
        <c:ser>
          <c:idx val="1"/>
          <c:order val="1"/>
          <c:tx>
            <c:strRef>
              <c:f>Főindexek!$A$6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842-4002-AA1A-0DE0846D72E3}"/>
              </c:ext>
            </c:extLst>
          </c:dPt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42-4002-AA1A-0DE0846D7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Főindexek!$B$4:$BJ$4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Főindexek!$B$6:$BJ$6</c:f>
              <c:numCache>
                <c:formatCode>General\ "pont"</c:formatCode>
                <c:ptCount val="61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42-4002-AA1A-0DE0846D72E3}"/>
            </c:ext>
          </c:extLst>
        </c:ser>
        <c:ser>
          <c:idx val="2"/>
          <c:order val="2"/>
          <c:tx>
            <c:strRef>
              <c:f>Főindexek!$A$7</c:f>
              <c:strCache>
                <c:ptCount val="1"/>
                <c:pt idx="0">
                  <c:v>MNB-MKIK Vállalati konjunktúraindex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842-4002-AA1A-0DE0846D72E3}"/>
              </c:ext>
            </c:extLst>
          </c:dPt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42-4002-AA1A-0DE0846D7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Főindexek!$B$4:$BJ$4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Főindexek!$B$7:$BJ$7</c:f>
              <c:numCache>
                <c:formatCode>General\ "pont"</c:formatCode>
                <c:ptCount val="61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  <c:pt idx="48">
                  <c:v>-7</c:v>
                </c:pt>
                <c:pt idx="49">
                  <c:v>-11</c:v>
                </c:pt>
                <c:pt idx="50">
                  <c:v>-10</c:v>
                </c:pt>
                <c:pt idx="51">
                  <c:v>-11</c:v>
                </c:pt>
                <c:pt idx="52">
                  <c:v>-12</c:v>
                </c:pt>
                <c:pt idx="53">
                  <c:v>-8</c:v>
                </c:pt>
                <c:pt idx="54">
                  <c:v>-17</c:v>
                </c:pt>
                <c:pt idx="55">
                  <c:v>-13</c:v>
                </c:pt>
                <c:pt idx="56">
                  <c:v>-9</c:v>
                </c:pt>
                <c:pt idx="57">
                  <c:v>-14</c:v>
                </c:pt>
                <c:pt idx="58">
                  <c:v>-13</c:v>
                </c:pt>
                <c:pt idx="59">
                  <c:v>-8</c:v>
                </c:pt>
                <c:pt idx="60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42-4002-AA1A-0DE0846D72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52976751916811"/>
          <c:y val="0.9331336174245376"/>
          <c:w val="0.65306522858477489"/>
          <c:h val="6.6866382575462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2.9806235421142788E-2"/>
          <c:w val="0.85517044524277108"/>
          <c:h val="0.58890279904161802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Alindexek!$B$211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24-4275-85B0-C076E9F20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Alindexek!$A$212:$A$272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Alindexek!$B$212:$B$272</c:f>
              <c:numCache>
                <c:formatCode>0" pont"</c:formatCode>
                <c:ptCount val="61"/>
                <c:pt idx="0">
                  <c:v>-27.666666666666668</c:v>
                </c:pt>
                <c:pt idx="1">
                  <c:v>-27</c:v>
                </c:pt>
                <c:pt idx="2">
                  <c:v>-13</c:v>
                </c:pt>
                <c:pt idx="3">
                  <c:v>-24.333333333333332</c:v>
                </c:pt>
                <c:pt idx="4">
                  <c:v>-6</c:v>
                </c:pt>
                <c:pt idx="5">
                  <c:v>4.666666666666667</c:v>
                </c:pt>
                <c:pt idx="6">
                  <c:v>2</c:v>
                </c:pt>
                <c:pt idx="7">
                  <c:v>-3</c:v>
                </c:pt>
                <c:pt idx="8">
                  <c:v>-6</c:v>
                </c:pt>
                <c:pt idx="9">
                  <c:v>-2.3333333333333335</c:v>
                </c:pt>
                <c:pt idx="10">
                  <c:v>-7.666666666666667</c:v>
                </c:pt>
                <c:pt idx="11">
                  <c:v>-16.666666666666668</c:v>
                </c:pt>
                <c:pt idx="12">
                  <c:v>-16.333333333333332</c:v>
                </c:pt>
                <c:pt idx="13">
                  <c:v>-19</c:v>
                </c:pt>
                <c:pt idx="14">
                  <c:v>-13.666666666666666</c:v>
                </c:pt>
                <c:pt idx="15">
                  <c:v>-33</c:v>
                </c:pt>
                <c:pt idx="16">
                  <c:v>-17</c:v>
                </c:pt>
                <c:pt idx="17">
                  <c:v>-21</c:v>
                </c:pt>
                <c:pt idx="18">
                  <c:v>-25.333333333333332</c:v>
                </c:pt>
                <c:pt idx="19">
                  <c:v>-41.333333333333336</c:v>
                </c:pt>
                <c:pt idx="20">
                  <c:v>-45</c:v>
                </c:pt>
                <c:pt idx="21">
                  <c:v>-45</c:v>
                </c:pt>
                <c:pt idx="22">
                  <c:v>-49.333333333333336</c:v>
                </c:pt>
                <c:pt idx="23">
                  <c:v>-38.666666666666664</c:v>
                </c:pt>
                <c:pt idx="24">
                  <c:v>-37.666666666666664</c:v>
                </c:pt>
                <c:pt idx="25">
                  <c:v>-42.666666666666664</c:v>
                </c:pt>
                <c:pt idx="26">
                  <c:v>-24.333333333333332</c:v>
                </c:pt>
                <c:pt idx="27">
                  <c:v>-24.333333333333332</c:v>
                </c:pt>
                <c:pt idx="28">
                  <c:v>-25.666666666666668</c:v>
                </c:pt>
                <c:pt idx="29">
                  <c:v>-22.666666666666668</c:v>
                </c:pt>
                <c:pt idx="30">
                  <c:v>-28</c:v>
                </c:pt>
                <c:pt idx="31">
                  <c:v>-38</c:v>
                </c:pt>
                <c:pt idx="32">
                  <c:v>-32.666666666666664</c:v>
                </c:pt>
                <c:pt idx="33">
                  <c:v>-27.666666666666668</c:v>
                </c:pt>
                <c:pt idx="34">
                  <c:v>-29.666666666666668</c:v>
                </c:pt>
                <c:pt idx="35">
                  <c:v>-29.333333333333332</c:v>
                </c:pt>
                <c:pt idx="36">
                  <c:v>-32.666666666666664</c:v>
                </c:pt>
                <c:pt idx="37">
                  <c:v>-27.666666666666668</c:v>
                </c:pt>
                <c:pt idx="38">
                  <c:v>-24.666666666666668</c:v>
                </c:pt>
                <c:pt idx="39">
                  <c:v>-29.333333333333332</c:v>
                </c:pt>
                <c:pt idx="40">
                  <c:v>-17.666666666666668</c:v>
                </c:pt>
                <c:pt idx="41">
                  <c:v>-22</c:v>
                </c:pt>
                <c:pt idx="42">
                  <c:v>-22.333333333333332</c:v>
                </c:pt>
                <c:pt idx="43">
                  <c:v>-20</c:v>
                </c:pt>
                <c:pt idx="44">
                  <c:v>-35.666666666666664</c:v>
                </c:pt>
                <c:pt idx="45">
                  <c:v>-25</c:v>
                </c:pt>
                <c:pt idx="46">
                  <c:v>-30</c:v>
                </c:pt>
                <c:pt idx="47">
                  <c:v>-29</c:v>
                </c:pt>
                <c:pt idx="48">
                  <c:v>-33.333333333333336</c:v>
                </c:pt>
                <c:pt idx="49">
                  <c:v>-39.666666666666664</c:v>
                </c:pt>
                <c:pt idx="50">
                  <c:v>-35.333333333333336</c:v>
                </c:pt>
                <c:pt idx="51">
                  <c:v>-26</c:v>
                </c:pt>
                <c:pt idx="52">
                  <c:v>-33.333333333333336</c:v>
                </c:pt>
                <c:pt idx="53">
                  <c:v>-29.666666666666668</c:v>
                </c:pt>
                <c:pt idx="54">
                  <c:v>-32</c:v>
                </c:pt>
                <c:pt idx="55">
                  <c:v>-32.666666666666664</c:v>
                </c:pt>
                <c:pt idx="56">
                  <c:v>-27.333333333333332</c:v>
                </c:pt>
                <c:pt idx="57">
                  <c:v>-20.333333333333332</c:v>
                </c:pt>
                <c:pt idx="58">
                  <c:v>-18.333333333333332</c:v>
                </c:pt>
                <c:pt idx="59">
                  <c:v>-18</c:v>
                </c:pt>
                <c:pt idx="60">
                  <c:v>-26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24-4275-85B0-C076E9F203C6}"/>
            </c:ext>
          </c:extLst>
        </c:ser>
        <c:ser>
          <c:idx val="3"/>
          <c:order val="4"/>
          <c:tx>
            <c:strRef>
              <c:f>Alindexek!$F$211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24-4275-85B0-C076E9F20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Alindexek!$A$212:$A$272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Alindexek!$F$212:$F$272</c:f>
              <c:numCache>
                <c:formatCode>General\ "pont"</c:formatCode>
                <c:ptCount val="61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  <c:pt idx="48">
                  <c:v>-21</c:v>
                </c:pt>
                <c:pt idx="49">
                  <c:v>-22</c:v>
                </c:pt>
                <c:pt idx="50">
                  <c:v>-28</c:v>
                </c:pt>
                <c:pt idx="51">
                  <c:v>-30</c:v>
                </c:pt>
                <c:pt idx="52">
                  <c:v>-27</c:v>
                </c:pt>
                <c:pt idx="53">
                  <c:v>-20</c:v>
                </c:pt>
                <c:pt idx="54">
                  <c:v>-29</c:v>
                </c:pt>
                <c:pt idx="55">
                  <c:v>-25</c:v>
                </c:pt>
                <c:pt idx="56">
                  <c:v>-18</c:v>
                </c:pt>
                <c:pt idx="57">
                  <c:v>-28</c:v>
                </c:pt>
                <c:pt idx="58">
                  <c:v>-33</c:v>
                </c:pt>
                <c:pt idx="59">
                  <c:v>-27</c:v>
                </c:pt>
                <c:pt idx="60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24-4275-85B0-C076E9F203C6}"/>
            </c:ext>
          </c:extLst>
        </c:ser>
        <c:ser>
          <c:idx val="4"/>
          <c:order val="5"/>
          <c:tx>
            <c:strRef>
              <c:f>Alindexek!$G$211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24-4275-85B0-C076E9F203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Alindexek!$A$212:$A$272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Alindexek!$G$212:$G$272</c:f>
              <c:numCache>
                <c:formatCode>General\ "pont"</c:formatCode>
                <c:ptCount val="61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  <c:pt idx="48">
                  <c:v>-29</c:v>
                </c:pt>
                <c:pt idx="49">
                  <c:v>-34</c:v>
                </c:pt>
                <c:pt idx="50">
                  <c:v>-34</c:v>
                </c:pt>
                <c:pt idx="51">
                  <c:v>-29</c:v>
                </c:pt>
                <c:pt idx="52">
                  <c:v>-33</c:v>
                </c:pt>
                <c:pt idx="53">
                  <c:v>-28</c:v>
                </c:pt>
                <c:pt idx="54">
                  <c:v>-32</c:v>
                </c:pt>
                <c:pt idx="55">
                  <c:v>-30</c:v>
                </c:pt>
                <c:pt idx="56">
                  <c:v>-27</c:v>
                </c:pt>
                <c:pt idx="57">
                  <c:v>-25</c:v>
                </c:pt>
                <c:pt idx="58">
                  <c:v>-26</c:v>
                </c:pt>
                <c:pt idx="59">
                  <c:v>-22</c:v>
                </c:pt>
                <c:pt idx="60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24-4275-85B0-C076E9F20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Alindexek!$C$211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Alindexek!$A$212:$A$272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Alindexek!$C$212:$C$269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-33</c:v>
                      </c:pt>
                      <c:pt idx="1">
                        <c:v>-32</c:v>
                      </c:pt>
                      <c:pt idx="2">
                        <c:v>-22</c:v>
                      </c:pt>
                      <c:pt idx="3">
                        <c:v>-35</c:v>
                      </c:pt>
                      <c:pt idx="4">
                        <c:v>-13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-10</c:v>
                      </c:pt>
                      <c:pt idx="9">
                        <c:v>-5</c:v>
                      </c:pt>
                      <c:pt idx="10">
                        <c:v>-13</c:v>
                      </c:pt>
                      <c:pt idx="11">
                        <c:v>-23</c:v>
                      </c:pt>
                      <c:pt idx="12">
                        <c:v>-14</c:v>
                      </c:pt>
                      <c:pt idx="13">
                        <c:v>-25</c:v>
                      </c:pt>
                      <c:pt idx="14">
                        <c:v>-8</c:v>
                      </c:pt>
                      <c:pt idx="15">
                        <c:v>-28</c:v>
                      </c:pt>
                      <c:pt idx="16">
                        <c:v>-23</c:v>
                      </c:pt>
                      <c:pt idx="17">
                        <c:v>-15</c:v>
                      </c:pt>
                      <c:pt idx="18">
                        <c:v>-26</c:v>
                      </c:pt>
                      <c:pt idx="19">
                        <c:v>-37</c:v>
                      </c:pt>
                      <c:pt idx="20">
                        <c:v>-47</c:v>
                      </c:pt>
                      <c:pt idx="21">
                        <c:v>-41</c:v>
                      </c:pt>
                      <c:pt idx="22">
                        <c:v>-41</c:v>
                      </c:pt>
                      <c:pt idx="23">
                        <c:v>-36</c:v>
                      </c:pt>
                      <c:pt idx="24">
                        <c:v>-42</c:v>
                      </c:pt>
                      <c:pt idx="25">
                        <c:v>-43</c:v>
                      </c:pt>
                      <c:pt idx="26">
                        <c:v>-36</c:v>
                      </c:pt>
                      <c:pt idx="27">
                        <c:v>-27</c:v>
                      </c:pt>
                      <c:pt idx="28">
                        <c:v>-25</c:v>
                      </c:pt>
                      <c:pt idx="29">
                        <c:v>-29</c:v>
                      </c:pt>
                      <c:pt idx="30">
                        <c:v>-27</c:v>
                      </c:pt>
                      <c:pt idx="31">
                        <c:v>-44</c:v>
                      </c:pt>
                      <c:pt idx="32">
                        <c:v>-32</c:v>
                      </c:pt>
                      <c:pt idx="33">
                        <c:v>-36</c:v>
                      </c:pt>
                      <c:pt idx="34">
                        <c:v>-36</c:v>
                      </c:pt>
                      <c:pt idx="35">
                        <c:v>-36</c:v>
                      </c:pt>
                      <c:pt idx="36">
                        <c:v>-35</c:v>
                      </c:pt>
                      <c:pt idx="37">
                        <c:v>-22</c:v>
                      </c:pt>
                      <c:pt idx="38">
                        <c:v>-36</c:v>
                      </c:pt>
                      <c:pt idx="39">
                        <c:v>-34</c:v>
                      </c:pt>
                      <c:pt idx="40">
                        <c:v>-29</c:v>
                      </c:pt>
                      <c:pt idx="41">
                        <c:v>-29</c:v>
                      </c:pt>
                      <c:pt idx="42">
                        <c:v>-18</c:v>
                      </c:pt>
                      <c:pt idx="43">
                        <c:v>-36</c:v>
                      </c:pt>
                      <c:pt idx="44">
                        <c:v>-37</c:v>
                      </c:pt>
                      <c:pt idx="45">
                        <c:v>-24</c:v>
                      </c:pt>
                      <c:pt idx="46">
                        <c:v>-29</c:v>
                      </c:pt>
                      <c:pt idx="47">
                        <c:v>-34</c:v>
                      </c:pt>
                      <c:pt idx="48">
                        <c:v>-33</c:v>
                      </c:pt>
                      <c:pt idx="49">
                        <c:v>-42</c:v>
                      </c:pt>
                      <c:pt idx="50">
                        <c:v>-38</c:v>
                      </c:pt>
                      <c:pt idx="51">
                        <c:v>-33</c:v>
                      </c:pt>
                      <c:pt idx="52">
                        <c:v>-36</c:v>
                      </c:pt>
                      <c:pt idx="53">
                        <c:v>-33</c:v>
                      </c:pt>
                      <c:pt idx="54">
                        <c:v>-31</c:v>
                      </c:pt>
                      <c:pt idx="55">
                        <c:v>-32</c:v>
                      </c:pt>
                      <c:pt idx="56">
                        <c:v>-32</c:v>
                      </c:pt>
                      <c:pt idx="57">
                        <c:v>-26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524-4275-85B0-C076E9F203C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Alindexek!$D$211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Alindexek!$A$212:$A$272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Alindexek!$D$212:$D$269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-28</c:v>
                      </c:pt>
                      <c:pt idx="1">
                        <c:v>-25</c:v>
                      </c:pt>
                      <c:pt idx="2">
                        <c:v>-14</c:v>
                      </c:pt>
                      <c:pt idx="3">
                        <c:v>-26</c:v>
                      </c:pt>
                      <c:pt idx="4">
                        <c:v>-3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-4</c:v>
                      </c:pt>
                      <c:pt idx="9">
                        <c:v>-3</c:v>
                      </c:pt>
                      <c:pt idx="10">
                        <c:v>-8</c:v>
                      </c:pt>
                      <c:pt idx="11">
                        <c:v>-14</c:v>
                      </c:pt>
                      <c:pt idx="12">
                        <c:v>-17</c:v>
                      </c:pt>
                      <c:pt idx="13">
                        <c:v>-16</c:v>
                      </c:pt>
                      <c:pt idx="14">
                        <c:v>-16</c:v>
                      </c:pt>
                      <c:pt idx="15">
                        <c:v>-28</c:v>
                      </c:pt>
                      <c:pt idx="16">
                        <c:v>-13</c:v>
                      </c:pt>
                      <c:pt idx="17">
                        <c:v>-22</c:v>
                      </c:pt>
                      <c:pt idx="18">
                        <c:v>-26</c:v>
                      </c:pt>
                      <c:pt idx="19">
                        <c:v>-41</c:v>
                      </c:pt>
                      <c:pt idx="20">
                        <c:v>-41</c:v>
                      </c:pt>
                      <c:pt idx="21">
                        <c:v>-44</c:v>
                      </c:pt>
                      <c:pt idx="22">
                        <c:v>-52</c:v>
                      </c:pt>
                      <c:pt idx="23">
                        <c:v>-38</c:v>
                      </c:pt>
                      <c:pt idx="24">
                        <c:v>-36</c:v>
                      </c:pt>
                      <c:pt idx="25">
                        <c:v>-43</c:v>
                      </c:pt>
                      <c:pt idx="26">
                        <c:v>-33</c:v>
                      </c:pt>
                      <c:pt idx="27">
                        <c:v>-34</c:v>
                      </c:pt>
                      <c:pt idx="28">
                        <c:v>-15</c:v>
                      </c:pt>
                      <c:pt idx="29">
                        <c:v>-12</c:v>
                      </c:pt>
                      <c:pt idx="30">
                        <c:v>-25</c:v>
                      </c:pt>
                      <c:pt idx="31">
                        <c:v>-32</c:v>
                      </c:pt>
                      <c:pt idx="32">
                        <c:v>-37</c:v>
                      </c:pt>
                      <c:pt idx="33">
                        <c:v>-23</c:v>
                      </c:pt>
                      <c:pt idx="34">
                        <c:v>-21</c:v>
                      </c:pt>
                      <c:pt idx="35">
                        <c:v>-25</c:v>
                      </c:pt>
                      <c:pt idx="36">
                        <c:v>-32</c:v>
                      </c:pt>
                      <c:pt idx="37">
                        <c:v>-26</c:v>
                      </c:pt>
                      <c:pt idx="38">
                        <c:v>-18</c:v>
                      </c:pt>
                      <c:pt idx="39">
                        <c:v>-24</c:v>
                      </c:pt>
                      <c:pt idx="40">
                        <c:v>-14</c:v>
                      </c:pt>
                      <c:pt idx="41">
                        <c:v>-19</c:v>
                      </c:pt>
                      <c:pt idx="42">
                        <c:v>-18</c:v>
                      </c:pt>
                      <c:pt idx="43">
                        <c:v>-8</c:v>
                      </c:pt>
                      <c:pt idx="44">
                        <c:v>-42</c:v>
                      </c:pt>
                      <c:pt idx="45">
                        <c:v>-27</c:v>
                      </c:pt>
                      <c:pt idx="46">
                        <c:v>-22</c:v>
                      </c:pt>
                      <c:pt idx="47">
                        <c:v>-27</c:v>
                      </c:pt>
                      <c:pt idx="48">
                        <c:v>-29</c:v>
                      </c:pt>
                      <c:pt idx="49">
                        <c:v>-39</c:v>
                      </c:pt>
                      <c:pt idx="50">
                        <c:v>-36</c:v>
                      </c:pt>
                      <c:pt idx="51">
                        <c:v>-28</c:v>
                      </c:pt>
                      <c:pt idx="52">
                        <c:v>-36</c:v>
                      </c:pt>
                      <c:pt idx="53">
                        <c:v>-31</c:v>
                      </c:pt>
                      <c:pt idx="54">
                        <c:v>-34</c:v>
                      </c:pt>
                      <c:pt idx="55">
                        <c:v>-38</c:v>
                      </c:pt>
                      <c:pt idx="56">
                        <c:v>-31</c:v>
                      </c:pt>
                      <c:pt idx="57">
                        <c:v>-19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524-4275-85B0-C076E9F203C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Alindexek!$E$211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Alindexek!$A$212:$A$272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Alindexek!$E$212:$E$269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-22</c:v>
                      </c:pt>
                      <c:pt idx="1">
                        <c:v>-24</c:v>
                      </c:pt>
                      <c:pt idx="2">
                        <c:v>-3</c:v>
                      </c:pt>
                      <c:pt idx="3">
                        <c:v>-12</c:v>
                      </c:pt>
                      <c:pt idx="4">
                        <c:v>-2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-4</c:v>
                      </c:pt>
                      <c:pt idx="9">
                        <c:v>1</c:v>
                      </c:pt>
                      <c:pt idx="10">
                        <c:v>-2</c:v>
                      </c:pt>
                      <c:pt idx="11">
                        <c:v>-13</c:v>
                      </c:pt>
                      <c:pt idx="12">
                        <c:v>-18</c:v>
                      </c:pt>
                      <c:pt idx="13">
                        <c:v>-16</c:v>
                      </c:pt>
                      <c:pt idx="14">
                        <c:v>-17</c:v>
                      </c:pt>
                      <c:pt idx="15">
                        <c:v>-43</c:v>
                      </c:pt>
                      <c:pt idx="16">
                        <c:v>-15</c:v>
                      </c:pt>
                      <c:pt idx="17">
                        <c:v>-26</c:v>
                      </c:pt>
                      <c:pt idx="18">
                        <c:v>-24</c:v>
                      </c:pt>
                      <c:pt idx="19">
                        <c:v>-46</c:v>
                      </c:pt>
                      <c:pt idx="20">
                        <c:v>-47</c:v>
                      </c:pt>
                      <c:pt idx="21">
                        <c:v>-50</c:v>
                      </c:pt>
                      <c:pt idx="22">
                        <c:v>-55</c:v>
                      </c:pt>
                      <c:pt idx="23">
                        <c:v>-42</c:v>
                      </c:pt>
                      <c:pt idx="24">
                        <c:v>-35</c:v>
                      </c:pt>
                      <c:pt idx="25">
                        <c:v>-42</c:v>
                      </c:pt>
                      <c:pt idx="26">
                        <c:v>-4</c:v>
                      </c:pt>
                      <c:pt idx="27">
                        <c:v>-12</c:v>
                      </c:pt>
                      <c:pt idx="28">
                        <c:v>-37</c:v>
                      </c:pt>
                      <c:pt idx="29">
                        <c:v>-27</c:v>
                      </c:pt>
                      <c:pt idx="30">
                        <c:v>-32</c:v>
                      </c:pt>
                      <c:pt idx="31">
                        <c:v>-38</c:v>
                      </c:pt>
                      <c:pt idx="32">
                        <c:v>-29</c:v>
                      </c:pt>
                      <c:pt idx="33">
                        <c:v>-24</c:v>
                      </c:pt>
                      <c:pt idx="34">
                        <c:v>-32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-35</c:v>
                      </c:pt>
                      <c:pt idx="38">
                        <c:v>-20</c:v>
                      </c:pt>
                      <c:pt idx="39">
                        <c:v>-30</c:v>
                      </c:pt>
                      <c:pt idx="40">
                        <c:v>-10</c:v>
                      </c:pt>
                      <c:pt idx="41">
                        <c:v>-18</c:v>
                      </c:pt>
                      <c:pt idx="42">
                        <c:v>-31</c:v>
                      </c:pt>
                      <c:pt idx="43">
                        <c:v>-16</c:v>
                      </c:pt>
                      <c:pt idx="44">
                        <c:v>-28</c:v>
                      </c:pt>
                      <c:pt idx="45">
                        <c:v>-24</c:v>
                      </c:pt>
                      <c:pt idx="46">
                        <c:v>-39</c:v>
                      </c:pt>
                      <c:pt idx="47">
                        <c:v>-26</c:v>
                      </c:pt>
                      <c:pt idx="48">
                        <c:v>-38</c:v>
                      </c:pt>
                      <c:pt idx="49">
                        <c:v>-38</c:v>
                      </c:pt>
                      <c:pt idx="50">
                        <c:v>-32</c:v>
                      </c:pt>
                      <c:pt idx="51">
                        <c:v>-17</c:v>
                      </c:pt>
                      <c:pt idx="52">
                        <c:v>-28</c:v>
                      </c:pt>
                      <c:pt idx="53">
                        <c:v>-25</c:v>
                      </c:pt>
                      <c:pt idx="54">
                        <c:v>-31</c:v>
                      </c:pt>
                      <c:pt idx="55">
                        <c:v>-28</c:v>
                      </c:pt>
                      <c:pt idx="56">
                        <c:v>-19</c:v>
                      </c:pt>
                      <c:pt idx="57">
                        <c:v>-16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524-4275-85B0-C076E9F203C6}"/>
                  </c:ext>
                </c:extLst>
              </c15:ser>
            </c15:filteredLineSeries>
          </c:ext>
        </c:extLst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71859059441491"/>
          <c:y val="0.92436046011046535"/>
          <c:w val="0.64751335660714404"/>
          <c:h val="6.0356889434738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2.4465232386762781E-2"/>
          <c:w val="0.84354666570333503"/>
          <c:h val="0.59079306642183549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Alindexek!$B$275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0"/>
                  <c:y val="2.2548510368073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76-4A1D-BE3B-F776CCB61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Alindexek!$A$276:$A$336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Alindexek!$B$276:$B$336</c:f>
              <c:numCache>
                <c:formatCode>0" pont"</c:formatCode>
                <c:ptCount val="61"/>
                <c:pt idx="0">
                  <c:v>-14.666666666666666</c:v>
                </c:pt>
                <c:pt idx="1">
                  <c:v>9</c:v>
                </c:pt>
                <c:pt idx="2">
                  <c:v>15.666666666666666</c:v>
                </c:pt>
                <c:pt idx="3">
                  <c:v>9.3333333333333339</c:v>
                </c:pt>
                <c:pt idx="4">
                  <c:v>27</c:v>
                </c:pt>
                <c:pt idx="5">
                  <c:v>25</c:v>
                </c:pt>
                <c:pt idx="6">
                  <c:v>13</c:v>
                </c:pt>
                <c:pt idx="7">
                  <c:v>4.666666666666667</c:v>
                </c:pt>
                <c:pt idx="8">
                  <c:v>5.333333333333333</c:v>
                </c:pt>
                <c:pt idx="9">
                  <c:v>2.3333333333333335</c:v>
                </c:pt>
                <c:pt idx="10">
                  <c:v>-3</c:v>
                </c:pt>
                <c:pt idx="11">
                  <c:v>-17</c:v>
                </c:pt>
                <c:pt idx="12">
                  <c:v>-11</c:v>
                </c:pt>
                <c:pt idx="13">
                  <c:v>10.333333333333334</c:v>
                </c:pt>
                <c:pt idx="14">
                  <c:v>5.666666666666667</c:v>
                </c:pt>
                <c:pt idx="15">
                  <c:v>-24.666666666666668</c:v>
                </c:pt>
                <c:pt idx="16">
                  <c:v>-19.666666666666668</c:v>
                </c:pt>
                <c:pt idx="17">
                  <c:v>-24</c:v>
                </c:pt>
                <c:pt idx="18">
                  <c:v>-23</c:v>
                </c:pt>
                <c:pt idx="19">
                  <c:v>-38.333333333333336</c:v>
                </c:pt>
                <c:pt idx="20">
                  <c:v>-58</c:v>
                </c:pt>
                <c:pt idx="21">
                  <c:v>-51</c:v>
                </c:pt>
                <c:pt idx="22">
                  <c:v>-60</c:v>
                </c:pt>
                <c:pt idx="23">
                  <c:v>-45.333333333333336</c:v>
                </c:pt>
                <c:pt idx="24">
                  <c:v>-43</c:v>
                </c:pt>
                <c:pt idx="25">
                  <c:v>-24.666666666666668</c:v>
                </c:pt>
                <c:pt idx="26">
                  <c:v>-3</c:v>
                </c:pt>
                <c:pt idx="27">
                  <c:v>-10.666666666666666</c:v>
                </c:pt>
                <c:pt idx="28">
                  <c:v>-7.333333333333333</c:v>
                </c:pt>
                <c:pt idx="29">
                  <c:v>-16</c:v>
                </c:pt>
                <c:pt idx="30">
                  <c:v>-17.333333333333332</c:v>
                </c:pt>
                <c:pt idx="31">
                  <c:v>-31.333333333333332</c:v>
                </c:pt>
                <c:pt idx="32">
                  <c:v>-23.666666666666668</c:v>
                </c:pt>
                <c:pt idx="33">
                  <c:v>-20</c:v>
                </c:pt>
                <c:pt idx="34">
                  <c:v>-26.666666666666668</c:v>
                </c:pt>
                <c:pt idx="35">
                  <c:v>-25</c:v>
                </c:pt>
                <c:pt idx="36">
                  <c:v>-26</c:v>
                </c:pt>
                <c:pt idx="37">
                  <c:v>0</c:v>
                </c:pt>
                <c:pt idx="38">
                  <c:v>0.66666666666666663</c:v>
                </c:pt>
                <c:pt idx="39">
                  <c:v>-9.3333333333333339</c:v>
                </c:pt>
                <c:pt idx="40">
                  <c:v>-5.333333333333333</c:v>
                </c:pt>
                <c:pt idx="41">
                  <c:v>-6</c:v>
                </c:pt>
                <c:pt idx="42">
                  <c:v>-1.6666666666666667</c:v>
                </c:pt>
                <c:pt idx="43">
                  <c:v>-5.666666666666667</c:v>
                </c:pt>
                <c:pt idx="44">
                  <c:v>-7.666666666666667</c:v>
                </c:pt>
                <c:pt idx="45">
                  <c:v>-16.333333333333332</c:v>
                </c:pt>
                <c:pt idx="46">
                  <c:v>-20.666666666666668</c:v>
                </c:pt>
                <c:pt idx="47">
                  <c:v>-31.333333333333332</c:v>
                </c:pt>
                <c:pt idx="48">
                  <c:v>-31.333333333333332</c:v>
                </c:pt>
                <c:pt idx="49">
                  <c:v>-14.666666666666666</c:v>
                </c:pt>
                <c:pt idx="50">
                  <c:v>-10.666666666666666</c:v>
                </c:pt>
                <c:pt idx="51">
                  <c:v>-10.333333333333334</c:v>
                </c:pt>
                <c:pt idx="52">
                  <c:v>-19.333333333333332</c:v>
                </c:pt>
                <c:pt idx="53">
                  <c:v>-26</c:v>
                </c:pt>
                <c:pt idx="54">
                  <c:v>-27.333333333333332</c:v>
                </c:pt>
                <c:pt idx="55">
                  <c:v>-23</c:v>
                </c:pt>
                <c:pt idx="56">
                  <c:v>-15.666666666666666</c:v>
                </c:pt>
                <c:pt idx="57">
                  <c:v>-9</c:v>
                </c:pt>
                <c:pt idx="58">
                  <c:v>-17.333333333333332</c:v>
                </c:pt>
                <c:pt idx="59">
                  <c:v>-17</c:v>
                </c:pt>
                <c:pt idx="60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76-4A1D-BE3B-F776CCB6143A}"/>
            </c:ext>
          </c:extLst>
        </c:ser>
        <c:ser>
          <c:idx val="3"/>
          <c:order val="4"/>
          <c:tx>
            <c:strRef>
              <c:f>Alindexek!$F$275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-2.2271199375987179E-3"/>
                  <c:y val="-1.503234024538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76-4A1D-BE3B-F776CCB61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Alindexek!$A$276:$A$336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Alindexek!$F$276:$F$336</c:f>
              <c:numCache>
                <c:formatCode>General\ "pont"</c:formatCode>
                <c:ptCount val="61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  <c:pt idx="48">
                  <c:v>-12</c:v>
                </c:pt>
                <c:pt idx="49">
                  <c:v>-9</c:v>
                </c:pt>
                <c:pt idx="50">
                  <c:v>-3</c:v>
                </c:pt>
                <c:pt idx="51">
                  <c:v>-18</c:v>
                </c:pt>
                <c:pt idx="52">
                  <c:v>-18</c:v>
                </c:pt>
                <c:pt idx="53">
                  <c:v>-14</c:v>
                </c:pt>
                <c:pt idx="54">
                  <c:v>-33</c:v>
                </c:pt>
                <c:pt idx="55">
                  <c:v>-36</c:v>
                </c:pt>
                <c:pt idx="56">
                  <c:v>-8</c:v>
                </c:pt>
                <c:pt idx="57">
                  <c:v>-19</c:v>
                </c:pt>
                <c:pt idx="58">
                  <c:v>-19</c:v>
                </c:pt>
                <c:pt idx="59">
                  <c:v>-22</c:v>
                </c:pt>
                <c:pt idx="60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76-4A1D-BE3B-F776CCB6143A}"/>
            </c:ext>
          </c:extLst>
        </c:ser>
        <c:ser>
          <c:idx val="4"/>
          <c:order val="5"/>
          <c:tx>
            <c:strRef>
              <c:f>Alindexek!$G$275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76-4A1D-BE3B-F776CCB61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Alindexek!$A$276:$A$336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Alindexek!$G$276:$G$336</c:f>
              <c:numCache>
                <c:formatCode>General\ "pont"</c:formatCode>
                <c:ptCount val="61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  <c:pt idx="48">
                  <c:v>-25</c:v>
                </c:pt>
                <c:pt idx="49">
                  <c:v>-16</c:v>
                </c:pt>
                <c:pt idx="50">
                  <c:v>-9</c:v>
                </c:pt>
                <c:pt idx="51">
                  <c:v>-14</c:v>
                </c:pt>
                <c:pt idx="52">
                  <c:v>-22</c:v>
                </c:pt>
                <c:pt idx="53">
                  <c:v>-21</c:v>
                </c:pt>
                <c:pt idx="54">
                  <c:v>-30</c:v>
                </c:pt>
                <c:pt idx="55">
                  <c:v>-28</c:v>
                </c:pt>
                <c:pt idx="56">
                  <c:v>-15</c:v>
                </c:pt>
                <c:pt idx="57">
                  <c:v>-14</c:v>
                </c:pt>
                <c:pt idx="58">
                  <c:v>-20</c:v>
                </c:pt>
                <c:pt idx="59">
                  <c:v>-19</c:v>
                </c:pt>
                <c:pt idx="60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76-4A1D-BE3B-F776CCB61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Alindexek!$C$275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Alindexek!$A$276:$A$336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Alindexek!$C$276:$C$333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-18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19</c:v>
                      </c:pt>
                      <c:pt idx="6">
                        <c:v>13</c:v>
                      </c:pt>
                      <c:pt idx="7">
                        <c:v>3</c:v>
                      </c:pt>
                      <c:pt idx="8">
                        <c:v>-1</c:v>
                      </c:pt>
                      <c:pt idx="9">
                        <c:v>3</c:v>
                      </c:pt>
                      <c:pt idx="10">
                        <c:v>-3</c:v>
                      </c:pt>
                      <c:pt idx="11">
                        <c:v>-14</c:v>
                      </c:pt>
                      <c:pt idx="12">
                        <c:v>-7</c:v>
                      </c:pt>
                      <c:pt idx="13">
                        <c:v>16</c:v>
                      </c:pt>
                      <c:pt idx="14">
                        <c:v>2</c:v>
                      </c:pt>
                      <c:pt idx="15">
                        <c:v>-18</c:v>
                      </c:pt>
                      <c:pt idx="16">
                        <c:v>-18</c:v>
                      </c:pt>
                      <c:pt idx="17">
                        <c:v>-9</c:v>
                      </c:pt>
                      <c:pt idx="18">
                        <c:v>-17</c:v>
                      </c:pt>
                      <c:pt idx="19">
                        <c:v>-30</c:v>
                      </c:pt>
                      <c:pt idx="20">
                        <c:v>-53</c:v>
                      </c:pt>
                      <c:pt idx="21">
                        <c:v>-46</c:v>
                      </c:pt>
                      <c:pt idx="22">
                        <c:v>-50</c:v>
                      </c:pt>
                      <c:pt idx="23">
                        <c:v>-38</c:v>
                      </c:pt>
                      <c:pt idx="24">
                        <c:v>-43</c:v>
                      </c:pt>
                      <c:pt idx="25">
                        <c:v>-20</c:v>
                      </c:pt>
                      <c:pt idx="26">
                        <c:v>-10</c:v>
                      </c:pt>
                      <c:pt idx="27">
                        <c:v>-12</c:v>
                      </c:pt>
                      <c:pt idx="28">
                        <c:v>-12</c:v>
                      </c:pt>
                      <c:pt idx="29">
                        <c:v>-19</c:v>
                      </c:pt>
                      <c:pt idx="30">
                        <c:v>-19</c:v>
                      </c:pt>
                      <c:pt idx="31">
                        <c:v>-33</c:v>
                      </c:pt>
                      <c:pt idx="32">
                        <c:v>-17</c:v>
                      </c:pt>
                      <c:pt idx="33">
                        <c:v>-24</c:v>
                      </c:pt>
                      <c:pt idx="34">
                        <c:v>-30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0</c:v>
                      </c:pt>
                      <c:pt idx="38">
                        <c:v>-5</c:v>
                      </c:pt>
                      <c:pt idx="39">
                        <c:v>-16</c:v>
                      </c:pt>
                      <c:pt idx="40">
                        <c:v>-14</c:v>
                      </c:pt>
                      <c:pt idx="41">
                        <c:v>-11</c:v>
                      </c:pt>
                      <c:pt idx="42">
                        <c:v>-1</c:v>
                      </c:pt>
                      <c:pt idx="43">
                        <c:v>-18</c:v>
                      </c:pt>
                      <c:pt idx="44">
                        <c:v>-17</c:v>
                      </c:pt>
                      <c:pt idx="45">
                        <c:v>-18</c:v>
                      </c:pt>
                      <c:pt idx="46">
                        <c:v>-14</c:v>
                      </c:pt>
                      <c:pt idx="47">
                        <c:v>-31</c:v>
                      </c:pt>
                      <c:pt idx="48">
                        <c:v>-31</c:v>
                      </c:pt>
                      <c:pt idx="49">
                        <c:v>-23</c:v>
                      </c:pt>
                      <c:pt idx="50">
                        <c:v>-15</c:v>
                      </c:pt>
                      <c:pt idx="51">
                        <c:v>-16</c:v>
                      </c:pt>
                      <c:pt idx="52">
                        <c:v>-23</c:v>
                      </c:pt>
                      <c:pt idx="53">
                        <c:v>-24</c:v>
                      </c:pt>
                      <c:pt idx="54">
                        <c:v>-25</c:v>
                      </c:pt>
                      <c:pt idx="55">
                        <c:v>-25</c:v>
                      </c:pt>
                      <c:pt idx="56">
                        <c:v>-21</c:v>
                      </c:pt>
                      <c:pt idx="57">
                        <c:v>-17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176-4A1D-BE3B-F776CCB6143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Alindexek!$D$275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Alindexek!$A$276:$A$336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Alindexek!$D$276:$D$333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-15</c:v>
                      </c:pt>
                      <c:pt idx="1">
                        <c:v>9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28</c:v>
                      </c:pt>
                      <c:pt idx="5">
                        <c:v>26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11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-12</c:v>
                      </c:pt>
                      <c:pt idx="12">
                        <c:v>-8</c:v>
                      </c:pt>
                      <c:pt idx="13">
                        <c:v>18</c:v>
                      </c:pt>
                      <c:pt idx="14">
                        <c:v>10</c:v>
                      </c:pt>
                      <c:pt idx="15">
                        <c:v>-23</c:v>
                      </c:pt>
                      <c:pt idx="16">
                        <c:v>-13</c:v>
                      </c:pt>
                      <c:pt idx="17">
                        <c:v>-20</c:v>
                      </c:pt>
                      <c:pt idx="18">
                        <c:v>-25</c:v>
                      </c:pt>
                      <c:pt idx="19">
                        <c:v>-39</c:v>
                      </c:pt>
                      <c:pt idx="20">
                        <c:v>-56</c:v>
                      </c:pt>
                      <c:pt idx="21">
                        <c:v>-56</c:v>
                      </c:pt>
                      <c:pt idx="22">
                        <c:v>-63</c:v>
                      </c:pt>
                      <c:pt idx="23">
                        <c:v>-44</c:v>
                      </c:pt>
                      <c:pt idx="24">
                        <c:v>-43</c:v>
                      </c:pt>
                      <c:pt idx="25">
                        <c:v>-29</c:v>
                      </c:pt>
                      <c:pt idx="26">
                        <c:v>-5</c:v>
                      </c:pt>
                      <c:pt idx="27">
                        <c:v>-15</c:v>
                      </c:pt>
                      <c:pt idx="28">
                        <c:v>2</c:v>
                      </c:pt>
                      <c:pt idx="29">
                        <c:v>-8</c:v>
                      </c:pt>
                      <c:pt idx="30">
                        <c:v>-14</c:v>
                      </c:pt>
                      <c:pt idx="31">
                        <c:v>-18</c:v>
                      </c:pt>
                      <c:pt idx="32">
                        <c:v>-30</c:v>
                      </c:pt>
                      <c:pt idx="33">
                        <c:v>-12</c:v>
                      </c:pt>
                      <c:pt idx="34">
                        <c:v>-23</c:v>
                      </c:pt>
                      <c:pt idx="35">
                        <c:v>-28</c:v>
                      </c:pt>
                      <c:pt idx="36">
                        <c:v>-28</c:v>
                      </c:pt>
                      <c:pt idx="37">
                        <c:v>0</c:v>
                      </c:pt>
                      <c:pt idx="38">
                        <c:v>13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-3</c:v>
                      </c:pt>
                      <c:pt idx="42">
                        <c:v>4</c:v>
                      </c:pt>
                      <c:pt idx="43">
                        <c:v>1</c:v>
                      </c:pt>
                      <c:pt idx="44">
                        <c:v>-6</c:v>
                      </c:pt>
                      <c:pt idx="45">
                        <c:v>-19</c:v>
                      </c:pt>
                      <c:pt idx="46">
                        <c:v>-18</c:v>
                      </c:pt>
                      <c:pt idx="47">
                        <c:v>-30</c:v>
                      </c:pt>
                      <c:pt idx="48">
                        <c:v>-29</c:v>
                      </c:pt>
                      <c:pt idx="49">
                        <c:v>-14</c:v>
                      </c:pt>
                      <c:pt idx="50">
                        <c:v>-6</c:v>
                      </c:pt>
                      <c:pt idx="51">
                        <c:v>-8</c:v>
                      </c:pt>
                      <c:pt idx="52">
                        <c:v>-22</c:v>
                      </c:pt>
                      <c:pt idx="53">
                        <c:v>-29</c:v>
                      </c:pt>
                      <c:pt idx="54">
                        <c:v>-31</c:v>
                      </c:pt>
                      <c:pt idx="55">
                        <c:v>-26</c:v>
                      </c:pt>
                      <c:pt idx="56">
                        <c:v>-20</c:v>
                      </c:pt>
                      <c:pt idx="57">
                        <c:v>-7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176-4A1D-BE3B-F776CCB6143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Alindexek!$E$275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Alindexek!$A$276:$A$336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Alindexek!$E$276:$E$333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-11</c:v>
                      </c:pt>
                      <c:pt idx="1">
                        <c:v>17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33</c:v>
                      </c:pt>
                      <c:pt idx="5">
                        <c:v>30</c:v>
                      </c:pt>
                      <c:pt idx="6">
                        <c:v>14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-8</c:v>
                      </c:pt>
                      <c:pt idx="11">
                        <c:v>-25</c:v>
                      </c:pt>
                      <c:pt idx="12">
                        <c:v>-18</c:v>
                      </c:pt>
                      <c:pt idx="13">
                        <c:v>-3</c:v>
                      </c:pt>
                      <c:pt idx="14">
                        <c:v>5</c:v>
                      </c:pt>
                      <c:pt idx="15">
                        <c:v>-33</c:v>
                      </c:pt>
                      <c:pt idx="16">
                        <c:v>-28</c:v>
                      </c:pt>
                      <c:pt idx="17">
                        <c:v>-43</c:v>
                      </c:pt>
                      <c:pt idx="18">
                        <c:v>-27</c:v>
                      </c:pt>
                      <c:pt idx="19">
                        <c:v>-46</c:v>
                      </c:pt>
                      <c:pt idx="20">
                        <c:v>-65</c:v>
                      </c:pt>
                      <c:pt idx="21">
                        <c:v>-51</c:v>
                      </c:pt>
                      <c:pt idx="22">
                        <c:v>-67</c:v>
                      </c:pt>
                      <c:pt idx="23">
                        <c:v>-54</c:v>
                      </c:pt>
                      <c:pt idx="24">
                        <c:v>-43</c:v>
                      </c:pt>
                      <c:pt idx="25">
                        <c:v>-25</c:v>
                      </c:pt>
                      <c:pt idx="26">
                        <c:v>6</c:v>
                      </c:pt>
                      <c:pt idx="27">
                        <c:v>-5</c:v>
                      </c:pt>
                      <c:pt idx="28">
                        <c:v>-12</c:v>
                      </c:pt>
                      <c:pt idx="29">
                        <c:v>-21</c:v>
                      </c:pt>
                      <c:pt idx="30">
                        <c:v>-19</c:v>
                      </c:pt>
                      <c:pt idx="31">
                        <c:v>-43</c:v>
                      </c:pt>
                      <c:pt idx="32">
                        <c:v>-24</c:v>
                      </c:pt>
                      <c:pt idx="33">
                        <c:v>-24</c:v>
                      </c:pt>
                      <c:pt idx="34">
                        <c:v>-27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0</c:v>
                      </c:pt>
                      <c:pt idx="38">
                        <c:v>-6</c:v>
                      </c:pt>
                      <c:pt idx="39">
                        <c:v>-12</c:v>
                      </c:pt>
                      <c:pt idx="40">
                        <c:v>-2</c:v>
                      </c:pt>
                      <c:pt idx="41">
                        <c:v>-4</c:v>
                      </c:pt>
                      <c:pt idx="42">
                        <c:v>-8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-12</c:v>
                      </c:pt>
                      <c:pt idx="46">
                        <c:v>-30</c:v>
                      </c:pt>
                      <c:pt idx="47">
                        <c:v>-33</c:v>
                      </c:pt>
                      <c:pt idx="48">
                        <c:v>-34</c:v>
                      </c:pt>
                      <c:pt idx="49">
                        <c:v>-7</c:v>
                      </c:pt>
                      <c:pt idx="50">
                        <c:v>-11</c:v>
                      </c:pt>
                      <c:pt idx="51">
                        <c:v>-7</c:v>
                      </c:pt>
                      <c:pt idx="52">
                        <c:v>-13</c:v>
                      </c:pt>
                      <c:pt idx="53">
                        <c:v>-25</c:v>
                      </c:pt>
                      <c:pt idx="54">
                        <c:v>-26</c:v>
                      </c:pt>
                      <c:pt idx="55">
                        <c:v>-18</c:v>
                      </c:pt>
                      <c:pt idx="56">
                        <c:v>-6</c:v>
                      </c:pt>
                      <c:pt idx="57">
                        <c:v>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176-4A1D-BE3B-F776CCB6143A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11175662574282"/>
          <c:y val="0.91397832068242879"/>
          <c:w val="0.52578451140406535"/>
          <c:h val="6.3473168949497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4248256499100083"/>
          <c:h val="0.59857909808089582"/>
        </c:manualLayout>
      </c:layout>
      <c:lineChart>
        <c:grouping val="standard"/>
        <c:varyColors val="0"/>
        <c:ser>
          <c:idx val="5"/>
          <c:order val="3"/>
          <c:tx>
            <c:strRef>
              <c:f>Alindexek!$I$339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54-4949-9EE2-77C9751C8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Alindexek!$H$340:$H$400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Alindexek!$I$340:$I$400</c:f>
              <c:numCache>
                <c:formatCode>0" pont"</c:formatCode>
                <c:ptCount val="61"/>
                <c:pt idx="0">
                  <c:v>9</c:v>
                </c:pt>
                <c:pt idx="1">
                  <c:v>19.333333333333332</c:v>
                </c:pt>
                <c:pt idx="2">
                  <c:v>29</c:v>
                </c:pt>
                <c:pt idx="3">
                  <c:v>22.666666666666668</c:v>
                </c:pt>
                <c:pt idx="4">
                  <c:v>32.666666666666664</c:v>
                </c:pt>
                <c:pt idx="5">
                  <c:v>37</c:v>
                </c:pt>
                <c:pt idx="6">
                  <c:v>26.333333333333332</c:v>
                </c:pt>
                <c:pt idx="7">
                  <c:v>25.666666666666668</c:v>
                </c:pt>
                <c:pt idx="8">
                  <c:v>27</c:v>
                </c:pt>
                <c:pt idx="9">
                  <c:v>22</c:v>
                </c:pt>
                <c:pt idx="10">
                  <c:v>26.666666666666668</c:v>
                </c:pt>
                <c:pt idx="11">
                  <c:v>27</c:v>
                </c:pt>
                <c:pt idx="12">
                  <c:v>24</c:v>
                </c:pt>
                <c:pt idx="13">
                  <c:v>35.666666666666664</c:v>
                </c:pt>
                <c:pt idx="14">
                  <c:v>37.666666666666664</c:v>
                </c:pt>
                <c:pt idx="15">
                  <c:v>27.333333333333332</c:v>
                </c:pt>
                <c:pt idx="16">
                  <c:v>27.333333333333332</c:v>
                </c:pt>
                <c:pt idx="17">
                  <c:v>29</c:v>
                </c:pt>
                <c:pt idx="18">
                  <c:v>23.666666666666668</c:v>
                </c:pt>
                <c:pt idx="19">
                  <c:v>7</c:v>
                </c:pt>
                <c:pt idx="20">
                  <c:v>8.3333333333333339</c:v>
                </c:pt>
                <c:pt idx="21">
                  <c:v>7.666666666666667</c:v>
                </c:pt>
                <c:pt idx="22">
                  <c:v>2</c:v>
                </c:pt>
                <c:pt idx="23">
                  <c:v>10.333333333333334</c:v>
                </c:pt>
                <c:pt idx="24">
                  <c:v>9</c:v>
                </c:pt>
                <c:pt idx="25">
                  <c:v>17.333333333333332</c:v>
                </c:pt>
                <c:pt idx="26">
                  <c:v>25.333333333333332</c:v>
                </c:pt>
                <c:pt idx="27">
                  <c:v>21.666666666666668</c:v>
                </c:pt>
                <c:pt idx="28">
                  <c:v>15.333333333333334</c:v>
                </c:pt>
                <c:pt idx="29">
                  <c:v>9.3333333333333339</c:v>
                </c:pt>
                <c:pt idx="30">
                  <c:v>13.666666666666666</c:v>
                </c:pt>
                <c:pt idx="31">
                  <c:v>1</c:v>
                </c:pt>
                <c:pt idx="32">
                  <c:v>7.666666666666667</c:v>
                </c:pt>
                <c:pt idx="33">
                  <c:v>3</c:v>
                </c:pt>
                <c:pt idx="34">
                  <c:v>13.666666666666666</c:v>
                </c:pt>
                <c:pt idx="35">
                  <c:v>4.333333333333333</c:v>
                </c:pt>
                <c:pt idx="36">
                  <c:v>9.3333333333333339</c:v>
                </c:pt>
                <c:pt idx="37">
                  <c:v>15.666666666666666</c:v>
                </c:pt>
                <c:pt idx="38">
                  <c:v>22</c:v>
                </c:pt>
                <c:pt idx="39">
                  <c:v>7.666666666666667</c:v>
                </c:pt>
                <c:pt idx="40">
                  <c:v>14.666666666666666</c:v>
                </c:pt>
                <c:pt idx="41">
                  <c:v>8.6666666666666661</c:v>
                </c:pt>
                <c:pt idx="42">
                  <c:v>10.666666666666666</c:v>
                </c:pt>
                <c:pt idx="43">
                  <c:v>12.333333333333334</c:v>
                </c:pt>
                <c:pt idx="44">
                  <c:v>7</c:v>
                </c:pt>
                <c:pt idx="45">
                  <c:v>5</c:v>
                </c:pt>
                <c:pt idx="46">
                  <c:v>0.66666666666666663</c:v>
                </c:pt>
                <c:pt idx="47">
                  <c:v>2</c:v>
                </c:pt>
                <c:pt idx="48">
                  <c:v>8</c:v>
                </c:pt>
                <c:pt idx="49">
                  <c:v>11.333333333333334</c:v>
                </c:pt>
                <c:pt idx="50">
                  <c:v>15</c:v>
                </c:pt>
                <c:pt idx="51">
                  <c:v>12.666666666666666</c:v>
                </c:pt>
                <c:pt idx="52">
                  <c:v>-4.333333333333333</c:v>
                </c:pt>
                <c:pt idx="53">
                  <c:v>10.666666666666666</c:v>
                </c:pt>
                <c:pt idx="54">
                  <c:v>10</c:v>
                </c:pt>
                <c:pt idx="55">
                  <c:v>12.333333333333334</c:v>
                </c:pt>
                <c:pt idx="56">
                  <c:v>8.3333333333333339</c:v>
                </c:pt>
                <c:pt idx="57">
                  <c:v>6.333333333333333</c:v>
                </c:pt>
                <c:pt idx="58">
                  <c:v>7.333333333333333</c:v>
                </c:pt>
                <c:pt idx="59">
                  <c:v>16</c:v>
                </c:pt>
                <c:pt idx="60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54-4949-9EE2-77C9751C87DD}"/>
            </c:ext>
          </c:extLst>
        </c:ser>
        <c:ser>
          <c:idx val="3"/>
          <c:order val="4"/>
          <c:tx>
            <c:strRef>
              <c:f>Alindexek!$M$339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54-4949-9EE2-77C9751C8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Alindexek!$H$340:$H$400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Alindexek!$M$340:$M$400</c:f>
              <c:numCache>
                <c:formatCode>General\ "pont"</c:formatCode>
                <c:ptCount val="61"/>
                <c:pt idx="0">
                  <c:v>39</c:v>
                </c:pt>
                <c:pt idx="1">
                  <c:v>79</c:v>
                </c:pt>
                <c:pt idx="2">
                  <c:v>76</c:v>
                </c:pt>
                <c:pt idx="3">
                  <c:v>84</c:v>
                </c:pt>
                <c:pt idx="4">
                  <c:v>74</c:v>
                </c:pt>
                <c:pt idx="5">
                  <c:v>69</c:v>
                </c:pt>
                <c:pt idx="6">
                  <c:v>84</c:v>
                </c:pt>
                <c:pt idx="7">
                  <c:v>75</c:v>
                </c:pt>
                <c:pt idx="8">
                  <c:v>74</c:v>
                </c:pt>
                <c:pt idx="9">
                  <c:v>76</c:v>
                </c:pt>
                <c:pt idx="10">
                  <c:v>68</c:v>
                </c:pt>
                <c:pt idx="11">
                  <c:v>78</c:v>
                </c:pt>
                <c:pt idx="12">
                  <c:v>67</c:v>
                </c:pt>
                <c:pt idx="13">
                  <c:v>66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59</c:v>
                </c:pt>
                <c:pt idx="18">
                  <c:v>56</c:v>
                </c:pt>
                <c:pt idx="19">
                  <c:v>40</c:v>
                </c:pt>
                <c:pt idx="20">
                  <c:v>73</c:v>
                </c:pt>
                <c:pt idx="21">
                  <c:v>44</c:v>
                </c:pt>
                <c:pt idx="22">
                  <c:v>58</c:v>
                </c:pt>
                <c:pt idx="23">
                  <c:v>62</c:v>
                </c:pt>
                <c:pt idx="24">
                  <c:v>55</c:v>
                </c:pt>
                <c:pt idx="25">
                  <c:v>75</c:v>
                </c:pt>
                <c:pt idx="26">
                  <c:v>51</c:v>
                </c:pt>
                <c:pt idx="27">
                  <c:v>60</c:v>
                </c:pt>
                <c:pt idx="28">
                  <c:v>65</c:v>
                </c:pt>
                <c:pt idx="29">
                  <c:v>79</c:v>
                </c:pt>
                <c:pt idx="30">
                  <c:v>48</c:v>
                </c:pt>
                <c:pt idx="31">
                  <c:v>47</c:v>
                </c:pt>
                <c:pt idx="32">
                  <c:v>66</c:v>
                </c:pt>
                <c:pt idx="33">
                  <c:v>60</c:v>
                </c:pt>
                <c:pt idx="34">
                  <c:v>67</c:v>
                </c:pt>
                <c:pt idx="35">
                  <c:v>68</c:v>
                </c:pt>
                <c:pt idx="36">
                  <c:v>56</c:v>
                </c:pt>
                <c:pt idx="37">
                  <c:v>73</c:v>
                </c:pt>
                <c:pt idx="38">
                  <c:v>73</c:v>
                </c:pt>
                <c:pt idx="39">
                  <c:v>63</c:v>
                </c:pt>
                <c:pt idx="40">
                  <c:v>59</c:v>
                </c:pt>
                <c:pt idx="41">
                  <c:v>74</c:v>
                </c:pt>
                <c:pt idx="42">
                  <c:v>67</c:v>
                </c:pt>
                <c:pt idx="43">
                  <c:v>72</c:v>
                </c:pt>
                <c:pt idx="44">
                  <c:v>67</c:v>
                </c:pt>
                <c:pt idx="45">
                  <c:v>64</c:v>
                </c:pt>
                <c:pt idx="46">
                  <c:v>58</c:v>
                </c:pt>
                <c:pt idx="47">
                  <c:v>62</c:v>
                </c:pt>
                <c:pt idx="48">
                  <c:v>65</c:v>
                </c:pt>
                <c:pt idx="49">
                  <c:v>43</c:v>
                </c:pt>
                <c:pt idx="50">
                  <c:v>31</c:v>
                </c:pt>
                <c:pt idx="51">
                  <c:v>48</c:v>
                </c:pt>
                <c:pt idx="52">
                  <c:v>73</c:v>
                </c:pt>
                <c:pt idx="53">
                  <c:v>66</c:v>
                </c:pt>
                <c:pt idx="54">
                  <c:v>48</c:v>
                </c:pt>
                <c:pt idx="55">
                  <c:v>48</c:v>
                </c:pt>
                <c:pt idx="56">
                  <c:v>64</c:v>
                </c:pt>
                <c:pt idx="57">
                  <c:v>37</c:v>
                </c:pt>
                <c:pt idx="58">
                  <c:v>45</c:v>
                </c:pt>
                <c:pt idx="59">
                  <c:v>62</c:v>
                </c:pt>
                <c:pt idx="60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54-4949-9EE2-77C9751C87DD}"/>
            </c:ext>
          </c:extLst>
        </c:ser>
        <c:ser>
          <c:idx val="4"/>
          <c:order val="5"/>
          <c:tx>
            <c:strRef>
              <c:f>Alindexek!$N$339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54-4949-9EE2-77C9751C8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Alindexek!$H$340:$H$400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Alindexek!$N$340:$N$400</c:f>
              <c:numCache>
                <c:formatCode>General\ "pont"</c:formatCode>
                <c:ptCount val="61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  <c:pt idx="48">
                  <c:v>23</c:v>
                </c:pt>
                <c:pt idx="49">
                  <c:v>17</c:v>
                </c:pt>
                <c:pt idx="50">
                  <c:v>14</c:v>
                </c:pt>
                <c:pt idx="51">
                  <c:v>20</c:v>
                </c:pt>
                <c:pt idx="52">
                  <c:v>19</c:v>
                </c:pt>
                <c:pt idx="53">
                  <c:v>23</c:v>
                </c:pt>
                <c:pt idx="54">
                  <c:v>18</c:v>
                </c:pt>
                <c:pt idx="55">
                  <c:v>19</c:v>
                </c:pt>
                <c:pt idx="56">
                  <c:v>22</c:v>
                </c:pt>
                <c:pt idx="57">
                  <c:v>14</c:v>
                </c:pt>
                <c:pt idx="58">
                  <c:v>15</c:v>
                </c:pt>
                <c:pt idx="59">
                  <c:v>25</c:v>
                </c:pt>
                <c:pt idx="6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54-4949-9EE2-77C9751C8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Alindexek!$J$339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8575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Alindexek!$H$340:$H$400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Alindexek!$J$340:$J$397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4</c:v>
                      </c:pt>
                      <c:pt idx="12">
                        <c:v>15</c:v>
                      </c:pt>
                      <c:pt idx="13">
                        <c:v>18</c:v>
                      </c:pt>
                      <c:pt idx="14">
                        <c:v>14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8</c:v>
                      </c:pt>
                      <c:pt idx="19">
                        <c:v>-4</c:v>
                      </c:pt>
                      <c:pt idx="20">
                        <c:v>-9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0</c:v>
                      </c:pt>
                      <c:pt idx="24">
                        <c:v>-6</c:v>
                      </c:pt>
                      <c:pt idx="25">
                        <c:v>-5</c:v>
                      </c:pt>
                      <c:pt idx="26">
                        <c:v>-2</c:v>
                      </c:pt>
                      <c:pt idx="27">
                        <c:v>-2</c:v>
                      </c:pt>
                      <c:pt idx="28">
                        <c:v>7</c:v>
                      </c:pt>
                      <c:pt idx="29">
                        <c:v>-2</c:v>
                      </c:pt>
                      <c:pt idx="30">
                        <c:v>-5</c:v>
                      </c:pt>
                      <c:pt idx="31">
                        <c:v>-12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-8</c:v>
                      </c:pt>
                      <c:pt idx="35">
                        <c:v>-11</c:v>
                      </c:pt>
                      <c:pt idx="36">
                        <c:v>-7</c:v>
                      </c:pt>
                      <c:pt idx="37">
                        <c:v>11</c:v>
                      </c:pt>
                      <c:pt idx="38">
                        <c:v>3</c:v>
                      </c:pt>
                      <c:pt idx="39">
                        <c:v>-1</c:v>
                      </c:pt>
                      <c:pt idx="40">
                        <c:v>-5</c:v>
                      </c:pt>
                      <c:pt idx="41">
                        <c:v>-7</c:v>
                      </c:pt>
                      <c:pt idx="42">
                        <c:v>-2</c:v>
                      </c:pt>
                      <c:pt idx="43">
                        <c:v>-5</c:v>
                      </c:pt>
                      <c:pt idx="44">
                        <c:v>-10</c:v>
                      </c:pt>
                      <c:pt idx="45">
                        <c:v>0</c:v>
                      </c:pt>
                      <c:pt idx="46">
                        <c:v>-7</c:v>
                      </c:pt>
                      <c:pt idx="47">
                        <c:v>-10</c:v>
                      </c:pt>
                      <c:pt idx="48">
                        <c:v>-8</c:v>
                      </c:pt>
                      <c:pt idx="49">
                        <c:v>-7</c:v>
                      </c:pt>
                      <c:pt idx="50">
                        <c:v>-3</c:v>
                      </c:pt>
                      <c:pt idx="51">
                        <c:v>-3</c:v>
                      </c:pt>
                      <c:pt idx="52">
                        <c:v>-10</c:v>
                      </c:pt>
                      <c:pt idx="53">
                        <c:v>-5</c:v>
                      </c:pt>
                      <c:pt idx="54">
                        <c:v>0</c:v>
                      </c:pt>
                      <c:pt idx="55">
                        <c:v>-4</c:v>
                      </c:pt>
                      <c:pt idx="56">
                        <c:v>-4</c:v>
                      </c:pt>
                      <c:pt idx="57">
                        <c:v>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654-4949-9EE2-77C9751C87D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Alindexek!$K$339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Alindexek!$H$340:$H$400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Alindexek!$K$340:$K$397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-8</c:v>
                      </c:pt>
                      <c:pt idx="1">
                        <c:v>-1</c:v>
                      </c:pt>
                      <c:pt idx="2">
                        <c:v>3</c:v>
                      </c:pt>
                      <c:pt idx="3">
                        <c:v>-7</c:v>
                      </c:pt>
                      <c:pt idx="4">
                        <c:v>8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29</c:v>
                      </c:pt>
                      <c:pt idx="9">
                        <c:v>25</c:v>
                      </c:pt>
                      <c:pt idx="10">
                        <c:v>28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39</c:v>
                      </c:pt>
                      <c:pt idx="14">
                        <c:v>39</c:v>
                      </c:pt>
                      <c:pt idx="15">
                        <c:v>23</c:v>
                      </c:pt>
                      <c:pt idx="16">
                        <c:v>33</c:v>
                      </c:pt>
                      <c:pt idx="17">
                        <c:v>40</c:v>
                      </c:pt>
                      <c:pt idx="18">
                        <c:v>19</c:v>
                      </c:pt>
                      <c:pt idx="19">
                        <c:v>10</c:v>
                      </c:pt>
                      <c:pt idx="20">
                        <c:v>13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-5</c:v>
                      </c:pt>
                      <c:pt idx="24">
                        <c:v>9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13</c:v>
                      </c:pt>
                      <c:pt idx="28">
                        <c:v>0</c:v>
                      </c:pt>
                      <c:pt idx="29">
                        <c:v>18</c:v>
                      </c:pt>
                      <c:pt idx="30">
                        <c:v>16</c:v>
                      </c:pt>
                      <c:pt idx="31">
                        <c:v>5</c:v>
                      </c:pt>
                      <c:pt idx="32">
                        <c:v>-4</c:v>
                      </c:pt>
                      <c:pt idx="33">
                        <c:v>5</c:v>
                      </c:pt>
                      <c:pt idx="34">
                        <c:v>11</c:v>
                      </c:pt>
                      <c:pt idx="35">
                        <c:v>0</c:v>
                      </c:pt>
                      <c:pt idx="36">
                        <c:v>8</c:v>
                      </c:pt>
                      <c:pt idx="37">
                        <c:v>10</c:v>
                      </c:pt>
                      <c:pt idx="38">
                        <c:v>20</c:v>
                      </c:pt>
                      <c:pt idx="39">
                        <c:v>1</c:v>
                      </c:pt>
                      <c:pt idx="40">
                        <c:v>11</c:v>
                      </c:pt>
                      <c:pt idx="41">
                        <c:v>13</c:v>
                      </c:pt>
                      <c:pt idx="42">
                        <c:v>15</c:v>
                      </c:pt>
                      <c:pt idx="43">
                        <c:v>20</c:v>
                      </c:pt>
                      <c:pt idx="44">
                        <c:v>10</c:v>
                      </c:pt>
                      <c:pt idx="45">
                        <c:v>-2</c:v>
                      </c:pt>
                      <c:pt idx="46">
                        <c:v>-3</c:v>
                      </c:pt>
                      <c:pt idx="47">
                        <c:v>1</c:v>
                      </c:pt>
                      <c:pt idx="48">
                        <c:v>7</c:v>
                      </c:pt>
                      <c:pt idx="49">
                        <c:v>20</c:v>
                      </c:pt>
                      <c:pt idx="50">
                        <c:v>11</c:v>
                      </c:pt>
                      <c:pt idx="51">
                        <c:v>9</c:v>
                      </c:pt>
                      <c:pt idx="52">
                        <c:v>-4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8</c:v>
                      </c:pt>
                      <c:pt idx="56">
                        <c:v>3</c:v>
                      </c:pt>
                      <c:pt idx="57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654-4949-9EE2-77C9751C87D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Alindexek!$L$339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Alindexek!$H$340:$H$400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Alindexek!$L$340:$L$397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24</c:v>
                      </c:pt>
                      <c:pt idx="1">
                        <c:v>45</c:v>
                      </c:pt>
                      <c:pt idx="2">
                        <c:v>54</c:v>
                      </c:pt>
                      <c:pt idx="3">
                        <c:v>48</c:v>
                      </c:pt>
                      <c:pt idx="4">
                        <c:v>53</c:v>
                      </c:pt>
                      <c:pt idx="5">
                        <c:v>68</c:v>
                      </c:pt>
                      <c:pt idx="6">
                        <c:v>49</c:v>
                      </c:pt>
                      <c:pt idx="7">
                        <c:v>53</c:v>
                      </c:pt>
                      <c:pt idx="8">
                        <c:v>48</c:v>
                      </c:pt>
                      <c:pt idx="9">
                        <c:v>37</c:v>
                      </c:pt>
                      <c:pt idx="10">
                        <c:v>45</c:v>
                      </c:pt>
                      <c:pt idx="11">
                        <c:v>56</c:v>
                      </c:pt>
                      <c:pt idx="12">
                        <c:v>37</c:v>
                      </c:pt>
                      <c:pt idx="13">
                        <c:v>50</c:v>
                      </c:pt>
                      <c:pt idx="14">
                        <c:v>60</c:v>
                      </c:pt>
                      <c:pt idx="15">
                        <c:v>55</c:v>
                      </c:pt>
                      <c:pt idx="16">
                        <c:v>44</c:v>
                      </c:pt>
                      <c:pt idx="17">
                        <c:v>42</c:v>
                      </c:pt>
                      <c:pt idx="18">
                        <c:v>44</c:v>
                      </c:pt>
                      <c:pt idx="19">
                        <c:v>15</c:v>
                      </c:pt>
                      <c:pt idx="20">
                        <c:v>21</c:v>
                      </c:pt>
                      <c:pt idx="21">
                        <c:v>31</c:v>
                      </c:pt>
                      <c:pt idx="22">
                        <c:v>9</c:v>
                      </c:pt>
                      <c:pt idx="23">
                        <c:v>36</c:v>
                      </c:pt>
                      <c:pt idx="24">
                        <c:v>24</c:v>
                      </c:pt>
                      <c:pt idx="25">
                        <c:v>43</c:v>
                      </c:pt>
                      <c:pt idx="26">
                        <c:v>63</c:v>
                      </c:pt>
                      <c:pt idx="27">
                        <c:v>54</c:v>
                      </c:pt>
                      <c:pt idx="28">
                        <c:v>39</c:v>
                      </c:pt>
                      <c:pt idx="29">
                        <c:v>12</c:v>
                      </c:pt>
                      <c:pt idx="30">
                        <c:v>30</c:v>
                      </c:pt>
                      <c:pt idx="31">
                        <c:v>10</c:v>
                      </c:pt>
                      <c:pt idx="32">
                        <c:v>31</c:v>
                      </c:pt>
                      <c:pt idx="33">
                        <c:v>16</c:v>
                      </c:pt>
                      <c:pt idx="34">
                        <c:v>38</c:v>
                      </c:pt>
                      <c:pt idx="35">
                        <c:v>24</c:v>
                      </c:pt>
                      <c:pt idx="36">
                        <c:v>27</c:v>
                      </c:pt>
                      <c:pt idx="37">
                        <c:v>26</c:v>
                      </c:pt>
                      <c:pt idx="38">
                        <c:v>43</c:v>
                      </c:pt>
                      <c:pt idx="39">
                        <c:v>23</c:v>
                      </c:pt>
                      <c:pt idx="40">
                        <c:v>38</c:v>
                      </c:pt>
                      <c:pt idx="41">
                        <c:v>20</c:v>
                      </c:pt>
                      <c:pt idx="42">
                        <c:v>19</c:v>
                      </c:pt>
                      <c:pt idx="43">
                        <c:v>22</c:v>
                      </c:pt>
                      <c:pt idx="44">
                        <c:v>21</c:v>
                      </c:pt>
                      <c:pt idx="45">
                        <c:v>17</c:v>
                      </c:pt>
                      <c:pt idx="46">
                        <c:v>12</c:v>
                      </c:pt>
                      <c:pt idx="47">
                        <c:v>15</c:v>
                      </c:pt>
                      <c:pt idx="48">
                        <c:v>25</c:v>
                      </c:pt>
                      <c:pt idx="49">
                        <c:v>21</c:v>
                      </c:pt>
                      <c:pt idx="50">
                        <c:v>37</c:v>
                      </c:pt>
                      <c:pt idx="51">
                        <c:v>32</c:v>
                      </c:pt>
                      <c:pt idx="52">
                        <c:v>1</c:v>
                      </c:pt>
                      <c:pt idx="53">
                        <c:v>35</c:v>
                      </c:pt>
                      <c:pt idx="54">
                        <c:v>27</c:v>
                      </c:pt>
                      <c:pt idx="55">
                        <c:v>33</c:v>
                      </c:pt>
                      <c:pt idx="56">
                        <c:v>26</c:v>
                      </c:pt>
                      <c:pt idx="57">
                        <c:v>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654-4949-9EE2-77C9751C87DD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90"/>
          <c:min val="-1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74385547669885"/>
          <c:y val="0.93561094159717284"/>
          <c:w val="0.52638193378218412"/>
          <c:h val="6.438905840282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39568959113953E-2"/>
          <c:y val="4.6448696221898497E-2"/>
          <c:w val="0.85496685649497739"/>
          <c:h val="0.5660044018318251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Alindexek!$B$339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Alindexek!$A$340:$A$400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Alindexek!$B$340:$B$400</c:f>
              <c:numCache>
                <c:formatCode>General\ "pont"</c:formatCode>
                <c:ptCount val="61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  <c:pt idx="48">
                  <c:v>6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-1</c:v>
                </c:pt>
                <c:pt idx="53">
                  <c:v>2</c:v>
                </c:pt>
                <c:pt idx="54">
                  <c:v>-1</c:v>
                </c:pt>
                <c:pt idx="55">
                  <c:v>10</c:v>
                </c:pt>
                <c:pt idx="56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16</c:v>
                </c:pt>
                <c:pt idx="6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11-43A2-A7CC-638072B5BBEA}"/>
            </c:ext>
          </c:extLst>
        </c:ser>
        <c:ser>
          <c:idx val="1"/>
          <c:order val="1"/>
          <c:tx>
            <c:strRef>
              <c:f>Alindexek!$C$339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Alindexek!$A$340:$A$400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Alindexek!$C$340:$C$400</c:f>
              <c:numCache>
                <c:formatCode>General\ "pont"</c:formatCode>
                <c:ptCount val="61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  <c:pt idx="48">
                  <c:v>5</c:v>
                </c:pt>
                <c:pt idx="49">
                  <c:v>10</c:v>
                </c:pt>
                <c:pt idx="50">
                  <c:v>29</c:v>
                </c:pt>
                <c:pt idx="51">
                  <c:v>0</c:v>
                </c:pt>
                <c:pt idx="52">
                  <c:v>-3</c:v>
                </c:pt>
                <c:pt idx="53">
                  <c:v>-19</c:v>
                </c:pt>
                <c:pt idx="54">
                  <c:v>10</c:v>
                </c:pt>
                <c:pt idx="55">
                  <c:v>8</c:v>
                </c:pt>
                <c:pt idx="56">
                  <c:v>0</c:v>
                </c:pt>
                <c:pt idx="57">
                  <c:v>11</c:v>
                </c:pt>
                <c:pt idx="58">
                  <c:v>0</c:v>
                </c:pt>
                <c:pt idx="59">
                  <c:v>-12</c:v>
                </c:pt>
                <c:pt idx="6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11-43A2-A7CC-638072B5BBEA}"/>
            </c:ext>
          </c:extLst>
        </c:ser>
        <c:ser>
          <c:idx val="2"/>
          <c:order val="2"/>
          <c:tx>
            <c:strRef>
              <c:f>Alindexek!$D$339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1-43A2-A7CC-638072B5B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Alindexek!$A$340:$A$400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Alindexek!$D$340:$D$400</c:f>
              <c:numCache>
                <c:formatCode>General\ "pont"</c:formatCode>
                <c:ptCount val="61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  <c:pt idx="48">
                  <c:v>4</c:v>
                </c:pt>
                <c:pt idx="49">
                  <c:v>-4</c:v>
                </c:pt>
                <c:pt idx="50">
                  <c:v>5</c:v>
                </c:pt>
                <c:pt idx="51">
                  <c:v>9</c:v>
                </c:pt>
                <c:pt idx="52">
                  <c:v>-8</c:v>
                </c:pt>
                <c:pt idx="53">
                  <c:v>1</c:v>
                </c:pt>
                <c:pt idx="54">
                  <c:v>3</c:v>
                </c:pt>
                <c:pt idx="55">
                  <c:v>4</c:v>
                </c:pt>
                <c:pt idx="56">
                  <c:v>1</c:v>
                </c:pt>
                <c:pt idx="57">
                  <c:v>-3</c:v>
                </c:pt>
                <c:pt idx="58">
                  <c:v>-3</c:v>
                </c:pt>
                <c:pt idx="59">
                  <c:v>5</c:v>
                </c:pt>
                <c:pt idx="6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11-43A2-A7CC-638072B5B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15888413716498E-2"/>
          <c:y val="3.7644547747883755E-2"/>
          <c:w val="0.84459667091226676"/>
          <c:h val="0.57733212571438897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Alindexek!$B$404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-1.6316464366137956E-16"/>
                  <c:y val="5.09914627443114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32-429E-BB89-719F7E864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Alindexek!$A$405:$A$465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Alindexek!$B$405:$B$465</c:f>
              <c:numCache>
                <c:formatCode>0" pont"</c:formatCode>
                <c:ptCount val="61"/>
                <c:pt idx="0">
                  <c:v>0.66666666666666663</c:v>
                </c:pt>
                <c:pt idx="1">
                  <c:v>8.3333333333333339</c:v>
                </c:pt>
                <c:pt idx="2">
                  <c:v>11</c:v>
                </c:pt>
                <c:pt idx="3">
                  <c:v>9.6666666666666661</c:v>
                </c:pt>
                <c:pt idx="4">
                  <c:v>19</c:v>
                </c:pt>
                <c:pt idx="5">
                  <c:v>18</c:v>
                </c:pt>
                <c:pt idx="6">
                  <c:v>15.333333333333334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17.333333333333332</c:v>
                </c:pt>
                <c:pt idx="14">
                  <c:v>22</c:v>
                </c:pt>
                <c:pt idx="15">
                  <c:v>15.333333333333334</c:v>
                </c:pt>
                <c:pt idx="16">
                  <c:v>14.333333333333334</c:v>
                </c:pt>
                <c:pt idx="17">
                  <c:v>11.666666666666666</c:v>
                </c:pt>
                <c:pt idx="18">
                  <c:v>13.666666666666666</c:v>
                </c:pt>
                <c:pt idx="19">
                  <c:v>2</c:v>
                </c:pt>
                <c:pt idx="20">
                  <c:v>-10</c:v>
                </c:pt>
                <c:pt idx="21">
                  <c:v>-15</c:v>
                </c:pt>
                <c:pt idx="22">
                  <c:v>-9.3333333333333339</c:v>
                </c:pt>
                <c:pt idx="23">
                  <c:v>-8.6666666666666661</c:v>
                </c:pt>
                <c:pt idx="24">
                  <c:v>-6.333333333333333</c:v>
                </c:pt>
                <c:pt idx="25">
                  <c:v>2.3333333333333335</c:v>
                </c:pt>
                <c:pt idx="26">
                  <c:v>8.3333333333333339</c:v>
                </c:pt>
                <c:pt idx="27">
                  <c:v>3.6666666666666665</c:v>
                </c:pt>
                <c:pt idx="28">
                  <c:v>2.6666666666666665</c:v>
                </c:pt>
                <c:pt idx="29">
                  <c:v>-5.333333333333333</c:v>
                </c:pt>
                <c:pt idx="30">
                  <c:v>-0.66666666666666663</c:v>
                </c:pt>
                <c:pt idx="31">
                  <c:v>-4</c:v>
                </c:pt>
                <c:pt idx="32">
                  <c:v>-6</c:v>
                </c:pt>
                <c:pt idx="33">
                  <c:v>-7.666666666666667</c:v>
                </c:pt>
                <c:pt idx="34">
                  <c:v>-8</c:v>
                </c:pt>
                <c:pt idx="35">
                  <c:v>-14</c:v>
                </c:pt>
                <c:pt idx="36">
                  <c:v>-7</c:v>
                </c:pt>
                <c:pt idx="37">
                  <c:v>-3.6666666666666665</c:v>
                </c:pt>
                <c:pt idx="38">
                  <c:v>0.33333333333333331</c:v>
                </c:pt>
                <c:pt idx="39">
                  <c:v>-6.666666666666667</c:v>
                </c:pt>
                <c:pt idx="40">
                  <c:v>6.333333333333333</c:v>
                </c:pt>
                <c:pt idx="41">
                  <c:v>-2.6666666666666665</c:v>
                </c:pt>
                <c:pt idx="42">
                  <c:v>-1.6666666666666667</c:v>
                </c:pt>
                <c:pt idx="43">
                  <c:v>-0.66666666666666663</c:v>
                </c:pt>
                <c:pt idx="44">
                  <c:v>-3.3333333333333335</c:v>
                </c:pt>
                <c:pt idx="45">
                  <c:v>-6.666666666666667</c:v>
                </c:pt>
                <c:pt idx="46">
                  <c:v>-7.333333333333333</c:v>
                </c:pt>
                <c:pt idx="47">
                  <c:v>-16.333333333333332</c:v>
                </c:pt>
                <c:pt idx="48">
                  <c:v>-11.333333333333334</c:v>
                </c:pt>
                <c:pt idx="49">
                  <c:v>-8.6666666666666661</c:v>
                </c:pt>
                <c:pt idx="50">
                  <c:v>1.6666666666666667</c:v>
                </c:pt>
                <c:pt idx="51">
                  <c:v>0</c:v>
                </c:pt>
                <c:pt idx="52">
                  <c:v>-4.333333333333333</c:v>
                </c:pt>
                <c:pt idx="53">
                  <c:v>0</c:v>
                </c:pt>
                <c:pt idx="54">
                  <c:v>-7.666666666666667</c:v>
                </c:pt>
                <c:pt idx="55">
                  <c:v>-4.666666666666667</c:v>
                </c:pt>
                <c:pt idx="56">
                  <c:v>-6.333333333333333</c:v>
                </c:pt>
                <c:pt idx="57">
                  <c:v>-8</c:v>
                </c:pt>
                <c:pt idx="58">
                  <c:v>-4.666666666666667</c:v>
                </c:pt>
                <c:pt idx="59">
                  <c:v>-5</c:v>
                </c:pt>
                <c:pt idx="60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2-429E-BB89-719F7E864F30}"/>
            </c:ext>
          </c:extLst>
        </c:ser>
        <c:ser>
          <c:idx val="3"/>
          <c:order val="4"/>
          <c:tx>
            <c:strRef>
              <c:f>Alindexek!$F$404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Alindexek!$A$405:$A$465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Alindexek!$F$405:$F$465</c:f>
              <c:numCache>
                <c:formatCode>General\ "pont"</c:formatCode>
                <c:ptCount val="61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  <c:pt idx="48">
                  <c:v>6</c:v>
                </c:pt>
                <c:pt idx="49">
                  <c:v>4</c:v>
                </c:pt>
                <c:pt idx="50">
                  <c:v>-3</c:v>
                </c:pt>
                <c:pt idx="51">
                  <c:v>-7</c:v>
                </c:pt>
                <c:pt idx="52">
                  <c:v>5</c:v>
                </c:pt>
                <c:pt idx="53">
                  <c:v>-3</c:v>
                </c:pt>
                <c:pt idx="54">
                  <c:v>0</c:v>
                </c:pt>
                <c:pt idx="55">
                  <c:v>-14</c:v>
                </c:pt>
                <c:pt idx="56">
                  <c:v>0</c:v>
                </c:pt>
                <c:pt idx="57">
                  <c:v>-12</c:v>
                </c:pt>
                <c:pt idx="58">
                  <c:v>-7</c:v>
                </c:pt>
                <c:pt idx="59">
                  <c:v>2</c:v>
                </c:pt>
                <c:pt idx="60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32-429E-BB89-719F7E864F30}"/>
            </c:ext>
          </c:extLst>
        </c:ser>
        <c:ser>
          <c:idx val="4"/>
          <c:order val="5"/>
          <c:tx>
            <c:strRef>
              <c:f>Alindexek!$G$404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1.0707899217250996E-3"/>
                  <c:y val="-5.598853442794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32-429E-BB89-719F7E864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Alindexek!$A$405:$A$465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Alindexek!$G$405:$G$465</c:f>
              <c:numCache>
                <c:formatCode>General\ "pont"</c:formatCode>
                <c:ptCount val="61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32-429E-BB89-719F7E864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Alindexek!$C$404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Alindexek!$A$405:$A$465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Alindexek!$C$405:$C$462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11</c:v>
                      </c:pt>
                      <c:pt idx="5">
                        <c:v>6</c:v>
                      </c:pt>
                      <c:pt idx="6">
                        <c:v>8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12</c:v>
                      </c:pt>
                      <c:pt idx="14">
                        <c:v>9</c:v>
                      </c:pt>
                      <c:pt idx="15">
                        <c:v>5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4</c:v>
                      </c:pt>
                      <c:pt idx="19">
                        <c:v>-3</c:v>
                      </c:pt>
                      <c:pt idx="20">
                        <c:v>-9</c:v>
                      </c:pt>
                      <c:pt idx="21">
                        <c:v>-10</c:v>
                      </c:pt>
                      <c:pt idx="22">
                        <c:v>-4</c:v>
                      </c:pt>
                      <c:pt idx="23">
                        <c:v>-10</c:v>
                      </c:pt>
                      <c:pt idx="24">
                        <c:v>-8</c:v>
                      </c:pt>
                      <c:pt idx="25">
                        <c:v>-4</c:v>
                      </c:pt>
                      <c:pt idx="26">
                        <c:v>-1</c:v>
                      </c:pt>
                      <c:pt idx="27">
                        <c:v>1</c:v>
                      </c:pt>
                      <c:pt idx="28">
                        <c:v>0</c:v>
                      </c:pt>
                      <c:pt idx="29">
                        <c:v>-10</c:v>
                      </c:pt>
                      <c:pt idx="30">
                        <c:v>2</c:v>
                      </c:pt>
                      <c:pt idx="31">
                        <c:v>-7</c:v>
                      </c:pt>
                      <c:pt idx="32">
                        <c:v>-2</c:v>
                      </c:pt>
                      <c:pt idx="33">
                        <c:v>-7</c:v>
                      </c:pt>
                      <c:pt idx="34">
                        <c:v>-2</c:v>
                      </c:pt>
                      <c:pt idx="35">
                        <c:v>-9</c:v>
                      </c:pt>
                      <c:pt idx="36">
                        <c:v>-4</c:v>
                      </c:pt>
                      <c:pt idx="37">
                        <c:v>4</c:v>
                      </c:pt>
                      <c:pt idx="38">
                        <c:v>3</c:v>
                      </c:pt>
                      <c:pt idx="39">
                        <c:v>-4</c:v>
                      </c:pt>
                      <c:pt idx="40">
                        <c:v>1</c:v>
                      </c:pt>
                      <c:pt idx="41">
                        <c:v>-9</c:v>
                      </c:pt>
                      <c:pt idx="42">
                        <c:v>1</c:v>
                      </c:pt>
                      <c:pt idx="43">
                        <c:v>-10</c:v>
                      </c:pt>
                      <c:pt idx="44">
                        <c:v>-9</c:v>
                      </c:pt>
                      <c:pt idx="45">
                        <c:v>-6</c:v>
                      </c:pt>
                      <c:pt idx="46">
                        <c:v>-2</c:v>
                      </c:pt>
                      <c:pt idx="47">
                        <c:v>-8</c:v>
                      </c:pt>
                      <c:pt idx="48">
                        <c:v>-6</c:v>
                      </c:pt>
                      <c:pt idx="49">
                        <c:v>-6</c:v>
                      </c:pt>
                      <c:pt idx="50">
                        <c:v>-1</c:v>
                      </c:pt>
                      <c:pt idx="51">
                        <c:v>-3</c:v>
                      </c:pt>
                      <c:pt idx="52">
                        <c:v>-7</c:v>
                      </c:pt>
                      <c:pt idx="53">
                        <c:v>-4</c:v>
                      </c:pt>
                      <c:pt idx="54">
                        <c:v>-5</c:v>
                      </c:pt>
                      <c:pt idx="55">
                        <c:v>-2</c:v>
                      </c:pt>
                      <c:pt idx="56">
                        <c:v>-4</c:v>
                      </c:pt>
                      <c:pt idx="57">
                        <c:v>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732-429E-BB89-719F7E864F3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Alindexek!$D$404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Alindexek!$A$405:$A$465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Alindexek!$D$405:$D$462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6</c:v>
                      </c:pt>
                      <c:pt idx="4">
                        <c:v>21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12</c:v>
                      </c:pt>
                      <c:pt idx="9">
                        <c:v>19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19</c:v>
                      </c:pt>
                      <c:pt idx="14">
                        <c:v>23</c:v>
                      </c:pt>
                      <c:pt idx="15">
                        <c:v>14</c:v>
                      </c:pt>
                      <c:pt idx="16">
                        <c:v>11</c:v>
                      </c:pt>
                      <c:pt idx="17">
                        <c:v>17</c:v>
                      </c:pt>
                      <c:pt idx="18">
                        <c:v>14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-20</c:v>
                      </c:pt>
                      <c:pt idx="22">
                        <c:v>-9</c:v>
                      </c:pt>
                      <c:pt idx="23">
                        <c:v>-8</c:v>
                      </c:pt>
                      <c:pt idx="24">
                        <c:v>-11</c:v>
                      </c:pt>
                      <c:pt idx="25">
                        <c:v>1</c:v>
                      </c:pt>
                      <c:pt idx="26">
                        <c:v>-3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0</c:v>
                      </c:pt>
                      <c:pt idx="30">
                        <c:v>-3</c:v>
                      </c:pt>
                      <c:pt idx="31">
                        <c:v>-2</c:v>
                      </c:pt>
                      <c:pt idx="32">
                        <c:v>-11</c:v>
                      </c:pt>
                      <c:pt idx="33">
                        <c:v>-5</c:v>
                      </c:pt>
                      <c:pt idx="34">
                        <c:v>-17</c:v>
                      </c:pt>
                      <c:pt idx="35">
                        <c:v>-12</c:v>
                      </c:pt>
                      <c:pt idx="36">
                        <c:v>1</c:v>
                      </c:pt>
                      <c:pt idx="37">
                        <c:v>-8</c:v>
                      </c:pt>
                      <c:pt idx="38">
                        <c:v>0</c:v>
                      </c:pt>
                      <c:pt idx="39">
                        <c:v>-3</c:v>
                      </c:pt>
                      <c:pt idx="40">
                        <c:v>4</c:v>
                      </c:pt>
                      <c:pt idx="41">
                        <c:v>-1</c:v>
                      </c:pt>
                      <c:pt idx="42">
                        <c:v>3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-17</c:v>
                      </c:pt>
                      <c:pt idx="48">
                        <c:v>-10</c:v>
                      </c:pt>
                      <c:pt idx="49">
                        <c:v>-6</c:v>
                      </c:pt>
                      <c:pt idx="50">
                        <c:v>1</c:v>
                      </c:pt>
                      <c:pt idx="51">
                        <c:v>-2</c:v>
                      </c:pt>
                      <c:pt idx="52">
                        <c:v>-6</c:v>
                      </c:pt>
                      <c:pt idx="53">
                        <c:v>-7</c:v>
                      </c:pt>
                      <c:pt idx="54">
                        <c:v>-11</c:v>
                      </c:pt>
                      <c:pt idx="55">
                        <c:v>-7</c:v>
                      </c:pt>
                      <c:pt idx="56">
                        <c:v>-8</c:v>
                      </c:pt>
                      <c:pt idx="57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732-429E-BB89-719F7E864F3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Alindexek!$E$404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Alindexek!$A$405:$A$465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Alindexek!$E$405:$E$462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4</c:v>
                      </c:pt>
                      <c:pt idx="1">
                        <c:v>15</c:v>
                      </c:pt>
                      <c:pt idx="2">
                        <c:v>19</c:v>
                      </c:pt>
                      <c:pt idx="3">
                        <c:v>22</c:v>
                      </c:pt>
                      <c:pt idx="4">
                        <c:v>25</c:v>
                      </c:pt>
                      <c:pt idx="5">
                        <c:v>31</c:v>
                      </c:pt>
                      <c:pt idx="6">
                        <c:v>26</c:v>
                      </c:pt>
                      <c:pt idx="7">
                        <c:v>22</c:v>
                      </c:pt>
                      <c:pt idx="8">
                        <c:v>26</c:v>
                      </c:pt>
                      <c:pt idx="9">
                        <c:v>19</c:v>
                      </c:pt>
                      <c:pt idx="10">
                        <c:v>16</c:v>
                      </c:pt>
                      <c:pt idx="11">
                        <c:v>10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34</c:v>
                      </c:pt>
                      <c:pt idx="15">
                        <c:v>27</c:v>
                      </c:pt>
                      <c:pt idx="16">
                        <c:v>30</c:v>
                      </c:pt>
                      <c:pt idx="17">
                        <c:v>13</c:v>
                      </c:pt>
                      <c:pt idx="18">
                        <c:v>23</c:v>
                      </c:pt>
                      <c:pt idx="19">
                        <c:v>6</c:v>
                      </c:pt>
                      <c:pt idx="20">
                        <c:v>-21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-8</c:v>
                      </c:pt>
                      <c:pt idx="24">
                        <c:v>0</c:v>
                      </c:pt>
                      <c:pt idx="25">
                        <c:v>10</c:v>
                      </c:pt>
                      <c:pt idx="26">
                        <c:v>29</c:v>
                      </c:pt>
                      <c:pt idx="27">
                        <c:v>8</c:v>
                      </c:pt>
                      <c:pt idx="28">
                        <c:v>4</c:v>
                      </c:pt>
                      <c:pt idx="29">
                        <c:v>-6</c:v>
                      </c:pt>
                      <c:pt idx="30">
                        <c:v>-1</c:v>
                      </c:pt>
                      <c:pt idx="31">
                        <c:v>-3</c:v>
                      </c:pt>
                      <c:pt idx="32">
                        <c:v>-5</c:v>
                      </c:pt>
                      <c:pt idx="33">
                        <c:v>-11</c:v>
                      </c:pt>
                      <c:pt idx="34">
                        <c:v>-5</c:v>
                      </c:pt>
                      <c:pt idx="35">
                        <c:v>-21</c:v>
                      </c:pt>
                      <c:pt idx="36">
                        <c:v>-18</c:v>
                      </c:pt>
                      <c:pt idx="37">
                        <c:v>-7</c:v>
                      </c:pt>
                      <c:pt idx="38">
                        <c:v>-2</c:v>
                      </c:pt>
                      <c:pt idx="39">
                        <c:v>-13</c:v>
                      </c:pt>
                      <c:pt idx="40">
                        <c:v>14</c:v>
                      </c:pt>
                      <c:pt idx="41">
                        <c:v>2</c:v>
                      </c:pt>
                      <c:pt idx="42">
                        <c:v>-9</c:v>
                      </c:pt>
                      <c:pt idx="43">
                        <c:v>2</c:v>
                      </c:pt>
                      <c:pt idx="44">
                        <c:v>-3</c:v>
                      </c:pt>
                      <c:pt idx="45">
                        <c:v>-9</c:v>
                      </c:pt>
                      <c:pt idx="46">
                        <c:v>-6</c:v>
                      </c:pt>
                      <c:pt idx="47">
                        <c:v>-24</c:v>
                      </c:pt>
                      <c:pt idx="48">
                        <c:v>-18</c:v>
                      </c:pt>
                      <c:pt idx="49">
                        <c:v>-14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0</c:v>
                      </c:pt>
                      <c:pt idx="53">
                        <c:v>11</c:v>
                      </c:pt>
                      <c:pt idx="54">
                        <c:v>-7</c:v>
                      </c:pt>
                      <c:pt idx="55">
                        <c:v>-5</c:v>
                      </c:pt>
                      <c:pt idx="56">
                        <c:v>-7</c:v>
                      </c:pt>
                      <c:pt idx="57">
                        <c:v>-9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732-429E-BB89-719F7E864F30}"/>
                  </c:ext>
                </c:extLst>
              </c15:ser>
            </c15:filteredLineSeries>
          </c:ext>
        </c:extLst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02570098986506E-2"/>
          <c:y val="3.7999064998795282E-2"/>
          <c:w val="0.84298212501980097"/>
          <c:h val="0.54934867054136249"/>
        </c:manualLayout>
      </c:layout>
      <c:lineChart>
        <c:grouping val="standard"/>
        <c:varyColors val="0"/>
        <c:ser>
          <c:idx val="0"/>
          <c:order val="0"/>
          <c:tx>
            <c:strRef>
              <c:f>Alindexek!$J$404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4E-41CE-9770-A88CA6A49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Alindexek!$I$405:$I$465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Alindexek!$J$405:$J$465</c:f>
              <c:numCache>
                <c:formatCode>General\ "pont"</c:formatCode>
                <c:ptCount val="61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  <c:pt idx="48">
                  <c:v>-14</c:v>
                </c:pt>
                <c:pt idx="49">
                  <c:v>-10</c:v>
                </c:pt>
                <c:pt idx="50">
                  <c:v>-2</c:v>
                </c:pt>
                <c:pt idx="51">
                  <c:v>-5</c:v>
                </c:pt>
                <c:pt idx="52">
                  <c:v>-10</c:v>
                </c:pt>
                <c:pt idx="53">
                  <c:v>-10</c:v>
                </c:pt>
                <c:pt idx="54">
                  <c:v>-12</c:v>
                </c:pt>
                <c:pt idx="55">
                  <c:v>-5</c:v>
                </c:pt>
                <c:pt idx="56">
                  <c:v>-5</c:v>
                </c:pt>
                <c:pt idx="57">
                  <c:v>-7</c:v>
                </c:pt>
                <c:pt idx="58">
                  <c:v>-10</c:v>
                </c:pt>
                <c:pt idx="59">
                  <c:v>-9</c:v>
                </c:pt>
                <c:pt idx="60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E-41CE-9770-A88CA6A49B98}"/>
            </c:ext>
          </c:extLst>
        </c:ser>
        <c:ser>
          <c:idx val="1"/>
          <c:order val="1"/>
          <c:tx>
            <c:strRef>
              <c:f>Alindexek!$K$404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-1.6027045773469981E-16"/>
                  <c:y val="1.801508606408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4E-41CE-9770-A88CA6A49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Alindexek!$I$405:$I$465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Alindexek!$K$405:$K$465</c:f>
              <c:numCache>
                <c:formatCode>General\ "pont"</c:formatCode>
                <c:ptCount val="61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  <c:pt idx="48">
                  <c:v>-6</c:v>
                </c:pt>
                <c:pt idx="49">
                  <c:v>-18</c:v>
                </c:pt>
                <c:pt idx="50">
                  <c:v>2</c:v>
                </c:pt>
                <c:pt idx="51">
                  <c:v>-2</c:v>
                </c:pt>
                <c:pt idx="52">
                  <c:v>-12</c:v>
                </c:pt>
                <c:pt idx="53">
                  <c:v>-17</c:v>
                </c:pt>
                <c:pt idx="54">
                  <c:v>1</c:v>
                </c:pt>
                <c:pt idx="55">
                  <c:v>-8</c:v>
                </c:pt>
                <c:pt idx="56">
                  <c:v>-7</c:v>
                </c:pt>
                <c:pt idx="57">
                  <c:v>-1</c:v>
                </c:pt>
                <c:pt idx="58">
                  <c:v>-7</c:v>
                </c:pt>
                <c:pt idx="59">
                  <c:v>-10</c:v>
                </c:pt>
                <c:pt idx="60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4E-41CE-9770-A88CA6A49B98}"/>
            </c:ext>
          </c:extLst>
        </c:ser>
        <c:ser>
          <c:idx val="2"/>
          <c:order val="2"/>
          <c:tx>
            <c:strRef>
              <c:f>Alindexek!$L$404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-1.0927657444957089E-3"/>
                  <c:y val="-1.801508606408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4E-41CE-9770-A88CA6A49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Alindexek!$I$405:$I$465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Alindexek!$L$405:$L$465</c:f>
              <c:numCache>
                <c:formatCode>General\ "pont"</c:formatCode>
                <c:ptCount val="61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  <c:pt idx="48">
                  <c:v>-9</c:v>
                </c:pt>
                <c:pt idx="49">
                  <c:v>-4</c:v>
                </c:pt>
                <c:pt idx="50">
                  <c:v>1</c:v>
                </c:pt>
                <c:pt idx="51">
                  <c:v>9</c:v>
                </c:pt>
                <c:pt idx="52">
                  <c:v>-8</c:v>
                </c:pt>
                <c:pt idx="53">
                  <c:v>3</c:v>
                </c:pt>
                <c:pt idx="54">
                  <c:v>-8</c:v>
                </c:pt>
                <c:pt idx="55">
                  <c:v>-5</c:v>
                </c:pt>
                <c:pt idx="56">
                  <c:v>-8</c:v>
                </c:pt>
                <c:pt idx="57">
                  <c:v>-12</c:v>
                </c:pt>
                <c:pt idx="58">
                  <c:v>-6</c:v>
                </c:pt>
                <c:pt idx="59">
                  <c:v>-4</c:v>
                </c:pt>
                <c:pt idx="60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4E-41CE-9770-A88CA6A49B98}"/>
            </c:ext>
          </c:extLst>
        </c:ser>
        <c:ser>
          <c:idx val="3"/>
          <c:order val="3"/>
          <c:tx>
            <c:strRef>
              <c:f>Alindexek!$M$404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4E-41CE-9770-A88CA6A49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Alindexek!$I$405:$I$465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Alindexek!$M$405:$M$465</c:f>
              <c:numCache>
                <c:formatCode>General\ "pont"</c:formatCode>
                <c:ptCount val="61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4E-41CE-9770-A88CA6A49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371222023908452E-2"/>
          <c:y val="0.93216640576822729"/>
          <c:w val="0.86725747188530322"/>
          <c:h val="6.7833594231772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29574375695226E-2"/>
          <c:y val="3.8916959746901542E-2"/>
          <c:w val="0.84311889449286492"/>
          <c:h val="0.5621846179261748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Alindexek!$B$469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Alindexek!$A$470:$A$530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Alindexek!$B$470:$B$530</c:f>
              <c:numCache>
                <c:formatCode>General\ "pont"</c:formatCode>
                <c:ptCount val="61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  <c:pt idx="44">
                  <c:v>17</c:v>
                </c:pt>
                <c:pt idx="45">
                  <c:v>4</c:v>
                </c:pt>
                <c:pt idx="46">
                  <c:v>4</c:v>
                </c:pt>
                <c:pt idx="47">
                  <c:v>18</c:v>
                </c:pt>
                <c:pt idx="48">
                  <c:v>36</c:v>
                </c:pt>
                <c:pt idx="49">
                  <c:v>30</c:v>
                </c:pt>
                <c:pt idx="50">
                  <c:v>29</c:v>
                </c:pt>
                <c:pt idx="51">
                  <c:v>20</c:v>
                </c:pt>
                <c:pt idx="52">
                  <c:v>9</c:v>
                </c:pt>
                <c:pt idx="53">
                  <c:v>9</c:v>
                </c:pt>
                <c:pt idx="54">
                  <c:v>6</c:v>
                </c:pt>
                <c:pt idx="55">
                  <c:v>10</c:v>
                </c:pt>
                <c:pt idx="56">
                  <c:v>15</c:v>
                </c:pt>
                <c:pt idx="57">
                  <c:v>11</c:v>
                </c:pt>
                <c:pt idx="58">
                  <c:v>16</c:v>
                </c:pt>
                <c:pt idx="59">
                  <c:v>21</c:v>
                </c:pt>
                <c:pt idx="6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00-4BFD-B1A0-6D28CEF5CACE}"/>
            </c:ext>
          </c:extLst>
        </c:ser>
        <c:ser>
          <c:idx val="2"/>
          <c:order val="1"/>
          <c:tx>
            <c:strRef>
              <c:f>Alindexek!$D$469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4.2306067073104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0-4BFD-B1A0-6D28CEF5C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Alindexek!$A$470:$A$530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Alindexek!$D$470:$D$530</c:f>
              <c:numCache>
                <c:formatCode>General\ "pont"</c:formatCode>
                <c:ptCount val="61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  <c:pt idx="44">
                  <c:v>29</c:v>
                </c:pt>
                <c:pt idx="45">
                  <c:v>16</c:v>
                </c:pt>
                <c:pt idx="46">
                  <c:v>18</c:v>
                </c:pt>
                <c:pt idx="47">
                  <c:v>26</c:v>
                </c:pt>
                <c:pt idx="48">
                  <c:v>42</c:v>
                </c:pt>
                <c:pt idx="49">
                  <c:v>46</c:v>
                </c:pt>
                <c:pt idx="50">
                  <c:v>34</c:v>
                </c:pt>
                <c:pt idx="51">
                  <c:v>27</c:v>
                </c:pt>
                <c:pt idx="52">
                  <c:v>20</c:v>
                </c:pt>
                <c:pt idx="53">
                  <c:v>24</c:v>
                </c:pt>
                <c:pt idx="54">
                  <c:v>15</c:v>
                </c:pt>
                <c:pt idx="55">
                  <c:v>22</c:v>
                </c:pt>
                <c:pt idx="56">
                  <c:v>18</c:v>
                </c:pt>
                <c:pt idx="57">
                  <c:v>18</c:v>
                </c:pt>
                <c:pt idx="58">
                  <c:v>24</c:v>
                </c:pt>
                <c:pt idx="59">
                  <c:v>29</c:v>
                </c:pt>
                <c:pt idx="60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00-4BFD-B1A0-6D28CEF5CACE}"/>
            </c:ext>
          </c:extLst>
        </c:ser>
        <c:ser>
          <c:idx val="3"/>
          <c:order val="2"/>
          <c:tx>
            <c:strRef>
              <c:f>Alindexek!$E$469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3.172955030482854E-3"/>
                  <c:y val="-4.83215340926791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00-4BFD-B1A0-6D28CEF5C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Alindexek!$A$470:$A$530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Alindexek!$E$470:$E$530</c:f>
              <c:numCache>
                <c:formatCode>General\ "pont"</c:formatCode>
                <c:ptCount val="61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  <c:pt idx="48">
                  <c:v>32</c:v>
                </c:pt>
                <c:pt idx="49">
                  <c:v>33</c:v>
                </c:pt>
                <c:pt idx="50">
                  <c:v>29</c:v>
                </c:pt>
                <c:pt idx="51">
                  <c:v>19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14</c:v>
                </c:pt>
                <c:pt idx="59">
                  <c:v>23</c:v>
                </c:pt>
                <c:pt idx="6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00-4BFD-B1A0-6D28CEF5C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1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841002640464885E-2"/>
          <c:y val="0.90875716685462815"/>
          <c:w val="0.80531272594812642"/>
          <c:h val="7.3949819461468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05759047529143E-2"/>
          <c:y val="2.5622097612969057E-2"/>
          <c:w val="0.84853465344835133"/>
          <c:h val="0.59621581518272915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Főindexek!$B$40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FE-49E3-A640-24C84E8CE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Főindexek!$A$41:$A$101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Főindexek!$B$41:$B$101</c:f>
              <c:numCache>
                <c:formatCode>0" pont"</c:formatCode>
                <c:ptCount val="61"/>
                <c:pt idx="0">
                  <c:v>-32</c:v>
                </c:pt>
                <c:pt idx="1">
                  <c:v>-36.666666666666664</c:v>
                </c:pt>
                <c:pt idx="2">
                  <c:v>-31.666666666666668</c:v>
                </c:pt>
                <c:pt idx="3">
                  <c:v>-27</c:v>
                </c:pt>
                <c:pt idx="4">
                  <c:v>-18</c:v>
                </c:pt>
                <c:pt idx="5">
                  <c:v>-7</c:v>
                </c:pt>
                <c:pt idx="6">
                  <c:v>-8.6666666666666661</c:v>
                </c:pt>
                <c:pt idx="7">
                  <c:v>-6.666666666666667</c:v>
                </c:pt>
                <c:pt idx="8">
                  <c:v>-1.6666666666666667</c:v>
                </c:pt>
                <c:pt idx="9">
                  <c:v>-4</c:v>
                </c:pt>
                <c:pt idx="10">
                  <c:v>-2</c:v>
                </c:pt>
                <c:pt idx="11">
                  <c:v>-2.3333333333333335</c:v>
                </c:pt>
                <c:pt idx="12">
                  <c:v>0.66666666666666663</c:v>
                </c:pt>
                <c:pt idx="13">
                  <c:v>-3.6666666666666665</c:v>
                </c:pt>
                <c:pt idx="14">
                  <c:v>-1.3333333333333333</c:v>
                </c:pt>
                <c:pt idx="15">
                  <c:v>-6.666666666666667</c:v>
                </c:pt>
                <c:pt idx="16">
                  <c:v>-3.6666666666666665</c:v>
                </c:pt>
                <c:pt idx="17">
                  <c:v>-5</c:v>
                </c:pt>
                <c:pt idx="18">
                  <c:v>-5.666666666666667</c:v>
                </c:pt>
                <c:pt idx="19">
                  <c:v>-10.333333333333334</c:v>
                </c:pt>
                <c:pt idx="20">
                  <c:v>-18.333333333333332</c:v>
                </c:pt>
                <c:pt idx="21">
                  <c:v>-17.666666666666668</c:v>
                </c:pt>
                <c:pt idx="22">
                  <c:v>-15.333333333333334</c:v>
                </c:pt>
                <c:pt idx="23">
                  <c:v>-19.666666666666668</c:v>
                </c:pt>
                <c:pt idx="24">
                  <c:v>-11.666666666666666</c:v>
                </c:pt>
                <c:pt idx="25">
                  <c:v>-22.666666666666668</c:v>
                </c:pt>
                <c:pt idx="26">
                  <c:v>-19.666666666666668</c:v>
                </c:pt>
                <c:pt idx="27">
                  <c:v>-27.666666666666668</c:v>
                </c:pt>
                <c:pt idx="28">
                  <c:v>-27.333333333333332</c:v>
                </c:pt>
                <c:pt idx="29">
                  <c:v>-31.333333333333332</c:v>
                </c:pt>
                <c:pt idx="30">
                  <c:v>-26.666666666666668</c:v>
                </c:pt>
                <c:pt idx="31">
                  <c:v>-33.666666666666664</c:v>
                </c:pt>
                <c:pt idx="32">
                  <c:v>-29.666666666666668</c:v>
                </c:pt>
                <c:pt idx="33">
                  <c:v>-30</c:v>
                </c:pt>
                <c:pt idx="34">
                  <c:v>-28.333333333333332</c:v>
                </c:pt>
                <c:pt idx="35">
                  <c:v>-28.333333333333332</c:v>
                </c:pt>
                <c:pt idx="36">
                  <c:v>-30.333333333333332</c:v>
                </c:pt>
                <c:pt idx="37">
                  <c:v>-26</c:v>
                </c:pt>
                <c:pt idx="38">
                  <c:v>-35</c:v>
                </c:pt>
                <c:pt idx="39">
                  <c:v>-36</c:v>
                </c:pt>
                <c:pt idx="40">
                  <c:v>-26.333333333333332</c:v>
                </c:pt>
                <c:pt idx="41">
                  <c:v>-27.333333333333332</c:v>
                </c:pt>
                <c:pt idx="42">
                  <c:v>-30.333333333333332</c:v>
                </c:pt>
                <c:pt idx="43">
                  <c:v>-25</c:v>
                </c:pt>
                <c:pt idx="44">
                  <c:v>-38.666666666666664</c:v>
                </c:pt>
                <c:pt idx="45">
                  <c:v>-28.333333333333332</c:v>
                </c:pt>
                <c:pt idx="46">
                  <c:v>-43</c:v>
                </c:pt>
                <c:pt idx="47">
                  <c:v>-35.666666666666664</c:v>
                </c:pt>
                <c:pt idx="48">
                  <c:v>-30</c:v>
                </c:pt>
                <c:pt idx="49">
                  <c:v>-37</c:v>
                </c:pt>
                <c:pt idx="50">
                  <c:v>-30.666666666666668</c:v>
                </c:pt>
                <c:pt idx="51">
                  <c:v>-31.666666666666668</c:v>
                </c:pt>
                <c:pt idx="52">
                  <c:v>-33</c:v>
                </c:pt>
                <c:pt idx="53">
                  <c:v>-25.666666666666668</c:v>
                </c:pt>
                <c:pt idx="54">
                  <c:v>-31</c:v>
                </c:pt>
                <c:pt idx="55">
                  <c:v>-30.666666666666668</c:v>
                </c:pt>
                <c:pt idx="56">
                  <c:v>-26.333333333333332</c:v>
                </c:pt>
                <c:pt idx="57">
                  <c:v>-29</c:v>
                </c:pt>
                <c:pt idx="58">
                  <c:v>-23.666666666666668</c:v>
                </c:pt>
                <c:pt idx="59">
                  <c:v>-23</c:v>
                </c:pt>
                <c:pt idx="60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FE-49E3-A640-24C84E8CEB14}"/>
            </c:ext>
          </c:extLst>
        </c:ser>
        <c:ser>
          <c:idx val="3"/>
          <c:order val="4"/>
          <c:tx>
            <c:strRef>
              <c:f>Főindexek!$F$40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E-49E3-A640-24C84E8CE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Főindexek!$A$41:$A$101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Főindexek!$F$41:$F$101</c:f>
              <c:numCache>
                <c:formatCode>General\ "pont"</c:formatCode>
                <c:ptCount val="61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  <c:pt idx="48">
                  <c:v>2</c:v>
                </c:pt>
                <c:pt idx="49">
                  <c:v>-14</c:v>
                </c:pt>
                <c:pt idx="50">
                  <c:v>-19</c:v>
                </c:pt>
                <c:pt idx="51">
                  <c:v>-23</c:v>
                </c:pt>
                <c:pt idx="52">
                  <c:v>-6</c:v>
                </c:pt>
                <c:pt idx="53">
                  <c:v>-1</c:v>
                </c:pt>
                <c:pt idx="54">
                  <c:v>-21</c:v>
                </c:pt>
                <c:pt idx="55">
                  <c:v>-11</c:v>
                </c:pt>
                <c:pt idx="56">
                  <c:v>-10</c:v>
                </c:pt>
                <c:pt idx="57">
                  <c:v>-20</c:v>
                </c:pt>
                <c:pt idx="58">
                  <c:v>-21</c:v>
                </c:pt>
                <c:pt idx="59">
                  <c:v>-13</c:v>
                </c:pt>
                <c:pt idx="6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FE-49E3-A640-24C84E8CEB14}"/>
            </c:ext>
          </c:extLst>
        </c:ser>
        <c:ser>
          <c:idx val="4"/>
          <c:order val="5"/>
          <c:tx>
            <c:strRef>
              <c:f>Főindexek!$G$40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FE-49E3-A640-24C84E8CE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Főindexek!$A$41:$A$101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Főindexek!$G$41:$G$101</c:f>
              <c:numCache>
                <c:formatCode>General\ "pont"</c:formatCode>
                <c:ptCount val="61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FE-49E3-A640-24C84E8CEB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Főindexek!$C$40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Főindexek!$A$41:$A$101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Főindexek!$C$41:$C$98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-37</c:v>
                      </c:pt>
                      <c:pt idx="1">
                        <c:v>-43</c:v>
                      </c:pt>
                      <c:pt idx="2">
                        <c:v>-40</c:v>
                      </c:pt>
                      <c:pt idx="3">
                        <c:v>-42</c:v>
                      </c:pt>
                      <c:pt idx="4">
                        <c:v>-32</c:v>
                      </c:pt>
                      <c:pt idx="5">
                        <c:v>-23</c:v>
                      </c:pt>
                      <c:pt idx="6">
                        <c:v>-22</c:v>
                      </c:pt>
                      <c:pt idx="7">
                        <c:v>-23</c:v>
                      </c:pt>
                      <c:pt idx="8">
                        <c:v>-17</c:v>
                      </c:pt>
                      <c:pt idx="9">
                        <c:v>-15</c:v>
                      </c:pt>
                      <c:pt idx="10">
                        <c:v>-15</c:v>
                      </c:pt>
                      <c:pt idx="11">
                        <c:v>-17</c:v>
                      </c:pt>
                      <c:pt idx="12">
                        <c:v>-8</c:v>
                      </c:pt>
                      <c:pt idx="13">
                        <c:v>-15</c:v>
                      </c:pt>
                      <c:pt idx="14">
                        <c:v>-16</c:v>
                      </c:pt>
                      <c:pt idx="15">
                        <c:v>-22</c:v>
                      </c:pt>
                      <c:pt idx="16">
                        <c:v>-16</c:v>
                      </c:pt>
                      <c:pt idx="17">
                        <c:v>-14</c:v>
                      </c:pt>
                      <c:pt idx="18">
                        <c:v>-17</c:v>
                      </c:pt>
                      <c:pt idx="19">
                        <c:v>-22</c:v>
                      </c:pt>
                      <c:pt idx="20">
                        <c:v>-30</c:v>
                      </c:pt>
                      <c:pt idx="21">
                        <c:v>-25</c:v>
                      </c:pt>
                      <c:pt idx="22">
                        <c:v>-22</c:v>
                      </c:pt>
                      <c:pt idx="23">
                        <c:v>-24</c:v>
                      </c:pt>
                      <c:pt idx="24">
                        <c:v>-25</c:v>
                      </c:pt>
                      <c:pt idx="25">
                        <c:v>-35</c:v>
                      </c:pt>
                      <c:pt idx="26">
                        <c:v>-31</c:v>
                      </c:pt>
                      <c:pt idx="27">
                        <c:v>-31</c:v>
                      </c:pt>
                      <c:pt idx="28">
                        <c:v>-31</c:v>
                      </c:pt>
                      <c:pt idx="29">
                        <c:v>-41</c:v>
                      </c:pt>
                      <c:pt idx="30">
                        <c:v>-27</c:v>
                      </c:pt>
                      <c:pt idx="31">
                        <c:v>-45</c:v>
                      </c:pt>
                      <c:pt idx="32">
                        <c:v>-30</c:v>
                      </c:pt>
                      <c:pt idx="33">
                        <c:v>-37</c:v>
                      </c:pt>
                      <c:pt idx="34">
                        <c:v>-37</c:v>
                      </c:pt>
                      <c:pt idx="35">
                        <c:v>-33</c:v>
                      </c:pt>
                      <c:pt idx="36">
                        <c:v>-34</c:v>
                      </c:pt>
                      <c:pt idx="37">
                        <c:v>-26</c:v>
                      </c:pt>
                      <c:pt idx="38">
                        <c:v>-38</c:v>
                      </c:pt>
                      <c:pt idx="39">
                        <c:v>-40</c:v>
                      </c:pt>
                      <c:pt idx="40">
                        <c:v>-32</c:v>
                      </c:pt>
                      <c:pt idx="41">
                        <c:v>-35</c:v>
                      </c:pt>
                      <c:pt idx="42">
                        <c:v>-29</c:v>
                      </c:pt>
                      <c:pt idx="43">
                        <c:v>-37</c:v>
                      </c:pt>
                      <c:pt idx="44">
                        <c:v>-40</c:v>
                      </c:pt>
                      <c:pt idx="45">
                        <c:v>-27</c:v>
                      </c:pt>
                      <c:pt idx="46">
                        <c:v>-39</c:v>
                      </c:pt>
                      <c:pt idx="47">
                        <c:v>-34</c:v>
                      </c:pt>
                      <c:pt idx="48">
                        <c:v>-31</c:v>
                      </c:pt>
                      <c:pt idx="49">
                        <c:v>-38</c:v>
                      </c:pt>
                      <c:pt idx="50">
                        <c:v>-36</c:v>
                      </c:pt>
                      <c:pt idx="51">
                        <c:v>-37</c:v>
                      </c:pt>
                      <c:pt idx="52">
                        <c:v>-37</c:v>
                      </c:pt>
                      <c:pt idx="53">
                        <c:v>-31</c:v>
                      </c:pt>
                      <c:pt idx="54">
                        <c:v>-33</c:v>
                      </c:pt>
                      <c:pt idx="55">
                        <c:v>-29</c:v>
                      </c:pt>
                      <c:pt idx="56">
                        <c:v>-29</c:v>
                      </c:pt>
                      <c:pt idx="57">
                        <c:v>-35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AAFE-49E3-A640-24C84E8CEB1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AAFE-49E3-A640-24C84E8CEB14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Főindexek!$A$41:$A$101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Főindexek!$D$41:$D$98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-30</c:v>
                      </c:pt>
                      <c:pt idx="1">
                        <c:v>-35</c:v>
                      </c:pt>
                      <c:pt idx="2">
                        <c:v>-34</c:v>
                      </c:pt>
                      <c:pt idx="3">
                        <c:v>-29</c:v>
                      </c:pt>
                      <c:pt idx="4">
                        <c:v>-16</c:v>
                      </c:pt>
                      <c:pt idx="5">
                        <c:v>-13</c:v>
                      </c:pt>
                      <c:pt idx="6">
                        <c:v>-9</c:v>
                      </c:pt>
                      <c:pt idx="7">
                        <c:v>-7</c:v>
                      </c:pt>
                      <c:pt idx="8">
                        <c:v>-2</c:v>
                      </c:pt>
                      <c:pt idx="9">
                        <c:v>-4</c:v>
                      </c:pt>
                      <c:pt idx="10">
                        <c:v>-3</c:v>
                      </c:pt>
                      <c:pt idx="11">
                        <c:v>-2</c:v>
                      </c:pt>
                      <c:pt idx="12">
                        <c:v>-3</c:v>
                      </c:pt>
                      <c:pt idx="13">
                        <c:v>-4</c:v>
                      </c:pt>
                      <c:pt idx="14">
                        <c:v>-5</c:v>
                      </c:pt>
                      <c:pt idx="15">
                        <c:v>-6</c:v>
                      </c:pt>
                      <c:pt idx="16">
                        <c:v>-4</c:v>
                      </c:pt>
                      <c:pt idx="17">
                        <c:v>-2</c:v>
                      </c:pt>
                      <c:pt idx="18">
                        <c:v>-6</c:v>
                      </c:pt>
                      <c:pt idx="19">
                        <c:v>-5</c:v>
                      </c:pt>
                      <c:pt idx="20">
                        <c:v>-21</c:v>
                      </c:pt>
                      <c:pt idx="21">
                        <c:v>-19</c:v>
                      </c:pt>
                      <c:pt idx="22">
                        <c:v>-16</c:v>
                      </c:pt>
                      <c:pt idx="23">
                        <c:v>-21</c:v>
                      </c:pt>
                      <c:pt idx="24">
                        <c:v>-14</c:v>
                      </c:pt>
                      <c:pt idx="25">
                        <c:v>-22</c:v>
                      </c:pt>
                      <c:pt idx="26">
                        <c:v>-29</c:v>
                      </c:pt>
                      <c:pt idx="27">
                        <c:v>-38</c:v>
                      </c:pt>
                      <c:pt idx="28">
                        <c:v>-22</c:v>
                      </c:pt>
                      <c:pt idx="29">
                        <c:v>-22</c:v>
                      </c:pt>
                      <c:pt idx="30">
                        <c:v>-28</c:v>
                      </c:pt>
                      <c:pt idx="31">
                        <c:v>-33</c:v>
                      </c:pt>
                      <c:pt idx="32">
                        <c:v>-32</c:v>
                      </c:pt>
                      <c:pt idx="33">
                        <c:v>-27</c:v>
                      </c:pt>
                      <c:pt idx="34">
                        <c:v>-29</c:v>
                      </c:pt>
                      <c:pt idx="35">
                        <c:v>-29</c:v>
                      </c:pt>
                      <c:pt idx="36">
                        <c:v>-32</c:v>
                      </c:pt>
                      <c:pt idx="37">
                        <c:v>-28</c:v>
                      </c:pt>
                      <c:pt idx="38">
                        <c:v>-29</c:v>
                      </c:pt>
                      <c:pt idx="39">
                        <c:v>-32</c:v>
                      </c:pt>
                      <c:pt idx="40">
                        <c:v>-27</c:v>
                      </c:pt>
                      <c:pt idx="41">
                        <c:v>-30</c:v>
                      </c:pt>
                      <c:pt idx="42">
                        <c:v>-27</c:v>
                      </c:pt>
                      <c:pt idx="43">
                        <c:v>-21</c:v>
                      </c:pt>
                      <c:pt idx="44">
                        <c:v>-32</c:v>
                      </c:pt>
                      <c:pt idx="45">
                        <c:v>-26</c:v>
                      </c:pt>
                      <c:pt idx="46">
                        <c:v>-42</c:v>
                      </c:pt>
                      <c:pt idx="47">
                        <c:v>-31</c:v>
                      </c:pt>
                      <c:pt idx="48">
                        <c:v>-28</c:v>
                      </c:pt>
                      <c:pt idx="49">
                        <c:v>-33</c:v>
                      </c:pt>
                      <c:pt idx="50">
                        <c:v>-32</c:v>
                      </c:pt>
                      <c:pt idx="51">
                        <c:v>-31</c:v>
                      </c:pt>
                      <c:pt idx="52">
                        <c:v>-36</c:v>
                      </c:pt>
                      <c:pt idx="53">
                        <c:v>-27</c:v>
                      </c:pt>
                      <c:pt idx="54">
                        <c:v>-33</c:v>
                      </c:pt>
                      <c:pt idx="55">
                        <c:v>-34</c:v>
                      </c:pt>
                      <c:pt idx="56">
                        <c:v>-32</c:v>
                      </c:pt>
                      <c:pt idx="57">
                        <c:v>-29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AFE-49E3-A640-24C84E8CEB1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Főindexek!$A$41:$A$101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Főindexek!$E$41:$E$98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-29</c:v>
                      </c:pt>
                      <c:pt idx="1">
                        <c:v>-32</c:v>
                      </c:pt>
                      <c:pt idx="2">
                        <c:v>-21</c:v>
                      </c:pt>
                      <c:pt idx="3">
                        <c:v>-10</c:v>
                      </c:pt>
                      <c:pt idx="4">
                        <c:v>-6</c:v>
                      </c:pt>
                      <c:pt idx="5">
                        <c:v>15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14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17</c:v>
                      </c:pt>
                      <c:pt idx="15">
                        <c:v>8</c:v>
                      </c:pt>
                      <c:pt idx="16">
                        <c:v>9</c:v>
                      </c:pt>
                      <c:pt idx="17">
                        <c:v>1</c:v>
                      </c:pt>
                      <c:pt idx="18">
                        <c:v>6</c:v>
                      </c:pt>
                      <c:pt idx="19">
                        <c:v>-4</c:v>
                      </c:pt>
                      <c:pt idx="20">
                        <c:v>-4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-14</c:v>
                      </c:pt>
                      <c:pt idx="24">
                        <c:v>4</c:v>
                      </c:pt>
                      <c:pt idx="25">
                        <c:v>-11</c:v>
                      </c:pt>
                      <c:pt idx="26">
                        <c:v>1</c:v>
                      </c:pt>
                      <c:pt idx="27">
                        <c:v>-14</c:v>
                      </c:pt>
                      <c:pt idx="28">
                        <c:v>-29</c:v>
                      </c:pt>
                      <c:pt idx="29">
                        <c:v>-31</c:v>
                      </c:pt>
                      <c:pt idx="30">
                        <c:v>-25</c:v>
                      </c:pt>
                      <c:pt idx="31">
                        <c:v>-23</c:v>
                      </c:pt>
                      <c:pt idx="32">
                        <c:v>-27</c:v>
                      </c:pt>
                      <c:pt idx="33">
                        <c:v>-26</c:v>
                      </c:pt>
                      <c:pt idx="34">
                        <c:v>-19</c:v>
                      </c:pt>
                      <c:pt idx="35">
                        <c:v>-23</c:v>
                      </c:pt>
                      <c:pt idx="36">
                        <c:v>-25</c:v>
                      </c:pt>
                      <c:pt idx="37">
                        <c:v>-24</c:v>
                      </c:pt>
                      <c:pt idx="38">
                        <c:v>-38</c:v>
                      </c:pt>
                      <c:pt idx="39">
                        <c:v>-36</c:v>
                      </c:pt>
                      <c:pt idx="40">
                        <c:v>-20</c:v>
                      </c:pt>
                      <c:pt idx="41">
                        <c:v>-17</c:v>
                      </c:pt>
                      <c:pt idx="42">
                        <c:v>-35</c:v>
                      </c:pt>
                      <c:pt idx="43">
                        <c:v>-17</c:v>
                      </c:pt>
                      <c:pt idx="44">
                        <c:v>-44</c:v>
                      </c:pt>
                      <c:pt idx="45">
                        <c:v>-32</c:v>
                      </c:pt>
                      <c:pt idx="46">
                        <c:v>-48</c:v>
                      </c:pt>
                      <c:pt idx="47">
                        <c:v>-42</c:v>
                      </c:pt>
                      <c:pt idx="48">
                        <c:v>-31</c:v>
                      </c:pt>
                      <c:pt idx="49">
                        <c:v>-40</c:v>
                      </c:pt>
                      <c:pt idx="50">
                        <c:v>-24</c:v>
                      </c:pt>
                      <c:pt idx="51">
                        <c:v>-27</c:v>
                      </c:pt>
                      <c:pt idx="52">
                        <c:v>-26</c:v>
                      </c:pt>
                      <c:pt idx="53">
                        <c:v>-19</c:v>
                      </c:pt>
                      <c:pt idx="54">
                        <c:v>-27</c:v>
                      </c:pt>
                      <c:pt idx="55">
                        <c:v>-29</c:v>
                      </c:pt>
                      <c:pt idx="56">
                        <c:v>-18</c:v>
                      </c:pt>
                      <c:pt idx="57">
                        <c:v>-23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AFE-49E3-A640-24C84E8CEB14}"/>
                  </c:ext>
                </c:extLst>
              </c15:ser>
            </c15:filteredLineSeries>
          </c:ext>
        </c:extLst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75073818897637"/>
          <c:y val="0.92565385251881271"/>
          <c:w val="0.54537352362204716"/>
          <c:h val="6.647456704758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05229036010618E-2"/>
          <c:y val="5.0925925925925923E-2"/>
          <c:w val="0.73333751268332936"/>
          <c:h val="0.7491637435757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Főindexek!$BJ$13</c:f>
              <c:strCache>
                <c:ptCount val="1"/>
                <c:pt idx="0">
                  <c:v>2025. December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5-4ECD-9179-C3FF4D52D8E4}"/>
              </c:ext>
            </c:extLst>
          </c:dPt>
          <c:dLbls>
            <c:dLbl>
              <c:idx val="0"/>
              <c:layout>
                <c:manualLayout>
                  <c:x val="-6.8534374525179381E-2"/>
                  <c:y val="-8.632637257417264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75-4ECD-9179-C3FF4D52D8E4}"/>
                </c:ext>
              </c:extLst>
            </c:dLbl>
            <c:dLbl>
              <c:idx val="1"/>
              <c:layout>
                <c:manualLayout>
                  <c:x val="-7.0676073729091238E-2"/>
                  <c:y val="-8.632637257417264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75-4ECD-9179-C3FF4D52D8E4}"/>
                </c:ext>
              </c:extLst>
            </c:dLbl>
            <c:dLbl>
              <c:idx val="2"/>
              <c:layout>
                <c:manualLayout>
                  <c:x val="-6.5321825719311527E-2"/>
                  <c:y val="-2.35438281337631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5-4ECD-9179-C3FF4D52D8E4}"/>
                </c:ext>
              </c:extLst>
            </c:dLbl>
            <c:dLbl>
              <c:idx val="3"/>
              <c:layout>
                <c:manualLayout>
                  <c:x val="-7.0675905091358571E-2"/>
                  <c:y val="-4.70876562675246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75-4ECD-9179-C3FF4D52D8E4}"/>
                </c:ext>
              </c:extLst>
            </c:dLbl>
            <c:dLbl>
              <c:idx val="4"/>
              <c:layout>
                <c:manualLayout>
                  <c:x val="-7.2817772933003011E-2"/>
                  <c:y val="-2.35438281337623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75-4ECD-9179-C3FF4D52D8E4}"/>
                </c:ext>
              </c:extLst>
            </c:dLbl>
            <c:dLbl>
              <c:idx val="5"/>
              <c:layout>
                <c:manualLayout>
                  <c:x val="-6.960522412713524E-2"/>
                  <c:y val="2.158159314354316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75-4ECD-9179-C3FF4D52D8E4}"/>
                </c:ext>
              </c:extLst>
            </c:dLbl>
            <c:dLbl>
              <c:idx val="6"/>
              <c:layout>
                <c:manualLayout>
                  <c:x val="-6.9605224127135309E-2"/>
                  <c:y val="-1.079079657177158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75-4ECD-9179-C3FF4D52D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Főindexek!$A$14:$A$20</c:f>
              <c:strCache>
                <c:ptCount val="7"/>
                <c:pt idx="0">
                  <c:v>Kapacitás jelenlegi szintje</c:v>
                </c:pt>
                <c:pt idx="1">
                  <c:v>Üzleti környezet jelenleg</c:v>
                </c:pt>
                <c:pt idx="2">
                  <c:v>Jelenlegi helyzet indexe</c:v>
                </c:pt>
                <c:pt idx="3">
                  <c:v>Eddig megvalósított beruházások</c:v>
                </c:pt>
                <c:pt idx="4">
                  <c:v>Beszállítói rendelésállomány</c:v>
                </c:pt>
                <c:pt idx="5">
                  <c:v>Árbevétel jelenlegi szintje</c:v>
                </c:pt>
                <c:pt idx="6">
                  <c:v>Vevői rendelésállomány</c:v>
                </c:pt>
              </c:strCache>
            </c:strRef>
          </c:cat>
          <c:val>
            <c:numRef>
              <c:f>Főindexek!$BJ$14:$BJ$20</c:f>
              <c:numCache>
                <c:formatCode>General\ "pont"</c:formatCode>
                <c:ptCount val="7"/>
                <c:pt idx="0">
                  <c:v>-32</c:v>
                </c:pt>
                <c:pt idx="1">
                  <c:v>-21</c:v>
                </c:pt>
                <c:pt idx="2">
                  <c:v>-18</c:v>
                </c:pt>
                <c:pt idx="3">
                  <c:v>-16</c:v>
                </c:pt>
                <c:pt idx="4">
                  <c:v>-14</c:v>
                </c:pt>
                <c:pt idx="5">
                  <c:v>-12</c:v>
                </c:pt>
                <c:pt idx="6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5-4ECD-9179-C3FF4D52D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1629640"/>
        <c:axId val="631644760"/>
      </c:barChart>
      <c:scatterChart>
        <c:scatterStyle val="lineMarker"/>
        <c:varyColors val="0"/>
        <c:ser>
          <c:idx val="1"/>
          <c:order val="1"/>
          <c:tx>
            <c:strRef>
              <c:f>Főindexek!$AX$13</c:f>
              <c:strCache>
                <c:ptCount val="1"/>
                <c:pt idx="0">
                  <c:v>2024. December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2"/>
              <c:spPr>
                <a:solidFill>
                  <a:srgbClr val="FF7C8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975-4ECD-9179-C3FF4D52D8E4}"/>
              </c:ext>
            </c:extLst>
          </c:dPt>
          <c:dPt>
            <c:idx val="3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975-4ECD-9179-C3FF4D52D8E4}"/>
              </c:ext>
            </c:extLst>
          </c:dPt>
          <c:xVal>
            <c:numRef>
              <c:f>Főindexek!$AX$14:$AX$20</c:f>
              <c:numCache>
                <c:formatCode>General\ "pont"</c:formatCode>
                <c:ptCount val="7"/>
                <c:pt idx="0">
                  <c:v>-34</c:v>
                </c:pt>
                <c:pt idx="1">
                  <c:v>-29</c:v>
                </c:pt>
                <c:pt idx="2">
                  <c:v>-19</c:v>
                </c:pt>
                <c:pt idx="3">
                  <c:v>-10</c:v>
                </c:pt>
                <c:pt idx="4">
                  <c:v>-14</c:v>
                </c:pt>
                <c:pt idx="5">
                  <c:v>-16</c:v>
                </c:pt>
                <c:pt idx="6">
                  <c:v>-12</c:v>
                </c:pt>
              </c:numCache>
            </c:numRef>
          </c:xVal>
          <c:yVal>
            <c:numRef>
              <c:f>Főindexek!$BM$14:$BM$20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975-4ECD-9179-C3FF4D52D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83536"/>
        <c:axId val="845690016"/>
      </c:scatterChart>
      <c:catAx>
        <c:axId val="63162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44760"/>
        <c:crosses val="autoZero"/>
        <c:auto val="0"/>
        <c:lblAlgn val="ctr"/>
        <c:lblOffset val="100"/>
        <c:noMultiLvlLbl val="0"/>
      </c:catAx>
      <c:valAx>
        <c:axId val="63164476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29640"/>
        <c:crosses val="autoZero"/>
        <c:crossBetween val="between"/>
        <c:majorUnit val="10"/>
      </c:valAx>
      <c:valAx>
        <c:axId val="84569001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45683536"/>
        <c:crosses val="max"/>
        <c:crossBetween val="midCat"/>
      </c:valAx>
      <c:valAx>
        <c:axId val="84568353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4569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87723873641423E-2"/>
          <c:y val="2.6924483857451723E-2"/>
          <c:w val="0.6498066933927612"/>
          <c:h val="0.798013948308845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Főindexek!$BJ$26</c:f>
              <c:strCache>
                <c:ptCount val="1"/>
                <c:pt idx="0">
                  <c:v>2025. December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35-4C9C-97DE-186C920960F6}"/>
              </c:ext>
            </c:extLst>
          </c:dPt>
          <c:dLbls>
            <c:dLbl>
              <c:idx val="0"/>
              <c:layout>
                <c:manualLayout>
                  <c:x val="-6.8749917979002623E-2"/>
                  <c:y val="-2.3458330524183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35-4C9C-97DE-186C920960F6}"/>
                </c:ext>
              </c:extLst>
            </c:dLbl>
            <c:dLbl>
              <c:idx val="4"/>
              <c:layout>
                <c:manualLayout>
                  <c:x val="-3.6458333333333336E-2"/>
                  <c:y val="-4.4570827995947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35-4C9C-97DE-186C920960F6}"/>
                </c:ext>
              </c:extLst>
            </c:dLbl>
            <c:dLbl>
              <c:idx val="5"/>
              <c:layout>
                <c:manualLayout>
                  <c:x val="-6.50493809913920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35-4C9C-97DE-186C920960F6}"/>
                </c:ext>
              </c:extLst>
            </c:dLbl>
            <c:dLbl>
              <c:idx val="6"/>
              <c:layout>
                <c:manualLayout>
                  <c:x val="-6.393004032711188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35-4C9C-97DE-186C92096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Főindexek!$A$27:$A$33</c:f>
              <c:strCache>
                <c:ptCount val="7"/>
                <c:pt idx="0">
                  <c:v>Üzleti környezet 3 hónap múlva</c:v>
                </c:pt>
                <c:pt idx="1">
                  <c:v>Kapacitás-kihasználtság 3 hónap múlva</c:v>
                </c:pt>
                <c:pt idx="2">
                  <c:v>Foglalkoztatás 3 hónap múlva</c:v>
                </c:pt>
                <c:pt idx="3">
                  <c:v>Árbevétel 3 hónap múlva</c:v>
                </c:pt>
                <c:pt idx="4">
                  <c:v>Várakozások indexe</c:v>
                </c:pt>
                <c:pt idx="5">
                  <c:v>Beruházás 3 hónap múlva</c:v>
                </c:pt>
                <c:pt idx="6">
                  <c:v>Bérszint 3 hónap múlva</c:v>
                </c:pt>
              </c:strCache>
            </c:strRef>
          </c:cat>
          <c:val>
            <c:numRef>
              <c:f>Főindexek!$BJ$27:$BJ$33</c:f>
              <c:numCache>
                <c:formatCode>General\ "pont"</c:formatCode>
                <c:ptCount val="7"/>
                <c:pt idx="0">
                  <c:v>-20</c:v>
                </c:pt>
                <c:pt idx="1">
                  <c:v>-10</c:v>
                </c:pt>
                <c:pt idx="2">
                  <c:v>-6</c:v>
                </c:pt>
                <c:pt idx="3">
                  <c:v>-3</c:v>
                </c:pt>
                <c:pt idx="4">
                  <c:v>4</c:v>
                </c:pt>
                <c:pt idx="5">
                  <c:v>19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35-4C9C-97DE-186C92096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722640"/>
        <c:axId val="476719040"/>
      </c:barChart>
      <c:scatterChart>
        <c:scatterStyle val="lineMarker"/>
        <c:varyColors val="0"/>
        <c:ser>
          <c:idx val="1"/>
          <c:order val="1"/>
          <c:tx>
            <c:strRef>
              <c:f>Főindexek!$AX$26</c:f>
              <c:strCache>
                <c:ptCount val="1"/>
                <c:pt idx="0">
                  <c:v>2024. December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diamond"/>
              <c:size val="12"/>
              <c:spPr>
                <a:solidFill>
                  <a:srgbClr val="FF7C8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D35-4C9C-97DE-186C920960F6}"/>
              </c:ext>
            </c:extLst>
          </c:dPt>
          <c:xVal>
            <c:numRef>
              <c:f>Főindexek!$AX$27:$AX$33</c:f>
              <c:numCache>
                <c:formatCode>General\ "pont"</c:formatCode>
                <c:ptCount val="7"/>
                <c:pt idx="0">
                  <c:v>-25</c:v>
                </c:pt>
                <c:pt idx="1">
                  <c:v>-5</c:v>
                </c:pt>
                <c:pt idx="2">
                  <c:v>-4</c:v>
                </c:pt>
                <c:pt idx="3">
                  <c:v>-1</c:v>
                </c:pt>
                <c:pt idx="4">
                  <c:v>6</c:v>
                </c:pt>
                <c:pt idx="5">
                  <c:v>23</c:v>
                </c:pt>
                <c:pt idx="6">
                  <c:v>47</c:v>
                </c:pt>
              </c:numCache>
            </c:numRef>
          </c:xVal>
          <c:yVal>
            <c:numRef>
              <c:f>Főindexek!$BM$27:$BM$33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D35-4C9C-97DE-186C92096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999176"/>
        <c:axId val="879997736"/>
      </c:scatterChart>
      <c:catAx>
        <c:axId val="47672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19040"/>
        <c:crosses val="autoZero"/>
        <c:auto val="1"/>
        <c:lblAlgn val="ctr"/>
        <c:lblOffset val="100"/>
        <c:noMultiLvlLbl val="0"/>
      </c:catAx>
      <c:valAx>
        <c:axId val="476719040"/>
        <c:scaling>
          <c:orientation val="minMax"/>
          <c:max val="50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22640"/>
        <c:crosses val="autoZero"/>
        <c:crossBetween val="between"/>
      </c:valAx>
      <c:valAx>
        <c:axId val="87999773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79999176"/>
        <c:crosses val="max"/>
        <c:crossBetween val="midCat"/>
      </c:valAx>
      <c:valAx>
        <c:axId val="87999917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79997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84104330708659"/>
          <c:y val="0.93798888560390059"/>
          <c:w val="0.31231791338582676"/>
          <c:h val="6.2011114396099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2939287194363E-2"/>
          <c:y val="4.1634087441487132E-2"/>
          <c:w val="0.84552458903163419"/>
          <c:h val="0.57739375136227289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Főindexek!$B$104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FC-4582-A7F6-9A0146B07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Főindexek!$A$105:$A$165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Főindexek!$B$105:$B$165</c:f>
              <c:numCache>
                <c:formatCode>0" pont"</c:formatCode>
                <c:ptCount val="61"/>
                <c:pt idx="0">
                  <c:v>0.33333333333333331</c:v>
                </c:pt>
                <c:pt idx="1">
                  <c:v>16</c:v>
                </c:pt>
                <c:pt idx="2">
                  <c:v>21</c:v>
                </c:pt>
                <c:pt idx="3">
                  <c:v>16.666666666666668</c:v>
                </c:pt>
                <c:pt idx="4">
                  <c:v>27.333333333333332</c:v>
                </c:pt>
                <c:pt idx="5">
                  <c:v>25.333333333333332</c:v>
                </c:pt>
                <c:pt idx="6">
                  <c:v>21.666666666666668</c:v>
                </c:pt>
                <c:pt idx="7">
                  <c:v>17.666666666666668</c:v>
                </c:pt>
                <c:pt idx="8">
                  <c:v>17.333333333333332</c:v>
                </c:pt>
                <c:pt idx="9">
                  <c:v>16</c:v>
                </c:pt>
                <c:pt idx="10">
                  <c:v>16.666666666666668</c:v>
                </c:pt>
                <c:pt idx="11">
                  <c:v>10.666666666666666</c:v>
                </c:pt>
                <c:pt idx="12">
                  <c:v>14</c:v>
                </c:pt>
                <c:pt idx="13">
                  <c:v>29.666666666666668</c:v>
                </c:pt>
                <c:pt idx="14">
                  <c:v>28.333333333333332</c:v>
                </c:pt>
                <c:pt idx="15">
                  <c:v>12.666666666666666</c:v>
                </c:pt>
                <c:pt idx="16">
                  <c:v>11.333333333333334</c:v>
                </c:pt>
                <c:pt idx="17">
                  <c:v>11</c:v>
                </c:pt>
                <c:pt idx="18">
                  <c:v>13.333333333333334</c:v>
                </c:pt>
                <c:pt idx="19">
                  <c:v>-4</c:v>
                </c:pt>
                <c:pt idx="20">
                  <c:v>-15</c:v>
                </c:pt>
                <c:pt idx="21">
                  <c:v>-14.333333333333334</c:v>
                </c:pt>
                <c:pt idx="22">
                  <c:v>-12.333333333333334</c:v>
                </c:pt>
                <c:pt idx="23">
                  <c:v>-7</c:v>
                </c:pt>
                <c:pt idx="24">
                  <c:v>-4.333333333333333</c:v>
                </c:pt>
                <c:pt idx="25">
                  <c:v>10</c:v>
                </c:pt>
                <c:pt idx="26">
                  <c:v>19</c:v>
                </c:pt>
                <c:pt idx="27">
                  <c:v>10</c:v>
                </c:pt>
                <c:pt idx="28">
                  <c:v>8.6666666666666661</c:v>
                </c:pt>
                <c:pt idx="29">
                  <c:v>1</c:v>
                </c:pt>
                <c:pt idx="30">
                  <c:v>3.3333333333333335</c:v>
                </c:pt>
                <c:pt idx="31">
                  <c:v>-6</c:v>
                </c:pt>
                <c:pt idx="32">
                  <c:v>-2.3333333333333335</c:v>
                </c:pt>
                <c:pt idx="33">
                  <c:v>-3.6666666666666665</c:v>
                </c:pt>
                <c:pt idx="34">
                  <c:v>-4.666666666666667</c:v>
                </c:pt>
                <c:pt idx="35">
                  <c:v>-4</c:v>
                </c:pt>
                <c:pt idx="36">
                  <c:v>-1.6666666666666667</c:v>
                </c:pt>
                <c:pt idx="37">
                  <c:v>15.333333333333334</c:v>
                </c:pt>
                <c:pt idx="38">
                  <c:v>17.666666666666668</c:v>
                </c:pt>
                <c:pt idx="39">
                  <c:v>3</c:v>
                </c:pt>
                <c:pt idx="40">
                  <c:v>10.666666666666666</c:v>
                </c:pt>
                <c:pt idx="41">
                  <c:v>5.666666666666667</c:v>
                </c:pt>
                <c:pt idx="42">
                  <c:v>8.3333333333333339</c:v>
                </c:pt>
                <c:pt idx="43">
                  <c:v>6.666666666666667</c:v>
                </c:pt>
                <c:pt idx="44">
                  <c:v>2.6666666666666665</c:v>
                </c:pt>
                <c:pt idx="45">
                  <c:v>-0.66666666666666663</c:v>
                </c:pt>
                <c:pt idx="46">
                  <c:v>-2.3333333333333335</c:v>
                </c:pt>
                <c:pt idx="47">
                  <c:v>-7.333333333333333</c:v>
                </c:pt>
                <c:pt idx="48">
                  <c:v>-3.6666666666666665</c:v>
                </c:pt>
                <c:pt idx="49">
                  <c:v>5.333333333333333</c:v>
                </c:pt>
                <c:pt idx="50">
                  <c:v>11</c:v>
                </c:pt>
                <c:pt idx="51">
                  <c:v>8</c:v>
                </c:pt>
                <c:pt idx="52">
                  <c:v>-2.3333333333333335</c:v>
                </c:pt>
                <c:pt idx="53">
                  <c:v>0.66666666666666663</c:v>
                </c:pt>
                <c:pt idx="54">
                  <c:v>-5</c:v>
                </c:pt>
                <c:pt idx="55">
                  <c:v>-1</c:v>
                </c:pt>
                <c:pt idx="56">
                  <c:v>2</c:v>
                </c:pt>
                <c:pt idx="57">
                  <c:v>1.6666666666666667</c:v>
                </c:pt>
                <c:pt idx="58">
                  <c:v>0</c:v>
                </c:pt>
                <c:pt idx="59">
                  <c:v>1</c:v>
                </c:pt>
                <c:pt idx="60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C-4582-A7F6-9A0146B07BA3}"/>
            </c:ext>
          </c:extLst>
        </c:ser>
        <c:ser>
          <c:idx val="3"/>
          <c:order val="4"/>
          <c:tx>
            <c:strRef>
              <c:f>Főindexek!$F$104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C-4582-A7F6-9A0146B07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Főindexek!$A$105:$A$165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Főindexek!$F$105:$F$165</c:f>
              <c:numCache>
                <c:formatCode>General\ "pont"</c:formatCode>
                <c:ptCount val="61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  <c:pt idx="48">
                  <c:v>28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17</c:v>
                </c:pt>
                <c:pt idx="53">
                  <c:v>17</c:v>
                </c:pt>
                <c:pt idx="54">
                  <c:v>2</c:v>
                </c:pt>
                <c:pt idx="55">
                  <c:v>2</c:v>
                </c:pt>
                <c:pt idx="56">
                  <c:v>15</c:v>
                </c:pt>
                <c:pt idx="57">
                  <c:v>2</c:v>
                </c:pt>
                <c:pt idx="58">
                  <c:v>2</c:v>
                </c:pt>
                <c:pt idx="59">
                  <c:v>15</c:v>
                </c:pt>
                <c:pt idx="6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C-4582-A7F6-9A0146B07BA3}"/>
            </c:ext>
          </c:extLst>
        </c:ser>
        <c:ser>
          <c:idx val="4"/>
          <c:order val="5"/>
          <c:tx>
            <c:strRef>
              <c:f>Főindexek!$G$104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FC-4582-A7F6-9A0146B07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Főindexek!$A$105:$A$165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Főindexek!$G$105:$G$165</c:f>
              <c:numCache>
                <c:formatCode>General\ "pont"</c:formatCode>
                <c:ptCount val="61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FC-4582-A7F6-9A0146B07B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Főindexek!$C$104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Főindexek!$A$105:$A$165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Főindexek!$C$105:$C$162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15</c:v>
                      </c:pt>
                      <c:pt idx="5">
                        <c:v>13</c:v>
                      </c:pt>
                      <c:pt idx="6">
                        <c:v>11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-1</c:v>
                      </c:pt>
                      <c:pt idx="12">
                        <c:v>7</c:v>
                      </c:pt>
                      <c:pt idx="13">
                        <c:v>22</c:v>
                      </c:pt>
                      <c:pt idx="14">
                        <c:v>15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-18</c:v>
                      </c:pt>
                      <c:pt idx="22">
                        <c:v>-13</c:v>
                      </c:pt>
                      <c:pt idx="23">
                        <c:v>-13</c:v>
                      </c:pt>
                      <c:pt idx="24">
                        <c:v>-15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1</c:v>
                      </c:pt>
                      <c:pt idx="28">
                        <c:v>2</c:v>
                      </c:pt>
                      <c:pt idx="29">
                        <c:v>-7</c:v>
                      </c:pt>
                      <c:pt idx="30">
                        <c:v>-2</c:v>
                      </c:pt>
                      <c:pt idx="31">
                        <c:v>-14</c:v>
                      </c:pt>
                      <c:pt idx="32">
                        <c:v>-3</c:v>
                      </c:pt>
                      <c:pt idx="33">
                        <c:v>-9</c:v>
                      </c:pt>
                      <c:pt idx="34">
                        <c:v>-11</c:v>
                      </c:pt>
                      <c:pt idx="35">
                        <c:v>-9</c:v>
                      </c:pt>
                      <c:pt idx="36">
                        <c:v>-6</c:v>
                      </c:pt>
                      <c:pt idx="37">
                        <c:v>11</c:v>
                      </c:pt>
                      <c:pt idx="38">
                        <c:v>7</c:v>
                      </c:pt>
                      <c:pt idx="39">
                        <c:v>-4</c:v>
                      </c:pt>
                      <c:pt idx="40">
                        <c:v>-3</c:v>
                      </c:pt>
                      <c:pt idx="41">
                        <c:v>-7</c:v>
                      </c:pt>
                      <c:pt idx="42">
                        <c:v>4</c:v>
                      </c:pt>
                      <c:pt idx="43">
                        <c:v>-7</c:v>
                      </c:pt>
                      <c:pt idx="44">
                        <c:v>-8</c:v>
                      </c:pt>
                      <c:pt idx="45">
                        <c:v>-5</c:v>
                      </c:pt>
                      <c:pt idx="46">
                        <c:v>-5</c:v>
                      </c:pt>
                      <c:pt idx="47">
                        <c:v>-11</c:v>
                      </c:pt>
                      <c:pt idx="48">
                        <c:v>-9</c:v>
                      </c:pt>
                      <c:pt idx="49">
                        <c:v>-4</c:v>
                      </c:pt>
                      <c:pt idx="50">
                        <c:v>0</c:v>
                      </c:pt>
                      <c:pt idx="51">
                        <c:v>-3</c:v>
                      </c:pt>
                      <c:pt idx="52">
                        <c:v>-8</c:v>
                      </c:pt>
                      <c:pt idx="53">
                        <c:v>-8</c:v>
                      </c:pt>
                      <c:pt idx="54">
                        <c:v>-8</c:v>
                      </c:pt>
                      <c:pt idx="55">
                        <c:v>-8</c:v>
                      </c:pt>
                      <c:pt idx="56">
                        <c:v>-6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AFC-4582-A7F6-9A0146B07BA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Főindexek!$D$104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Főindexek!$A$105:$A$165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Főindexek!$D$105:$D$162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16</c:v>
                      </c:pt>
                      <c:pt idx="2">
                        <c:v>25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26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20</c:v>
                      </c:pt>
                      <c:pt idx="9">
                        <c:v>19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18</c:v>
                      </c:pt>
                      <c:pt idx="13">
                        <c:v>33</c:v>
                      </c:pt>
                      <c:pt idx="14">
                        <c:v>29</c:v>
                      </c:pt>
                      <c:pt idx="15">
                        <c:v>11</c:v>
                      </c:pt>
                      <c:pt idx="16">
                        <c:v>13</c:v>
                      </c:pt>
                      <c:pt idx="17">
                        <c:v>17</c:v>
                      </c:pt>
                      <c:pt idx="18">
                        <c:v>15</c:v>
                      </c:pt>
                      <c:pt idx="19">
                        <c:v>0</c:v>
                      </c:pt>
                      <c:pt idx="20">
                        <c:v>-9</c:v>
                      </c:pt>
                      <c:pt idx="21">
                        <c:v>-17</c:v>
                      </c:pt>
                      <c:pt idx="22">
                        <c:v>-12</c:v>
                      </c:pt>
                      <c:pt idx="23">
                        <c:v>-9</c:v>
                      </c:pt>
                      <c:pt idx="24">
                        <c:v>-5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10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0</c:v>
                      </c:pt>
                      <c:pt idx="32">
                        <c:v>-7</c:v>
                      </c:pt>
                      <c:pt idx="33">
                        <c:v>-1</c:v>
                      </c:pt>
                      <c:pt idx="34">
                        <c:v>-3</c:v>
                      </c:pt>
                      <c:pt idx="35">
                        <c:v>-5</c:v>
                      </c:pt>
                      <c:pt idx="36">
                        <c:v>1</c:v>
                      </c:pt>
                      <c:pt idx="37">
                        <c:v>15</c:v>
                      </c:pt>
                      <c:pt idx="38">
                        <c:v>22</c:v>
                      </c:pt>
                      <c:pt idx="39">
                        <c:v>8</c:v>
                      </c:pt>
                      <c:pt idx="40">
                        <c:v>13</c:v>
                      </c:pt>
                      <c:pt idx="41">
                        <c:v>10</c:v>
                      </c:pt>
                      <c:pt idx="42">
                        <c:v>11</c:v>
                      </c:pt>
                      <c:pt idx="43">
                        <c:v>14</c:v>
                      </c:pt>
                      <c:pt idx="44">
                        <c:v>7</c:v>
                      </c:pt>
                      <c:pt idx="45">
                        <c:v>-1</c:v>
                      </c:pt>
                      <c:pt idx="46">
                        <c:v>-5</c:v>
                      </c:pt>
                      <c:pt idx="47">
                        <c:v>-7</c:v>
                      </c:pt>
                      <c:pt idx="48">
                        <c:v>-3</c:v>
                      </c:pt>
                      <c:pt idx="49">
                        <c:v>13</c:v>
                      </c:pt>
                      <c:pt idx="50">
                        <c:v>14</c:v>
                      </c:pt>
                      <c:pt idx="51">
                        <c:v>8</c:v>
                      </c:pt>
                      <c:pt idx="52">
                        <c:v>-4</c:v>
                      </c:pt>
                      <c:pt idx="53">
                        <c:v>-4</c:v>
                      </c:pt>
                      <c:pt idx="54">
                        <c:v>-8</c:v>
                      </c:pt>
                      <c:pt idx="55">
                        <c:v>-4</c:v>
                      </c:pt>
                      <c:pt idx="56">
                        <c:v>1</c:v>
                      </c:pt>
                      <c:pt idx="57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AFC-4582-A7F6-9A0146B07BA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Főindexek!$E$104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Főindexek!$A$105:$A$165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Főindexek!$E$105:$E$162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10</c:v>
                      </c:pt>
                      <c:pt idx="1">
                        <c:v>27</c:v>
                      </c:pt>
                      <c:pt idx="2">
                        <c:v>30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37</c:v>
                      </c:pt>
                      <c:pt idx="6">
                        <c:v>33</c:v>
                      </c:pt>
                      <c:pt idx="7">
                        <c:v>28</c:v>
                      </c:pt>
                      <c:pt idx="8">
                        <c:v>29</c:v>
                      </c:pt>
                      <c:pt idx="9">
                        <c:v>23</c:v>
                      </c:pt>
                      <c:pt idx="10">
                        <c:v>25</c:v>
                      </c:pt>
                      <c:pt idx="11">
                        <c:v>19</c:v>
                      </c:pt>
                      <c:pt idx="12">
                        <c:v>17</c:v>
                      </c:pt>
                      <c:pt idx="13">
                        <c:v>34</c:v>
                      </c:pt>
                      <c:pt idx="14">
                        <c:v>41</c:v>
                      </c:pt>
                      <c:pt idx="15">
                        <c:v>25</c:v>
                      </c:pt>
                      <c:pt idx="16">
                        <c:v>20</c:v>
                      </c:pt>
                      <c:pt idx="17">
                        <c:v>12</c:v>
                      </c:pt>
                      <c:pt idx="18">
                        <c:v>23</c:v>
                      </c:pt>
                      <c:pt idx="19">
                        <c:v>-4</c:v>
                      </c:pt>
                      <c:pt idx="20">
                        <c:v>-15</c:v>
                      </c:pt>
                      <c:pt idx="21">
                        <c:v>-8</c:v>
                      </c:pt>
                      <c:pt idx="22">
                        <c:v>-12</c:v>
                      </c:pt>
                      <c:pt idx="23">
                        <c:v>1</c:v>
                      </c:pt>
                      <c:pt idx="24">
                        <c:v>7</c:v>
                      </c:pt>
                      <c:pt idx="25">
                        <c:v>22</c:v>
                      </c:pt>
                      <c:pt idx="26">
                        <c:v>39</c:v>
                      </c:pt>
                      <c:pt idx="27">
                        <c:v>21</c:v>
                      </c:pt>
                      <c:pt idx="28">
                        <c:v>14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-4</c:v>
                      </c:pt>
                      <c:pt idx="32">
                        <c:v>3</c:v>
                      </c:pt>
                      <c:pt idx="33">
                        <c:v>-1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0</c:v>
                      </c:pt>
                      <c:pt idx="37">
                        <c:v>20</c:v>
                      </c:pt>
                      <c:pt idx="38">
                        <c:v>24</c:v>
                      </c:pt>
                      <c:pt idx="39">
                        <c:v>5</c:v>
                      </c:pt>
                      <c:pt idx="40">
                        <c:v>22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13</c:v>
                      </c:pt>
                      <c:pt idx="44">
                        <c:v>9</c:v>
                      </c:pt>
                      <c:pt idx="45">
                        <c:v>4</c:v>
                      </c:pt>
                      <c:pt idx="46">
                        <c:v>3</c:v>
                      </c:pt>
                      <c:pt idx="47">
                        <c:v>-4</c:v>
                      </c:pt>
                      <c:pt idx="48">
                        <c:v>1</c:v>
                      </c:pt>
                      <c:pt idx="49">
                        <c:v>7</c:v>
                      </c:pt>
                      <c:pt idx="50">
                        <c:v>19</c:v>
                      </c:pt>
                      <c:pt idx="51">
                        <c:v>19</c:v>
                      </c:pt>
                      <c:pt idx="52">
                        <c:v>5</c:v>
                      </c:pt>
                      <c:pt idx="53">
                        <c:v>14</c:v>
                      </c:pt>
                      <c:pt idx="54">
                        <c:v>1</c:v>
                      </c:pt>
                      <c:pt idx="55">
                        <c:v>9</c:v>
                      </c:pt>
                      <c:pt idx="56">
                        <c:v>11</c:v>
                      </c:pt>
                      <c:pt idx="57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AFC-4582-A7F6-9A0146B07BA3}"/>
                  </c:ext>
                </c:extLst>
              </c15:ser>
            </c15:filteredLineSeries>
          </c:ext>
        </c:extLst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0777559055118"/>
          <c:y val="0.92768060711530298"/>
          <c:w val="0.47271948818897636"/>
          <c:h val="6.957322368261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99964421759025E-2"/>
          <c:y val="3.9658862024404613E-2"/>
          <c:w val="0.89131252639451253"/>
          <c:h val="0.58092692846683214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08-43E8-8B4B-894748FFE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Alindexek!$A$3:$A$63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Alindexek!$B$3:$B$63</c:f>
              <c:numCache>
                <c:formatCode>0%</c:formatCode>
                <c:ptCount val="61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  <c:pt idx="43">
                  <c:v>0.82</c:v>
                </c:pt>
                <c:pt idx="44">
                  <c:v>0.82</c:v>
                </c:pt>
                <c:pt idx="45">
                  <c:v>0.85</c:v>
                </c:pt>
                <c:pt idx="46">
                  <c:v>0.77</c:v>
                </c:pt>
                <c:pt idx="47">
                  <c:v>0.82</c:v>
                </c:pt>
                <c:pt idx="48">
                  <c:v>0.83</c:v>
                </c:pt>
                <c:pt idx="49">
                  <c:v>0.75</c:v>
                </c:pt>
                <c:pt idx="50">
                  <c:v>0.77</c:v>
                </c:pt>
                <c:pt idx="51">
                  <c:v>0.77</c:v>
                </c:pt>
                <c:pt idx="52">
                  <c:v>0.8</c:v>
                </c:pt>
                <c:pt idx="53">
                  <c:v>0.77</c:v>
                </c:pt>
                <c:pt idx="54">
                  <c:v>0.79</c:v>
                </c:pt>
                <c:pt idx="55">
                  <c:v>0.84</c:v>
                </c:pt>
                <c:pt idx="56">
                  <c:v>0.79</c:v>
                </c:pt>
                <c:pt idx="57">
                  <c:v>0.78</c:v>
                </c:pt>
                <c:pt idx="58">
                  <c:v>0.82</c:v>
                </c:pt>
                <c:pt idx="59">
                  <c:v>0.82</c:v>
                </c:pt>
                <c:pt idx="60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8-43E8-8B4B-894748FFE23A}"/>
            </c:ext>
          </c:extLst>
        </c:ser>
        <c:ser>
          <c:idx val="1"/>
          <c:order val="1"/>
          <c:tx>
            <c:strRef>
              <c:f>Alindexek!$C$2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1.0722440920616957E-3"/>
                  <c:y val="1.465003151102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08-43E8-8B4B-894748FFE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Alindexek!$A$3:$A$63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Alindexek!$C$3:$C$63</c:f>
              <c:numCache>
                <c:formatCode>0%</c:formatCode>
                <c:ptCount val="61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  <c:pt idx="43">
                  <c:v>0.91</c:v>
                </c:pt>
                <c:pt idx="44">
                  <c:v>0.87</c:v>
                </c:pt>
                <c:pt idx="45">
                  <c:v>0.9</c:v>
                </c:pt>
                <c:pt idx="46">
                  <c:v>0.9</c:v>
                </c:pt>
                <c:pt idx="47">
                  <c:v>0.85</c:v>
                </c:pt>
                <c:pt idx="48">
                  <c:v>0.89</c:v>
                </c:pt>
                <c:pt idx="49">
                  <c:v>0.87</c:v>
                </c:pt>
                <c:pt idx="50">
                  <c:v>0.85</c:v>
                </c:pt>
                <c:pt idx="51">
                  <c:v>0.84</c:v>
                </c:pt>
                <c:pt idx="52">
                  <c:v>0.86</c:v>
                </c:pt>
                <c:pt idx="53">
                  <c:v>0.85</c:v>
                </c:pt>
                <c:pt idx="54">
                  <c:v>0.87</c:v>
                </c:pt>
                <c:pt idx="55">
                  <c:v>0.91</c:v>
                </c:pt>
                <c:pt idx="56">
                  <c:v>0.81</c:v>
                </c:pt>
                <c:pt idx="57">
                  <c:v>0.83</c:v>
                </c:pt>
                <c:pt idx="58">
                  <c:v>0.81</c:v>
                </c:pt>
                <c:pt idx="59">
                  <c:v>0.89</c:v>
                </c:pt>
                <c:pt idx="60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08-43E8-8B4B-894748FFE23A}"/>
            </c:ext>
          </c:extLst>
        </c:ser>
        <c:ser>
          <c:idx val="2"/>
          <c:order val="2"/>
          <c:tx>
            <c:strRef>
              <c:f>Alindexek!$D$2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0"/>
              <c:layout>
                <c:manualLayout>
                  <c:x val="-1.5448347854181922E-16"/>
                  <c:y val="-7.7899677483067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08-43E8-8B4B-894748FFE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Alindexek!$A$3:$A$63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Alindexek!$D$3:$D$63</c:f>
              <c:numCache>
                <c:formatCode>0%</c:formatCode>
                <c:ptCount val="61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  <c:pt idx="43">
                  <c:v>0.91</c:v>
                </c:pt>
                <c:pt idx="44">
                  <c:v>0.85</c:v>
                </c:pt>
                <c:pt idx="45">
                  <c:v>0.83</c:v>
                </c:pt>
                <c:pt idx="46">
                  <c:v>0.86</c:v>
                </c:pt>
                <c:pt idx="47">
                  <c:v>0.85</c:v>
                </c:pt>
                <c:pt idx="48">
                  <c:v>0.83</c:v>
                </c:pt>
                <c:pt idx="49">
                  <c:v>0.83</c:v>
                </c:pt>
                <c:pt idx="50">
                  <c:v>0.85</c:v>
                </c:pt>
                <c:pt idx="51">
                  <c:v>0.81</c:v>
                </c:pt>
                <c:pt idx="52">
                  <c:v>0.81</c:v>
                </c:pt>
                <c:pt idx="53">
                  <c:v>0.83</c:v>
                </c:pt>
                <c:pt idx="54">
                  <c:v>0.82</c:v>
                </c:pt>
                <c:pt idx="55">
                  <c:v>0.83</c:v>
                </c:pt>
                <c:pt idx="56">
                  <c:v>0.82</c:v>
                </c:pt>
                <c:pt idx="57">
                  <c:v>0.82</c:v>
                </c:pt>
                <c:pt idx="58">
                  <c:v>0.84</c:v>
                </c:pt>
                <c:pt idx="59">
                  <c:v>0.85</c:v>
                </c:pt>
                <c:pt idx="60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08-43E8-8B4B-894748FFE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Alindexek!$E$2</c15:sqref>
                        </c15:formulaRef>
                      </c:ext>
                    </c:extLst>
                    <c:strCache>
                      <c:ptCount val="1"/>
                      <c:pt idx="0">
                        <c:v>A válaszadók súlyozott átlaga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Alindexek!$A$3:$A$63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Alindexek!$E$3:$E$62</c15:sqref>
                        </c15:formulaRef>
                      </c:ext>
                    </c:extLst>
                    <c:numCache>
                      <c:formatCode>0%</c:formatCode>
                      <c:ptCount val="60"/>
                      <c:pt idx="0">
                        <c:v>0.84343437799511489</c:v>
                      </c:pt>
                      <c:pt idx="1">
                        <c:v>0.80854755775995901</c:v>
                      </c:pt>
                      <c:pt idx="2">
                        <c:v>0.83041966094741682</c:v>
                      </c:pt>
                      <c:pt idx="3">
                        <c:v>0.83</c:v>
                      </c:pt>
                      <c:pt idx="4">
                        <c:v>0.90557834309474194</c:v>
                      </c:pt>
                      <c:pt idx="5">
                        <c:v>0.97</c:v>
                      </c:pt>
                      <c:pt idx="6">
                        <c:v>0.96</c:v>
                      </c:pt>
                      <c:pt idx="7">
                        <c:v>0.92</c:v>
                      </c:pt>
                      <c:pt idx="8">
                        <c:v>0.95</c:v>
                      </c:pt>
                      <c:pt idx="9">
                        <c:v>0.96</c:v>
                      </c:pt>
                      <c:pt idx="10">
                        <c:v>0.96</c:v>
                      </c:pt>
                      <c:pt idx="11">
                        <c:v>0.97</c:v>
                      </c:pt>
                      <c:pt idx="12">
                        <c:v>0.98</c:v>
                      </c:pt>
                      <c:pt idx="13">
                        <c:v>0.94</c:v>
                      </c:pt>
                      <c:pt idx="14">
                        <c:v>0.94</c:v>
                      </c:pt>
                      <c:pt idx="15">
                        <c:v>0.95</c:v>
                      </c:pt>
                      <c:pt idx="16">
                        <c:v>0.98</c:v>
                      </c:pt>
                      <c:pt idx="17">
                        <c:v>0.98</c:v>
                      </c:pt>
                      <c:pt idx="18">
                        <c:v>0.96</c:v>
                      </c:pt>
                      <c:pt idx="19">
                        <c:v>0.96</c:v>
                      </c:pt>
                      <c:pt idx="20">
                        <c:v>0.94</c:v>
                      </c:pt>
                      <c:pt idx="21">
                        <c:v>0.91</c:v>
                      </c:pt>
                      <c:pt idx="22">
                        <c:v>0.95</c:v>
                      </c:pt>
                      <c:pt idx="23">
                        <c:v>0.91</c:v>
                      </c:pt>
                      <c:pt idx="24">
                        <c:v>0.92</c:v>
                      </c:pt>
                      <c:pt idx="25">
                        <c:v>0.9</c:v>
                      </c:pt>
                      <c:pt idx="26">
                        <c:v>0.9</c:v>
                      </c:pt>
                      <c:pt idx="27">
                        <c:v>0.9</c:v>
                      </c:pt>
                      <c:pt idx="28">
                        <c:v>0.93</c:v>
                      </c:pt>
                      <c:pt idx="29">
                        <c:v>0.9</c:v>
                      </c:pt>
                      <c:pt idx="30">
                        <c:v>0.91</c:v>
                      </c:pt>
                      <c:pt idx="31">
                        <c:v>0.87</c:v>
                      </c:pt>
                      <c:pt idx="32">
                        <c:v>0.9</c:v>
                      </c:pt>
                      <c:pt idx="33">
                        <c:v>0.87</c:v>
                      </c:pt>
                      <c:pt idx="34">
                        <c:v>0.9</c:v>
                      </c:pt>
                      <c:pt idx="35">
                        <c:v>0.9</c:v>
                      </c:pt>
                      <c:pt idx="36">
                        <c:v>0.89</c:v>
                      </c:pt>
                      <c:pt idx="37">
                        <c:v>0.92</c:v>
                      </c:pt>
                      <c:pt idx="38">
                        <c:v>0.9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0.92</c:v>
                      </c:pt>
                      <c:pt idx="42">
                        <c:v>0.89</c:v>
                      </c:pt>
                      <c:pt idx="43">
                        <c:v>0.93</c:v>
                      </c:pt>
                      <c:pt idx="44">
                        <c:v>0.9</c:v>
                      </c:pt>
                      <c:pt idx="45">
                        <c:v>0.89</c:v>
                      </c:pt>
                      <c:pt idx="46">
                        <c:v>0.87</c:v>
                      </c:pt>
                      <c:pt idx="47">
                        <c:v>0.88</c:v>
                      </c:pt>
                      <c:pt idx="48">
                        <c:v>0.9</c:v>
                      </c:pt>
                      <c:pt idx="49">
                        <c:v>0.87</c:v>
                      </c:pt>
                      <c:pt idx="50">
                        <c:v>0.88</c:v>
                      </c:pt>
                      <c:pt idx="51">
                        <c:v>0.86</c:v>
                      </c:pt>
                      <c:pt idx="52">
                        <c:v>0.88</c:v>
                      </c:pt>
                      <c:pt idx="53">
                        <c:v>0.89</c:v>
                      </c:pt>
                      <c:pt idx="54">
                        <c:v>0.88</c:v>
                      </c:pt>
                      <c:pt idx="55">
                        <c:v>0.89</c:v>
                      </c:pt>
                      <c:pt idx="56">
                        <c:v>0.87</c:v>
                      </c:pt>
                      <c:pt idx="57">
                        <c:v>0.85</c:v>
                      </c:pt>
                      <c:pt idx="58">
                        <c:v>0.87</c:v>
                      </c:pt>
                      <c:pt idx="59">
                        <c:v>0.89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708-43E8-8B4B-894748FFE23A}"/>
                  </c:ext>
                </c:extLst>
              </c15:ser>
            </c15:filteredLineSeries>
          </c:ext>
        </c:extLst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70624135115443"/>
          <c:y val="0.93161798652437811"/>
          <c:w val="0.58544037215798472"/>
          <c:h val="6.57853575595196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37955862479584E-2"/>
          <c:y val="2.4968456224366591E-2"/>
          <c:w val="0.841694221641621"/>
          <c:h val="0.60283150056967039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Alindexek!$B$67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5F0-9ABC-AB293412A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Alindexek!$A$68:$A$128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Alindexek!$B$68:$B$128</c:f>
              <c:numCache>
                <c:formatCode>0" pont"</c:formatCode>
                <c:ptCount val="61"/>
                <c:pt idx="0">
                  <c:v>-4</c:v>
                </c:pt>
                <c:pt idx="1">
                  <c:v>18.666666666666668</c:v>
                </c:pt>
                <c:pt idx="2">
                  <c:v>26.333333333333332</c:v>
                </c:pt>
                <c:pt idx="3">
                  <c:v>18.333333333333332</c:v>
                </c:pt>
                <c:pt idx="4">
                  <c:v>30.333333333333332</c:v>
                </c:pt>
                <c:pt idx="5">
                  <c:v>26.333333333333332</c:v>
                </c:pt>
                <c:pt idx="6">
                  <c:v>21</c:v>
                </c:pt>
                <c:pt idx="7">
                  <c:v>17.666666666666668</c:v>
                </c:pt>
                <c:pt idx="8">
                  <c:v>14.333333333333334</c:v>
                </c:pt>
                <c:pt idx="9">
                  <c:v>12.333333333333334</c:v>
                </c:pt>
                <c:pt idx="10">
                  <c:v>9.3333333333333339</c:v>
                </c:pt>
                <c:pt idx="11">
                  <c:v>-4.666666666666667</c:v>
                </c:pt>
                <c:pt idx="12">
                  <c:v>-0.33333333333333331</c:v>
                </c:pt>
                <c:pt idx="13">
                  <c:v>25.333333333333332</c:v>
                </c:pt>
                <c:pt idx="14">
                  <c:v>27.333333333333332</c:v>
                </c:pt>
                <c:pt idx="15">
                  <c:v>12.666666666666666</c:v>
                </c:pt>
                <c:pt idx="16">
                  <c:v>9</c:v>
                </c:pt>
                <c:pt idx="17">
                  <c:v>5.333333333333333</c:v>
                </c:pt>
                <c:pt idx="18">
                  <c:v>12.666666666666666</c:v>
                </c:pt>
                <c:pt idx="19">
                  <c:v>-11.666666666666666</c:v>
                </c:pt>
                <c:pt idx="20">
                  <c:v>-25.333333333333332</c:v>
                </c:pt>
                <c:pt idx="21">
                  <c:v>-29</c:v>
                </c:pt>
                <c:pt idx="22">
                  <c:v>-24</c:v>
                </c:pt>
                <c:pt idx="23">
                  <c:v>-24.666666666666668</c:v>
                </c:pt>
                <c:pt idx="24">
                  <c:v>-16.333333333333332</c:v>
                </c:pt>
                <c:pt idx="25">
                  <c:v>4.333333333333333</c:v>
                </c:pt>
                <c:pt idx="26">
                  <c:v>14.333333333333334</c:v>
                </c:pt>
                <c:pt idx="27">
                  <c:v>9.3333333333333339</c:v>
                </c:pt>
                <c:pt idx="28">
                  <c:v>8.3333333333333339</c:v>
                </c:pt>
                <c:pt idx="29">
                  <c:v>-2.6666666666666665</c:v>
                </c:pt>
                <c:pt idx="30">
                  <c:v>3.6666666666666665</c:v>
                </c:pt>
                <c:pt idx="31">
                  <c:v>-10.666666666666666</c:v>
                </c:pt>
                <c:pt idx="32">
                  <c:v>-7.666666666666667</c:v>
                </c:pt>
                <c:pt idx="33">
                  <c:v>-9.6666666666666661</c:v>
                </c:pt>
                <c:pt idx="34">
                  <c:v>-17.333333333333332</c:v>
                </c:pt>
                <c:pt idx="35">
                  <c:v>-17.333333333333332</c:v>
                </c:pt>
                <c:pt idx="36">
                  <c:v>-15.666666666666666</c:v>
                </c:pt>
                <c:pt idx="37">
                  <c:v>13.666666666666666</c:v>
                </c:pt>
                <c:pt idx="38">
                  <c:v>26.333333333333332</c:v>
                </c:pt>
                <c:pt idx="39">
                  <c:v>4</c:v>
                </c:pt>
                <c:pt idx="40">
                  <c:v>11</c:v>
                </c:pt>
                <c:pt idx="41">
                  <c:v>6.666666666666667</c:v>
                </c:pt>
                <c:pt idx="42">
                  <c:v>9.3333333333333339</c:v>
                </c:pt>
                <c:pt idx="43">
                  <c:v>6.666666666666667</c:v>
                </c:pt>
                <c:pt idx="44">
                  <c:v>-2.3333333333333335</c:v>
                </c:pt>
                <c:pt idx="45">
                  <c:v>-2.6666666666666665</c:v>
                </c:pt>
                <c:pt idx="46">
                  <c:v>-8.3333333333333339</c:v>
                </c:pt>
                <c:pt idx="47">
                  <c:v>-16.666666666666668</c:v>
                </c:pt>
                <c:pt idx="48">
                  <c:v>-12.666666666666666</c:v>
                </c:pt>
                <c:pt idx="49">
                  <c:v>0.33333333333333331</c:v>
                </c:pt>
                <c:pt idx="50">
                  <c:v>11.333333333333334</c:v>
                </c:pt>
                <c:pt idx="51">
                  <c:v>10.666666666666666</c:v>
                </c:pt>
                <c:pt idx="52">
                  <c:v>-1.3333333333333333</c:v>
                </c:pt>
                <c:pt idx="53">
                  <c:v>1</c:v>
                </c:pt>
                <c:pt idx="54">
                  <c:v>-7.333333333333333</c:v>
                </c:pt>
                <c:pt idx="55">
                  <c:v>-6.666666666666667</c:v>
                </c:pt>
                <c:pt idx="56">
                  <c:v>6.333333333333333</c:v>
                </c:pt>
                <c:pt idx="57">
                  <c:v>5.666666666666667</c:v>
                </c:pt>
                <c:pt idx="58">
                  <c:v>0</c:v>
                </c:pt>
                <c:pt idx="59" formatCode="General\ &quot;pont&quot;">
                  <c:v>-11</c:v>
                </c:pt>
                <c:pt idx="60" formatCode="General\ &quot;pont&quot;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D2-45F0-9ABC-AB293412A1DF}"/>
            </c:ext>
          </c:extLst>
        </c:ser>
        <c:ser>
          <c:idx val="3"/>
          <c:order val="4"/>
          <c:tx>
            <c:strRef>
              <c:f>Alindexek!$F$67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5F0-9ABC-AB293412A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Alindexek!$A$68:$A$128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Alindexek!$F$68:$F$128</c:f>
              <c:numCache>
                <c:formatCode>General\ "pont"</c:formatCode>
                <c:ptCount val="61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  <c:pt idx="48">
                  <c:v>12</c:v>
                </c:pt>
                <c:pt idx="49">
                  <c:v>20</c:v>
                </c:pt>
                <c:pt idx="50">
                  <c:v>9</c:v>
                </c:pt>
                <c:pt idx="51">
                  <c:v>16</c:v>
                </c:pt>
                <c:pt idx="52">
                  <c:v>2</c:v>
                </c:pt>
                <c:pt idx="53">
                  <c:v>20</c:v>
                </c:pt>
                <c:pt idx="54">
                  <c:v>-7</c:v>
                </c:pt>
                <c:pt idx="55">
                  <c:v>7</c:v>
                </c:pt>
                <c:pt idx="56">
                  <c:v>15</c:v>
                </c:pt>
                <c:pt idx="57">
                  <c:v>0</c:v>
                </c:pt>
                <c:pt idx="58">
                  <c:v>-12</c:v>
                </c:pt>
                <c:pt idx="59">
                  <c:v>2</c:v>
                </c:pt>
                <c:pt idx="6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D2-45F0-9ABC-AB293412A1DF}"/>
            </c:ext>
          </c:extLst>
        </c:ser>
        <c:ser>
          <c:idx val="4"/>
          <c:order val="5"/>
          <c:tx>
            <c:strRef>
              <c:f>Alindexek!$G$67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5F0-9ABC-AB293412A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Alindexek!$A$68:$A$128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Alindexek!$G$68:$G$128</c:f>
              <c:numCache>
                <c:formatCode>General\ "pont"</c:formatCode>
                <c:ptCount val="61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  <c:pt idx="48">
                  <c:v>-5</c:v>
                </c:pt>
                <c:pt idx="49">
                  <c:v>5</c:v>
                </c:pt>
                <c:pt idx="50">
                  <c:v>8</c:v>
                </c:pt>
                <c:pt idx="51">
                  <c:v>9</c:v>
                </c:pt>
                <c:pt idx="52">
                  <c:v>-2</c:v>
                </c:pt>
                <c:pt idx="53">
                  <c:v>5</c:v>
                </c:pt>
                <c:pt idx="54">
                  <c:v>-9</c:v>
                </c:pt>
                <c:pt idx="55">
                  <c:v>-3</c:v>
                </c:pt>
                <c:pt idx="56">
                  <c:v>7</c:v>
                </c:pt>
                <c:pt idx="57">
                  <c:v>1</c:v>
                </c:pt>
                <c:pt idx="58">
                  <c:v>-7</c:v>
                </c:pt>
                <c:pt idx="59">
                  <c:v>-7</c:v>
                </c:pt>
                <c:pt idx="60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D2-45F0-9ABC-AB293412A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Alindexek!$C$67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Alindexek!$A$68:$A$128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Alindexek!$C$68:$C$125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-13</c:v>
                      </c:pt>
                      <c:pt idx="1">
                        <c:v>14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21</c:v>
                      </c:pt>
                      <c:pt idx="5">
                        <c:v>19</c:v>
                      </c:pt>
                      <c:pt idx="6">
                        <c:v>15</c:v>
                      </c:pt>
                      <c:pt idx="7">
                        <c:v>11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5</c:v>
                      </c:pt>
                      <c:pt idx="11">
                        <c:v>-7</c:v>
                      </c:pt>
                      <c:pt idx="12">
                        <c:v>1</c:v>
                      </c:pt>
                      <c:pt idx="13">
                        <c:v>26</c:v>
                      </c:pt>
                      <c:pt idx="14">
                        <c:v>17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-24</c:v>
                      </c:pt>
                      <c:pt idx="22">
                        <c:v>-19</c:v>
                      </c:pt>
                      <c:pt idx="23">
                        <c:v>-23</c:v>
                      </c:pt>
                      <c:pt idx="24">
                        <c:v>-23</c:v>
                      </c:pt>
                      <c:pt idx="25">
                        <c:v>1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6</c:v>
                      </c:pt>
                      <c:pt idx="29">
                        <c:v>-9</c:v>
                      </c:pt>
                      <c:pt idx="30">
                        <c:v>0</c:v>
                      </c:pt>
                      <c:pt idx="31">
                        <c:v>-17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-20</c:v>
                      </c:pt>
                      <c:pt idx="35">
                        <c:v>-17</c:v>
                      </c:pt>
                      <c:pt idx="36">
                        <c:v>-10</c:v>
                      </c:pt>
                      <c:pt idx="37">
                        <c:v>9</c:v>
                      </c:pt>
                      <c:pt idx="38">
                        <c:v>16</c:v>
                      </c:pt>
                      <c:pt idx="39">
                        <c:v>-3</c:v>
                      </c:pt>
                      <c:pt idx="40">
                        <c:v>-4</c:v>
                      </c:pt>
                      <c:pt idx="41">
                        <c:v>-6</c:v>
                      </c:pt>
                      <c:pt idx="42">
                        <c:v>5</c:v>
                      </c:pt>
                      <c:pt idx="43">
                        <c:v>-9</c:v>
                      </c:pt>
                      <c:pt idx="44">
                        <c:v>-4</c:v>
                      </c:pt>
                      <c:pt idx="45">
                        <c:v>-4</c:v>
                      </c:pt>
                      <c:pt idx="46">
                        <c:v>-8</c:v>
                      </c:pt>
                      <c:pt idx="47">
                        <c:v>-16</c:v>
                      </c:pt>
                      <c:pt idx="48">
                        <c:v>-16</c:v>
                      </c:pt>
                      <c:pt idx="49">
                        <c:v>-6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-4</c:v>
                      </c:pt>
                      <c:pt idx="53">
                        <c:v>-6</c:v>
                      </c:pt>
                      <c:pt idx="54">
                        <c:v>-10</c:v>
                      </c:pt>
                      <c:pt idx="55">
                        <c:v>-11</c:v>
                      </c:pt>
                      <c:pt idx="56">
                        <c:v>-3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1D2-45F0-9ABC-AB293412A1D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Alindexek!$D$67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Alindexek!$A$68:$A$128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Alindexek!$D$68:$D$125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-5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14</c:v>
                      </c:pt>
                      <c:pt idx="4">
                        <c:v>33</c:v>
                      </c:pt>
                      <c:pt idx="5">
                        <c:v>29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16</c:v>
                      </c:pt>
                      <c:pt idx="9">
                        <c:v>10</c:v>
                      </c:pt>
                      <c:pt idx="10">
                        <c:v>9</c:v>
                      </c:pt>
                      <c:pt idx="11">
                        <c:v>-1</c:v>
                      </c:pt>
                      <c:pt idx="12">
                        <c:v>5</c:v>
                      </c:pt>
                      <c:pt idx="13">
                        <c:v>26</c:v>
                      </c:pt>
                      <c:pt idx="14">
                        <c:v>25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13</c:v>
                      </c:pt>
                      <c:pt idx="19">
                        <c:v>0</c:v>
                      </c:pt>
                      <c:pt idx="20">
                        <c:v>-27</c:v>
                      </c:pt>
                      <c:pt idx="21">
                        <c:v>-31</c:v>
                      </c:pt>
                      <c:pt idx="22">
                        <c:v>-26</c:v>
                      </c:pt>
                      <c:pt idx="23">
                        <c:v>-27</c:v>
                      </c:pt>
                      <c:pt idx="24">
                        <c:v>-19</c:v>
                      </c:pt>
                      <c:pt idx="25">
                        <c:v>-3</c:v>
                      </c:pt>
                      <c:pt idx="26">
                        <c:v>14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4</c:v>
                      </c:pt>
                      <c:pt idx="30">
                        <c:v>11</c:v>
                      </c:pt>
                      <c:pt idx="31">
                        <c:v>-6</c:v>
                      </c:pt>
                      <c:pt idx="32">
                        <c:v>-12</c:v>
                      </c:pt>
                      <c:pt idx="33">
                        <c:v>-7</c:v>
                      </c:pt>
                      <c:pt idx="34">
                        <c:v>-8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16</c:v>
                      </c:pt>
                      <c:pt idx="38">
                        <c:v>36</c:v>
                      </c:pt>
                      <c:pt idx="39">
                        <c:v>12</c:v>
                      </c:pt>
                      <c:pt idx="40">
                        <c:v>16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19</c:v>
                      </c:pt>
                      <c:pt idx="44">
                        <c:v>0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-19</c:v>
                      </c:pt>
                      <c:pt idx="48">
                        <c:v>-13</c:v>
                      </c:pt>
                      <c:pt idx="49">
                        <c:v>9</c:v>
                      </c:pt>
                      <c:pt idx="50">
                        <c:v>16</c:v>
                      </c:pt>
                      <c:pt idx="51">
                        <c:v>9</c:v>
                      </c:pt>
                      <c:pt idx="52">
                        <c:v>-6</c:v>
                      </c:pt>
                      <c:pt idx="53">
                        <c:v>-4</c:v>
                      </c:pt>
                      <c:pt idx="54">
                        <c:v>-11</c:v>
                      </c:pt>
                      <c:pt idx="55">
                        <c:v>-12</c:v>
                      </c:pt>
                      <c:pt idx="56">
                        <c:v>4</c:v>
                      </c:pt>
                      <c:pt idx="57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1D2-45F0-9ABC-AB293412A1D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Alindexek!$E$67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Alindexek!$A$68:$A$128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Alindexek!$E$68:$E$125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6</c:v>
                      </c:pt>
                      <c:pt idx="1">
                        <c:v>22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31</c:v>
                      </c:pt>
                      <c:pt idx="6">
                        <c:v>27</c:v>
                      </c:pt>
                      <c:pt idx="7">
                        <c:v>23</c:v>
                      </c:pt>
                      <c:pt idx="8">
                        <c:v>23</c:v>
                      </c:pt>
                      <c:pt idx="9">
                        <c:v>20</c:v>
                      </c:pt>
                      <c:pt idx="10">
                        <c:v>14</c:v>
                      </c:pt>
                      <c:pt idx="11">
                        <c:v>-6</c:v>
                      </c:pt>
                      <c:pt idx="12">
                        <c:v>-7</c:v>
                      </c:pt>
                      <c:pt idx="13">
                        <c:v>24</c:v>
                      </c:pt>
                      <c:pt idx="14">
                        <c:v>40</c:v>
                      </c:pt>
                      <c:pt idx="15">
                        <c:v>21</c:v>
                      </c:pt>
                      <c:pt idx="16">
                        <c:v>18</c:v>
                      </c:pt>
                      <c:pt idx="17">
                        <c:v>6</c:v>
                      </c:pt>
                      <c:pt idx="18">
                        <c:v>23</c:v>
                      </c:pt>
                      <c:pt idx="19">
                        <c:v>-27</c:v>
                      </c:pt>
                      <c:pt idx="20">
                        <c:v>-28</c:v>
                      </c:pt>
                      <c:pt idx="21">
                        <c:v>-32</c:v>
                      </c:pt>
                      <c:pt idx="22">
                        <c:v>-27</c:v>
                      </c:pt>
                      <c:pt idx="23">
                        <c:v>-24</c:v>
                      </c:pt>
                      <c:pt idx="24">
                        <c:v>-7</c:v>
                      </c:pt>
                      <c:pt idx="25">
                        <c:v>15</c:v>
                      </c:pt>
                      <c:pt idx="26">
                        <c:v>24</c:v>
                      </c:pt>
                      <c:pt idx="27">
                        <c:v>10</c:v>
                      </c:pt>
                      <c:pt idx="28">
                        <c:v>8</c:v>
                      </c:pt>
                      <c:pt idx="29">
                        <c:v>-3</c:v>
                      </c:pt>
                      <c:pt idx="30">
                        <c:v>0</c:v>
                      </c:pt>
                      <c:pt idx="31">
                        <c:v>-9</c:v>
                      </c:pt>
                      <c:pt idx="32">
                        <c:v>-7</c:v>
                      </c:pt>
                      <c:pt idx="33">
                        <c:v>-10</c:v>
                      </c:pt>
                      <c:pt idx="34">
                        <c:v>-24</c:v>
                      </c:pt>
                      <c:pt idx="35">
                        <c:v>-15</c:v>
                      </c:pt>
                      <c:pt idx="36">
                        <c:v>-18</c:v>
                      </c:pt>
                      <c:pt idx="37">
                        <c:v>16</c:v>
                      </c:pt>
                      <c:pt idx="38">
                        <c:v>27</c:v>
                      </c:pt>
                      <c:pt idx="39">
                        <c:v>3</c:v>
                      </c:pt>
                      <c:pt idx="40">
                        <c:v>21</c:v>
                      </c:pt>
                      <c:pt idx="41">
                        <c:v>12</c:v>
                      </c:pt>
                      <c:pt idx="42">
                        <c:v>13</c:v>
                      </c:pt>
                      <c:pt idx="43">
                        <c:v>10</c:v>
                      </c:pt>
                      <c:pt idx="44">
                        <c:v>-3</c:v>
                      </c:pt>
                      <c:pt idx="45">
                        <c:v>1</c:v>
                      </c:pt>
                      <c:pt idx="46">
                        <c:v>-3</c:v>
                      </c:pt>
                      <c:pt idx="47">
                        <c:v>-15</c:v>
                      </c:pt>
                      <c:pt idx="48">
                        <c:v>-9</c:v>
                      </c:pt>
                      <c:pt idx="49">
                        <c:v>-2</c:v>
                      </c:pt>
                      <c:pt idx="50">
                        <c:v>16</c:v>
                      </c:pt>
                      <c:pt idx="51">
                        <c:v>22</c:v>
                      </c:pt>
                      <c:pt idx="52">
                        <c:v>6</c:v>
                      </c:pt>
                      <c:pt idx="53">
                        <c:v>13</c:v>
                      </c:pt>
                      <c:pt idx="54">
                        <c:v>-1</c:v>
                      </c:pt>
                      <c:pt idx="55">
                        <c:v>3</c:v>
                      </c:pt>
                      <c:pt idx="56">
                        <c:v>18</c:v>
                      </c:pt>
                      <c:pt idx="5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1D2-45F0-9ABC-AB293412A1DF}"/>
                  </c:ext>
                </c:extLst>
              </c15:ser>
            </c15:filteredLineSeries>
          </c:ext>
        </c:extLst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91408176250695"/>
          <c:y val="0.93522125540099699"/>
          <c:w val="0.5346937219968716"/>
          <c:h val="6.4778744599002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78383998875978E-2"/>
          <c:y val="3.6826006565271227E-2"/>
          <c:w val="0.89556293642868656"/>
          <c:h val="0.6006726309887479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Alindexek!$B$132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8B0-42B2-ADEB-CA0A628A1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Alindexek!$A$133:$A$193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Alindexek!$B$133:$B$193</c:f>
              <c:numCache>
                <c:formatCode>0%</c:formatCode>
                <c:ptCount val="61"/>
                <c:pt idx="0">
                  <c:v>0.87398013955984977</c:v>
                </c:pt>
                <c:pt idx="1">
                  <c:v>0.7706019623980952</c:v>
                </c:pt>
                <c:pt idx="2">
                  <c:v>0.83385191520411173</c:v>
                </c:pt>
                <c:pt idx="3">
                  <c:v>0.84666666666666668</c:v>
                </c:pt>
                <c:pt idx="4">
                  <c:v>0.8833333333333333</c:v>
                </c:pt>
                <c:pt idx="5">
                  <c:v>0.95333333333333325</c:v>
                </c:pt>
                <c:pt idx="6">
                  <c:v>0.95666666666666667</c:v>
                </c:pt>
                <c:pt idx="7">
                  <c:v>0.96666666666666667</c:v>
                </c:pt>
                <c:pt idx="8">
                  <c:v>0.98666666666666669</c:v>
                </c:pt>
                <c:pt idx="9">
                  <c:v>0.98666666666666669</c:v>
                </c:pt>
                <c:pt idx="10">
                  <c:v>1.01</c:v>
                </c:pt>
                <c:pt idx="11">
                  <c:v>1.0033333333333332</c:v>
                </c:pt>
                <c:pt idx="12">
                  <c:v>1.0433333333333332</c:v>
                </c:pt>
                <c:pt idx="13">
                  <c:v>1.0066666666666666</c:v>
                </c:pt>
                <c:pt idx="14">
                  <c:v>1.0066666666666668</c:v>
                </c:pt>
                <c:pt idx="15">
                  <c:v>1</c:v>
                </c:pt>
                <c:pt idx="16">
                  <c:v>1.0333333333333332</c:v>
                </c:pt>
                <c:pt idx="17">
                  <c:v>1</c:v>
                </c:pt>
                <c:pt idx="18">
                  <c:v>1.0033333333333334</c:v>
                </c:pt>
                <c:pt idx="19">
                  <c:v>1.0133333333333334</c:v>
                </c:pt>
                <c:pt idx="20">
                  <c:v>1</c:v>
                </c:pt>
                <c:pt idx="21">
                  <c:v>0.9966666666666667</c:v>
                </c:pt>
                <c:pt idx="22">
                  <c:v>1.02</c:v>
                </c:pt>
                <c:pt idx="23">
                  <c:v>1.0066666666666666</c:v>
                </c:pt>
                <c:pt idx="24">
                  <c:v>1.0333333333333334</c:v>
                </c:pt>
                <c:pt idx="25">
                  <c:v>0.94666666666666666</c:v>
                </c:pt>
                <c:pt idx="26">
                  <c:v>0.94000000000000006</c:v>
                </c:pt>
                <c:pt idx="27">
                  <c:v>0.93333333333333324</c:v>
                </c:pt>
                <c:pt idx="28">
                  <c:v>0.95333333333333348</c:v>
                </c:pt>
                <c:pt idx="29">
                  <c:v>0.8933333333333332</c:v>
                </c:pt>
                <c:pt idx="30">
                  <c:v>0.92666666666666664</c:v>
                </c:pt>
                <c:pt idx="31">
                  <c:v>0.91999999999999993</c:v>
                </c:pt>
                <c:pt idx="32">
                  <c:v>0.93333333333333324</c:v>
                </c:pt>
                <c:pt idx="33">
                  <c:v>0.9</c:v>
                </c:pt>
                <c:pt idx="34">
                  <c:v>0.93333333333333324</c:v>
                </c:pt>
                <c:pt idx="35">
                  <c:v>0.91999999999999993</c:v>
                </c:pt>
                <c:pt idx="36">
                  <c:v>0.92666666666666675</c:v>
                </c:pt>
                <c:pt idx="37">
                  <c:v>0.91</c:v>
                </c:pt>
                <c:pt idx="38">
                  <c:v>0.87333333333333341</c:v>
                </c:pt>
                <c:pt idx="39">
                  <c:v>0.85666666666666658</c:v>
                </c:pt>
                <c:pt idx="40">
                  <c:v>0.8933333333333332</c:v>
                </c:pt>
                <c:pt idx="41">
                  <c:v>0.91333333333333344</c:v>
                </c:pt>
                <c:pt idx="42">
                  <c:v>0.89</c:v>
                </c:pt>
                <c:pt idx="43">
                  <c:v>0.92333333333333334</c:v>
                </c:pt>
                <c:pt idx="44">
                  <c:v>0.8833333333333333</c:v>
                </c:pt>
                <c:pt idx="45">
                  <c:v>0.91</c:v>
                </c:pt>
                <c:pt idx="46">
                  <c:v>0.88</c:v>
                </c:pt>
                <c:pt idx="47">
                  <c:v>0.91999999999999993</c:v>
                </c:pt>
                <c:pt idx="48">
                  <c:v>0.92</c:v>
                </c:pt>
                <c:pt idx="49">
                  <c:v>0.8833333333333333</c:v>
                </c:pt>
                <c:pt idx="50">
                  <c:v>0.90666666666666662</c:v>
                </c:pt>
                <c:pt idx="51">
                  <c:v>0.87666666666666659</c:v>
                </c:pt>
                <c:pt idx="52">
                  <c:v>0.90333333333333332</c:v>
                </c:pt>
                <c:pt idx="53">
                  <c:v>0.92666666666666675</c:v>
                </c:pt>
                <c:pt idx="54">
                  <c:v>0.91</c:v>
                </c:pt>
                <c:pt idx="55">
                  <c:v>0.91</c:v>
                </c:pt>
                <c:pt idx="56">
                  <c:v>0.91333333333333344</c:v>
                </c:pt>
                <c:pt idx="57">
                  <c:v>0.89666666666666661</c:v>
                </c:pt>
                <c:pt idx="58">
                  <c:v>0.91</c:v>
                </c:pt>
                <c:pt idx="59">
                  <c:v>0.94</c:v>
                </c:pt>
                <c:pt idx="60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B0-42B2-ADEB-CA0A628A149B}"/>
            </c:ext>
          </c:extLst>
        </c:ser>
        <c:ser>
          <c:idx val="3"/>
          <c:order val="4"/>
          <c:tx>
            <c:strRef>
              <c:f>Alindexek!$F$132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B0-42B2-ADEB-CA0A628A1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Alindexek!$A$133:$A$193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Alindexek!$F$133:$F$193</c:f>
              <c:numCache>
                <c:formatCode>0%</c:formatCode>
                <c:ptCount val="61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  <c:pt idx="48">
                  <c:v>1.08</c:v>
                </c:pt>
                <c:pt idx="49">
                  <c:v>1.01</c:v>
                </c:pt>
                <c:pt idx="50">
                  <c:v>1.03</c:v>
                </c:pt>
                <c:pt idx="51">
                  <c:v>0.97</c:v>
                </c:pt>
                <c:pt idx="52">
                  <c:v>1.03</c:v>
                </c:pt>
                <c:pt idx="53">
                  <c:v>1.06</c:v>
                </c:pt>
                <c:pt idx="54">
                  <c:v>0.99</c:v>
                </c:pt>
                <c:pt idx="55">
                  <c:v>1</c:v>
                </c:pt>
                <c:pt idx="56">
                  <c:v>1</c:v>
                </c:pt>
                <c:pt idx="57">
                  <c:v>0.95</c:v>
                </c:pt>
                <c:pt idx="58">
                  <c:v>0.96</c:v>
                </c:pt>
                <c:pt idx="59">
                  <c:v>0.96</c:v>
                </c:pt>
                <c:pt idx="60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B0-42B2-ADEB-CA0A628A149B}"/>
            </c:ext>
          </c:extLst>
        </c:ser>
        <c:ser>
          <c:idx val="4"/>
          <c:order val="5"/>
          <c:tx>
            <c:strRef>
              <c:f>Alindexek!$G$132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8B0-42B2-ADEB-CA0A628A149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8B0-42B2-ADEB-CA0A628A149B}"/>
              </c:ext>
            </c:extLst>
          </c:dPt>
          <c:dLbls>
            <c:dLbl>
              <c:idx val="6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B0-42B2-ADEB-CA0A628A1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Alindexek!$A$133:$A$193</c:f>
              <c:strCache>
                <c:ptCount val="61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</c:strCache>
            </c:strRef>
          </c:cat>
          <c:val>
            <c:numRef>
              <c:f>Alindexek!$G$133:$G$193</c:f>
              <c:numCache>
                <c:formatCode>0%</c:formatCode>
                <c:ptCount val="61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  <c:pt idx="48">
                  <c:v>0.97</c:v>
                </c:pt>
                <c:pt idx="49">
                  <c:v>0.91</c:v>
                </c:pt>
                <c:pt idx="50">
                  <c:v>0.93</c:v>
                </c:pt>
                <c:pt idx="51">
                  <c:v>0.89</c:v>
                </c:pt>
                <c:pt idx="52">
                  <c:v>0.92</c:v>
                </c:pt>
                <c:pt idx="53">
                  <c:v>0.95</c:v>
                </c:pt>
                <c:pt idx="54">
                  <c:v>0.91</c:v>
                </c:pt>
                <c:pt idx="55">
                  <c:v>0.93</c:v>
                </c:pt>
                <c:pt idx="56">
                  <c:v>0.92</c:v>
                </c:pt>
                <c:pt idx="57">
                  <c:v>0.9</c:v>
                </c:pt>
                <c:pt idx="58">
                  <c:v>0.91</c:v>
                </c:pt>
                <c:pt idx="59">
                  <c:v>0.94</c:v>
                </c:pt>
                <c:pt idx="60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B0-42B2-ADEB-CA0A628A14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Alindexek!$C$132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5-88B0-42B2-ADEB-CA0A628A149B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6-88B0-42B2-ADEB-CA0A628A149B}"/>
                    </c:ext>
                  </c:extLst>
                </c:dPt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Alindexek!$A$133:$A$193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Alindexek!$C$133:$C$190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0.80434782608695665</c:v>
                      </c:pt>
                      <c:pt idx="1">
                        <c:v>0.68759640102827768</c:v>
                      </c:pt>
                      <c:pt idx="2">
                        <c:v>0.720089571337172</c:v>
                      </c:pt>
                      <c:pt idx="3">
                        <c:v>0.7</c:v>
                      </c:pt>
                      <c:pt idx="4">
                        <c:v>0.76</c:v>
                      </c:pt>
                      <c:pt idx="5">
                        <c:v>0.85</c:v>
                      </c:pt>
                      <c:pt idx="6">
                        <c:v>0.85</c:v>
                      </c:pt>
                      <c:pt idx="7">
                        <c:v>0.84</c:v>
                      </c:pt>
                      <c:pt idx="8">
                        <c:v>0.89</c:v>
                      </c:pt>
                      <c:pt idx="9">
                        <c:v>0.92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0.96</c:v>
                      </c:pt>
                      <c:pt idx="13">
                        <c:v>0.91</c:v>
                      </c:pt>
                      <c:pt idx="14">
                        <c:v>0.92</c:v>
                      </c:pt>
                      <c:pt idx="15">
                        <c:v>0.88</c:v>
                      </c:pt>
                      <c:pt idx="16">
                        <c:v>0.92</c:v>
                      </c:pt>
                      <c:pt idx="17">
                        <c:v>0.89</c:v>
                      </c:pt>
                      <c:pt idx="18">
                        <c:v>0.92</c:v>
                      </c:pt>
                      <c:pt idx="19">
                        <c:v>0.9</c:v>
                      </c:pt>
                      <c:pt idx="20">
                        <c:v>0.87</c:v>
                      </c:pt>
                      <c:pt idx="21">
                        <c:v>0.9</c:v>
                      </c:pt>
                      <c:pt idx="22">
                        <c:v>0.94</c:v>
                      </c:pt>
                      <c:pt idx="23">
                        <c:v>0.94</c:v>
                      </c:pt>
                      <c:pt idx="24">
                        <c:v>0.91</c:v>
                      </c:pt>
                      <c:pt idx="25">
                        <c:v>0.86</c:v>
                      </c:pt>
                      <c:pt idx="26">
                        <c:v>0.84</c:v>
                      </c:pt>
                      <c:pt idx="27">
                        <c:v>0.83</c:v>
                      </c:pt>
                      <c:pt idx="28">
                        <c:v>0.87</c:v>
                      </c:pt>
                      <c:pt idx="29">
                        <c:v>0.82</c:v>
                      </c:pt>
                      <c:pt idx="30">
                        <c:v>0.85</c:v>
                      </c:pt>
                      <c:pt idx="31">
                        <c:v>0.8</c:v>
                      </c:pt>
                      <c:pt idx="32">
                        <c:v>0.87</c:v>
                      </c:pt>
                      <c:pt idx="33">
                        <c:v>0.8</c:v>
                      </c:pt>
                      <c:pt idx="34">
                        <c:v>0.83</c:v>
                      </c:pt>
                      <c:pt idx="35">
                        <c:v>0.87</c:v>
                      </c:pt>
                      <c:pt idx="36">
                        <c:v>0.84</c:v>
                      </c:pt>
                      <c:pt idx="37">
                        <c:v>0.85</c:v>
                      </c:pt>
                      <c:pt idx="38">
                        <c:v>0.81</c:v>
                      </c:pt>
                      <c:pt idx="39">
                        <c:v>0.77</c:v>
                      </c:pt>
                      <c:pt idx="40">
                        <c:v>0.79</c:v>
                      </c:pt>
                      <c:pt idx="41">
                        <c:v>0.86</c:v>
                      </c:pt>
                      <c:pt idx="42">
                        <c:v>0.82</c:v>
                      </c:pt>
                      <c:pt idx="43">
                        <c:v>0.83</c:v>
                      </c:pt>
                      <c:pt idx="44">
                        <c:v>0.81</c:v>
                      </c:pt>
                      <c:pt idx="45">
                        <c:v>0.86</c:v>
                      </c:pt>
                      <c:pt idx="46">
                        <c:v>0.81</c:v>
                      </c:pt>
                      <c:pt idx="47">
                        <c:v>0.87</c:v>
                      </c:pt>
                      <c:pt idx="48">
                        <c:v>0.89</c:v>
                      </c:pt>
                      <c:pt idx="49">
                        <c:v>0.84</c:v>
                      </c:pt>
                      <c:pt idx="50">
                        <c:v>0.84</c:v>
                      </c:pt>
                      <c:pt idx="51">
                        <c:v>0.79</c:v>
                      </c:pt>
                      <c:pt idx="52">
                        <c:v>0.82</c:v>
                      </c:pt>
                      <c:pt idx="53">
                        <c:v>0.84</c:v>
                      </c:pt>
                      <c:pt idx="54">
                        <c:v>0.83</c:v>
                      </c:pt>
                      <c:pt idx="55">
                        <c:v>0.85</c:v>
                      </c:pt>
                      <c:pt idx="56">
                        <c:v>0.84</c:v>
                      </c:pt>
                      <c:pt idx="57">
                        <c:v>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88B0-42B2-ADEB-CA0A628A149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Alindexek!$D$132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88B0-42B2-ADEB-CA0A628A149B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8B0-42B2-ADEB-CA0A628A149B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Alindexek!$A$133:$A$193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Alindexek!$D$133:$D$190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0.8998971193415638</c:v>
                      </c:pt>
                      <c:pt idx="1">
                        <c:v>0.78538961038961042</c:v>
                      </c:pt>
                      <c:pt idx="2">
                        <c:v>0.85943820224719092</c:v>
                      </c:pt>
                      <c:pt idx="3">
                        <c:v>0.89</c:v>
                      </c:pt>
                      <c:pt idx="4">
                        <c:v>0.93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1.02</c:v>
                      </c:pt>
                      <c:pt idx="11">
                        <c:v>1.02</c:v>
                      </c:pt>
                      <c:pt idx="12">
                        <c:v>1.04</c:v>
                      </c:pt>
                      <c:pt idx="13">
                        <c:v>1.03</c:v>
                      </c:pt>
                      <c:pt idx="14">
                        <c:v>1.01</c:v>
                      </c:pt>
                      <c:pt idx="15">
                        <c:v>1</c:v>
                      </c:pt>
                      <c:pt idx="16">
                        <c:v>1.04</c:v>
                      </c:pt>
                      <c:pt idx="17">
                        <c:v>1.05</c:v>
                      </c:pt>
                      <c:pt idx="18">
                        <c:v>1.01</c:v>
                      </c:pt>
                      <c:pt idx="19">
                        <c:v>1.07</c:v>
                      </c:pt>
                      <c:pt idx="20">
                        <c:v>1.04</c:v>
                      </c:pt>
                      <c:pt idx="21">
                        <c:v>1.02</c:v>
                      </c:pt>
                      <c:pt idx="22">
                        <c:v>1.03</c:v>
                      </c:pt>
                      <c:pt idx="23">
                        <c:v>1</c:v>
                      </c:pt>
                      <c:pt idx="24">
                        <c:v>1.06</c:v>
                      </c:pt>
                      <c:pt idx="25">
                        <c:v>0.98</c:v>
                      </c:pt>
                      <c:pt idx="26">
                        <c:v>0.93</c:v>
                      </c:pt>
                      <c:pt idx="27">
                        <c:v>0.92</c:v>
                      </c:pt>
                      <c:pt idx="28">
                        <c:v>1</c:v>
                      </c:pt>
                      <c:pt idx="29">
                        <c:v>0.92</c:v>
                      </c:pt>
                      <c:pt idx="30">
                        <c:v>0.95</c:v>
                      </c:pt>
                      <c:pt idx="31">
                        <c:v>0.94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0.9</c:v>
                      </c:pt>
                      <c:pt idx="35">
                        <c:v>0.93</c:v>
                      </c:pt>
                      <c:pt idx="36">
                        <c:v>0.95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0.94</c:v>
                      </c:pt>
                      <c:pt idx="43">
                        <c:v>0.94</c:v>
                      </c:pt>
                      <c:pt idx="44">
                        <c:v>0.96</c:v>
                      </c:pt>
                      <c:pt idx="45">
                        <c:v>0.94</c:v>
                      </c:pt>
                      <c:pt idx="46">
                        <c:v>0.9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0.92</c:v>
                      </c:pt>
                      <c:pt idx="50">
                        <c:v>0.9</c:v>
                      </c:pt>
                      <c:pt idx="51">
                        <c:v>0.89</c:v>
                      </c:pt>
                      <c:pt idx="52">
                        <c:v>0.92</c:v>
                      </c:pt>
                      <c:pt idx="53">
                        <c:v>0.93</c:v>
                      </c:pt>
                      <c:pt idx="54">
                        <c:v>0.92</c:v>
                      </c:pt>
                      <c:pt idx="55">
                        <c:v>0.91</c:v>
                      </c:pt>
                      <c:pt idx="56">
                        <c:v>0.9</c:v>
                      </c:pt>
                      <c:pt idx="57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8B0-42B2-ADEB-CA0A628A149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Alindexek!$E$132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8B0-42B2-ADEB-CA0A628A149B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8B0-42B2-ADEB-CA0A628A149B}"/>
                    </c:ext>
                  </c:extLst>
                </c:dPt>
                <c:dPt>
                  <c:idx val="2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88B0-42B2-ADEB-CA0A628A149B}"/>
                    </c:ext>
                  </c:extLst>
                </c:dPt>
                <c:dPt>
                  <c:idx val="3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8B0-42B2-ADEB-CA0A628A149B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Alindexek!$A$133:$A$193</c15:sqref>
                        </c15:formulaRef>
                      </c:ext>
                    </c:extLst>
                    <c:strCache>
                      <c:ptCount val="61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Alindexek!$E$133:$E$190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0.91769547325102885</c:v>
                      </c:pt>
                      <c:pt idx="1">
                        <c:v>0.83881987577639738</c:v>
                      </c:pt>
                      <c:pt idx="2">
                        <c:v>0.92202797202797204</c:v>
                      </c:pt>
                      <c:pt idx="3">
                        <c:v>0.95</c:v>
                      </c:pt>
                      <c:pt idx="4">
                        <c:v>0.96</c:v>
                      </c:pt>
                      <c:pt idx="5">
                        <c:v>1.06</c:v>
                      </c:pt>
                      <c:pt idx="6">
                        <c:v>1.04</c:v>
                      </c:pt>
                      <c:pt idx="7">
                        <c:v>1.06</c:v>
                      </c:pt>
                      <c:pt idx="8">
                        <c:v>1.07</c:v>
                      </c:pt>
                      <c:pt idx="9">
                        <c:v>1.04</c:v>
                      </c:pt>
                      <c:pt idx="10">
                        <c:v>1.1000000000000001</c:v>
                      </c:pt>
                      <c:pt idx="11">
                        <c:v>1.0900000000000001</c:v>
                      </c:pt>
                      <c:pt idx="12">
                        <c:v>1.1299999999999999</c:v>
                      </c:pt>
                      <c:pt idx="13">
                        <c:v>1.08</c:v>
                      </c:pt>
                      <c:pt idx="14">
                        <c:v>1.0900000000000001</c:v>
                      </c:pt>
                      <c:pt idx="15">
                        <c:v>1.1200000000000001</c:v>
                      </c:pt>
                      <c:pt idx="16">
                        <c:v>1.1399999999999999</c:v>
                      </c:pt>
                      <c:pt idx="17">
                        <c:v>1.06</c:v>
                      </c:pt>
                      <c:pt idx="18">
                        <c:v>1.08</c:v>
                      </c:pt>
                      <c:pt idx="19">
                        <c:v>1.07</c:v>
                      </c:pt>
                      <c:pt idx="20">
                        <c:v>1.0900000000000001</c:v>
                      </c:pt>
                      <c:pt idx="21">
                        <c:v>1.07</c:v>
                      </c:pt>
                      <c:pt idx="22">
                        <c:v>1.0900000000000001</c:v>
                      </c:pt>
                      <c:pt idx="23">
                        <c:v>1.08</c:v>
                      </c:pt>
                      <c:pt idx="24">
                        <c:v>1.1299999999999999</c:v>
                      </c:pt>
                      <c:pt idx="25">
                        <c:v>1</c:v>
                      </c:pt>
                      <c:pt idx="26">
                        <c:v>1.05</c:v>
                      </c:pt>
                      <c:pt idx="27">
                        <c:v>1.05</c:v>
                      </c:pt>
                      <c:pt idx="28">
                        <c:v>0.99</c:v>
                      </c:pt>
                      <c:pt idx="29">
                        <c:v>0.94</c:v>
                      </c:pt>
                      <c:pt idx="30">
                        <c:v>0.98</c:v>
                      </c:pt>
                      <c:pt idx="31">
                        <c:v>1.02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1.07</c:v>
                      </c:pt>
                      <c:pt idx="35">
                        <c:v>0.96</c:v>
                      </c:pt>
                      <c:pt idx="36">
                        <c:v>0.99</c:v>
                      </c:pt>
                      <c:pt idx="37">
                        <c:v>0.96</c:v>
                      </c:pt>
                      <c:pt idx="38">
                        <c:v>0.9</c:v>
                      </c:pt>
                      <c:pt idx="39">
                        <c:v>0.92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0.91</c:v>
                      </c:pt>
                      <c:pt idx="43">
                        <c:v>1</c:v>
                      </c:pt>
                      <c:pt idx="44">
                        <c:v>0.88</c:v>
                      </c:pt>
                      <c:pt idx="45">
                        <c:v>0.93</c:v>
                      </c:pt>
                      <c:pt idx="46">
                        <c:v>0.93</c:v>
                      </c:pt>
                      <c:pt idx="47">
                        <c:v>0.95</c:v>
                      </c:pt>
                      <c:pt idx="48">
                        <c:v>0.93</c:v>
                      </c:pt>
                      <c:pt idx="49">
                        <c:v>0.89</c:v>
                      </c:pt>
                      <c:pt idx="50">
                        <c:v>0.98</c:v>
                      </c:pt>
                      <c:pt idx="51">
                        <c:v>0.95</c:v>
                      </c:pt>
                      <c:pt idx="52">
                        <c:v>0.97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0.97</c:v>
                      </c:pt>
                      <c:pt idx="56">
                        <c:v>1</c:v>
                      </c:pt>
                      <c:pt idx="57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8B0-42B2-ADEB-CA0A628A149B}"/>
                  </c:ext>
                </c:extLst>
              </c15:ser>
            </c15:filteredLineSeries>
          </c:ext>
        </c:extLst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13860757858105"/>
          <c:y val="0.93681196477966666"/>
          <c:w val="0.51714258352226383"/>
          <c:h val="6.3188035220333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59669243854678"/>
          <c:y val="2.7911859263490549E-2"/>
          <c:w val="0.64619412131924525"/>
          <c:h val="0.79821903556833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Alindexek!$BJ$196</c:f>
              <c:strCache>
                <c:ptCount val="1"/>
                <c:pt idx="0">
                  <c:v>2025. December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35892493243579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A4-407D-B4AB-065534C6EA2D}"/>
                </c:ext>
              </c:extLst>
            </c:dLbl>
            <c:dLbl>
              <c:idx val="2"/>
              <c:layout>
                <c:manualLayout>
                  <c:x val="-3.806781590093912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A4-407D-B4AB-065534C6EA2D}"/>
                </c:ext>
              </c:extLst>
            </c:dLbl>
            <c:dLbl>
              <c:idx val="3"/>
              <c:layout>
                <c:manualLayout>
                  <c:x val="-4.0307099189229659E-2"/>
                  <c:y val="-2.49838539384890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A4-407D-B4AB-065534C6EA2D}"/>
                </c:ext>
              </c:extLst>
            </c:dLbl>
            <c:dLbl>
              <c:idx val="5"/>
              <c:layout>
                <c:manualLayout>
                  <c:x val="-3.9187457545084389E-2"/>
                  <c:y val="-4.58032030980509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A4-407D-B4AB-065534C6EA2D}"/>
                </c:ext>
              </c:extLst>
            </c:dLbl>
            <c:dLbl>
              <c:idx val="6"/>
              <c:layout>
                <c:manualLayout>
                  <c:x val="-3.9187457545084313E-2"/>
                  <c:y val="-2.49838539384881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A4-407D-B4AB-065534C6EA2D}"/>
                </c:ext>
              </c:extLst>
            </c:dLbl>
            <c:dLbl>
              <c:idx val="7"/>
              <c:layout>
                <c:manualLayout>
                  <c:x val="-3.9187457545084473E-2"/>
                  <c:y val="-2.49838539384881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A4-407D-B4AB-065534C6E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Alindexek!$A$197:$A$205</c:f>
              <c:strCache>
                <c:ptCount val="9"/>
                <c:pt idx="0">
                  <c:v>Nincs akadálya</c:v>
                </c:pt>
                <c:pt idx="1">
                  <c:v>Beszállítói problémák (késés/termékhiány)</c:v>
                </c:pt>
                <c:pt idx="2">
                  <c:v>Adminisztratív akadályok</c:v>
                </c:pt>
                <c:pt idx="3">
                  <c:v>Finanszírozási problémák</c:v>
                </c:pt>
                <c:pt idx="4">
                  <c:v>Munkaerőhiány</c:v>
                </c:pt>
                <c:pt idx="5">
                  <c:v>Magas energiaárak</c:v>
                </c:pt>
                <c:pt idx="6">
                  <c:v>Beszállítók áremelése</c:v>
                </c:pt>
                <c:pt idx="7">
                  <c:v>Munkaerőköltség emelkedése</c:v>
                </c:pt>
                <c:pt idx="8">
                  <c:v>Vevők hiánya</c:v>
                </c:pt>
              </c:strCache>
            </c:strRef>
          </c:cat>
          <c:val>
            <c:numRef>
              <c:f>Alindexek!$BJ$197:$BJ$205</c:f>
              <c:numCache>
                <c:formatCode>0%</c:formatCode>
                <c:ptCount val="9"/>
                <c:pt idx="0">
                  <c:v>0.04</c:v>
                </c:pt>
                <c:pt idx="1">
                  <c:v>0.09</c:v>
                </c:pt>
                <c:pt idx="2">
                  <c:v>0.18</c:v>
                </c:pt>
                <c:pt idx="3">
                  <c:v>0.2</c:v>
                </c:pt>
                <c:pt idx="4">
                  <c:v>0.25</c:v>
                </c:pt>
                <c:pt idx="5">
                  <c:v>0.38</c:v>
                </c:pt>
                <c:pt idx="6">
                  <c:v>0.4</c:v>
                </c:pt>
                <c:pt idx="7">
                  <c:v>0.45</c:v>
                </c:pt>
                <c:pt idx="8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4-407D-B4AB-065534C6E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046720"/>
        <c:axId val="608045280"/>
      </c:barChart>
      <c:scatterChart>
        <c:scatterStyle val="lineMarker"/>
        <c:varyColors val="0"/>
        <c:ser>
          <c:idx val="1"/>
          <c:order val="1"/>
          <c:tx>
            <c:strRef>
              <c:f>Alindexek!$AX$196</c:f>
              <c:strCache>
                <c:ptCount val="1"/>
                <c:pt idx="0">
                  <c:v>2024. December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Alindexek!$AX$197:$AX$205</c:f>
              <c:numCache>
                <c:formatCode>0%</c:formatCode>
                <c:ptCount val="9"/>
                <c:pt idx="0">
                  <c:v>0.04</c:v>
                </c:pt>
                <c:pt idx="1">
                  <c:v>0.05</c:v>
                </c:pt>
                <c:pt idx="2">
                  <c:v>0.19</c:v>
                </c:pt>
                <c:pt idx="3">
                  <c:v>0.24</c:v>
                </c:pt>
                <c:pt idx="4">
                  <c:v>0.22</c:v>
                </c:pt>
                <c:pt idx="5">
                  <c:v>0.39</c:v>
                </c:pt>
                <c:pt idx="6">
                  <c:v>0.43</c:v>
                </c:pt>
                <c:pt idx="7">
                  <c:v>0.48</c:v>
                </c:pt>
                <c:pt idx="8">
                  <c:v>0.46</c:v>
                </c:pt>
              </c:numCache>
            </c:numRef>
          </c:xVal>
          <c:yVal>
            <c:numRef>
              <c:f>Alindexek!$BN$197:$BN$205</c:f>
              <c:numCache>
                <c:formatCode>0.00</c:formatCode>
                <c:ptCount val="9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A4-407D-B4AB-065534C6E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110528"/>
        <c:axId val="680109808"/>
      </c:scatterChart>
      <c:catAx>
        <c:axId val="6080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5280"/>
        <c:crosses val="autoZero"/>
        <c:auto val="1"/>
        <c:lblAlgn val="ctr"/>
        <c:lblOffset val="100"/>
        <c:noMultiLvlLbl val="0"/>
      </c:catAx>
      <c:valAx>
        <c:axId val="6080452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6720"/>
        <c:crosses val="autoZero"/>
        <c:crossBetween val="between"/>
      </c:valAx>
      <c:valAx>
        <c:axId val="680109808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680110528"/>
        <c:crosses val="max"/>
        <c:crossBetween val="midCat"/>
      </c:valAx>
      <c:valAx>
        <c:axId val="680110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8010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62706129381709"/>
          <c:y val="0.93670429130150734"/>
          <c:w val="0.34608725739365048"/>
          <c:h val="6.3295708698492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0.93749</cdr:x>
      <cdr:y>0.32714</cdr:y>
    </cdr:from>
    <cdr:to>
      <cdr:x>1</cdr:x>
      <cdr:y>0.39967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71B7D9E7-41C5-1876-7330-A4E58E04F621}"/>
            </a:ext>
          </a:extLst>
        </cdr:cNvPr>
        <cdr:cNvSpPr txBox="1"/>
      </cdr:nvSpPr>
      <cdr:spPr>
        <a:xfrm xmlns:a="http://schemas.openxmlformats.org/drawingml/2006/main">
          <a:off x="11124820" y="1665811"/>
          <a:ext cx="741781" cy="36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2060"/>
              </a:solidFill>
            </a:rPr>
            <a:t>4 pont</a:t>
          </a:r>
        </a:p>
      </cdr:txBody>
    </cdr:sp>
  </cdr:relSizeAnchor>
  <cdr:relSizeAnchor xmlns:cdr="http://schemas.openxmlformats.org/drawingml/2006/chartDrawing">
    <cdr:from>
      <cdr:x>0.93749</cdr:x>
      <cdr:y>0.39967</cdr:y>
    </cdr:from>
    <cdr:to>
      <cdr:x>1</cdr:x>
      <cdr:y>0.4722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66D2B3D0-E681-53B2-4D8D-14486CCBC782}"/>
            </a:ext>
          </a:extLst>
        </cdr:cNvPr>
        <cdr:cNvSpPr txBox="1"/>
      </cdr:nvSpPr>
      <cdr:spPr>
        <a:xfrm xmlns:a="http://schemas.openxmlformats.org/drawingml/2006/main">
          <a:off x="11124820" y="2035131"/>
          <a:ext cx="741781" cy="369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kern="1200" dirty="0">
              <a:solidFill>
                <a:srgbClr val="00B0F0"/>
              </a:solidFill>
            </a:rPr>
            <a:t>4 pont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0.92706</cdr:x>
      <cdr:y>0.42761</cdr:y>
    </cdr:from>
    <cdr:to>
      <cdr:x>0.99909</cdr:x>
      <cdr:y>0.4894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F2A5175A-572A-034F-0D45-7A32724F0B7F}"/>
            </a:ext>
          </a:extLst>
        </cdr:cNvPr>
        <cdr:cNvSpPr txBox="1"/>
      </cdr:nvSpPr>
      <cdr:spPr>
        <a:xfrm xmlns:a="http://schemas.openxmlformats.org/drawingml/2006/main">
          <a:off x="10995345" y="2177440"/>
          <a:ext cx="854305" cy="314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2060"/>
              </a:solidFill>
            </a:rPr>
            <a:t>-6 pont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0.92721</cdr:x>
      <cdr:y>0.32921</cdr:y>
    </cdr:from>
    <cdr:to>
      <cdr:x>0.9992</cdr:x>
      <cdr:y>0.40277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A98F22BB-5211-9004-C5BF-B27C617766AF}"/>
            </a:ext>
          </a:extLst>
        </cdr:cNvPr>
        <cdr:cNvSpPr txBox="1"/>
      </cdr:nvSpPr>
      <cdr:spPr>
        <a:xfrm xmlns:a="http://schemas.openxmlformats.org/drawingml/2006/main">
          <a:off x="11133672" y="1586260"/>
          <a:ext cx="864437" cy="354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2060"/>
              </a:solidFill>
            </a:rPr>
            <a:t>29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B469-2E57-4CFA-81E7-AB5B8338BF33}" type="datetimeFigureOut">
              <a:rPr lang="hu-HU" smtClean="0"/>
              <a:t>2026. 02. 02.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E9-2CED-4486-808F-4E7D8FA57D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3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4AB9-DFB9-C056-79B7-D42481ED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31C5F-64D2-444C-76E3-7CFFFE365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5E6A-5282-5C9F-CEF7-7D2D4930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33E-A1C7-A425-CE21-3D392868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8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AA31-10A0-72C9-C4F9-26E24509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A78CD-214F-FEFF-34D7-FD182D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0F053-06DB-48A5-5E20-EAA8C9F6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182D-5AEA-15A9-1149-BA8B826C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4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21F-2CBF-D750-7661-53C73DB5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51966-AA74-B88F-827F-6421916A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B1AE-3005-E05E-28AB-6B9B6C69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441D-51C0-7C02-2165-D5D29498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77C-90A2-8AF8-CB41-F608F41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6FD-E431-8FCC-5787-365B4FD6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49397-0015-5CCC-3565-594ACED9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722-42D6-0DD0-E655-F78D2054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82F-7ADD-2595-4113-185B21F4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6D790-FD1D-40A0-91E7-273FEB92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79D0-3605-70D7-1D29-66C8D6F1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2147-F5EF-2152-4E14-9202980C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2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F538-4D1B-89BB-4D32-41872FF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22C7-0C29-CA0C-839F-8BD48016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86EB7-D041-9096-71B0-546909DB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BB25-7047-6360-9A4F-9C444BE5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9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E21E-2B1D-C569-8167-DB3A17B2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17E-8D68-8876-7DDD-0EAAF2C37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0D7F0-CA2A-6A38-598C-02B273F5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65F8-981F-5215-AAF6-717155C59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05A7-3C25-65A2-1416-466555F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6EC5-71C9-688B-9F10-ABA931D65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3FE01-C4AF-4E2D-CF8B-F30871D6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4DCC-8D9C-F54D-D037-B87CF1F9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6998-2B23-F976-C5A6-E8F1E9AF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C5D-6617-E9F0-D257-52DD4331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8AA00-05F4-4B28-51B3-B163F01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66F3-076A-C204-1430-1B9CED53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EC9-E0C7-CCD1-DB48-315C9FF6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3D185-A90A-48D6-3599-10F86AC4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E625C-1CDF-1E21-99A1-E8A335B2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A19E-4566-B604-904B-4D7F495A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4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96930-1B44-4C8B-A704-B920A917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163F1-1E07-AB24-C409-539F4D675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97BC1-FFB0-D9EB-1662-5F47BCE99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DE51-6B5D-D55F-623B-87A51F5C0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067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F472-D396-43A4-3AAD-CA12CD61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9C29F-58AD-339F-4116-2A690BA5E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32E2B-34BD-AA1F-835F-12757ACA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4C5E-AA55-5BE5-49A4-14FBDA04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20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63D-F7E6-8517-CA7B-8E89254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98BB-524F-514F-346A-5F7E21E7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9A209-CF5F-DA0A-C81C-417CB346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A8-4730-F087-4CFA-082C2D4C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32D5E-3E77-4FB1-9A72-EDDCDC2A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211574"/>
            <a:ext cx="11083636" cy="2098808"/>
          </a:xfrm>
        </p:spPr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mnb-mkik</a:t>
            </a:r>
            <a:r>
              <a:rPr lang="hu-HU" b="1" dirty="0"/>
              <a:t> Vállalati Konjunktúrafelmérés </a:t>
            </a:r>
            <a:br>
              <a:rPr lang="hu-HU" b="1" dirty="0"/>
            </a:br>
            <a:r>
              <a:rPr lang="hu-HU" b="1" dirty="0"/>
              <a:t>2025. Decemberi eredményei</a:t>
            </a:r>
            <a:endParaRPr lang="hu-H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F3780B-26F6-EE1B-61C1-CAE12757A0F6}"/>
              </a:ext>
            </a:extLst>
          </p:cNvPr>
          <p:cNvSpPr/>
          <p:nvPr/>
        </p:nvSpPr>
        <p:spPr>
          <a:xfrm rot="5400000" flipH="1">
            <a:off x="5024180" y="1699948"/>
            <a:ext cx="2143642" cy="7389909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9D5658-C4C9-9551-E2C0-0107983E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3275"/>
            <a:ext cx="1955672" cy="897199"/>
          </a:xfrm>
          <a:prstGeom prst="rect">
            <a:avLst/>
          </a:prstGeom>
          <a:noFill/>
        </p:spPr>
      </p:pic>
      <p:pic>
        <p:nvPicPr>
          <p:cNvPr id="7" name="Picture 6" descr="A logo with a building and a shield on it&#10;&#10;AI-generated content may be incorrect.">
            <a:extLst>
              <a:ext uri="{FF2B5EF4-FFF2-40B4-BE49-F238E27FC236}">
                <a16:creationId xmlns:a16="http://schemas.microsoft.com/office/drawing/2014/main" id="{F1B10572-3B99-B237-1AAA-FB2FBF14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2" y="4598643"/>
            <a:ext cx="1820508" cy="1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BDE50-F287-3189-A286-7FA9E6889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F2AC-25C9-204A-9D30-BDFD786F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" y="310448"/>
            <a:ext cx="10953549" cy="612000"/>
          </a:xfrm>
        </p:spPr>
        <p:txBody>
          <a:bodyPr/>
          <a:lstStyle/>
          <a:p>
            <a:r>
              <a:rPr lang="hu-HU" sz="2000" dirty="0"/>
              <a:t>Az egy évvel korábbi szinthez viszonyított átlagos kapacitás-kihasználtság</a:t>
            </a:r>
            <a:br>
              <a:rPr lang="hu-HU" sz="2000" dirty="0"/>
            </a:br>
            <a:r>
              <a:rPr lang="hu-HU" sz="2000" dirty="0"/>
              <a:t>2024. októbere óta nem állt ilyen magas szinten a szolgáltatás és kereskedelemben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547DF-3890-DF2E-BDB8-2456D72398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78173C0-5CFF-2E87-B29F-66461254E6A8}"/>
              </a:ext>
            </a:extLst>
          </p:cNvPr>
          <p:cNvSpPr/>
          <p:nvPr/>
        </p:nvSpPr>
        <p:spPr>
          <a:xfrm>
            <a:off x="67376" y="981124"/>
            <a:ext cx="11776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válaszadók átlagos kapacitás-kihasználtsága ágazati bontás szerint </a:t>
            </a:r>
          </a:p>
          <a:p>
            <a:r>
              <a:rPr lang="hu-HU" cap="all" dirty="0">
                <a:solidFill>
                  <a:schemeClr val="tx2"/>
                </a:solidFill>
              </a:rPr>
              <a:t>(előző év azonos időszaka = 100%)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920740"/>
              </p:ext>
            </p:extLst>
          </p:nvPr>
        </p:nvGraphicFramePr>
        <p:xfrm>
          <a:off x="134754" y="1656646"/>
          <a:ext cx="12057245" cy="489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75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FA27-E78C-D5D9-EBF0-1003C518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BC1-0BAC-B79D-F84A-3D031B9F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579"/>
            <a:ext cx="10887740" cy="612000"/>
          </a:xfrm>
        </p:spPr>
        <p:txBody>
          <a:bodyPr/>
          <a:lstStyle/>
          <a:p>
            <a:r>
              <a:rPr lang="hu-HU" sz="2000" dirty="0"/>
              <a:t>A kapacitás-kihasználtságra vonatkozó várakozások átlagos megítélése romlott,</a:t>
            </a:r>
            <a:br>
              <a:rPr lang="hu-HU" sz="2000" dirty="0"/>
            </a:br>
            <a:r>
              <a:rPr lang="hu-HU" sz="2000" dirty="0"/>
              <a:t>és 2023. novembere óta nem volt ilyen kedvezőtlen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EC2C-8044-4D0F-BAF6-33E939FB16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22818EF-7796-FD6A-C391-B91DB4F4DF38}"/>
              </a:ext>
            </a:extLst>
          </p:cNvPr>
          <p:cNvSpPr/>
          <p:nvPr/>
        </p:nvSpPr>
        <p:spPr>
          <a:xfrm>
            <a:off x="119072" y="992875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kapacitás-kihasználtság várható alakulása vállalatméret szerinti bontásban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8DDA57E-229C-AD5D-3222-AD6DB27FD4CB}"/>
              </a:ext>
            </a:extLst>
          </p:cNvPr>
          <p:cNvSpPr/>
          <p:nvPr/>
        </p:nvSpPr>
        <p:spPr>
          <a:xfrm>
            <a:off x="2409493" y="6400532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b="1" i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652250"/>
              </p:ext>
            </p:extLst>
          </p:nvPr>
        </p:nvGraphicFramePr>
        <p:xfrm>
          <a:off x="0" y="1400706"/>
          <a:ext cx="12070080" cy="496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42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93DF-19D7-396E-D4BE-BF73785D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F473-F075-D4C1-87AC-B195F116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" y="310448"/>
            <a:ext cx="10785089" cy="612000"/>
          </a:xfrm>
        </p:spPr>
        <p:txBody>
          <a:bodyPr/>
          <a:lstStyle/>
          <a:p>
            <a:r>
              <a:rPr lang="hu-HU" sz="2000" dirty="0"/>
              <a:t>A tavalyi év azonos hónapjához viszonyított átlagos bevételi szint a novemberi</a:t>
            </a:r>
            <a:br>
              <a:rPr lang="hu-HU" sz="2000" dirty="0"/>
            </a:br>
            <a:r>
              <a:rPr lang="hu-HU" sz="2000" dirty="0"/>
              <a:t>94-ről 96 százalékra nőtt, ami az elmúlt egy év legmagasabb értéke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EEC1-3CE1-C039-9A2A-7051E00B3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40D56A2-1989-32AE-54E9-37850CAAC7AE}"/>
              </a:ext>
            </a:extLst>
          </p:cNvPr>
          <p:cNvSpPr/>
          <p:nvPr/>
        </p:nvSpPr>
        <p:spPr>
          <a:xfrm>
            <a:off x="125896" y="1007764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VÁLASZADÓK ÁTLAGOS ÁRBEVÉTELE </a:t>
            </a:r>
            <a:r>
              <a:rPr lang="hu-HU" cap="all" dirty="0"/>
              <a:t>(előző év azonos időszaka = 100%)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422929"/>
              </p:ext>
            </p:extLst>
          </p:nvPr>
        </p:nvGraphicFramePr>
        <p:xfrm>
          <a:off x="224890" y="1377096"/>
          <a:ext cx="11841214" cy="509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B9A-2F09-CEA4-FE28-58DAE73D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0448"/>
            <a:ext cx="10785088" cy="612000"/>
          </a:xfrm>
        </p:spPr>
        <p:txBody>
          <a:bodyPr/>
          <a:lstStyle/>
          <a:p>
            <a:r>
              <a:rPr lang="hu-HU" sz="2000" dirty="0"/>
              <a:t>Legnagyobb mértékben továbbra is a vevők hiánya és a magas költségek okoznak problémát a válaszadók számára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A28-91B9-4208-9E46-35314B71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D3332C2-E20B-F9CE-8EBA-893EC65B97BC}"/>
              </a:ext>
            </a:extLst>
          </p:cNvPr>
          <p:cNvSpPr/>
          <p:nvPr/>
        </p:nvSpPr>
        <p:spPr>
          <a:xfrm>
            <a:off x="199698" y="1036052"/>
            <a:ext cx="74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vállalatok tevékenységét nehezítő tényezők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2749FF-FB90-FB6C-D6F5-23BC15222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739316"/>
              </p:ext>
            </p:extLst>
          </p:nvPr>
        </p:nvGraphicFramePr>
        <p:xfrm>
          <a:off x="326571" y="1405384"/>
          <a:ext cx="11589505" cy="500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8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3BF0-199F-617F-48AE-C3CAFA3D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62A63B-1F70-2D2E-C3FF-76987D5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2384100"/>
            <a:ext cx="9101470" cy="2089803"/>
          </a:xfrm>
        </p:spPr>
        <p:txBody>
          <a:bodyPr/>
          <a:lstStyle/>
          <a:p>
            <a:r>
              <a:rPr lang="hu-HU" sz="4000" dirty="0"/>
              <a:t>Üzleti környezet,</a:t>
            </a:r>
            <a:br>
              <a:rPr lang="hu-HU" sz="4000" dirty="0"/>
            </a:br>
            <a:r>
              <a:rPr lang="hu-HU" sz="4000" dirty="0"/>
              <a:t>beruházások, </a:t>
            </a:r>
            <a:br>
              <a:rPr lang="hu-HU" sz="4000" dirty="0"/>
            </a:br>
            <a:r>
              <a:rPr lang="hu-HU" sz="4000" dirty="0"/>
              <a:t>foglalkoztatás</a:t>
            </a:r>
          </a:p>
        </p:txBody>
      </p:sp>
    </p:spTree>
    <p:extLst>
      <p:ext uri="{BB962C8B-B14F-4D97-AF65-F5344CB8AC3E}">
        <p14:creationId xmlns:p14="http://schemas.microsoft.com/office/powerpoint/2010/main" val="1518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C73F-3CD1-FF95-1EC2-1BB85E0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8B45-FD33-E785-2E88-B91A94F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 változását vizsgáló mutató novemberhez képest javult</a:t>
            </a:r>
            <a:br>
              <a:rPr lang="hu-HU" sz="2000" dirty="0"/>
            </a:br>
            <a:r>
              <a:rPr lang="hu-HU" sz="2000" dirty="0"/>
              <a:t>és 2024. július óta nem volt ilyen magas szinten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9B51-E983-316B-BB40-99D8C1FE1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4503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BF4A6678-6709-9A43-133E-D43F49336F5F}"/>
              </a:ext>
            </a:extLst>
          </p:cNvPr>
          <p:cNvSpPr/>
          <p:nvPr/>
        </p:nvSpPr>
        <p:spPr>
          <a:xfrm>
            <a:off x="122848" y="992677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megítélése az előző hónaphoz képest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8B0DBD2-5BDF-F6AA-AA65-73B7C77EB345}"/>
              </a:ext>
            </a:extLst>
          </p:cNvPr>
          <p:cNvSpPr/>
          <p:nvPr/>
        </p:nvSpPr>
        <p:spPr>
          <a:xfrm>
            <a:off x="2409493" y="6465253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700382"/>
              </p:ext>
            </p:extLst>
          </p:nvPr>
        </p:nvGraphicFramePr>
        <p:xfrm>
          <a:off x="219100" y="1432238"/>
          <a:ext cx="11793227" cy="499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6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5371-94F7-9098-C7A9-335980C3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A02-8E52-E2B8-576E-4659928D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környezettel kapcsolatos várakozások mutatója azonban minimálisan gyengült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7AF3-110F-3BFE-D0CE-885631C3B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052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0B5A945-4108-85DF-FFC0-A898D77CB55E}"/>
              </a:ext>
            </a:extLst>
          </p:cNvPr>
          <p:cNvSpPr/>
          <p:nvPr/>
        </p:nvSpPr>
        <p:spPr>
          <a:xfrm>
            <a:off x="157792" y="999314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jövőbeli változásával kapcsolatos várakozások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8CAF904-926D-9060-FC5D-5A1ADAAAF6B1}"/>
              </a:ext>
            </a:extLst>
          </p:cNvPr>
          <p:cNvSpPr/>
          <p:nvPr/>
        </p:nvSpPr>
        <p:spPr>
          <a:xfrm>
            <a:off x="2321923" y="645932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21332"/>
              </p:ext>
            </p:extLst>
          </p:nvPr>
        </p:nvGraphicFramePr>
        <p:xfrm>
          <a:off x="157792" y="1401458"/>
          <a:ext cx="11912287" cy="506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4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D31B-2AE0-A737-8C0B-ECB18149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F08-F340-F7F3-4BC1-EF2A93F3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beruházási várakozások a nagyvállalatoknál számottevően, a kkv-knál kismértékben gyengültek novemberhez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1435-894A-2AC8-31D1-600D1A16D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4595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2D159280-7B3D-0D3B-E007-EAF5171B0AD9}"/>
              </a:ext>
            </a:extLst>
          </p:cNvPr>
          <p:cNvSpPr/>
          <p:nvPr/>
        </p:nvSpPr>
        <p:spPr>
          <a:xfrm>
            <a:off x="99060" y="99782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vállalatméret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565C219-5530-E427-8DD8-754452A34BAE}"/>
              </a:ext>
            </a:extLst>
          </p:cNvPr>
          <p:cNvSpPr/>
          <p:nvPr/>
        </p:nvSpPr>
        <p:spPr>
          <a:xfrm>
            <a:off x="2303988" y="6393663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919914-A664-4BD1-9224-1552BE0C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532569"/>
              </p:ext>
            </p:extLst>
          </p:nvPr>
        </p:nvGraphicFramePr>
        <p:xfrm>
          <a:off x="99061" y="1367160"/>
          <a:ext cx="11922894" cy="499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476-23E5-6320-980C-54D6919E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A29-4800-0B2A-0D22-4C5AE27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beruházásokkal kapcsolatos várakozások a mezőgazdaság kivételével minden iparágban gyengültek novemberhez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0E62-18DE-183C-4E7E-3373A2AB2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7038" y="64858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A5D7537-4553-69C2-E25C-76B33761CB8F}"/>
              </a:ext>
            </a:extLst>
          </p:cNvPr>
          <p:cNvSpPr/>
          <p:nvPr/>
        </p:nvSpPr>
        <p:spPr>
          <a:xfrm>
            <a:off x="136102" y="1005287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iparág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8468BFA-3D31-0141-34D8-E24752026DA9}"/>
              </a:ext>
            </a:extLst>
          </p:cNvPr>
          <p:cNvSpPr/>
          <p:nvPr/>
        </p:nvSpPr>
        <p:spPr>
          <a:xfrm>
            <a:off x="2315891" y="6422538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0734"/>
              </p:ext>
            </p:extLst>
          </p:nvPr>
        </p:nvGraphicFramePr>
        <p:xfrm>
          <a:off x="174603" y="1393869"/>
          <a:ext cx="11866601" cy="509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348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D072-37B0-50EA-2515-06ED466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B95D-7F94-8001-31A6-D1A61D3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foglalkoztatási várakozások a kkv-knál és a nagyvállalatoknál is gyengültek novemberhez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BD5F-E840-1DE0-D501-EB8472154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36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C0D66AC-2D0F-DCFD-714C-0A42D2BD9F67}"/>
              </a:ext>
            </a:extLst>
          </p:cNvPr>
          <p:cNvSpPr/>
          <p:nvPr/>
        </p:nvSpPr>
        <p:spPr>
          <a:xfrm>
            <a:off x="171175" y="992923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BB061AA-9645-8B34-9A2B-3DCFFDF65D76}"/>
              </a:ext>
            </a:extLst>
          </p:cNvPr>
          <p:cNvSpPr/>
          <p:nvPr/>
        </p:nvSpPr>
        <p:spPr>
          <a:xfrm>
            <a:off x="2303988" y="6435119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220619"/>
              </p:ext>
            </p:extLst>
          </p:nvPr>
        </p:nvGraphicFramePr>
        <p:xfrm>
          <a:off x="171175" y="1381505"/>
          <a:ext cx="11860403" cy="509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22B9D-FF0F-BB2A-9154-8FD85C6E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mnb-mKIK</a:t>
            </a:r>
            <a:r>
              <a:rPr lang="hu-HU" dirty="0"/>
              <a:t> vállalati konjunktúrafelmérés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5A24CC-B1A4-93E3-3F88-E6F1A1FE2959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002D96-5795-D0D0-3C44-6768EDCA6B37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AC1B7C-6F26-7519-09A7-71AB7031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0D6EF09-951C-5043-92D9-3933D6915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D686AC51-4FF7-B5B0-346F-281ECD7E0C71}"/>
              </a:ext>
            </a:extLst>
          </p:cNvPr>
          <p:cNvGrpSpPr/>
          <p:nvPr/>
        </p:nvGrpSpPr>
        <p:grpSpPr>
          <a:xfrm>
            <a:off x="1131404" y="1183165"/>
            <a:ext cx="10969002" cy="1092607"/>
            <a:chOff x="1169244" y="1229921"/>
            <a:chExt cx="8009896" cy="1092607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BFB29DB-2C4F-8D16-CF47-E05CD0A2F829}"/>
                </a:ext>
              </a:extLst>
            </p:cNvPr>
            <p:cNvSpPr txBox="1"/>
            <p:nvPr/>
          </p:nvSpPr>
          <p:spPr>
            <a:xfrm>
              <a:off x="1292440" y="1229921"/>
              <a:ext cx="788670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8001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200" b="1" kern="1200" dirty="0">
                  <a:solidFill>
                    <a:srgbClr val="0C2148"/>
                  </a:solidFill>
                  <a:latin typeface="Calibri"/>
                  <a:ea typeface="+mn-ea"/>
                  <a:cs typeface="+mn-cs"/>
                </a:rPr>
                <a:t>A Magyar Nemzeti Bank és a Magyar Kereskedelmi és Iparkamara (MKIK) alapfeladatainak ellátásához kiemelten fontosnak tartja a hazai vállalati szektor aktuális gazdasági helyzetének és jövőbeli várakozásainak szoros nyomon követését. </a:t>
              </a: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7AED4AC-7EF9-F486-BEB1-316E1CB9254F}"/>
                </a:ext>
              </a:extLst>
            </p:cNvPr>
            <p:cNvSpPr/>
            <p:nvPr/>
          </p:nvSpPr>
          <p:spPr>
            <a:xfrm>
              <a:off x="1169244" y="1391905"/>
              <a:ext cx="64978" cy="83071"/>
            </a:xfrm>
            <a:prstGeom prst="ellipse">
              <a:avLst/>
            </a:prstGeom>
            <a:solidFill>
              <a:srgbClr val="7BDC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E404AD80-1EDC-3339-E2E0-B9A4F78DB17C}"/>
              </a:ext>
            </a:extLst>
          </p:cNvPr>
          <p:cNvSpPr txBox="1"/>
          <p:nvPr/>
        </p:nvSpPr>
        <p:spPr>
          <a:xfrm>
            <a:off x="1902166" y="2674535"/>
            <a:ext cx="102275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 2020. decemberétől havi gyakorisággal végez vállalati konjunktúrafelmérést,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ami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2025 szeptemberétől az MKIK-</a:t>
            </a:r>
            <a:r>
              <a:rPr lang="hu-HU" sz="2200" b="1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val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együttműködésben készül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MKIK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Gazdaság és Vállalkozáskutató Intézetének (</a:t>
            </a:r>
            <a:r>
              <a:rPr lang="hu-HU" sz="2200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) közreműködésével.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D14600A-60FF-4EFB-4BD4-5FDED9B6ED9E}"/>
              </a:ext>
            </a:extLst>
          </p:cNvPr>
          <p:cNvSpPr txBox="1"/>
          <p:nvPr/>
        </p:nvSpPr>
        <p:spPr>
          <a:xfrm>
            <a:off x="1909718" y="4108145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MNB-MKIK vállalati konjunktúraindex a jelenlegi helyzet és a várakozások megítélésének együttes figyelembevételével kerül kiszámításra, </a:t>
            </a:r>
            <a:r>
              <a:rPr lang="hu-HU" sz="2200" dirty="0">
                <a:solidFill>
                  <a:srgbClr val="0C2148"/>
                </a:solidFill>
              </a:rPr>
              <a:t>amely egy mutatóba sűrítve vizsgálja a hazai vállalati konjunktúra alakulását.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5B3F62-A4B9-E0B3-942D-FE8B796055CF}"/>
              </a:ext>
            </a:extLst>
          </p:cNvPr>
          <p:cNvSpPr txBox="1"/>
          <p:nvPr/>
        </p:nvSpPr>
        <p:spPr>
          <a:xfrm>
            <a:off x="1349321" y="5541755"/>
            <a:ext cx="107650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felmérésben résztvevő vállalatok száma leggyakrabban 1000 körül alakult az eddigi felmérések során. Ezúton is szeretnénk megköszönni a felmérésben közreműködőknek, hogy együttműködésükkel segítik az MNB és az MKIK munkáját!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FC99A84A-9FC4-4ECA-5479-1AB2724C65BE}"/>
              </a:ext>
            </a:extLst>
          </p:cNvPr>
          <p:cNvSpPr/>
          <p:nvPr/>
        </p:nvSpPr>
        <p:spPr>
          <a:xfrm>
            <a:off x="1747350" y="2845664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CDE9378-1781-5FE8-B906-1CB5DEEAE483}"/>
              </a:ext>
            </a:extLst>
          </p:cNvPr>
          <p:cNvSpPr/>
          <p:nvPr/>
        </p:nvSpPr>
        <p:spPr>
          <a:xfrm>
            <a:off x="1773469" y="4277801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D6ED02E8-E477-2542-ACE4-F173580FFF59}"/>
              </a:ext>
            </a:extLst>
          </p:cNvPr>
          <p:cNvSpPr/>
          <p:nvPr/>
        </p:nvSpPr>
        <p:spPr>
          <a:xfrm>
            <a:off x="1199394" y="570485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46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E9E-522D-C071-C244-83BAB954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D0AA-C5BB-148C-33D3-283D17BB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1800" dirty="0"/>
              <a:t>A létszámbővítési tervek mutatója az iparban és építőiparban az elmúlt 1 év legalacsonyabb szintjére gyengült, a mezőgazdaságban azonban kismértékben javult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73BE-60C6-88F1-31AD-1537F7950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1EDA6A5-A09A-5EB6-C610-BC06A172D3CD}"/>
              </a:ext>
            </a:extLst>
          </p:cNvPr>
          <p:cNvSpPr/>
          <p:nvPr/>
        </p:nvSpPr>
        <p:spPr>
          <a:xfrm>
            <a:off x="148355" y="99039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iparág szerint</a:t>
            </a:r>
          </a:p>
        </p:txBody>
      </p:sp>
      <p:sp>
        <p:nvSpPr>
          <p:cNvPr id="9" name="Téglalap 7">
            <a:extLst>
              <a:ext uri="{FF2B5EF4-FFF2-40B4-BE49-F238E27FC236}">
                <a16:creationId xmlns:a16="http://schemas.microsoft.com/office/drawing/2014/main" id="{74564E68-A0EC-5CE0-C975-8059A94230C0}"/>
              </a:ext>
            </a:extLst>
          </p:cNvPr>
          <p:cNvSpPr/>
          <p:nvPr/>
        </p:nvSpPr>
        <p:spPr>
          <a:xfrm>
            <a:off x="1811681" y="6111141"/>
            <a:ext cx="8501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311211"/>
              </p:ext>
            </p:extLst>
          </p:nvPr>
        </p:nvGraphicFramePr>
        <p:xfrm>
          <a:off x="148354" y="1359721"/>
          <a:ext cx="11895291" cy="47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88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CB4E7-2387-04B2-60E5-06ED683B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53" y="3061207"/>
            <a:ext cx="1765005" cy="735586"/>
          </a:xfrm>
        </p:spPr>
        <p:txBody>
          <a:bodyPr/>
          <a:lstStyle/>
          <a:p>
            <a:r>
              <a:rPr lang="hu-HU" sz="4000" dirty="0"/>
              <a:t>árak</a:t>
            </a:r>
          </a:p>
        </p:txBody>
      </p:sp>
    </p:spTree>
    <p:extLst>
      <p:ext uri="{BB962C8B-B14F-4D97-AF65-F5344CB8AC3E}">
        <p14:creationId xmlns:p14="http://schemas.microsoft.com/office/powerpoint/2010/main" val="327324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684-B37F-BB6A-6099-E424B67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áremelési tervek mutatója április és október között visszafogott szinten állt, </a:t>
            </a:r>
            <a:br>
              <a:rPr lang="hu-HU" sz="2000" dirty="0"/>
            </a:br>
            <a:r>
              <a:rPr lang="hu-HU" sz="2000" dirty="0"/>
              <a:t>a november óta tartó növekedését elsősorban szezonális hatás indokolja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443-A3CC-0A60-3A7E-A8B90FFB6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13">
            <a:extLst>
              <a:ext uri="{FF2B5EF4-FFF2-40B4-BE49-F238E27FC236}">
                <a16:creationId xmlns:a16="http://schemas.microsoft.com/office/drawing/2014/main" id="{F2629247-D6DE-45F1-E695-6B453E27ECC7}"/>
              </a:ext>
            </a:extLst>
          </p:cNvPr>
          <p:cNvSpPr/>
          <p:nvPr/>
        </p:nvSpPr>
        <p:spPr>
          <a:xfrm>
            <a:off x="92133" y="1013103"/>
            <a:ext cx="843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</a:t>
            </a:r>
            <a:r>
              <a:rPr lang="hu-HU" b="1" cap="all" dirty="0" err="1">
                <a:solidFill>
                  <a:schemeClr val="tx2"/>
                </a:solidFill>
              </a:rPr>
              <a:t>árváltoztatással</a:t>
            </a:r>
            <a:r>
              <a:rPr lang="hu-HU" b="1" cap="all" dirty="0">
                <a:solidFill>
                  <a:schemeClr val="tx2"/>
                </a:solidFill>
              </a:rPr>
              <a:t> kapcsolatos várakozások iparág szerint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AAC995E3-6C98-025E-B82C-61D4F3BC9FF8}"/>
              </a:ext>
            </a:extLst>
          </p:cNvPr>
          <p:cNvSpPr/>
          <p:nvPr/>
        </p:nvSpPr>
        <p:spPr>
          <a:xfrm>
            <a:off x="2249542" y="6119336"/>
            <a:ext cx="7692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a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561597"/>
              </p:ext>
            </p:extLst>
          </p:nvPr>
        </p:nvGraphicFramePr>
        <p:xfrm>
          <a:off x="92133" y="1401685"/>
          <a:ext cx="12007734" cy="481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0298B-3D8A-E963-5E90-707B7FB8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31514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8704-8ED0-2B49-2E5B-456F2997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18848-88D8-FE38-BD74-092954DE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10448"/>
            <a:ext cx="10448955" cy="612000"/>
          </a:xfrm>
        </p:spPr>
        <p:txBody>
          <a:bodyPr/>
          <a:lstStyle/>
          <a:p>
            <a:r>
              <a:rPr lang="sv-SE" sz="2600" dirty="0"/>
              <a:t>A vállalati konjunktúra továbbra is</a:t>
            </a:r>
            <a:r>
              <a:rPr lang="hu-HU" sz="2600" dirty="0"/>
              <a:t> visszafogott szinten áll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8296B-EE18-1B68-476A-527837E3C6E7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E73430-BCA1-6682-C8EE-FE9F0709912F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29C0755-6CE6-7AFF-DDCE-5305D70A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3CC51DD-720C-4C96-ABC1-458077BAD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AA022E-B06C-80F0-CD61-B392AA889432}"/>
              </a:ext>
            </a:extLst>
          </p:cNvPr>
          <p:cNvSpPr txBox="1"/>
          <p:nvPr/>
        </p:nvSpPr>
        <p:spPr>
          <a:xfrm>
            <a:off x="1159306" y="1068655"/>
            <a:ext cx="10800292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MNB-MKIK Vállalati konjunktúraindex az előző havi -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8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-ról -7 pontra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nő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tt, ami az elmúlt 1 év legmagasabb értéke.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958B9B-03BC-70D9-CA19-D36D7609A37B}"/>
              </a:ext>
            </a:extLst>
          </p:cNvPr>
          <p:cNvSpPr txBox="1"/>
          <p:nvPr/>
        </p:nvSpPr>
        <p:spPr>
          <a:xfrm>
            <a:off x="1633021" y="1881793"/>
            <a:ext cx="1058608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jelenlegi helyzet megítélése javult, a várakozásoké stagnált novemberhez képest.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Előbbi indexe az előző havi -20-ról -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18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pontra nőtt, ami a 2024. július óta tapasztalt legmagasabb érték, utóbbié ugyanakkor nem változott a novemberi +4 ponthoz képest.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57B0C74-3088-E0C2-0BA7-463964CEC39E}"/>
              </a:ext>
            </a:extLst>
          </p:cNvPr>
          <p:cNvSpPr txBox="1"/>
          <p:nvPr/>
        </p:nvSpPr>
        <p:spPr>
          <a:xfrm>
            <a:off x="1974294" y="3051761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1 évvel korábbi szinthez viszonyított átlagos ágazati kapacitás-kihasználtság 83-86 százalék között alakult decemberben. Az 1 évvel korábbi szinthez viszonyított átlagos bevételi szint az előző havi 94-ről 96 százalékra emelkedett.</a:t>
            </a:r>
            <a:endParaRPr lang="hu-HU" sz="2200" dirty="0">
              <a:solidFill>
                <a:srgbClr val="0C2148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4DCEF94-3434-E7CD-9723-63A411AE0A99}"/>
              </a:ext>
            </a:extLst>
          </p:cNvPr>
          <p:cNvSpPr txBox="1"/>
          <p:nvPr/>
        </p:nvSpPr>
        <p:spPr>
          <a:xfrm>
            <a:off x="1974294" y="4253427"/>
            <a:ext cx="10263685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beruházási és a létszámváltoztatási tervek mutatója is gyengült novemberhez képest: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előbbi +25-ről +19, utóbbi pedig -2-ről -6 pontra.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2386AB-D5F6-4A95-BE52-15682BF1049C}"/>
              </a:ext>
            </a:extLst>
          </p:cNvPr>
          <p:cNvSpPr txBox="1"/>
          <p:nvPr/>
        </p:nvSpPr>
        <p:spPr>
          <a:xfrm>
            <a:off x="1668459" y="5121668"/>
            <a:ext cx="1052568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konjunktúraindex minimális változását ellentétes hatások alakították ki: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 nagyvállalatoknál az aktuális helyzet megítélése javult, amit ellensúlyozott a nagyvállalati várakozások, illetve a kkv-knál a jelenlegi helyzet és a várakozások megítélésének gyengülése az előző hónaphoz képest.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A4DD1D2-76C6-8009-CB00-43D1FEF507CF}"/>
              </a:ext>
            </a:extLst>
          </p:cNvPr>
          <p:cNvSpPr/>
          <p:nvPr/>
        </p:nvSpPr>
        <p:spPr>
          <a:xfrm>
            <a:off x="1035092" y="1217293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52A82C2A-C744-FCB8-AE8D-19ED3AB74C2E}"/>
              </a:ext>
            </a:extLst>
          </p:cNvPr>
          <p:cNvSpPr/>
          <p:nvPr/>
        </p:nvSpPr>
        <p:spPr>
          <a:xfrm>
            <a:off x="1487605" y="2057133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0AD74E05-A6A1-45C6-4A32-F52FBA941071}"/>
              </a:ext>
            </a:extLst>
          </p:cNvPr>
          <p:cNvSpPr/>
          <p:nvPr/>
        </p:nvSpPr>
        <p:spPr>
          <a:xfrm>
            <a:off x="1838424" y="3215870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D43A41E-AB3C-798D-97F3-5248C8C639C7}"/>
              </a:ext>
            </a:extLst>
          </p:cNvPr>
          <p:cNvSpPr/>
          <p:nvPr/>
        </p:nvSpPr>
        <p:spPr>
          <a:xfrm>
            <a:off x="1841531" y="443417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A20F2EF1-23CC-3499-5890-4C5D7AC77952}"/>
              </a:ext>
            </a:extLst>
          </p:cNvPr>
          <p:cNvSpPr/>
          <p:nvPr/>
        </p:nvSpPr>
        <p:spPr>
          <a:xfrm>
            <a:off x="1487605" y="5286889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8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F859-E30D-A942-FE68-3202890E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</a:t>
            </a:r>
            <a:r>
              <a:rPr lang="hu-HU" sz="2000" dirty="0" err="1"/>
              <a:t>mnb-mkik</a:t>
            </a:r>
            <a:r>
              <a:rPr lang="hu-HU" sz="2000" dirty="0"/>
              <a:t> vállalati konjunktúraindex az előző havi -8-ról -7 pontra változott,</a:t>
            </a:r>
            <a:br>
              <a:rPr lang="hu-HU" sz="2000" dirty="0"/>
            </a:br>
            <a:r>
              <a:rPr lang="hu-HU" sz="2000" dirty="0"/>
              <a:t>ami az elmúlt 1 év legmagasabb értéke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55E4-03C1-B1C5-E8BC-9AB8C787E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504522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877F777D-67B2-4C62-DECF-39E1B92CEBA0}"/>
              </a:ext>
            </a:extLst>
          </p:cNvPr>
          <p:cNvSpPr/>
          <p:nvPr/>
        </p:nvSpPr>
        <p:spPr>
          <a:xfrm>
            <a:off x="115614" y="1043142"/>
            <a:ext cx="99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MNB-MKIK vállalati konjunktúraindex, A jelenlegi helyzet és a várakozások indexei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D230D10-6413-8D94-6AA8-7B5F5CA88A62}"/>
              </a:ext>
            </a:extLst>
          </p:cNvPr>
          <p:cNvSpPr/>
          <p:nvPr/>
        </p:nvSpPr>
        <p:spPr>
          <a:xfrm>
            <a:off x="407134" y="6249947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548333"/>
              </p:ext>
            </p:extLst>
          </p:nvPr>
        </p:nvGraphicFramePr>
        <p:xfrm>
          <a:off x="0" y="1412473"/>
          <a:ext cx="12191999" cy="481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F534-F0CA-2A44-874E-C76F1D46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7DC-1515-2F9A-567B-00E6F26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aktuális helyzet átlagos megítélése a nagyvállalatoknál az elmúlt 1 év legmagasabb szintjére erősödött, a kkv-knál azonban gyengült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3B9-0217-9C01-0C5A-D08FEC1FF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03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8D035AD-30D0-7B09-2847-A8CBD80EB417}"/>
              </a:ext>
            </a:extLst>
          </p:cNvPr>
          <p:cNvSpPr/>
          <p:nvPr/>
        </p:nvSpPr>
        <p:spPr>
          <a:xfrm>
            <a:off x="57751" y="1005155"/>
            <a:ext cx="576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vállalatméret szerint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41E2DC8-391B-583F-5157-B97580FC52FC}"/>
              </a:ext>
            </a:extLst>
          </p:cNvPr>
          <p:cNvSpPr/>
          <p:nvPr/>
        </p:nvSpPr>
        <p:spPr>
          <a:xfrm>
            <a:off x="2969344" y="6224309"/>
            <a:ext cx="6253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156459"/>
              </p:ext>
            </p:extLst>
          </p:nvPr>
        </p:nvGraphicFramePr>
        <p:xfrm>
          <a:off x="0" y="1384112"/>
          <a:ext cx="12192000" cy="484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994-ED1C-A1AF-96AA-7416CBD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FDE-F186-CA47-E193-3508CB4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jelenlegi helyzet kapcsán vizsgált tényezők többségének megítélése kedvezőbb, mint tavaly decemberben, leginkább az üzleti környezet esetén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59A1-13D9-9E54-5F05-11F198B24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94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114225E-CC41-3B05-B8C2-5264C87E2C26}"/>
              </a:ext>
            </a:extLst>
          </p:cNvPr>
          <p:cNvSpPr/>
          <p:nvPr/>
        </p:nvSpPr>
        <p:spPr>
          <a:xfrm>
            <a:off x="332258" y="1085225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és alindexei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4C8EDB-58BA-C032-AB8C-2E6ADB21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67316"/>
              </p:ext>
            </p:extLst>
          </p:nvPr>
        </p:nvGraphicFramePr>
        <p:xfrm>
          <a:off x="567891" y="1269891"/>
          <a:ext cx="11291852" cy="539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69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598E-C0AA-81A2-9342-32B1EA6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736-9577-44A5-F736-5E7B0EB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 kivételével a várakozások minden vizsgált tényező kapcsán pesszimistábbak, mint tavaly decemberben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B1AC-6F00-D977-7D36-0F404B4F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8118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708BF3B9-9C15-43EF-EF7E-AD141ACCF7F5}"/>
              </a:ext>
            </a:extLst>
          </p:cNvPr>
          <p:cNvSpPr/>
          <p:nvPr/>
        </p:nvSpPr>
        <p:spPr>
          <a:xfrm>
            <a:off x="297396" y="1064264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és alindexei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6D9B62-EF7E-FCDA-6706-12B666E65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316464"/>
              </p:ext>
            </p:extLst>
          </p:nvPr>
        </p:nvGraphicFramePr>
        <p:xfrm>
          <a:off x="548639" y="1433595"/>
          <a:ext cx="11345965" cy="518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18E9-D7CA-359D-739B-E9826C4C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FC1-7E2E-56D4-3B56-AF5BFCB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továbbra is mérsékelt az optimizmus: a várakozások tényezőinek átlagos megítélése nem változott novemberhez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BA72-0C28-AA04-EC7B-56FC2DAB1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3EDC398-F2A7-9550-6618-890BF96703D4}"/>
              </a:ext>
            </a:extLst>
          </p:cNvPr>
          <p:cNvSpPr/>
          <p:nvPr/>
        </p:nvSpPr>
        <p:spPr>
          <a:xfrm>
            <a:off x="0" y="994626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1EB42C9-C75D-DB06-4C24-C981A9926AA0}"/>
              </a:ext>
            </a:extLst>
          </p:cNvPr>
          <p:cNvSpPr/>
          <p:nvPr/>
        </p:nvSpPr>
        <p:spPr>
          <a:xfrm>
            <a:off x="2011947" y="6090460"/>
            <a:ext cx="816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079144"/>
              </p:ext>
            </p:extLst>
          </p:nvPr>
        </p:nvGraphicFramePr>
        <p:xfrm>
          <a:off x="0" y="1363958"/>
          <a:ext cx="12192000" cy="462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2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022B-DE50-23BC-7754-F02AB69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74CDD-CBBE-C109-0E9E-5A5041D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3061207"/>
            <a:ext cx="9101470" cy="735586"/>
          </a:xfrm>
        </p:spPr>
        <p:txBody>
          <a:bodyPr/>
          <a:lstStyle/>
          <a:p>
            <a:r>
              <a:rPr lang="hu-HU" sz="4000" dirty="0"/>
              <a:t>Termelés és kereslet</a:t>
            </a:r>
          </a:p>
        </p:txBody>
      </p:sp>
    </p:spTree>
    <p:extLst>
      <p:ext uri="{BB962C8B-B14F-4D97-AF65-F5344CB8AC3E}">
        <p14:creationId xmlns:p14="http://schemas.microsoft.com/office/powerpoint/2010/main" val="38733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2985</TotalTime>
  <Words>997</Words>
  <Application>Microsoft Office PowerPoint</Application>
  <PresentationFormat>Szélesvásznú</PresentationFormat>
  <Paragraphs>80</Paragraphs>
  <Slides>23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MNB téma 16_9 új</vt:lpstr>
      <vt:lpstr>MNB téma 16_9 nyomtatásra</vt:lpstr>
      <vt:lpstr>Az mnb-mkik Vállalati Konjunktúrafelmérés  2025. Decemberi eredményei</vt:lpstr>
      <vt:lpstr>Az mnb-mKIK vállalati konjunktúrafelmérés</vt:lpstr>
      <vt:lpstr>A vállalati konjunktúra továbbra is visszafogott szinten áll</vt:lpstr>
      <vt:lpstr>Az mnb-mkik vállalati konjunktúraindex az előző havi -8-ról -7 pontra változott, ami az elmúlt 1 év legmagasabb értéke</vt:lpstr>
      <vt:lpstr>Az aktuális helyzet átlagos megítélése a nagyvállalatoknál az elmúlt 1 év legmagasabb szintjére erősödött, a kkv-knál azonban gyengült</vt:lpstr>
      <vt:lpstr>A jelenlegi helyzet kapcsán vizsgált tényezők többségének megítélése kedvezőbb, mint tavaly decemberben, leginkább az üzleti környezet esetén</vt:lpstr>
      <vt:lpstr>Az üzleti környezet kivételével a várakozások minden vizsgált tényező kapcsán pesszimistábbak, mint tavaly decemberben</vt:lpstr>
      <vt:lpstr>továbbra is mérsékelt az optimizmus: a várakozások tényezőinek átlagos megítélése nem változott novemberhez képest</vt:lpstr>
      <vt:lpstr>Termelés és kereslet</vt:lpstr>
      <vt:lpstr>Az egy évvel korábbi szinthez viszonyított átlagos kapacitás-kihasználtság 2024. októbere óta nem állt ilyen magas szinten a szolgáltatás és kereskedelemben</vt:lpstr>
      <vt:lpstr>A kapacitás-kihasználtságra vonatkozó várakozások átlagos megítélése romlott, és 2023. novembere óta nem volt ilyen kedvezőtlen</vt:lpstr>
      <vt:lpstr>A tavalyi év azonos hónapjához viszonyított átlagos bevételi szint a novemberi 94-ről 96 százalékra nőtt, ami az elmúlt egy év legmagasabb értéke</vt:lpstr>
      <vt:lpstr>Legnagyobb mértékben továbbra is a vevők hiánya és a magas költségek okoznak problémát a válaszadók számára</vt:lpstr>
      <vt:lpstr>Üzleti környezet, beruházások,  foglalkoztatás</vt:lpstr>
      <vt:lpstr>Az üzleti környezet változását vizsgáló mutató novemberhez képest javult és 2024. július óta nem volt ilyen magas szinten</vt:lpstr>
      <vt:lpstr>Az üzleti környezettel kapcsolatos várakozások mutatója azonban minimálisan gyengült az előző hónaphoz képest</vt:lpstr>
      <vt:lpstr>A beruházási várakozások a nagyvállalatoknál számottevően, a kkv-knál kismértékben gyengültek novemberhez képest</vt:lpstr>
      <vt:lpstr>A beruházásokkal kapcsolatos várakozások a mezőgazdaság kivételével minden iparágban gyengültek novemberhez képest</vt:lpstr>
      <vt:lpstr>A foglalkoztatási várakozások a kkv-knál és a nagyvállalatoknál is gyengültek novemberhez képest</vt:lpstr>
      <vt:lpstr>A létszámbővítési tervek mutatója az iparban és építőiparban az elmúlt 1 év legalacsonyabb szintjére gyengült, a mezőgazdaságban azonban kismértékben javult</vt:lpstr>
      <vt:lpstr>árak</vt:lpstr>
      <vt:lpstr>Az áremelési tervek mutatója április és október között visszafogott szinten állt,  a november óta tartó növekedését elsősorban szezonális hatás indokolja</vt:lpstr>
      <vt:lpstr>Köszönjük minden közreműködőnek a felmérésben való részvételt!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Egervári Réka</dc:creator>
  <cp:lastModifiedBy>Csikár Rajmond</cp:lastModifiedBy>
  <cp:revision>112</cp:revision>
  <dcterms:created xsi:type="dcterms:W3CDTF">2025-10-14T07:28:08Z</dcterms:created>
  <dcterms:modified xsi:type="dcterms:W3CDTF">2026-02-02T15:07:58Z</dcterms:modified>
</cp:coreProperties>
</file>