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26"/>
  </p:notesMasterIdLst>
  <p:sldIdLst>
    <p:sldId id="256" r:id="rId3"/>
    <p:sldId id="257" r:id="rId4"/>
    <p:sldId id="268" r:id="rId5"/>
    <p:sldId id="263" r:id="rId6"/>
    <p:sldId id="269" r:id="rId7"/>
    <p:sldId id="270" r:id="rId8"/>
    <p:sldId id="271" r:id="rId9"/>
    <p:sldId id="272" r:id="rId10"/>
    <p:sldId id="5012" r:id="rId11"/>
    <p:sldId id="5014" r:id="rId12"/>
    <p:sldId id="5015" r:id="rId13"/>
    <p:sldId id="275" r:id="rId14"/>
    <p:sldId id="267" r:id="rId15"/>
    <p:sldId id="5011" r:id="rId16"/>
    <p:sldId id="277" r:id="rId17"/>
    <p:sldId id="276" r:id="rId18"/>
    <p:sldId id="279" r:id="rId19"/>
    <p:sldId id="278" r:id="rId20"/>
    <p:sldId id="280" r:id="rId21"/>
    <p:sldId id="281" r:id="rId22"/>
    <p:sldId id="5010" r:id="rId23"/>
    <p:sldId id="265" r:id="rId24"/>
    <p:sldId id="266" r:id="rId25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C45E40F-FBFA-BEE9-6A0C-176DC4B416EA}" name="Savanya Péter" initials="SP" userId="S::savanyap@mnb.hu::196d6694-9b6f-4d08-8f02-9244a9ee8828" providerId="AD"/>
  <p188:author id="{F572A231-54B8-120A-800E-EBDE597166B8}" name="Szalai Ákos" initials="SÁ" userId="S::szalaia@mnb.hu::0a014927-0d02-4712-97ad-700fd3cdfc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DCCE"/>
    <a:srgbClr val="93E2D7"/>
    <a:srgbClr val="4EE1F0"/>
    <a:srgbClr val="92E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36" autoAdjust="0"/>
    <p:restoredTop sz="92405" autoAdjust="0"/>
  </p:normalViewPr>
  <p:slideViewPr>
    <p:cSldViewPr snapToGrid="0">
      <p:cViewPr varScale="1">
        <p:scale>
          <a:sx n="102" d="100"/>
          <a:sy n="102" d="100"/>
        </p:scale>
        <p:origin x="36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6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%20-%20Copy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Output\GVI\2026%20febru&#225;ri%20&#225;br&#225;k%20adata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19834967450629E-2"/>
          <c:y val="3.4764209621698954E-2"/>
          <c:w val="0.85236951608082157"/>
          <c:h val="0.6374339018170293"/>
        </c:manualLayout>
      </c:layout>
      <c:lineChart>
        <c:grouping val="standard"/>
        <c:varyColors val="0"/>
        <c:ser>
          <c:idx val="0"/>
          <c:order val="0"/>
          <c:tx>
            <c:strRef>
              <c:f>Főindexek!$A$5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BA8-487E-8816-F8396EE46CA5}"/>
              </c:ext>
            </c:extLst>
          </c:dPt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A8-487E-8816-F8396EE46CA5}"/>
                </c:ext>
              </c:extLst>
            </c:dLbl>
            <c:numFmt formatCode="0&quot; pont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Főindexek!$B$4:$BL$4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Főindexek!$B$5:$BL$5</c:f>
              <c:numCache>
                <c:formatCode>General\ "pont"</c:formatCode>
                <c:ptCount val="63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  <c:pt idx="62">
                  <c:v>-22.4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A8-487E-8816-F8396EE46CA5}"/>
            </c:ext>
          </c:extLst>
        </c:ser>
        <c:ser>
          <c:idx val="1"/>
          <c:order val="1"/>
          <c:tx>
            <c:strRef>
              <c:f>Főindexek!$A$6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BA8-487E-8816-F8396EE46CA5}"/>
              </c:ext>
            </c:extLst>
          </c:dPt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A8-487E-8816-F8396EE46CA5}"/>
                </c:ext>
              </c:extLst>
            </c:dLbl>
            <c:numFmt formatCode="0&quot; pont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Főindexek!$B$4:$BL$4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Főindexek!$B$6:$BL$6</c:f>
              <c:numCache>
                <c:formatCode>General\ "pont"</c:formatCode>
                <c:ptCount val="63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  <c:pt idx="62">
                  <c:v>10.93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BA8-487E-8816-F8396EE46CA5}"/>
            </c:ext>
          </c:extLst>
        </c:ser>
        <c:ser>
          <c:idx val="2"/>
          <c:order val="2"/>
          <c:tx>
            <c:strRef>
              <c:f>Főindexek!$A$7</c:f>
              <c:strCache>
                <c:ptCount val="1"/>
                <c:pt idx="0">
                  <c:v>MNB-MKIK Vállalati konjunktúraindex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BA8-487E-8816-F8396EE46CA5}"/>
              </c:ext>
            </c:extLst>
          </c:dPt>
          <c:dLbls>
            <c:dLbl>
              <c:idx val="6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A8-487E-8816-F8396EE46C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Főindexek!$B$4:$BL$4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Főindexek!$B$7:$BL$7</c:f>
              <c:numCache>
                <c:formatCode>General\ "pont"</c:formatCode>
                <c:ptCount val="63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  <c:pt idx="47">
                  <c:v>-12</c:v>
                </c:pt>
                <c:pt idx="48">
                  <c:v>-7</c:v>
                </c:pt>
                <c:pt idx="49">
                  <c:v>-11</c:v>
                </c:pt>
                <c:pt idx="50">
                  <c:v>-10</c:v>
                </c:pt>
                <c:pt idx="51">
                  <c:v>-11</c:v>
                </c:pt>
                <c:pt idx="52">
                  <c:v>-12</c:v>
                </c:pt>
                <c:pt idx="53">
                  <c:v>-8</c:v>
                </c:pt>
                <c:pt idx="54">
                  <c:v>-17</c:v>
                </c:pt>
                <c:pt idx="55">
                  <c:v>-13</c:v>
                </c:pt>
                <c:pt idx="56">
                  <c:v>-9</c:v>
                </c:pt>
                <c:pt idx="57">
                  <c:v>-14</c:v>
                </c:pt>
                <c:pt idx="58">
                  <c:v>-13</c:v>
                </c:pt>
                <c:pt idx="59">
                  <c:v>-8</c:v>
                </c:pt>
                <c:pt idx="60">
                  <c:v>-7</c:v>
                </c:pt>
                <c:pt idx="61">
                  <c:v>-2</c:v>
                </c:pt>
                <c:pt idx="62" formatCode="0&quot; pont&quot;">
                  <c:v>-5.7349999999999994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BA8-487E-8816-F8396EE46C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509370693938829E-2"/>
          <c:y val="0.93502657382646281"/>
          <c:w val="0.84898125861212237"/>
          <c:h val="6.49734261735371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3.0984399373471392E-2"/>
          <c:w val="0.84618455149579785"/>
          <c:h val="0.64563078505039995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Alindexek!$B$216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1.0665794143116933E-3"/>
                  <c:y val="3.0572156709184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4F-4940-84F7-339B8C53D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Alindexek!$A$217:$A$279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Alindexek!$B$217:$B$279</c:f>
              <c:numCache>
                <c:formatCode>0" pont"</c:formatCode>
                <c:ptCount val="63"/>
                <c:pt idx="0">
                  <c:v>-27.666666666666668</c:v>
                </c:pt>
                <c:pt idx="1">
                  <c:v>-27</c:v>
                </c:pt>
                <c:pt idx="2">
                  <c:v>-13</c:v>
                </c:pt>
                <c:pt idx="3">
                  <c:v>-24.333333333333332</c:v>
                </c:pt>
                <c:pt idx="4">
                  <c:v>-6</c:v>
                </c:pt>
                <c:pt idx="5">
                  <c:v>4.666666666666667</c:v>
                </c:pt>
                <c:pt idx="6">
                  <c:v>2</c:v>
                </c:pt>
                <c:pt idx="7">
                  <c:v>-3</c:v>
                </c:pt>
                <c:pt idx="8">
                  <c:v>-6</c:v>
                </c:pt>
                <c:pt idx="9">
                  <c:v>-2.3333333333333335</c:v>
                </c:pt>
                <c:pt idx="10">
                  <c:v>-7.666666666666667</c:v>
                </c:pt>
                <c:pt idx="11">
                  <c:v>-16.666666666666668</c:v>
                </c:pt>
                <c:pt idx="12">
                  <c:v>-16.333333333333332</c:v>
                </c:pt>
                <c:pt idx="13">
                  <c:v>-19</c:v>
                </c:pt>
                <c:pt idx="14">
                  <c:v>-13.666666666666666</c:v>
                </c:pt>
                <c:pt idx="15">
                  <c:v>-33</c:v>
                </c:pt>
                <c:pt idx="16">
                  <c:v>-17</c:v>
                </c:pt>
                <c:pt idx="17">
                  <c:v>-21</c:v>
                </c:pt>
                <c:pt idx="18">
                  <c:v>-25.333333333333332</c:v>
                </c:pt>
                <c:pt idx="19">
                  <c:v>-41.333333333333336</c:v>
                </c:pt>
                <c:pt idx="20">
                  <c:v>-45</c:v>
                </c:pt>
                <c:pt idx="21">
                  <c:v>-45</c:v>
                </c:pt>
                <c:pt idx="22">
                  <c:v>-49.333333333333336</c:v>
                </c:pt>
                <c:pt idx="23">
                  <c:v>-38.666666666666664</c:v>
                </c:pt>
                <c:pt idx="24">
                  <c:v>-37.666666666666664</c:v>
                </c:pt>
                <c:pt idx="25">
                  <c:v>-42.666666666666664</c:v>
                </c:pt>
                <c:pt idx="26">
                  <c:v>-24.333333333333332</c:v>
                </c:pt>
                <c:pt idx="27">
                  <c:v>-24.333333333333332</c:v>
                </c:pt>
                <c:pt idx="28">
                  <c:v>-25.666666666666668</c:v>
                </c:pt>
                <c:pt idx="29">
                  <c:v>-22.666666666666668</c:v>
                </c:pt>
                <c:pt idx="30">
                  <c:v>-28</c:v>
                </c:pt>
                <c:pt idx="31">
                  <c:v>-38</c:v>
                </c:pt>
                <c:pt idx="32">
                  <c:v>-32.666666666666664</c:v>
                </c:pt>
                <c:pt idx="33">
                  <c:v>-27.666666666666668</c:v>
                </c:pt>
                <c:pt idx="34">
                  <c:v>-29.666666666666668</c:v>
                </c:pt>
                <c:pt idx="35">
                  <c:v>-29.333333333333332</c:v>
                </c:pt>
                <c:pt idx="36">
                  <c:v>-32.666666666666664</c:v>
                </c:pt>
                <c:pt idx="37">
                  <c:v>-27.666666666666668</c:v>
                </c:pt>
                <c:pt idx="38">
                  <c:v>-24.666666666666668</c:v>
                </c:pt>
                <c:pt idx="39">
                  <c:v>-29.333333333333332</c:v>
                </c:pt>
                <c:pt idx="40">
                  <c:v>-17.666666666666668</c:v>
                </c:pt>
                <c:pt idx="41">
                  <c:v>-22</c:v>
                </c:pt>
                <c:pt idx="42">
                  <c:v>-22.333333333333332</c:v>
                </c:pt>
                <c:pt idx="43">
                  <c:v>-20</c:v>
                </c:pt>
                <c:pt idx="44">
                  <c:v>-35.666666666666664</c:v>
                </c:pt>
                <c:pt idx="45">
                  <c:v>-25</c:v>
                </c:pt>
                <c:pt idx="46">
                  <c:v>-30</c:v>
                </c:pt>
                <c:pt idx="47">
                  <c:v>-29</c:v>
                </c:pt>
                <c:pt idx="48">
                  <c:v>-33.333333333333336</c:v>
                </c:pt>
                <c:pt idx="49">
                  <c:v>-39.666666666666664</c:v>
                </c:pt>
                <c:pt idx="50">
                  <c:v>-35.333333333333336</c:v>
                </c:pt>
                <c:pt idx="51">
                  <c:v>-26</c:v>
                </c:pt>
                <c:pt idx="52">
                  <c:v>-33.333333333333336</c:v>
                </c:pt>
                <c:pt idx="53">
                  <c:v>-29.666666666666668</c:v>
                </c:pt>
                <c:pt idx="54">
                  <c:v>-32</c:v>
                </c:pt>
                <c:pt idx="55">
                  <c:v>-32.666666666666664</c:v>
                </c:pt>
                <c:pt idx="56">
                  <c:v>-27.333333333333332</c:v>
                </c:pt>
                <c:pt idx="57">
                  <c:v>-20.333333333333332</c:v>
                </c:pt>
                <c:pt idx="58">
                  <c:v>-18.333333333333332</c:v>
                </c:pt>
                <c:pt idx="59">
                  <c:v>-18</c:v>
                </c:pt>
                <c:pt idx="60">
                  <c:v>-26</c:v>
                </c:pt>
                <c:pt idx="61">
                  <c:v>-34</c:v>
                </c:pt>
                <c:pt idx="62">
                  <c:v>-23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F-4940-84F7-339B8C53D0C5}"/>
            </c:ext>
          </c:extLst>
        </c:ser>
        <c:ser>
          <c:idx val="3"/>
          <c:order val="4"/>
          <c:tx>
            <c:strRef>
              <c:f>Alindexek!$F$216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-2.8024476983418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4F-4940-84F7-339B8C53D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Alindexek!$A$217:$A$279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Alindexek!$F$217:$F$279</c:f>
              <c:numCache>
                <c:formatCode>General\ "pont"</c:formatCode>
                <c:ptCount val="63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  <c:pt idx="47">
                  <c:v>-19</c:v>
                </c:pt>
                <c:pt idx="48">
                  <c:v>-21</c:v>
                </c:pt>
                <c:pt idx="49">
                  <c:v>-22</c:v>
                </c:pt>
                <c:pt idx="50">
                  <c:v>-28</c:v>
                </c:pt>
                <c:pt idx="51">
                  <c:v>-30</c:v>
                </c:pt>
                <c:pt idx="52">
                  <c:v>-27</c:v>
                </c:pt>
                <c:pt idx="53">
                  <c:v>-20</c:v>
                </c:pt>
                <c:pt idx="54">
                  <c:v>-29</c:v>
                </c:pt>
                <c:pt idx="55">
                  <c:v>-25</c:v>
                </c:pt>
                <c:pt idx="56">
                  <c:v>-18</c:v>
                </c:pt>
                <c:pt idx="57">
                  <c:v>-28</c:v>
                </c:pt>
                <c:pt idx="58">
                  <c:v>-33</c:v>
                </c:pt>
                <c:pt idx="59">
                  <c:v>-27</c:v>
                </c:pt>
                <c:pt idx="60">
                  <c:v>-14</c:v>
                </c:pt>
                <c:pt idx="61">
                  <c:v>-8</c:v>
                </c:pt>
                <c:pt idx="62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4F-4940-84F7-339B8C53D0C5}"/>
            </c:ext>
          </c:extLst>
        </c:ser>
        <c:ser>
          <c:idx val="4"/>
          <c:order val="5"/>
          <c:tx>
            <c:strRef>
              <c:f>Alindexek!$G$216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4F-4940-84F7-339B8C53D0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Alindexek!$A$217:$A$279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Alindexek!$G$217:$G$279</c:f>
              <c:numCache>
                <c:formatCode>General\ "pont"</c:formatCode>
                <c:ptCount val="63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  <c:pt idx="48">
                  <c:v>-29</c:v>
                </c:pt>
                <c:pt idx="49">
                  <c:v>-34</c:v>
                </c:pt>
                <c:pt idx="50">
                  <c:v>-34</c:v>
                </c:pt>
                <c:pt idx="51">
                  <c:v>-29</c:v>
                </c:pt>
                <c:pt idx="52">
                  <c:v>-33</c:v>
                </c:pt>
                <c:pt idx="53">
                  <c:v>-28</c:v>
                </c:pt>
                <c:pt idx="54">
                  <c:v>-32</c:v>
                </c:pt>
                <c:pt idx="55">
                  <c:v>-30</c:v>
                </c:pt>
                <c:pt idx="56">
                  <c:v>-27</c:v>
                </c:pt>
                <c:pt idx="57">
                  <c:v>-25</c:v>
                </c:pt>
                <c:pt idx="58">
                  <c:v>-26</c:v>
                </c:pt>
                <c:pt idx="59">
                  <c:v>-22</c:v>
                </c:pt>
                <c:pt idx="60">
                  <c:v>-21</c:v>
                </c:pt>
                <c:pt idx="61">
                  <c:v>-25</c:v>
                </c:pt>
                <c:pt idx="62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4F-4940-84F7-339B8C53D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Alindexek!$C$216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Alindexek!$A$217:$A$279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Alindexek!$C$217:$C$274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-33</c:v>
                      </c:pt>
                      <c:pt idx="1">
                        <c:v>-32</c:v>
                      </c:pt>
                      <c:pt idx="2">
                        <c:v>-22</c:v>
                      </c:pt>
                      <c:pt idx="3">
                        <c:v>-35</c:v>
                      </c:pt>
                      <c:pt idx="4">
                        <c:v>-13</c:v>
                      </c:pt>
                      <c:pt idx="5">
                        <c:v>-2</c:v>
                      </c:pt>
                      <c:pt idx="6">
                        <c:v>-7</c:v>
                      </c:pt>
                      <c:pt idx="7">
                        <c:v>-12</c:v>
                      </c:pt>
                      <c:pt idx="8">
                        <c:v>-10</c:v>
                      </c:pt>
                      <c:pt idx="9">
                        <c:v>-5</c:v>
                      </c:pt>
                      <c:pt idx="10">
                        <c:v>-13</c:v>
                      </c:pt>
                      <c:pt idx="11">
                        <c:v>-23</c:v>
                      </c:pt>
                      <c:pt idx="12">
                        <c:v>-14</c:v>
                      </c:pt>
                      <c:pt idx="13">
                        <c:v>-25</c:v>
                      </c:pt>
                      <c:pt idx="14">
                        <c:v>-8</c:v>
                      </c:pt>
                      <c:pt idx="15">
                        <c:v>-28</c:v>
                      </c:pt>
                      <c:pt idx="16">
                        <c:v>-23</c:v>
                      </c:pt>
                      <c:pt idx="17">
                        <c:v>-15</c:v>
                      </c:pt>
                      <c:pt idx="18">
                        <c:v>-26</c:v>
                      </c:pt>
                      <c:pt idx="19">
                        <c:v>-37</c:v>
                      </c:pt>
                      <c:pt idx="20">
                        <c:v>-47</c:v>
                      </c:pt>
                      <c:pt idx="21">
                        <c:v>-41</c:v>
                      </c:pt>
                      <c:pt idx="22">
                        <c:v>-41</c:v>
                      </c:pt>
                      <c:pt idx="23">
                        <c:v>-36</c:v>
                      </c:pt>
                      <c:pt idx="24">
                        <c:v>-42</c:v>
                      </c:pt>
                      <c:pt idx="25">
                        <c:v>-43</c:v>
                      </c:pt>
                      <c:pt idx="26">
                        <c:v>-36</c:v>
                      </c:pt>
                      <c:pt idx="27">
                        <c:v>-27</c:v>
                      </c:pt>
                      <c:pt idx="28">
                        <c:v>-25</c:v>
                      </c:pt>
                      <c:pt idx="29">
                        <c:v>-29</c:v>
                      </c:pt>
                      <c:pt idx="30">
                        <c:v>-27</c:v>
                      </c:pt>
                      <c:pt idx="31">
                        <c:v>-44</c:v>
                      </c:pt>
                      <c:pt idx="32">
                        <c:v>-32</c:v>
                      </c:pt>
                      <c:pt idx="33">
                        <c:v>-36</c:v>
                      </c:pt>
                      <c:pt idx="34">
                        <c:v>-36</c:v>
                      </c:pt>
                      <c:pt idx="35">
                        <c:v>-36</c:v>
                      </c:pt>
                      <c:pt idx="36">
                        <c:v>-35</c:v>
                      </c:pt>
                      <c:pt idx="37">
                        <c:v>-22</c:v>
                      </c:pt>
                      <c:pt idx="38">
                        <c:v>-36</c:v>
                      </c:pt>
                      <c:pt idx="39">
                        <c:v>-34</c:v>
                      </c:pt>
                      <c:pt idx="40">
                        <c:v>-29</c:v>
                      </c:pt>
                      <c:pt idx="41">
                        <c:v>-29</c:v>
                      </c:pt>
                      <c:pt idx="42">
                        <c:v>-18</c:v>
                      </c:pt>
                      <c:pt idx="43">
                        <c:v>-36</c:v>
                      </c:pt>
                      <c:pt idx="44">
                        <c:v>-37</c:v>
                      </c:pt>
                      <c:pt idx="45">
                        <c:v>-24</c:v>
                      </c:pt>
                      <c:pt idx="46">
                        <c:v>-29</c:v>
                      </c:pt>
                      <c:pt idx="47">
                        <c:v>-34</c:v>
                      </c:pt>
                      <c:pt idx="48">
                        <c:v>-33</c:v>
                      </c:pt>
                      <c:pt idx="49">
                        <c:v>-42</c:v>
                      </c:pt>
                      <c:pt idx="50">
                        <c:v>-38</c:v>
                      </c:pt>
                      <c:pt idx="51">
                        <c:v>-33</c:v>
                      </c:pt>
                      <c:pt idx="52">
                        <c:v>-36</c:v>
                      </c:pt>
                      <c:pt idx="53">
                        <c:v>-33</c:v>
                      </c:pt>
                      <c:pt idx="54">
                        <c:v>-31</c:v>
                      </c:pt>
                      <c:pt idx="55">
                        <c:v>-32</c:v>
                      </c:pt>
                      <c:pt idx="56">
                        <c:v>-32</c:v>
                      </c:pt>
                      <c:pt idx="57">
                        <c:v>-26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A54F-4940-84F7-339B8C53D0C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Alindexek!$D$216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Alindexek!$A$217:$A$279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Alindexek!$D$217:$D$274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-28</c:v>
                      </c:pt>
                      <c:pt idx="1">
                        <c:v>-25</c:v>
                      </c:pt>
                      <c:pt idx="2">
                        <c:v>-14</c:v>
                      </c:pt>
                      <c:pt idx="3">
                        <c:v>-26</c:v>
                      </c:pt>
                      <c:pt idx="4">
                        <c:v>-3</c:v>
                      </c:pt>
                      <c:pt idx="5">
                        <c:v>-1</c:v>
                      </c:pt>
                      <c:pt idx="6">
                        <c:v>1</c:v>
                      </c:pt>
                      <c:pt idx="7">
                        <c:v>-3</c:v>
                      </c:pt>
                      <c:pt idx="8">
                        <c:v>-4</c:v>
                      </c:pt>
                      <c:pt idx="9">
                        <c:v>-3</c:v>
                      </c:pt>
                      <c:pt idx="10">
                        <c:v>-8</c:v>
                      </c:pt>
                      <c:pt idx="11">
                        <c:v>-14</c:v>
                      </c:pt>
                      <c:pt idx="12">
                        <c:v>-17</c:v>
                      </c:pt>
                      <c:pt idx="13">
                        <c:v>-16</c:v>
                      </c:pt>
                      <c:pt idx="14">
                        <c:v>-16</c:v>
                      </c:pt>
                      <c:pt idx="15">
                        <c:v>-28</c:v>
                      </c:pt>
                      <c:pt idx="16">
                        <c:v>-13</c:v>
                      </c:pt>
                      <c:pt idx="17">
                        <c:v>-22</c:v>
                      </c:pt>
                      <c:pt idx="18">
                        <c:v>-26</c:v>
                      </c:pt>
                      <c:pt idx="19">
                        <c:v>-41</c:v>
                      </c:pt>
                      <c:pt idx="20">
                        <c:v>-41</c:v>
                      </c:pt>
                      <c:pt idx="21">
                        <c:v>-44</c:v>
                      </c:pt>
                      <c:pt idx="22">
                        <c:v>-52</c:v>
                      </c:pt>
                      <c:pt idx="23">
                        <c:v>-38</c:v>
                      </c:pt>
                      <c:pt idx="24">
                        <c:v>-36</c:v>
                      </c:pt>
                      <c:pt idx="25">
                        <c:v>-43</c:v>
                      </c:pt>
                      <c:pt idx="26">
                        <c:v>-33</c:v>
                      </c:pt>
                      <c:pt idx="27">
                        <c:v>-34</c:v>
                      </c:pt>
                      <c:pt idx="28">
                        <c:v>-15</c:v>
                      </c:pt>
                      <c:pt idx="29">
                        <c:v>-12</c:v>
                      </c:pt>
                      <c:pt idx="30">
                        <c:v>-25</c:v>
                      </c:pt>
                      <c:pt idx="31">
                        <c:v>-32</c:v>
                      </c:pt>
                      <c:pt idx="32">
                        <c:v>-37</c:v>
                      </c:pt>
                      <c:pt idx="33">
                        <c:v>-23</c:v>
                      </c:pt>
                      <c:pt idx="34">
                        <c:v>-21</c:v>
                      </c:pt>
                      <c:pt idx="35">
                        <c:v>-25</c:v>
                      </c:pt>
                      <c:pt idx="36">
                        <c:v>-32</c:v>
                      </c:pt>
                      <c:pt idx="37">
                        <c:v>-26</c:v>
                      </c:pt>
                      <c:pt idx="38">
                        <c:v>-18</c:v>
                      </c:pt>
                      <c:pt idx="39">
                        <c:v>-24</c:v>
                      </c:pt>
                      <c:pt idx="40">
                        <c:v>-14</c:v>
                      </c:pt>
                      <c:pt idx="41">
                        <c:v>-19</c:v>
                      </c:pt>
                      <c:pt idx="42">
                        <c:v>-18</c:v>
                      </c:pt>
                      <c:pt idx="43">
                        <c:v>-8</c:v>
                      </c:pt>
                      <c:pt idx="44">
                        <c:v>-42</c:v>
                      </c:pt>
                      <c:pt idx="45">
                        <c:v>-27</c:v>
                      </c:pt>
                      <c:pt idx="46">
                        <c:v>-22</c:v>
                      </c:pt>
                      <c:pt idx="47">
                        <c:v>-27</c:v>
                      </c:pt>
                      <c:pt idx="48">
                        <c:v>-29</c:v>
                      </c:pt>
                      <c:pt idx="49">
                        <c:v>-39</c:v>
                      </c:pt>
                      <c:pt idx="50">
                        <c:v>-36</c:v>
                      </c:pt>
                      <c:pt idx="51">
                        <c:v>-28</c:v>
                      </c:pt>
                      <c:pt idx="52">
                        <c:v>-36</c:v>
                      </c:pt>
                      <c:pt idx="53">
                        <c:v>-31</c:v>
                      </c:pt>
                      <c:pt idx="54">
                        <c:v>-34</c:v>
                      </c:pt>
                      <c:pt idx="55">
                        <c:v>-38</c:v>
                      </c:pt>
                      <c:pt idx="56">
                        <c:v>-31</c:v>
                      </c:pt>
                      <c:pt idx="57">
                        <c:v>-19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A54F-4940-84F7-339B8C53D0C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Alindexek!$E$216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Alindexek!$A$217:$A$279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Alindexek!$E$217:$E$274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-22</c:v>
                      </c:pt>
                      <c:pt idx="1">
                        <c:v>-24</c:v>
                      </c:pt>
                      <c:pt idx="2">
                        <c:v>-3</c:v>
                      </c:pt>
                      <c:pt idx="3">
                        <c:v>-12</c:v>
                      </c:pt>
                      <c:pt idx="4">
                        <c:v>-2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-4</c:v>
                      </c:pt>
                      <c:pt idx="9">
                        <c:v>1</c:v>
                      </c:pt>
                      <c:pt idx="10">
                        <c:v>-2</c:v>
                      </c:pt>
                      <c:pt idx="11">
                        <c:v>-13</c:v>
                      </c:pt>
                      <c:pt idx="12">
                        <c:v>-18</c:v>
                      </c:pt>
                      <c:pt idx="13">
                        <c:v>-16</c:v>
                      </c:pt>
                      <c:pt idx="14">
                        <c:v>-17</c:v>
                      </c:pt>
                      <c:pt idx="15">
                        <c:v>-43</c:v>
                      </c:pt>
                      <c:pt idx="16">
                        <c:v>-15</c:v>
                      </c:pt>
                      <c:pt idx="17">
                        <c:v>-26</c:v>
                      </c:pt>
                      <c:pt idx="18">
                        <c:v>-24</c:v>
                      </c:pt>
                      <c:pt idx="19">
                        <c:v>-46</c:v>
                      </c:pt>
                      <c:pt idx="20">
                        <c:v>-47</c:v>
                      </c:pt>
                      <c:pt idx="21">
                        <c:v>-50</c:v>
                      </c:pt>
                      <c:pt idx="22">
                        <c:v>-55</c:v>
                      </c:pt>
                      <c:pt idx="23">
                        <c:v>-42</c:v>
                      </c:pt>
                      <c:pt idx="24">
                        <c:v>-35</c:v>
                      </c:pt>
                      <c:pt idx="25">
                        <c:v>-42</c:v>
                      </c:pt>
                      <c:pt idx="26">
                        <c:v>-4</c:v>
                      </c:pt>
                      <c:pt idx="27">
                        <c:v>-12</c:v>
                      </c:pt>
                      <c:pt idx="28">
                        <c:v>-37</c:v>
                      </c:pt>
                      <c:pt idx="29">
                        <c:v>-27</c:v>
                      </c:pt>
                      <c:pt idx="30">
                        <c:v>-32</c:v>
                      </c:pt>
                      <c:pt idx="31">
                        <c:v>-38</c:v>
                      </c:pt>
                      <c:pt idx="32">
                        <c:v>-29</c:v>
                      </c:pt>
                      <c:pt idx="33">
                        <c:v>-24</c:v>
                      </c:pt>
                      <c:pt idx="34">
                        <c:v>-32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-35</c:v>
                      </c:pt>
                      <c:pt idx="38">
                        <c:v>-20</c:v>
                      </c:pt>
                      <c:pt idx="39">
                        <c:v>-30</c:v>
                      </c:pt>
                      <c:pt idx="40">
                        <c:v>-10</c:v>
                      </c:pt>
                      <c:pt idx="41">
                        <c:v>-18</c:v>
                      </c:pt>
                      <c:pt idx="42">
                        <c:v>-31</c:v>
                      </c:pt>
                      <c:pt idx="43">
                        <c:v>-16</c:v>
                      </c:pt>
                      <c:pt idx="44">
                        <c:v>-28</c:v>
                      </c:pt>
                      <c:pt idx="45">
                        <c:v>-24</c:v>
                      </c:pt>
                      <c:pt idx="46">
                        <c:v>-39</c:v>
                      </c:pt>
                      <c:pt idx="47">
                        <c:v>-26</c:v>
                      </c:pt>
                      <c:pt idx="48">
                        <c:v>-38</c:v>
                      </c:pt>
                      <c:pt idx="49">
                        <c:v>-38</c:v>
                      </c:pt>
                      <c:pt idx="50">
                        <c:v>-32</c:v>
                      </c:pt>
                      <c:pt idx="51">
                        <c:v>-17</c:v>
                      </c:pt>
                      <c:pt idx="52">
                        <c:v>-28</c:v>
                      </c:pt>
                      <c:pt idx="53">
                        <c:v>-25</c:v>
                      </c:pt>
                      <c:pt idx="54">
                        <c:v>-31</c:v>
                      </c:pt>
                      <c:pt idx="55">
                        <c:v>-28</c:v>
                      </c:pt>
                      <c:pt idx="56">
                        <c:v>-19</c:v>
                      </c:pt>
                      <c:pt idx="57">
                        <c:v>-16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A54F-4940-84F7-339B8C53D0C5}"/>
                  </c:ext>
                </c:extLst>
              </c15:ser>
            </c15:filteredLineSeries>
          </c:ext>
        </c:extLst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212344712956565E-2"/>
          <c:y val="0.94162643873692864"/>
          <c:w val="0.88335213844815219"/>
          <c:h val="5.6773136944004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2.4849375108827221E-2"/>
          <c:w val="0.85635665931817995"/>
          <c:h val="0.63568623215659337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Alindexek!$B$282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-1.78131003029830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5B-4255-93AF-CDB80D939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Alindexek!$A$283:$A$345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Alindexek!$B$283:$B$345</c:f>
              <c:numCache>
                <c:formatCode>0" pont"</c:formatCode>
                <c:ptCount val="63"/>
                <c:pt idx="0">
                  <c:v>-14.666666666666666</c:v>
                </c:pt>
                <c:pt idx="1">
                  <c:v>9</c:v>
                </c:pt>
                <c:pt idx="2">
                  <c:v>15.666666666666666</c:v>
                </c:pt>
                <c:pt idx="3">
                  <c:v>9.3333333333333339</c:v>
                </c:pt>
                <c:pt idx="4">
                  <c:v>27</c:v>
                </c:pt>
                <c:pt idx="5">
                  <c:v>25</c:v>
                </c:pt>
                <c:pt idx="6">
                  <c:v>13</c:v>
                </c:pt>
                <c:pt idx="7">
                  <c:v>4.666666666666667</c:v>
                </c:pt>
                <c:pt idx="8">
                  <c:v>5.333333333333333</c:v>
                </c:pt>
                <c:pt idx="9">
                  <c:v>2.3333333333333335</c:v>
                </c:pt>
                <c:pt idx="10">
                  <c:v>-3</c:v>
                </c:pt>
                <c:pt idx="11">
                  <c:v>-17</c:v>
                </c:pt>
                <c:pt idx="12">
                  <c:v>-11</c:v>
                </c:pt>
                <c:pt idx="13">
                  <c:v>10.333333333333334</c:v>
                </c:pt>
                <c:pt idx="14">
                  <c:v>5.666666666666667</c:v>
                </c:pt>
                <c:pt idx="15">
                  <c:v>-24.666666666666668</c:v>
                </c:pt>
                <c:pt idx="16">
                  <c:v>-19.666666666666668</c:v>
                </c:pt>
                <c:pt idx="17">
                  <c:v>-24</c:v>
                </c:pt>
                <c:pt idx="18">
                  <c:v>-23</c:v>
                </c:pt>
                <c:pt idx="19">
                  <c:v>-38.333333333333336</c:v>
                </c:pt>
                <c:pt idx="20">
                  <c:v>-58</c:v>
                </c:pt>
                <c:pt idx="21">
                  <c:v>-51</c:v>
                </c:pt>
                <c:pt idx="22">
                  <c:v>-60</c:v>
                </c:pt>
                <c:pt idx="23">
                  <c:v>-45.333333333333336</c:v>
                </c:pt>
                <c:pt idx="24">
                  <c:v>-43</c:v>
                </c:pt>
                <c:pt idx="25">
                  <c:v>-24.666666666666668</c:v>
                </c:pt>
                <c:pt idx="26">
                  <c:v>-3</c:v>
                </c:pt>
                <c:pt idx="27">
                  <c:v>-10.666666666666666</c:v>
                </c:pt>
                <c:pt idx="28">
                  <c:v>-7.333333333333333</c:v>
                </c:pt>
                <c:pt idx="29">
                  <c:v>-16</c:v>
                </c:pt>
                <c:pt idx="30">
                  <c:v>-17.333333333333332</c:v>
                </c:pt>
                <c:pt idx="31">
                  <c:v>-31.333333333333332</c:v>
                </c:pt>
                <c:pt idx="32">
                  <c:v>-23.666666666666668</c:v>
                </c:pt>
                <c:pt idx="33">
                  <c:v>-20</c:v>
                </c:pt>
                <c:pt idx="34">
                  <c:v>-26.666666666666668</c:v>
                </c:pt>
                <c:pt idx="35">
                  <c:v>-25</c:v>
                </c:pt>
                <c:pt idx="36">
                  <c:v>-26</c:v>
                </c:pt>
                <c:pt idx="37">
                  <c:v>0</c:v>
                </c:pt>
                <c:pt idx="38">
                  <c:v>0.66666666666666663</c:v>
                </c:pt>
                <c:pt idx="39">
                  <c:v>-9.3333333333333339</c:v>
                </c:pt>
                <c:pt idx="40">
                  <c:v>-5.333333333333333</c:v>
                </c:pt>
                <c:pt idx="41">
                  <c:v>-6</c:v>
                </c:pt>
                <c:pt idx="42">
                  <c:v>-1.6666666666666667</c:v>
                </c:pt>
                <c:pt idx="43">
                  <c:v>-5.666666666666667</c:v>
                </c:pt>
                <c:pt idx="44">
                  <c:v>-7.666666666666667</c:v>
                </c:pt>
                <c:pt idx="45">
                  <c:v>-16.333333333333332</c:v>
                </c:pt>
                <c:pt idx="46">
                  <c:v>-20.666666666666668</c:v>
                </c:pt>
                <c:pt idx="47">
                  <c:v>-31.333333333333332</c:v>
                </c:pt>
                <c:pt idx="48">
                  <c:v>-31.333333333333332</c:v>
                </c:pt>
                <c:pt idx="49">
                  <c:v>-14.666666666666666</c:v>
                </c:pt>
                <c:pt idx="50">
                  <c:v>-10.666666666666666</c:v>
                </c:pt>
                <c:pt idx="51">
                  <c:v>-10.333333333333334</c:v>
                </c:pt>
                <c:pt idx="52">
                  <c:v>-19.333333333333332</c:v>
                </c:pt>
                <c:pt idx="53">
                  <c:v>-26</c:v>
                </c:pt>
                <c:pt idx="54">
                  <c:v>-27.333333333333332</c:v>
                </c:pt>
                <c:pt idx="55">
                  <c:v>-23</c:v>
                </c:pt>
                <c:pt idx="56">
                  <c:v>-15.666666666666666</c:v>
                </c:pt>
                <c:pt idx="57">
                  <c:v>-9</c:v>
                </c:pt>
                <c:pt idx="58">
                  <c:v>-17.333333333333332</c:v>
                </c:pt>
                <c:pt idx="59">
                  <c:v>-17</c:v>
                </c:pt>
                <c:pt idx="60">
                  <c:v>-25</c:v>
                </c:pt>
                <c:pt idx="61">
                  <c:v>-10</c:v>
                </c:pt>
                <c:pt idx="62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5B-4255-93AF-CDB80D9399AF}"/>
            </c:ext>
          </c:extLst>
        </c:ser>
        <c:ser>
          <c:idx val="3"/>
          <c:order val="4"/>
          <c:tx>
            <c:strRef>
              <c:f>Alindexek!$F$282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5B-4255-93AF-CDB80D939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Alindexek!$A$283:$A$345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Alindexek!$F$283:$F$345</c:f>
              <c:numCache>
                <c:formatCode>General\ "pont"</c:formatCode>
                <c:ptCount val="63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  <c:pt idx="47">
                  <c:v>-16</c:v>
                </c:pt>
                <c:pt idx="48">
                  <c:v>-12</c:v>
                </c:pt>
                <c:pt idx="49">
                  <c:v>-9</c:v>
                </c:pt>
                <c:pt idx="50">
                  <c:v>-3</c:v>
                </c:pt>
                <c:pt idx="51">
                  <c:v>-18</c:v>
                </c:pt>
                <c:pt idx="52">
                  <c:v>-18</c:v>
                </c:pt>
                <c:pt idx="53">
                  <c:v>-14</c:v>
                </c:pt>
                <c:pt idx="54">
                  <c:v>-33</c:v>
                </c:pt>
                <c:pt idx="55">
                  <c:v>-36</c:v>
                </c:pt>
                <c:pt idx="56">
                  <c:v>-8</c:v>
                </c:pt>
                <c:pt idx="57">
                  <c:v>-19</c:v>
                </c:pt>
                <c:pt idx="58">
                  <c:v>-19</c:v>
                </c:pt>
                <c:pt idx="59">
                  <c:v>-22</c:v>
                </c:pt>
                <c:pt idx="60">
                  <c:v>-16</c:v>
                </c:pt>
                <c:pt idx="61">
                  <c:v>-4</c:v>
                </c:pt>
                <c:pt idx="62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5B-4255-93AF-CDB80D9399AF}"/>
            </c:ext>
          </c:extLst>
        </c:ser>
        <c:ser>
          <c:idx val="4"/>
          <c:order val="5"/>
          <c:tx>
            <c:strRef>
              <c:f>Alindexek!$G$282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5B-4255-93AF-CDB80D9399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Alindexek!$A$283:$A$345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Alindexek!$G$283:$G$345</c:f>
              <c:numCache>
                <c:formatCode>General\ "pont"</c:formatCode>
                <c:ptCount val="63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  <c:pt idx="48">
                  <c:v>-25</c:v>
                </c:pt>
                <c:pt idx="49">
                  <c:v>-16</c:v>
                </c:pt>
                <c:pt idx="50">
                  <c:v>-9</c:v>
                </c:pt>
                <c:pt idx="51">
                  <c:v>-14</c:v>
                </c:pt>
                <c:pt idx="52">
                  <c:v>-22</c:v>
                </c:pt>
                <c:pt idx="53">
                  <c:v>-21</c:v>
                </c:pt>
                <c:pt idx="54">
                  <c:v>-30</c:v>
                </c:pt>
                <c:pt idx="55">
                  <c:v>-28</c:v>
                </c:pt>
                <c:pt idx="56">
                  <c:v>-15</c:v>
                </c:pt>
                <c:pt idx="57">
                  <c:v>-14</c:v>
                </c:pt>
                <c:pt idx="58">
                  <c:v>-20</c:v>
                </c:pt>
                <c:pt idx="59">
                  <c:v>-19</c:v>
                </c:pt>
                <c:pt idx="60">
                  <c:v>-20</c:v>
                </c:pt>
                <c:pt idx="61">
                  <c:v>-7</c:v>
                </c:pt>
                <c:pt idx="62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5B-4255-93AF-CDB80D939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Alindexek!$C$282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Alindexek!$A$283:$A$345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Alindexek!$C$283:$C$340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-18</c:v>
                      </c:pt>
                      <c:pt idx="1">
                        <c:v>1</c:v>
                      </c:pt>
                      <c:pt idx="2">
                        <c:v>11</c:v>
                      </c:pt>
                      <c:pt idx="3">
                        <c:v>3</c:v>
                      </c:pt>
                      <c:pt idx="4">
                        <c:v>20</c:v>
                      </c:pt>
                      <c:pt idx="5">
                        <c:v>19</c:v>
                      </c:pt>
                      <c:pt idx="6">
                        <c:v>13</c:v>
                      </c:pt>
                      <c:pt idx="7">
                        <c:v>3</c:v>
                      </c:pt>
                      <c:pt idx="8">
                        <c:v>-1</c:v>
                      </c:pt>
                      <c:pt idx="9">
                        <c:v>3</c:v>
                      </c:pt>
                      <c:pt idx="10">
                        <c:v>-3</c:v>
                      </c:pt>
                      <c:pt idx="11">
                        <c:v>-14</c:v>
                      </c:pt>
                      <c:pt idx="12">
                        <c:v>-7</c:v>
                      </c:pt>
                      <c:pt idx="13">
                        <c:v>16</c:v>
                      </c:pt>
                      <c:pt idx="14">
                        <c:v>2</c:v>
                      </c:pt>
                      <c:pt idx="15">
                        <c:v>-18</c:v>
                      </c:pt>
                      <c:pt idx="16">
                        <c:v>-18</c:v>
                      </c:pt>
                      <c:pt idx="17">
                        <c:v>-9</c:v>
                      </c:pt>
                      <c:pt idx="18">
                        <c:v>-17</c:v>
                      </c:pt>
                      <c:pt idx="19">
                        <c:v>-30</c:v>
                      </c:pt>
                      <c:pt idx="20">
                        <c:v>-53</c:v>
                      </c:pt>
                      <c:pt idx="21">
                        <c:v>-46</c:v>
                      </c:pt>
                      <c:pt idx="22">
                        <c:v>-50</c:v>
                      </c:pt>
                      <c:pt idx="23">
                        <c:v>-38</c:v>
                      </c:pt>
                      <c:pt idx="24">
                        <c:v>-43</c:v>
                      </c:pt>
                      <c:pt idx="25">
                        <c:v>-20</c:v>
                      </c:pt>
                      <c:pt idx="26">
                        <c:v>-10</c:v>
                      </c:pt>
                      <c:pt idx="27">
                        <c:v>-12</c:v>
                      </c:pt>
                      <c:pt idx="28">
                        <c:v>-12</c:v>
                      </c:pt>
                      <c:pt idx="29">
                        <c:v>-19</c:v>
                      </c:pt>
                      <c:pt idx="30">
                        <c:v>-19</c:v>
                      </c:pt>
                      <c:pt idx="31">
                        <c:v>-33</c:v>
                      </c:pt>
                      <c:pt idx="32">
                        <c:v>-17</c:v>
                      </c:pt>
                      <c:pt idx="33">
                        <c:v>-24</c:v>
                      </c:pt>
                      <c:pt idx="34">
                        <c:v>-30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0</c:v>
                      </c:pt>
                      <c:pt idx="38">
                        <c:v>-5</c:v>
                      </c:pt>
                      <c:pt idx="39">
                        <c:v>-16</c:v>
                      </c:pt>
                      <c:pt idx="40">
                        <c:v>-14</c:v>
                      </c:pt>
                      <c:pt idx="41">
                        <c:v>-11</c:v>
                      </c:pt>
                      <c:pt idx="42">
                        <c:v>-1</c:v>
                      </c:pt>
                      <c:pt idx="43">
                        <c:v>-18</c:v>
                      </c:pt>
                      <c:pt idx="44">
                        <c:v>-17</c:v>
                      </c:pt>
                      <c:pt idx="45">
                        <c:v>-18</c:v>
                      </c:pt>
                      <c:pt idx="46">
                        <c:v>-14</c:v>
                      </c:pt>
                      <c:pt idx="47">
                        <c:v>-31</c:v>
                      </c:pt>
                      <c:pt idx="48">
                        <c:v>-31</c:v>
                      </c:pt>
                      <c:pt idx="49">
                        <c:v>-23</c:v>
                      </c:pt>
                      <c:pt idx="50">
                        <c:v>-15</c:v>
                      </c:pt>
                      <c:pt idx="51">
                        <c:v>-16</c:v>
                      </c:pt>
                      <c:pt idx="52">
                        <c:v>-23</c:v>
                      </c:pt>
                      <c:pt idx="53">
                        <c:v>-24</c:v>
                      </c:pt>
                      <c:pt idx="54">
                        <c:v>-25</c:v>
                      </c:pt>
                      <c:pt idx="55">
                        <c:v>-25</c:v>
                      </c:pt>
                      <c:pt idx="56">
                        <c:v>-21</c:v>
                      </c:pt>
                      <c:pt idx="57">
                        <c:v>-17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0D5B-4255-93AF-CDB80D9399A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Alindexek!$D$282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Alindexek!$A$283:$A$345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Alindexek!$D$283:$D$340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-15</c:v>
                      </c:pt>
                      <c:pt idx="1">
                        <c:v>9</c:v>
                      </c:pt>
                      <c:pt idx="2">
                        <c:v>20</c:v>
                      </c:pt>
                      <c:pt idx="3">
                        <c:v>8</c:v>
                      </c:pt>
                      <c:pt idx="4">
                        <c:v>28</c:v>
                      </c:pt>
                      <c:pt idx="5">
                        <c:v>26</c:v>
                      </c:pt>
                      <c:pt idx="6">
                        <c:v>12</c:v>
                      </c:pt>
                      <c:pt idx="7">
                        <c:v>6</c:v>
                      </c:pt>
                      <c:pt idx="8">
                        <c:v>11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-12</c:v>
                      </c:pt>
                      <c:pt idx="12">
                        <c:v>-8</c:v>
                      </c:pt>
                      <c:pt idx="13">
                        <c:v>18</c:v>
                      </c:pt>
                      <c:pt idx="14">
                        <c:v>10</c:v>
                      </c:pt>
                      <c:pt idx="15">
                        <c:v>-23</c:v>
                      </c:pt>
                      <c:pt idx="16">
                        <c:v>-13</c:v>
                      </c:pt>
                      <c:pt idx="17">
                        <c:v>-20</c:v>
                      </c:pt>
                      <c:pt idx="18">
                        <c:v>-25</c:v>
                      </c:pt>
                      <c:pt idx="19">
                        <c:v>-39</c:v>
                      </c:pt>
                      <c:pt idx="20">
                        <c:v>-56</c:v>
                      </c:pt>
                      <c:pt idx="21">
                        <c:v>-56</c:v>
                      </c:pt>
                      <c:pt idx="22">
                        <c:v>-63</c:v>
                      </c:pt>
                      <c:pt idx="23">
                        <c:v>-44</c:v>
                      </c:pt>
                      <c:pt idx="24">
                        <c:v>-43</c:v>
                      </c:pt>
                      <c:pt idx="25">
                        <c:v>-29</c:v>
                      </c:pt>
                      <c:pt idx="26">
                        <c:v>-5</c:v>
                      </c:pt>
                      <c:pt idx="27">
                        <c:v>-15</c:v>
                      </c:pt>
                      <c:pt idx="28">
                        <c:v>2</c:v>
                      </c:pt>
                      <c:pt idx="29">
                        <c:v>-8</c:v>
                      </c:pt>
                      <c:pt idx="30">
                        <c:v>-14</c:v>
                      </c:pt>
                      <c:pt idx="31">
                        <c:v>-18</c:v>
                      </c:pt>
                      <c:pt idx="32">
                        <c:v>-30</c:v>
                      </c:pt>
                      <c:pt idx="33">
                        <c:v>-12</c:v>
                      </c:pt>
                      <c:pt idx="34">
                        <c:v>-23</c:v>
                      </c:pt>
                      <c:pt idx="35">
                        <c:v>-28</c:v>
                      </c:pt>
                      <c:pt idx="36">
                        <c:v>-28</c:v>
                      </c:pt>
                      <c:pt idx="37">
                        <c:v>0</c:v>
                      </c:pt>
                      <c:pt idx="38">
                        <c:v>13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-3</c:v>
                      </c:pt>
                      <c:pt idx="42">
                        <c:v>4</c:v>
                      </c:pt>
                      <c:pt idx="43">
                        <c:v>1</c:v>
                      </c:pt>
                      <c:pt idx="44">
                        <c:v>-6</c:v>
                      </c:pt>
                      <c:pt idx="45">
                        <c:v>-19</c:v>
                      </c:pt>
                      <c:pt idx="46">
                        <c:v>-18</c:v>
                      </c:pt>
                      <c:pt idx="47">
                        <c:v>-30</c:v>
                      </c:pt>
                      <c:pt idx="48">
                        <c:v>-29</c:v>
                      </c:pt>
                      <c:pt idx="49">
                        <c:v>-14</c:v>
                      </c:pt>
                      <c:pt idx="50">
                        <c:v>-6</c:v>
                      </c:pt>
                      <c:pt idx="51">
                        <c:v>-8</c:v>
                      </c:pt>
                      <c:pt idx="52">
                        <c:v>-22</c:v>
                      </c:pt>
                      <c:pt idx="53">
                        <c:v>-29</c:v>
                      </c:pt>
                      <c:pt idx="54">
                        <c:v>-31</c:v>
                      </c:pt>
                      <c:pt idx="55">
                        <c:v>-26</c:v>
                      </c:pt>
                      <c:pt idx="56">
                        <c:v>-20</c:v>
                      </c:pt>
                      <c:pt idx="57">
                        <c:v>-7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0D5B-4255-93AF-CDB80D9399A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Alindexek!$E$282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Alindexek!$A$283:$A$345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Alindexek!$E$283:$E$340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-11</c:v>
                      </c:pt>
                      <c:pt idx="1">
                        <c:v>17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33</c:v>
                      </c:pt>
                      <c:pt idx="5">
                        <c:v>30</c:v>
                      </c:pt>
                      <c:pt idx="6">
                        <c:v>14</c:v>
                      </c:pt>
                      <c:pt idx="7">
                        <c:v>5</c:v>
                      </c:pt>
                      <c:pt idx="8">
                        <c:v>6</c:v>
                      </c:pt>
                      <c:pt idx="9">
                        <c:v>4</c:v>
                      </c:pt>
                      <c:pt idx="10">
                        <c:v>-8</c:v>
                      </c:pt>
                      <c:pt idx="11">
                        <c:v>-25</c:v>
                      </c:pt>
                      <c:pt idx="12">
                        <c:v>-18</c:v>
                      </c:pt>
                      <c:pt idx="13">
                        <c:v>-3</c:v>
                      </c:pt>
                      <c:pt idx="14">
                        <c:v>5</c:v>
                      </c:pt>
                      <c:pt idx="15">
                        <c:v>-33</c:v>
                      </c:pt>
                      <c:pt idx="16">
                        <c:v>-28</c:v>
                      </c:pt>
                      <c:pt idx="17">
                        <c:v>-43</c:v>
                      </c:pt>
                      <c:pt idx="18">
                        <c:v>-27</c:v>
                      </c:pt>
                      <c:pt idx="19">
                        <c:v>-46</c:v>
                      </c:pt>
                      <c:pt idx="20">
                        <c:v>-65</c:v>
                      </c:pt>
                      <c:pt idx="21">
                        <c:v>-51</c:v>
                      </c:pt>
                      <c:pt idx="22">
                        <c:v>-67</c:v>
                      </c:pt>
                      <c:pt idx="23">
                        <c:v>-54</c:v>
                      </c:pt>
                      <c:pt idx="24">
                        <c:v>-43</c:v>
                      </c:pt>
                      <c:pt idx="25">
                        <c:v>-25</c:v>
                      </c:pt>
                      <c:pt idx="26">
                        <c:v>6</c:v>
                      </c:pt>
                      <c:pt idx="27">
                        <c:v>-5</c:v>
                      </c:pt>
                      <c:pt idx="28">
                        <c:v>-12</c:v>
                      </c:pt>
                      <c:pt idx="29">
                        <c:v>-21</c:v>
                      </c:pt>
                      <c:pt idx="30">
                        <c:v>-19</c:v>
                      </c:pt>
                      <c:pt idx="31">
                        <c:v>-43</c:v>
                      </c:pt>
                      <c:pt idx="32">
                        <c:v>-24</c:v>
                      </c:pt>
                      <c:pt idx="33">
                        <c:v>-24</c:v>
                      </c:pt>
                      <c:pt idx="34">
                        <c:v>-27</c:v>
                      </c:pt>
                      <c:pt idx="35">
                        <c:v>-27</c:v>
                      </c:pt>
                      <c:pt idx="36">
                        <c:v>-31</c:v>
                      </c:pt>
                      <c:pt idx="37">
                        <c:v>0</c:v>
                      </c:pt>
                      <c:pt idx="38">
                        <c:v>-6</c:v>
                      </c:pt>
                      <c:pt idx="39">
                        <c:v>-12</c:v>
                      </c:pt>
                      <c:pt idx="40">
                        <c:v>-2</c:v>
                      </c:pt>
                      <c:pt idx="41">
                        <c:v>-4</c:v>
                      </c:pt>
                      <c:pt idx="42">
                        <c:v>-8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-12</c:v>
                      </c:pt>
                      <c:pt idx="46">
                        <c:v>-30</c:v>
                      </c:pt>
                      <c:pt idx="47">
                        <c:v>-33</c:v>
                      </c:pt>
                      <c:pt idx="48">
                        <c:v>-34</c:v>
                      </c:pt>
                      <c:pt idx="49">
                        <c:v>-7</c:v>
                      </c:pt>
                      <c:pt idx="50">
                        <c:v>-11</c:v>
                      </c:pt>
                      <c:pt idx="51">
                        <c:v>-7</c:v>
                      </c:pt>
                      <c:pt idx="52">
                        <c:v>-13</c:v>
                      </c:pt>
                      <c:pt idx="53">
                        <c:v>-25</c:v>
                      </c:pt>
                      <c:pt idx="54">
                        <c:v>-26</c:v>
                      </c:pt>
                      <c:pt idx="55">
                        <c:v>-18</c:v>
                      </c:pt>
                      <c:pt idx="56">
                        <c:v>-6</c:v>
                      </c:pt>
                      <c:pt idx="57">
                        <c:v>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0D5B-4255-93AF-CDB80D9399AF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75838229804347"/>
          <c:y val="0.93044074499234475"/>
          <c:w val="0.57814890379194672"/>
          <c:h val="6.4469797778231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2.8650241248331793E-2"/>
          <c:w val="0.84145065381173689"/>
          <c:h val="0.64822011358471021"/>
        </c:manualLayout>
      </c:layout>
      <c:lineChart>
        <c:grouping val="standard"/>
        <c:varyColors val="0"/>
        <c:ser>
          <c:idx val="5"/>
          <c:order val="3"/>
          <c:tx>
            <c:strRef>
              <c:f>Alindexek!$I$349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2.346781644595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2D-4A49-B3D5-D6009AEB1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Alindexek!$H$350:$H$412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Alindexek!$I$350:$I$412</c:f>
              <c:numCache>
                <c:formatCode>0" pont"</c:formatCode>
                <c:ptCount val="63"/>
                <c:pt idx="0">
                  <c:v>9</c:v>
                </c:pt>
                <c:pt idx="1">
                  <c:v>19.333333333333332</c:v>
                </c:pt>
                <c:pt idx="2">
                  <c:v>29</c:v>
                </c:pt>
                <c:pt idx="3">
                  <c:v>22.666666666666668</c:v>
                </c:pt>
                <c:pt idx="4">
                  <c:v>32.666666666666664</c:v>
                </c:pt>
                <c:pt idx="5">
                  <c:v>37</c:v>
                </c:pt>
                <c:pt idx="6">
                  <c:v>26.333333333333332</c:v>
                </c:pt>
                <c:pt idx="7">
                  <c:v>25.666666666666668</c:v>
                </c:pt>
                <c:pt idx="8">
                  <c:v>27</c:v>
                </c:pt>
                <c:pt idx="9">
                  <c:v>22</c:v>
                </c:pt>
                <c:pt idx="10">
                  <c:v>26.666666666666668</c:v>
                </c:pt>
                <c:pt idx="11">
                  <c:v>27</c:v>
                </c:pt>
                <c:pt idx="12">
                  <c:v>24</c:v>
                </c:pt>
                <c:pt idx="13">
                  <c:v>35.666666666666664</c:v>
                </c:pt>
                <c:pt idx="14">
                  <c:v>37.666666666666664</c:v>
                </c:pt>
                <c:pt idx="15">
                  <c:v>27.333333333333332</c:v>
                </c:pt>
                <c:pt idx="16">
                  <c:v>27.333333333333332</c:v>
                </c:pt>
                <c:pt idx="17">
                  <c:v>29</c:v>
                </c:pt>
                <c:pt idx="18">
                  <c:v>23.666666666666668</c:v>
                </c:pt>
                <c:pt idx="19">
                  <c:v>7</c:v>
                </c:pt>
                <c:pt idx="20">
                  <c:v>8.3333333333333339</c:v>
                </c:pt>
                <c:pt idx="21">
                  <c:v>7.666666666666667</c:v>
                </c:pt>
                <c:pt idx="22">
                  <c:v>2</c:v>
                </c:pt>
                <c:pt idx="23">
                  <c:v>10.333333333333334</c:v>
                </c:pt>
                <c:pt idx="24">
                  <c:v>9</c:v>
                </c:pt>
                <c:pt idx="25">
                  <c:v>17.333333333333332</c:v>
                </c:pt>
                <c:pt idx="26">
                  <c:v>25.333333333333332</c:v>
                </c:pt>
                <c:pt idx="27">
                  <c:v>21.666666666666668</c:v>
                </c:pt>
                <c:pt idx="28">
                  <c:v>15.333333333333334</c:v>
                </c:pt>
                <c:pt idx="29">
                  <c:v>9.3333333333333339</c:v>
                </c:pt>
                <c:pt idx="30">
                  <c:v>13.666666666666666</c:v>
                </c:pt>
                <c:pt idx="31">
                  <c:v>1</c:v>
                </c:pt>
                <c:pt idx="32">
                  <c:v>7.666666666666667</c:v>
                </c:pt>
                <c:pt idx="33">
                  <c:v>3</c:v>
                </c:pt>
                <c:pt idx="34">
                  <c:v>13.666666666666666</c:v>
                </c:pt>
                <c:pt idx="35">
                  <c:v>4.333333333333333</c:v>
                </c:pt>
                <c:pt idx="36">
                  <c:v>9.3333333333333339</c:v>
                </c:pt>
                <c:pt idx="37">
                  <c:v>15.666666666666666</c:v>
                </c:pt>
                <c:pt idx="38">
                  <c:v>22</c:v>
                </c:pt>
                <c:pt idx="39">
                  <c:v>7.666666666666667</c:v>
                </c:pt>
                <c:pt idx="40">
                  <c:v>14.666666666666666</c:v>
                </c:pt>
                <c:pt idx="41">
                  <c:v>8.6666666666666661</c:v>
                </c:pt>
                <c:pt idx="42">
                  <c:v>10.666666666666666</c:v>
                </c:pt>
                <c:pt idx="43">
                  <c:v>12.333333333333334</c:v>
                </c:pt>
                <c:pt idx="44">
                  <c:v>7</c:v>
                </c:pt>
                <c:pt idx="45">
                  <c:v>5</c:v>
                </c:pt>
                <c:pt idx="46">
                  <c:v>0.66666666666666663</c:v>
                </c:pt>
                <c:pt idx="47">
                  <c:v>2</c:v>
                </c:pt>
                <c:pt idx="48">
                  <c:v>8</c:v>
                </c:pt>
                <c:pt idx="49">
                  <c:v>11.333333333333334</c:v>
                </c:pt>
                <c:pt idx="50">
                  <c:v>15</c:v>
                </c:pt>
                <c:pt idx="51">
                  <c:v>12.666666666666666</c:v>
                </c:pt>
                <c:pt idx="52">
                  <c:v>-4.333333333333333</c:v>
                </c:pt>
                <c:pt idx="53">
                  <c:v>10.666666666666666</c:v>
                </c:pt>
                <c:pt idx="54">
                  <c:v>10</c:v>
                </c:pt>
                <c:pt idx="55">
                  <c:v>12.333333333333334</c:v>
                </c:pt>
                <c:pt idx="56">
                  <c:v>8.3333333333333339</c:v>
                </c:pt>
                <c:pt idx="57">
                  <c:v>6.333333333333333</c:v>
                </c:pt>
                <c:pt idx="58">
                  <c:v>7.333333333333333</c:v>
                </c:pt>
                <c:pt idx="59">
                  <c:v>16</c:v>
                </c:pt>
                <c:pt idx="60">
                  <c:v>13</c:v>
                </c:pt>
                <c:pt idx="61">
                  <c:v>14</c:v>
                </c:pt>
                <c:pt idx="62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2D-4A49-B3D5-D6009AEB1925}"/>
            </c:ext>
          </c:extLst>
        </c:ser>
        <c:ser>
          <c:idx val="3"/>
          <c:order val="4"/>
          <c:tx>
            <c:strRef>
              <c:f>Alindexek!$M$349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2D-4A49-B3D5-D6009AEB1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Alindexek!$H$350:$H$412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Alindexek!$M$350:$M$412</c:f>
              <c:numCache>
                <c:formatCode>General\ "pont"</c:formatCode>
                <c:ptCount val="63"/>
                <c:pt idx="0">
                  <c:v>39</c:v>
                </c:pt>
                <c:pt idx="1">
                  <c:v>79</c:v>
                </c:pt>
                <c:pt idx="2">
                  <c:v>76</c:v>
                </c:pt>
                <c:pt idx="3">
                  <c:v>84</c:v>
                </c:pt>
                <c:pt idx="4">
                  <c:v>74</c:v>
                </c:pt>
                <c:pt idx="5">
                  <c:v>69</c:v>
                </c:pt>
                <c:pt idx="6">
                  <c:v>84</c:v>
                </c:pt>
                <c:pt idx="7">
                  <c:v>75</c:v>
                </c:pt>
                <c:pt idx="8">
                  <c:v>74</c:v>
                </c:pt>
                <c:pt idx="9">
                  <c:v>76</c:v>
                </c:pt>
                <c:pt idx="10">
                  <c:v>68</c:v>
                </c:pt>
                <c:pt idx="11">
                  <c:v>78</c:v>
                </c:pt>
                <c:pt idx="12">
                  <c:v>67</c:v>
                </c:pt>
                <c:pt idx="13">
                  <c:v>66</c:v>
                </c:pt>
                <c:pt idx="14">
                  <c:v>84</c:v>
                </c:pt>
                <c:pt idx="15">
                  <c:v>89</c:v>
                </c:pt>
                <c:pt idx="16">
                  <c:v>84</c:v>
                </c:pt>
                <c:pt idx="17">
                  <c:v>59</c:v>
                </c:pt>
                <c:pt idx="18">
                  <c:v>56</c:v>
                </c:pt>
                <c:pt idx="19">
                  <c:v>40</c:v>
                </c:pt>
                <c:pt idx="20">
                  <c:v>73</c:v>
                </c:pt>
                <c:pt idx="21">
                  <c:v>44</c:v>
                </c:pt>
                <c:pt idx="22">
                  <c:v>58</c:v>
                </c:pt>
                <c:pt idx="23">
                  <c:v>62</c:v>
                </c:pt>
                <c:pt idx="24">
                  <c:v>55</c:v>
                </c:pt>
                <c:pt idx="25">
                  <c:v>75</c:v>
                </c:pt>
                <c:pt idx="26">
                  <c:v>51</c:v>
                </c:pt>
                <c:pt idx="27">
                  <c:v>60</c:v>
                </c:pt>
                <c:pt idx="28">
                  <c:v>65</c:v>
                </c:pt>
                <c:pt idx="29">
                  <c:v>79</c:v>
                </c:pt>
                <c:pt idx="30">
                  <c:v>48</c:v>
                </c:pt>
                <c:pt idx="31">
                  <c:v>47</c:v>
                </c:pt>
                <c:pt idx="32">
                  <c:v>66</c:v>
                </c:pt>
                <c:pt idx="33">
                  <c:v>60</c:v>
                </c:pt>
                <c:pt idx="34">
                  <c:v>67</c:v>
                </c:pt>
                <c:pt idx="35">
                  <c:v>68</c:v>
                </c:pt>
                <c:pt idx="36">
                  <c:v>56</c:v>
                </c:pt>
                <c:pt idx="37">
                  <c:v>73</c:v>
                </c:pt>
                <c:pt idx="38">
                  <c:v>73</c:v>
                </c:pt>
                <c:pt idx="39">
                  <c:v>63</c:v>
                </c:pt>
                <c:pt idx="40">
                  <c:v>59</c:v>
                </c:pt>
                <c:pt idx="41">
                  <c:v>74</c:v>
                </c:pt>
                <c:pt idx="42">
                  <c:v>67</c:v>
                </c:pt>
                <c:pt idx="43">
                  <c:v>72</c:v>
                </c:pt>
                <c:pt idx="44">
                  <c:v>67</c:v>
                </c:pt>
                <c:pt idx="45">
                  <c:v>64</c:v>
                </c:pt>
                <c:pt idx="46">
                  <c:v>58</c:v>
                </c:pt>
                <c:pt idx="47">
                  <c:v>62</c:v>
                </c:pt>
                <c:pt idx="48">
                  <c:v>65</c:v>
                </c:pt>
                <c:pt idx="49">
                  <c:v>43</c:v>
                </c:pt>
                <c:pt idx="50">
                  <c:v>31</c:v>
                </c:pt>
                <c:pt idx="51">
                  <c:v>48</c:v>
                </c:pt>
                <c:pt idx="52">
                  <c:v>73</c:v>
                </c:pt>
                <c:pt idx="53">
                  <c:v>66</c:v>
                </c:pt>
                <c:pt idx="54">
                  <c:v>48</c:v>
                </c:pt>
                <c:pt idx="55">
                  <c:v>48</c:v>
                </c:pt>
                <c:pt idx="56">
                  <c:v>64</c:v>
                </c:pt>
                <c:pt idx="57">
                  <c:v>37</c:v>
                </c:pt>
                <c:pt idx="58">
                  <c:v>45</c:v>
                </c:pt>
                <c:pt idx="59">
                  <c:v>62</c:v>
                </c:pt>
                <c:pt idx="60">
                  <c:v>41</c:v>
                </c:pt>
                <c:pt idx="61">
                  <c:v>57</c:v>
                </c:pt>
                <c:pt idx="62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2D-4A49-B3D5-D6009AEB1925}"/>
            </c:ext>
          </c:extLst>
        </c:ser>
        <c:ser>
          <c:idx val="4"/>
          <c:order val="5"/>
          <c:tx>
            <c:strRef>
              <c:f>Alindexek!$N$349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D-4A49-B3D5-D6009AEB19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Alindexek!$H$350:$H$412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Alindexek!$N$350:$N$412</c:f>
              <c:numCache>
                <c:formatCode>General\ "pont"</c:formatCode>
                <c:ptCount val="63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  <c:pt idx="48">
                  <c:v>23</c:v>
                </c:pt>
                <c:pt idx="49">
                  <c:v>17</c:v>
                </c:pt>
                <c:pt idx="50">
                  <c:v>14</c:v>
                </c:pt>
                <c:pt idx="51">
                  <c:v>20</c:v>
                </c:pt>
                <c:pt idx="52">
                  <c:v>19</c:v>
                </c:pt>
                <c:pt idx="53">
                  <c:v>23</c:v>
                </c:pt>
                <c:pt idx="54">
                  <c:v>18</c:v>
                </c:pt>
                <c:pt idx="55">
                  <c:v>19</c:v>
                </c:pt>
                <c:pt idx="56">
                  <c:v>22</c:v>
                </c:pt>
                <c:pt idx="57">
                  <c:v>14</c:v>
                </c:pt>
                <c:pt idx="58">
                  <c:v>15</c:v>
                </c:pt>
                <c:pt idx="59">
                  <c:v>25</c:v>
                </c:pt>
                <c:pt idx="60">
                  <c:v>19</c:v>
                </c:pt>
                <c:pt idx="61">
                  <c:v>24</c:v>
                </c:pt>
                <c:pt idx="62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2D-4A49-B3D5-D6009AEB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Alindexek!$J$349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8575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Alindexek!$H$350:$H$412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Alindexek!$J$350:$J$407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11</c:v>
                      </c:pt>
                      <c:pt idx="1">
                        <c:v>14</c:v>
                      </c:pt>
                      <c:pt idx="2">
                        <c:v>30</c:v>
                      </c:pt>
                      <c:pt idx="3">
                        <c:v>27</c:v>
                      </c:pt>
                      <c:pt idx="4">
                        <c:v>37</c:v>
                      </c:pt>
                      <c:pt idx="5">
                        <c:v>10</c:v>
                      </c:pt>
                      <c:pt idx="6">
                        <c:v>6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7</c:v>
                      </c:pt>
                      <c:pt idx="11">
                        <c:v>4</c:v>
                      </c:pt>
                      <c:pt idx="12">
                        <c:v>15</c:v>
                      </c:pt>
                      <c:pt idx="13">
                        <c:v>18</c:v>
                      </c:pt>
                      <c:pt idx="14">
                        <c:v>14</c:v>
                      </c:pt>
                      <c:pt idx="15">
                        <c:v>4</c:v>
                      </c:pt>
                      <c:pt idx="16">
                        <c:v>5</c:v>
                      </c:pt>
                      <c:pt idx="17">
                        <c:v>5</c:v>
                      </c:pt>
                      <c:pt idx="18">
                        <c:v>8</c:v>
                      </c:pt>
                      <c:pt idx="19">
                        <c:v>-4</c:v>
                      </c:pt>
                      <c:pt idx="20">
                        <c:v>-9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0</c:v>
                      </c:pt>
                      <c:pt idx="24">
                        <c:v>-6</c:v>
                      </c:pt>
                      <c:pt idx="25">
                        <c:v>-5</c:v>
                      </c:pt>
                      <c:pt idx="26">
                        <c:v>-2</c:v>
                      </c:pt>
                      <c:pt idx="27">
                        <c:v>-2</c:v>
                      </c:pt>
                      <c:pt idx="28">
                        <c:v>7</c:v>
                      </c:pt>
                      <c:pt idx="29">
                        <c:v>-2</c:v>
                      </c:pt>
                      <c:pt idx="30">
                        <c:v>-5</c:v>
                      </c:pt>
                      <c:pt idx="31">
                        <c:v>-12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-8</c:v>
                      </c:pt>
                      <c:pt idx="35">
                        <c:v>-11</c:v>
                      </c:pt>
                      <c:pt idx="36">
                        <c:v>-7</c:v>
                      </c:pt>
                      <c:pt idx="37">
                        <c:v>11</c:v>
                      </c:pt>
                      <c:pt idx="38">
                        <c:v>3</c:v>
                      </c:pt>
                      <c:pt idx="39">
                        <c:v>-1</c:v>
                      </c:pt>
                      <c:pt idx="40">
                        <c:v>-5</c:v>
                      </c:pt>
                      <c:pt idx="41">
                        <c:v>-7</c:v>
                      </c:pt>
                      <c:pt idx="42">
                        <c:v>-2</c:v>
                      </c:pt>
                      <c:pt idx="43">
                        <c:v>-5</c:v>
                      </c:pt>
                      <c:pt idx="44">
                        <c:v>-10</c:v>
                      </c:pt>
                      <c:pt idx="45">
                        <c:v>0</c:v>
                      </c:pt>
                      <c:pt idx="46">
                        <c:v>-7</c:v>
                      </c:pt>
                      <c:pt idx="47">
                        <c:v>-10</c:v>
                      </c:pt>
                      <c:pt idx="48">
                        <c:v>-8</c:v>
                      </c:pt>
                      <c:pt idx="49">
                        <c:v>-7</c:v>
                      </c:pt>
                      <c:pt idx="50">
                        <c:v>-3</c:v>
                      </c:pt>
                      <c:pt idx="51">
                        <c:v>-3</c:v>
                      </c:pt>
                      <c:pt idx="52">
                        <c:v>-10</c:v>
                      </c:pt>
                      <c:pt idx="53">
                        <c:v>-5</c:v>
                      </c:pt>
                      <c:pt idx="54">
                        <c:v>0</c:v>
                      </c:pt>
                      <c:pt idx="55">
                        <c:v>-4</c:v>
                      </c:pt>
                      <c:pt idx="56">
                        <c:v>-4</c:v>
                      </c:pt>
                      <c:pt idx="57">
                        <c:v>-4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D2D-4A49-B3D5-D6009AEB1925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Alindexek!$K$349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8575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Alindexek!$H$350:$H$412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Alindexek!$K$350:$K$407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-8</c:v>
                      </c:pt>
                      <c:pt idx="1">
                        <c:v>-1</c:v>
                      </c:pt>
                      <c:pt idx="2">
                        <c:v>3</c:v>
                      </c:pt>
                      <c:pt idx="3">
                        <c:v>-7</c:v>
                      </c:pt>
                      <c:pt idx="4">
                        <c:v>8</c:v>
                      </c:pt>
                      <c:pt idx="5">
                        <c:v>33</c:v>
                      </c:pt>
                      <c:pt idx="6">
                        <c:v>24</c:v>
                      </c:pt>
                      <c:pt idx="7">
                        <c:v>22</c:v>
                      </c:pt>
                      <c:pt idx="8">
                        <c:v>29</c:v>
                      </c:pt>
                      <c:pt idx="9">
                        <c:v>25</c:v>
                      </c:pt>
                      <c:pt idx="10">
                        <c:v>28</c:v>
                      </c:pt>
                      <c:pt idx="11">
                        <c:v>21</c:v>
                      </c:pt>
                      <c:pt idx="12">
                        <c:v>20</c:v>
                      </c:pt>
                      <c:pt idx="13">
                        <c:v>39</c:v>
                      </c:pt>
                      <c:pt idx="14">
                        <c:v>39</c:v>
                      </c:pt>
                      <c:pt idx="15">
                        <c:v>23</c:v>
                      </c:pt>
                      <c:pt idx="16">
                        <c:v>33</c:v>
                      </c:pt>
                      <c:pt idx="17">
                        <c:v>40</c:v>
                      </c:pt>
                      <c:pt idx="18">
                        <c:v>19</c:v>
                      </c:pt>
                      <c:pt idx="19">
                        <c:v>10</c:v>
                      </c:pt>
                      <c:pt idx="20">
                        <c:v>13</c:v>
                      </c:pt>
                      <c:pt idx="21">
                        <c:v>1</c:v>
                      </c:pt>
                      <c:pt idx="22">
                        <c:v>5</c:v>
                      </c:pt>
                      <c:pt idx="23">
                        <c:v>-5</c:v>
                      </c:pt>
                      <c:pt idx="24">
                        <c:v>9</c:v>
                      </c:pt>
                      <c:pt idx="25">
                        <c:v>14</c:v>
                      </c:pt>
                      <c:pt idx="26">
                        <c:v>15</c:v>
                      </c:pt>
                      <c:pt idx="27">
                        <c:v>13</c:v>
                      </c:pt>
                      <c:pt idx="28">
                        <c:v>0</c:v>
                      </c:pt>
                      <c:pt idx="29">
                        <c:v>18</c:v>
                      </c:pt>
                      <c:pt idx="30">
                        <c:v>16</c:v>
                      </c:pt>
                      <c:pt idx="31">
                        <c:v>5</c:v>
                      </c:pt>
                      <c:pt idx="32">
                        <c:v>-4</c:v>
                      </c:pt>
                      <c:pt idx="33">
                        <c:v>5</c:v>
                      </c:pt>
                      <c:pt idx="34">
                        <c:v>11</c:v>
                      </c:pt>
                      <c:pt idx="35">
                        <c:v>0</c:v>
                      </c:pt>
                      <c:pt idx="36">
                        <c:v>8</c:v>
                      </c:pt>
                      <c:pt idx="37">
                        <c:v>10</c:v>
                      </c:pt>
                      <c:pt idx="38">
                        <c:v>20</c:v>
                      </c:pt>
                      <c:pt idx="39">
                        <c:v>1</c:v>
                      </c:pt>
                      <c:pt idx="40">
                        <c:v>11</c:v>
                      </c:pt>
                      <c:pt idx="41">
                        <c:v>13</c:v>
                      </c:pt>
                      <c:pt idx="42">
                        <c:v>15</c:v>
                      </c:pt>
                      <c:pt idx="43">
                        <c:v>20</c:v>
                      </c:pt>
                      <c:pt idx="44">
                        <c:v>10</c:v>
                      </c:pt>
                      <c:pt idx="45">
                        <c:v>-2</c:v>
                      </c:pt>
                      <c:pt idx="46">
                        <c:v>-3</c:v>
                      </c:pt>
                      <c:pt idx="47">
                        <c:v>1</c:v>
                      </c:pt>
                      <c:pt idx="48">
                        <c:v>7</c:v>
                      </c:pt>
                      <c:pt idx="49">
                        <c:v>20</c:v>
                      </c:pt>
                      <c:pt idx="50">
                        <c:v>11</c:v>
                      </c:pt>
                      <c:pt idx="51">
                        <c:v>9</c:v>
                      </c:pt>
                      <c:pt idx="52">
                        <c:v>-4</c:v>
                      </c:pt>
                      <c:pt idx="53">
                        <c:v>2</c:v>
                      </c:pt>
                      <c:pt idx="54">
                        <c:v>3</c:v>
                      </c:pt>
                      <c:pt idx="55">
                        <c:v>8</c:v>
                      </c:pt>
                      <c:pt idx="56">
                        <c:v>3</c:v>
                      </c:pt>
                      <c:pt idx="57">
                        <c:v>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D2D-4A49-B3D5-D6009AEB1925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Alindexek!$L$349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85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Alindexek!$H$350:$H$412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Alindexek!$L$350:$L$407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24</c:v>
                      </c:pt>
                      <c:pt idx="1">
                        <c:v>45</c:v>
                      </c:pt>
                      <c:pt idx="2">
                        <c:v>54</c:v>
                      </c:pt>
                      <c:pt idx="3">
                        <c:v>48</c:v>
                      </c:pt>
                      <c:pt idx="4">
                        <c:v>53</c:v>
                      </c:pt>
                      <c:pt idx="5">
                        <c:v>68</c:v>
                      </c:pt>
                      <c:pt idx="6">
                        <c:v>49</c:v>
                      </c:pt>
                      <c:pt idx="7">
                        <c:v>53</c:v>
                      </c:pt>
                      <c:pt idx="8">
                        <c:v>48</c:v>
                      </c:pt>
                      <c:pt idx="9">
                        <c:v>37</c:v>
                      </c:pt>
                      <c:pt idx="10">
                        <c:v>45</c:v>
                      </c:pt>
                      <c:pt idx="11">
                        <c:v>56</c:v>
                      </c:pt>
                      <c:pt idx="12">
                        <c:v>37</c:v>
                      </c:pt>
                      <c:pt idx="13">
                        <c:v>50</c:v>
                      </c:pt>
                      <c:pt idx="14">
                        <c:v>60</c:v>
                      </c:pt>
                      <c:pt idx="15">
                        <c:v>55</c:v>
                      </c:pt>
                      <c:pt idx="16">
                        <c:v>44</c:v>
                      </c:pt>
                      <c:pt idx="17">
                        <c:v>42</c:v>
                      </c:pt>
                      <c:pt idx="18">
                        <c:v>44</c:v>
                      </c:pt>
                      <c:pt idx="19">
                        <c:v>15</c:v>
                      </c:pt>
                      <c:pt idx="20">
                        <c:v>21</c:v>
                      </c:pt>
                      <c:pt idx="21">
                        <c:v>31</c:v>
                      </c:pt>
                      <c:pt idx="22">
                        <c:v>9</c:v>
                      </c:pt>
                      <c:pt idx="23">
                        <c:v>36</c:v>
                      </c:pt>
                      <c:pt idx="24">
                        <c:v>24</c:v>
                      </c:pt>
                      <c:pt idx="25">
                        <c:v>43</c:v>
                      </c:pt>
                      <c:pt idx="26">
                        <c:v>63</c:v>
                      </c:pt>
                      <c:pt idx="27">
                        <c:v>54</c:v>
                      </c:pt>
                      <c:pt idx="28">
                        <c:v>39</c:v>
                      </c:pt>
                      <c:pt idx="29">
                        <c:v>12</c:v>
                      </c:pt>
                      <c:pt idx="30">
                        <c:v>30</c:v>
                      </c:pt>
                      <c:pt idx="31">
                        <c:v>10</c:v>
                      </c:pt>
                      <c:pt idx="32">
                        <c:v>31</c:v>
                      </c:pt>
                      <c:pt idx="33">
                        <c:v>16</c:v>
                      </c:pt>
                      <c:pt idx="34">
                        <c:v>38</c:v>
                      </c:pt>
                      <c:pt idx="35">
                        <c:v>24</c:v>
                      </c:pt>
                      <c:pt idx="36">
                        <c:v>27</c:v>
                      </c:pt>
                      <c:pt idx="37">
                        <c:v>26</c:v>
                      </c:pt>
                      <c:pt idx="38">
                        <c:v>43</c:v>
                      </c:pt>
                      <c:pt idx="39">
                        <c:v>23</c:v>
                      </c:pt>
                      <c:pt idx="40">
                        <c:v>38</c:v>
                      </c:pt>
                      <c:pt idx="41">
                        <c:v>20</c:v>
                      </c:pt>
                      <c:pt idx="42">
                        <c:v>19</c:v>
                      </c:pt>
                      <c:pt idx="43">
                        <c:v>22</c:v>
                      </c:pt>
                      <c:pt idx="44">
                        <c:v>21</c:v>
                      </c:pt>
                      <c:pt idx="45">
                        <c:v>17</c:v>
                      </c:pt>
                      <c:pt idx="46">
                        <c:v>12</c:v>
                      </c:pt>
                      <c:pt idx="47">
                        <c:v>15</c:v>
                      </c:pt>
                      <c:pt idx="48">
                        <c:v>25</c:v>
                      </c:pt>
                      <c:pt idx="49">
                        <c:v>21</c:v>
                      </c:pt>
                      <c:pt idx="50">
                        <c:v>37</c:v>
                      </c:pt>
                      <c:pt idx="51">
                        <c:v>32</c:v>
                      </c:pt>
                      <c:pt idx="52">
                        <c:v>1</c:v>
                      </c:pt>
                      <c:pt idx="53">
                        <c:v>35</c:v>
                      </c:pt>
                      <c:pt idx="54">
                        <c:v>27</c:v>
                      </c:pt>
                      <c:pt idx="55">
                        <c:v>33</c:v>
                      </c:pt>
                      <c:pt idx="56">
                        <c:v>26</c:v>
                      </c:pt>
                      <c:pt idx="57">
                        <c:v>19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D2D-4A49-B3D5-D6009AEB1925}"/>
                  </c:ext>
                </c:extLst>
              </c15:ser>
            </c15:filteredLineSeries>
          </c:ext>
        </c:extLst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90"/>
          <c:min val="-1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1287242833715"/>
          <c:y val="0.95068504184646596"/>
          <c:w val="0.53001999128653798"/>
          <c:h val="4.4099986278520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40888021272121E-2"/>
          <c:y val="2.4355559430993989E-2"/>
          <c:w val="0.85840968241511928"/>
          <c:h val="0.63468133781967706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Alindexek!$B$349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68-43A7-B4EC-502B46D32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Alindexek!$A$350:$A$412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Alindexek!$B$350:$B$412</c:f>
              <c:numCache>
                <c:formatCode>General\ "pont"</c:formatCode>
                <c:ptCount val="63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  <c:pt idx="47">
                  <c:v>-6</c:v>
                </c:pt>
                <c:pt idx="48">
                  <c:v>6</c:v>
                </c:pt>
                <c:pt idx="49">
                  <c:v>4</c:v>
                </c:pt>
                <c:pt idx="50">
                  <c:v>6</c:v>
                </c:pt>
                <c:pt idx="51">
                  <c:v>1</c:v>
                </c:pt>
                <c:pt idx="52">
                  <c:v>-1</c:v>
                </c:pt>
                <c:pt idx="53">
                  <c:v>2</c:v>
                </c:pt>
                <c:pt idx="54">
                  <c:v>-1</c:v>
                </c:pt>
                <c:pt idx="55">
                  <c:v>10</c:v>
                </c:pt>
                <c:pt idx="56">
                  <c:v>6</c:v>
                </c:pt>
                <c:pt idx="57">
                  <c:v>5</c:v>
                </c:pt>
                <c:pt idx="58">
                  <c:v>4</c:v>
                </c:pt>
                <c:pt idx="59">
                  <c:v>16</c:v>
                </c:pt>
                <c:pt idx="60">
                  <c:v>4</c:v>
                </c:pt>
                <c:pt idx="61">
                  <c:v>11</c:v>
                </c:pt>
                <c:pt idx="62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68-43A7-B4EC-502B46D3283C}"/>
            </c:ext>
          </c:extLst>
        </c:ser>
        <c:ser>
          <c:idx val="1"/>
          <c:order val="1"/>
          <c:tx>
            <c:strRef>
              <c:f>Alindexek!$C$349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-1.4964953140254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68-43A7-B4EC-502B46D32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Alindexek!$A$350:$A$412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Alindexek!$C$350:$C$412</c:f>
              <c:numCache>
                <c:formatCode>General\ "pont"</c:formatCode>
                <c:ptCount val="63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  <c:pt idx="47">
                  <c:v>7</c:v>
                </c:pt>
                <c:pt idx="48">
                  <c:v>5</c:v>
                </c:pt>
                <c:pt idx="49">
                  <c:v>10</c:v>
                </c:pt>
                <c:pt idx="50">
                  <c:v>29</c:v>
                </c:pt>
                <c:pt idx="51">
                  <c:v>0</c:v>
                </c:pt>
                <c:pt idx="52">
                  <c:v>-3</c:v>
                </c:pt>
                <c:pt idx="53">
                  <c:v>-19</c:v>
                </c:pt>
                <c:pt idx="54">
                  <c:v>10</c:v>
                </c:pt>
                <c:pt idx="55">
                  <c:v>8</c:v>
                </c:pt>
                <c:pt idx="56">
                  <c:v>0</c:v>
                </c:pt>
                <c:pt idx="57">
                  <c:v>11</c:v>
                </c:pt>
                <c:pt idx="58">
                  <c:v>0</c:v>
                </c:pt>
                <c:pt idx="59">
                  <c:v>-12</c:v>
                </c:pt>
                <c:pt idx="60">
                  <c:v>4</c:v>
                </c:pt>
                <c:pt idx="61">
                  <c:v>14</c:v>
                </c:pt>
                <c:pt idx="6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68-43A7-B4EC-502B46D3283C}"/>
            </c:ext>
          </c:extLst>
        </c:ser>
        <c:ser>
          <c:idx val="2"/>
          <c:order val="2"/>
          <c:tx>
            <c:strRef>
              <c:f>Alindexek!$D$349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2.494158856709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68-43A7-B4EC-502B46D328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EE1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Alindexek!$A$350:$A$412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Alindexek!$D$350:$D$412</c:f>
              <c:numCache>
                <c:formatCode>General\ "pont"</c:formatCode>
                <c:ptCount val="63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  <c:pt idx="47">
                  <c:v>5</c:v>
                </c:pt>
                <c:pt idx="48">
                  <c:v>4</c:v>
                </c:pt>
                <c:pt idx="49">
                  <c:v>-4</c:v>
                </c:pt>
                <c:pt idx="50">
                  <c:v>5</c:v>
                </c:pt>
                <c:pt idx="51">
                  <c:v>9</c:v>
                </c:pt>
                <c:pt idx="52">
                  <c:v>-8</c:v>
                </c:pt>
                <c:pt idx="53">
                  <c:v>1</c:v>
                </c:pt>
                <c:pt idx="54">
                  <c:v>3</c:v>
                </c:pt>
                <c:pt idx="55">
                  <c:v>4</c:v>
                </c:pt>
                <c:pt idx="56">
                  <c:v>1</c:v>
                </c:pt>
                <c:pt idx="57">
                  <c:v>-3</c:v>
                </c:pt>
                <c:pt idx="58">
                  <c:v>-3</c:v>
                </c:pt>
                <c:pt idx="59">
                  <c:v>5</c:v>
                </c:pt>
                <c:pt idx="60">
                  <c:v>4</c:v>
                </c:pt>
                <c:pt idx="61">
                  <c:v>8</c:v>
                </c:pt>
                <c:pt idx="6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68-43A7-B4EC-502B46D328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51127681755903"/>
          <c:y val="0.94179968683577064"/>
          <c:w val="0.59764900993455505"/>
          <c:h val="5.8200313164229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63768047963451E-2"/>
          <c:y val="2.4843088062192657E-2"/>
          <c:w val="0.86748061279135646"/>
          <c:h val="0.63703141764416948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Alindexek!$B$416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2.2896763042741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05-4113-A36F-52B12B4B3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Alindexek!$A$417:$A$479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Alindexek!$B$417:$B$479</c:f>
              <c:numCache>
                <c:formatCode>0" pont"</c:formatCode>
                <c:ptCount val="63"/>
                <c:pt idx="0">
                  <c:v>0.66666666666666663</c:v>
                </c:pt>
                <c:pt idx="1">
                  <c:v>8.3333333333333339</c:v>
                </c:pt>
                <c:pt idx="2">
                  <c:v>11</c:v>
                </c:pt>
                <c:pt idx="3">
                  <c:v>9.6666666666666661</c:v>
                </c:pt>
                <c:pt idx="4">
                  <c:v>19</c:v>
                </c:pt>
                <c:pt idx="5">
                  <c:v>18</c:v>
                </c:pt>
                <c:pt idx="6">
                  <c:v>15.333333333333334</c:v>
                </c:pt>
                <c:pt idx="7">
                  <c:v>14</c:v>
                </c:pt>
                <c:pt idx="8">
                  <c:v>13</c:v>
                </c:pt>
                <c:pt idx="9">
                  <c:v>14</c:v>
                </c:pt>
                <c:pt idx="10">
                  <c:v>10</c:v>
                </c:pt>
                <c:pt idx="11">
                  <c:v>8</c:v>
                </c:pt>
                <c:pt idx="12">
                  <c:v>14</c:v>
                </c:pt>
                <c:pt idx="13">
                  <c:v>17.333333333333332</c:v>
                </c:pt>
                <c:pt idx="14">
                  <c:v>22</c:v>
                </c:pt>
                <c:pt idx="15">
                  <c:v>15.333333333333334</c:v>
                </c:pt>
                <c:pt idx="16">
                  <c:v>14.333333333333334</c:v>
                </c:pt>
                <c:pt idx="17">
                  <c:v>11.666666666666666</c:v>
                </c:pt>
                <c:pt idx="18">
                  <c:v>13.666666666666666</c:v>
                </c:pt>
                <c:pt idx="19">
                  <c:v>2</c:v>
                </c:pt>
                <c:pt idx="20">
                  <c:v>-10</c:v>
                </c:pt>
                <c:pt idx="21">
                  <c:v>-15</c:v>
                </c:pt>
                <c:pt idx="22">
                  <c:v>-9.3333333333333339</c:v>
                </c:pt>
                <c:pt idx="23">
                  <c:v>-8.6666666666666661</c:v>
                </c:pt>
                <c:pt idx="24">
                  <c:v>-6.333333333333333</c:v>
                </c:pt>
                <c:pt idx="25">
                  <c:v>2.3333333333333335</c:v>
                </c:pt>
                <c:pt idx="26">
                  <c:v>8.3333333333333339</c:v>
                </c:pt>
                <c:pt idx="27">
                  <c:v>3.6666666666666665</c:v>
                </c:pt>
                <c:pt idx="28">
                  <c:v>2.6666666666666665</c:v>
                </c:pt>
                <c:pt idx="29">
                  <c:v>-5.333333333333333</c:v>
                </c:pt>
                <c:pt idx="30">
                  <c:v>-0.66666666666666663</c:v>
                </c:pt>
                <c:pt idx="31">
                  <c:v>-4</c:v>
                </c:pt>
                <c:pt idx="32">
                  <c:v>-6</c:v>
                </c:pt>
                <c:pt idx="33">
                  <c:v>-7.666666666666667</c:v>
                </c:pt>
                <c:pt idx="34">
                  <c:v>-8</c:v>
                </c:pt>
                <c:pt idx="35">
                  <c:v>-14</c:v>
                </c:pt>
                <c:pt idx="36">
                  <c:v>-7</c:v>
                </c:pt>
                <c:pt idx="37">
                  <c:v>-3.6666666666666665</c:v>
                </c:pt>
                <c:pt idx="38">
                  <c:v>0.33333333333333331</c:v>
                </c:pt>
                <c:pt idx="39">
                  <c:v>-6.666666666666667</c:v>
                </c:pt>
                <c:pt idx="40">
                  <c:v>6.333333333333333</c:v>
                </c:pt>
                <c:pt idx="41">
                  <c:v>-2.6666666666666665</c:v>
                </c:pt>
                <c:pt idx="42">
                  <c:v>-1.6666666666666667</c:v>
                </c:pt>
                <c:pt idx="43">
                  <c:v>-0.66666666666666663</c:v>
                </c:pt>
                <c:pt idx="44">
                  <c:v>-3.3333333333333335</c:v>
                </c:pt>
                <c:pt idx="45">
                  <c:v>-6.666666666666667</c:v>
                </c:pt>
                <c:pt idx="46">
                  <c:v>-7.333333333333333</c:v>
                </c:pt>
                <c:pt idx="47">
                  <c:v>-16.333333333333332</c:v>
                </c:pt>
                <c:pt idx="48">
                  <c:v>-11.333333333333334</c:v>
                </c:pt>
                <c:pt idx="49">
                  <c:v>-8.6666666666666661</c:v>
                </c:pt>
                <c:pt idx="50">
                  <c:v>1.6666666666666667</c:v>
                </c:pt>
                <c:pt idx="51">
                  <c:v>0</c:v>
                </c:pt>
                <c:pt idx="52">
                  <c:v>-4.333333333333333</c:v>
                </c:pt>
                <c:pt idx="53">
                  <c:v>0</c:v>
                </c:pt>
                <c:pt idx="54">
                  <c:v>-7.666666666666667</c:v>
                </c:pt>
                <c:pt idx="55">
                  <c:v>-4.666666666666667</c:v>
                </c:pt>
                <c:pt idx="56">
                  <c:v>-6.333333333333333</c:v>
                </c:pt>
                <c:pt idx="57">
                  <c:v>-8</c:v>
                </c:pt>
                <c:pt idx="58">
                  <c:v>-4.666666666666667</c:v>
                </c:pt>
                <c:pt idx="59">
                  <c:v>-5</c:v>
                </c:pt>
                <c:pt idx="60">
                  <c:v>-9</c:v>
                </c:pt>
                <c:pt idx="61">
                  <c:v>-5</c:v>
                </c:pt>
                <c:pt idx="62" formatCode="General\ &quot;pont&quot;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05-4113-A36F-52B12B4B3D42}"/>
            </c:ext>
          </c:extLst>
        </c:ser>
        <c:ser>
          <c:idx val="3"/>
          <c:order val="4"/>
          <c:tx>
            <c:strRef>
              <c:f>Alindexek!$F$416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-2.035267826021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05-4113-A36F-52B12B4B3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Alindexek!$A$417:$A$479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Alindexek!$F$417:$F$479</c:f>
              <c:numCache>
                <c:formatCode>General\ "pont"</c:formatCode>
                <c:ptCount val="63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  <c:pt idx="47">
                  <c:v>11</c:v>
                </c:pt>
                <c:pt idx="48">
                  <c:v>6</c:v>
                </c:pt>
                <c:pt idx="49">
                  <c:v>4</c:v>
                </c:pt>
                <c:pt idx="50">
                  <c:v>-3</c:v>
                </c:pt>
                <c:pt idx="51">
                  <c:v>-7</c:v>
                </c:pt>
                <c:pt idx="52">
                  <c:v>5</c:v>
                </c:pt>
                <c:pt idx="53">
                  <c:v>-3</c:v>
                </c:pt>
                <c:pt idx="54">
                  <c:v>0</c:v>
                </c:pt>
                <c:pt idx="55">
                  <c:v>-14</c:v>
                </c:pt>
                <c:pt idx="56">
                  <c:v>0</c:v>
                </c:pt>
                <c:pt idx="57">
                  <c:v>-12</c:v>
                </c:pt>
                <c:pt idx="58">
                  <c:v>-7</c:v>
                </c:pt>
                <c:pt idx="59">
                  <c:v>2</c:v>
                </c:pt>
                <c:pt idx="60">
                  <c:v>-6</c:v>
                </c:pt>
                <c:pt idx="61">
                  <c:v>4</c:v>
                </c:pt>
                <c:pt idx="6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05-4113-A36F-52B12B4B3D42}"/>
            </c:ext>
          </c:extLst>
        </c:ser>
        <c:ser>
          <c:idx val="4"/>
          <c:order val="5"/>
          <c:tx>
            <c:strRef>
              <c:f>Alindexek!$G$416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05-4113-A36F-52B12B4B3D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Alindexek!$A$417:$A$479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Alindexek!$G$417:$G$479</c:f>
              <c:numCache>
                <c:formatCode>General\ "pont"</c:formatCode>
                <c:ptCount val="63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  <c:pt idx="6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05-4113-A36F-52B12B4B3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Alindexek!$C$416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Alindexek!$A$417:$A$479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Alindexek!$C$417:$C$474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1</c:v>
                      </c:pt>
                      <c:pt idx="4">
                        <c:v>11</c:v>
                      </c:pt>
                      <c:pt idx="5">
                        <c:v>6</c:v>
                      </c:pt>
                      <c:pt idx="6">
                        <c:v>8</c:v>
                      </c:pt>
                      <c:pt idx="7">
                        <c:v>4</c:v>
                      </c:pt>
                      <c:pt idx="8">
                        <c:v>1</c:v>
                      </c:pt>
                      <c:pt idx="9">
                        <c:v>4</c:v>
                      </c:pt>
                      <c:pt idx="10">
                        <c:v>4</c:v>
                      </c:pt>
                      <c:pt idx="11">
                        <c:v>1</c:v>
                      </c:pt>
                      <c:pt idx="12">
                        <c:v>5</c:v>
                      </c:pt>
                      <c:pt idx="13">
                        <c:v>12</c:v>
                      </c:pt>
                      <c:pt idx="14">
                        <c:v>9</c:v>
                      </c:pt>
                      <c:pt idx="15">
                        <c:v>5</c:v>
                      </c:pt>
                      <c:pt idx="16">
                        <c:v>2</c:v>
                      </c:pt>
                      <c:pt idx="17">
                        <c:v>5</c:v>
                      </c:pt>
                      <c:pt idx="18">
                        <c:v>4</c:v>
                      </c:pt>
                      <c:pt idx="19">
                        <c:v>-3</c:v>
                      </c:pt>
                      <c:pt idx="20">
                        <c:v>-9</c:v>
                      </c:pt>
                      <c:pt idx="21">
                        <c:v>-10</c:v>
                      </c:pt>
                      <c:pt idx="22">
                        <c:v>-4</c:v>
                      </c:pt>
                      <c:pt idx="23">
                        <c:v>-10</c:v>
                      </c:pt>
                      <c:pt idx="24">
                        <c:v>-8</c:v>
                      </c:pt>
                      <c:pt idx="25">
                        <c:v>-4</c:v>
                      </c:pt>
                      <c:pt idx="26">
                        <c:v>-1</c:v>
                      </c:pt>
                      <c:pt idx="27">
                        <c:v>1</c:v>
                      </c:pt>
                      <c:pt idx="28">
                        <c:v>0</c:v>
                      </c:pt>
                      <c:pt idx="29">
                        <c:v>-10</c:v>
                      </c:pt>
                      <c:pt idx="30">
                        <c:v>2</c:v>
                      </c:pt>
                      <c:pt idx="31">
                        <c:v>-7</c:v>
                      </c:pt>
                      <c:pt idx="32">
                        <c:v>-2</c:v>
                      </c:pt>
                      <c:pt idx="33">
                        <c:v>-7</c:v>
                      </c:pt>
                      <c:pt idx="34">
                        <c:v>-2</c:v>
                      </c:pt>
                      <c:pt idx="35">
                        <c:v>-9</c:v>
                      </c:pt>
                      <c:pt idx="36">
                        <c:v>-4</c:v>
                      </c:pt>
                      <c:pt idx="37">
                        <c:v>4</c:v>
                      </c:pt>
                      <c:pt idx="38">
                        <c:v>3</c:v>
                      </c:pt>
                      <c:pt idx="39">
                        <c:v>-4</c:v>
                      </c:pt>
                      <c:pt idx="40">
                        <c:v>1</c:v>
                      </c:pt>
                      <c:pt idx="41">
                        <c:v>-9</c:v>
                      </c:pt>
                      <c:pt idx="42">
                        <c:v>1</c:v>
                      </c:pt>
                      <c:pt idx="43">
                        <c:v>-10</c:v>
                      </c:pt>
                      <c:pt idx="44">
                        <c:v>-9</c:v>
                      </c:pt>
                      <c:pt idx="45">
                        <c:v>-6</c:v>
                      </c:pt>
                      <c:pt idx="46">
                        <c:v>-2</c:v>
                      </c:pt>
                      <c:pt idx="47">
                        <c:v>-8</c:v>
                      </c:pt>
                      <c:pt idx="48">
                        <c:v>-6</c:v>
                      </c:pt>
                      <c:pt idx="49">
                        <c:v>-6</c:v>
                      </c:pt>
                      <c:pt idx="50">
                        <c:v>-1</c:v>
                      </c:pt>
                      <c:pt idx="51">
                        <c:v>-3</c:v>
                      </c:pt>
                      <c:pt idx="52">
                        <c:v>-7</c:v>
                      </c:pt>
                      <c:pt idx="53">
                        <c:v>-4</c:v>
                      </c:pt>
                      <c:pt idx="54">
                        <c:v>-5</c:v>
                      </c:pt>
                      <c:pt idx="55">
                        <c:v>-2</c:v>
                      </c:pt>
                      <c:pt idx="56">
                        <c:v>-4</c:v>
                      </c:pt>
                      <c:pt idx="57">
                        <c:v>-5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3105-4113-A36F-52B12B4B3D42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Alindexek!$D$416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Alindexek!$A$417:$A$479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Alindexek!$D$417:$D$474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6</c:v>
                      </c:pt>
                      <c:pt idx="4">
                        <c:v>21</c:v>
                      </c:pt>
                      <c:pt idx="5">
                        <c:v>17</c:v>
                      </c:pt>
                      <c:pt idx="6">
                        <c:v>12</c:v>
                      </c:pt>
                      <c:pt idx="7">
                        <c:v>16</c:v>
                      </c:pt>
                      <c:pt idx="8">
                        <c:v>12</c:v>
                      </c:pt>
                      <c:pt idx="9">
                        <c:v>19</c:v>
                      </c:pt>
                      <c:pt idx="10">
                        <c:v>10</c:v>
                      </c:pt>
                      <c:pt idx="11">
                        <c:v>13</c:v>
                      </c:pt>
                      <c:pt idx="12">
                        <c:v>14</c:v>
                      </c:pt>
                      <c:pt idx="13">
                        <c:v>19</c:v>
                      </c:pt>
                      <c:pt idx="14">
                        <c:v>23</c:v>
                      </c:pt>
                      <c:pt idx="15">
                        <c:v>14</c:v>
                      </c:pt>
                      <c:pt idx="16">
                        <c:v>11</c:v>
                      </c:pt>
                      <c:pt idx="17">
                        <c:v>17</c:v>
                      </c:pt>
                      <c:pt idx="18">
                        <c:v>14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-20</c:v>
                      </c:pt>
                      <c:pt idx="22">
                        <c:v>-9</c:v>
                      </c:pt>
                      <c:pt idx="23">
                        <c:v>-8</c:v>
                      </c:pt>
                      <c:pt idx="24">
                        <c:v>-11</c:v>
                      </c:pt>
                      <c:pt idx="25">
                        <c:v>1</c:v>
                      </c:pt>
                      <c:pt idx="26">
                        <c:v>-3</c:v>
                      </c:pt>
                      <c:pt idx="27">
                        <c:v>2</c:v>
                      </c:pt>
                      <c:pt idx="28">
                        <c:v>4</c:v>
                      </c:pt>
                      <c:pt idx="29">
                        <c:v>0</c:v>
                      </c:pt>
                      <c:pt idx="30">
                        <c:v>-3</c:v>
                      </c:pt>
                      <c:pt idx="31">
                        <c:v>-2</c:v>
                      </c:pt>
                      <c:pt idx="32">
                        <c:v>-11</c:v>
                      </c:pt>
                      <c:pt idx="33">
                        <c:v>-5</c:v>
                      </c:pt>
                      <c:pt idx="34">
                        <c:v>-17</c:v>
                      </c:pt>
                      <c:pt idx="35">
                        <c:v>-12</c:v>
                      </c:pt>
                      <c:pt idx="36">
                        <c:v>1</c:v>
                      </c:pt>
                      <c:pt idx="37">
                        <c:v>-8</c:v>
                      </c:pt>
                      <c:pt idx="38">
                        <c:v>0</c:v>
                      </c:pt>
                      <c:pt idx="39">
                        <c:v>-3</c:v>
                      </c:pt>
                      <c:pt idx="40">
                        <c:v>4</c:v>
                      </c:pt>
                      <c:pt idx="41">
                        <c:v>-1</c:v>
                      </c:pt>
                      <c:pt idx="42">
                        <c:v>3</c:v>
                      </c:pt>
                      <c:pt idx="43">
                        <c:v>6</c:v>
                      </c:pt>
                      <c:pt idx="44">
                        <c:v>2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-17</c:v>
                      </c:pt>
                      <c:pt idx="48">
                        <c:v>-10</c:v>
                      </c:pt>
                      <c:pt idx="49">
                        <c:v>-6</c:v>
                      </c:pt>
                      <c:pt idx="50">
                        <c:v>1</c:v>
                      </c:pt>
                      <c:pt idx="51">
                        <c:v>-2</c:v>
                      </c:pt>
                      <c:pt idx="52">
                        <c:v>-6</c:v>
                      </c:pt>
                      <c:pt idx="53">
                        <c:v>-7</c:v>
                      </c:pt>
                      <c:pt idx="54">
                        <c:v>-11</c:v>
                      </c:pt>
                      <c:pt idx="55">
                        <c:v>-7</c:v>
                      </c:pt>
                      <c:pt idx="56">
                        <c:v>-8</c:v>
                      </c:pt>
                      <c:pt idx="57">
                        <c:v>-10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105-4113-A36F-52B12B4B3D42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Alindexek!$E$416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Alindexek!$A$417:$A$479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Alindexek!$E$417:$E$474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4</c:v>
                      </c:pt>
                      <c:pt idx="1">
                        <c:v>15</c:v>
                      </c:pt>
                      <c:pt idx="2">
                        <c:v>19</c:v>
                      </c:pt>
                      <c:pt idx="3">
                        <c:v>22</c:v>
                      </c:pt>
                      <c:pt idx="4">
                        <c:v>25</c:v>
                      </c:pt>
                      <c:pt idx="5">
                        <c:v>31</c:v>
                      </c:pt>
                      <c:pt idx="6">
                        <c:v>26</c:v>
                      </c:pt>
                      <c:pt idx="7">
                        <c:v>22</c:v>
                      </c:pt>
                      <c:pt idx="8">
                        <c:v>26</c:v>
                      </c:pt>
                      <c:pt idx="9">
                        <c:v>19</c:v>
                      </c:pt>
                      <c:pt idx="10">
                        <c:v>16</c:v>
                      </c:pt>
                      <c:pt idx="11">
                        <c:v>10</c:v>
                      </c:pt>
                      <c:pt idx="12">
                        <c:v>23</c:v>
                      </c:pt>
                      <c:pt idx="13">
                        <c:v>21</c:v>
                      </c:pt>
                      <c:pt idx="14">
                        <c:v>34</c:v>
                      </c:pt>
                      <c:pt idx="15">
                        <c:v>27</c:v>
                      </c:pt>
                      <c:pt idx="16">
                        <c:v>30</c:v>
                      </c:pt>
                      <c:pt idx="17">
                        <c:v>13</c:v>
                      </c:pt>
                      <c:pt idx="18">
                        <c:v>23</c:v>
                      </c:pt>
                      <c:pt idx="19">
                        <c:v>6</c:v>
                      </c:pt>
                      <c:pt idx="20">
                        <c:v>-21</c:v>
                      </c:pt>
                      <c:pt idx="21">
                        <c:v>-15</c:v>
                      </c:pt>
                      <c:pt idx="22">
                        <c:v>-15</c:v>
                      </c:pt>
                      <c:pt idx="23">
                        <c:v>-8</c:v>
                      </c:pt>
                      <c:pt idx="24">
                        <c:v>0</c:v>
                      </c:pt>
                      <c:pt idx="25">
                        <c:v>10</c:v>
                      </c:pt>
                      <c:pt idx="26">
                        <c:v>29</c:v>
                      </c:pt>
                      <c:pt idx="27">
                        <c:v>8</c:v>
                      </c:pt>
                      <c:pt idx="28">
                        <c:v>4</c:v>
                      </c:pt>
                      <c:pt idx="29">
                        <c:v>-6</c:v>
                      </c:pt>
                      <c:pt idx="30">
                        <c:v>-1</c:v>
                      </c:pt>
                      <c:pt idx="31">
                        <c:v>-3</c:v>
                      </c:pt>
                      <c:pt idx="32">
                        <c:v>-5</c:v>
                      </c:pt>
                      <c:pt idx="33">
                        <c:v>-11</c:v>
                      </c:pt>
                      <c:pt idx="34">
                        <c:v>-5</c:v>
                      </c:pt>
                      <c:pt idx="35">
                        <c:v>-21</c:v>
                      </c:pt>
                      <c:pt idx="36">
                        <c:v>-18</c:v>
                      </c:pt>
                      <c:pt idx="37">
                        <c:v>-7</c:v>
                      </c:pt>
                      <c:pt idx="38">
                        <c:v>-2</c:v>
                      </c:pt>
                      <c:pt idx="39">
                        <c:v>-13</c:v>
                      </c:pt>
                      <c:pt idx="40">
                        <c:v>14</c:v>
                      </c:pt>
                      <c:pt idx="41">
                        <c:v>2</c:v>
                      </c:pt>
                      <c:pt idx="42">
                        <c:v>-9</c:v>
                      </c:pt>
                      <c:pt idx="43">
                        <c:v>2</c:v>
                      </c:pt>
                      <c:pt idx="44">
                        <c:v>-3</c:v>
                      </c:pt>
                      <c:pt idx="45">
                        <c:v>-9</c:v>
                      </c:pt>
                      <c:pt idx="46">
                        <c:v>-6</c:v>
                      </c:pt>
                      <c:pt idx="47">
                        <c:v>-24</c:v>
                      </c:pt>
                      <c:pt idx="48">
                        <c:v>-18</c:v>
                      </c:pt>
                      <c:pt idx="49">
                        <c:v>-14</c:v>
                      </c:pt>
                      <c:pt idx="50">
                        <c:v>5</c:v>
                      </c:pt>
                      <c:pt idx="51">
                        <c:v>5</c:v>
                      </c:pt>
                      <c:pt idx="52">
                        <c:v>0</c:v>
                      </c:pt>
                      <c:pt idx="53">
                        <c:v>11</c:v>
                      </c:pt>
                      <c:pt idx="54">
                        <c:v>-7</c:v>
                      </c:pt>
                      <c:pt idx="55">
                        <c:v>-5</c:v>
                      </c:pt>
                      <c:pt idx="56">
                        <c:v>-7</c:v>
                      </c:pt>
                      <c:pt idx="57">
                        <c:v>-9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105-4113-A36F-52B12B4B3D42}"/>
                  </c:ext>
                </c:extLst>
              </c15:ser>
            </c15:filteredLineSeries>
          </c:ext>
        </c:extLst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27252100020821"/>
          <c:y val="0.94572285261215405"/>
          <c:w val="0.51874099647603455"/>
          <c:h val="5.42771473878459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612022292926911E-2"/>
          <c:y val="2.5027420661708245E-2"/>
          <c:w val="0.8630494987778442"/>
          <c:h val="0.63433823625864116"/>
        </c:manualLayout>
      </c:layout>
      <c:lineChart>
        <c:grouping val="standard"/>
        <c:varyColors val="0"/>
        <c:ser>
          <c:idx val="0"/>
          <c:order val="0"/>
          <c:tx>
            <c:strRef>
              <c:f>Alindexek!$J$416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Alindexek!$I$417:$I$479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Alindexek!$J$417:$J$479</c:f>
              <c:numCache>
                <c:formatCode>General\ "pont"</c:formatCode>
                <c:ptCount val="63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  <c:pt idx="47">
                  <c:v>-17</c:v>
                </c:pt>
                <c:pt idx="48">
                  <c:v>-14</c:v>
                </c:pt>
                <c:pt idx="49">
                  <c:v>-10</c:v>
                </c:pt>
                <c:pt idx="50">
                  <c:v>-2</c:v>
                </c:pt>
                <c:pt idx="51">
                  <c:v>-5</c:v>
                </c:pt>
                <c:pt idx="52">
                  <c:v>-10</c:v>
                </c:pt>
                <c:pt idx="53">
                  <c:v>-10</c:v>
                </c:pt>
                <c:pt idx="54">
                  <c:v>-12</c:v>
                </c:pt>
                <c:pt idx="55">
                  <c:v>-5</c:v>
                </c:pt>
                <c:pt idx="56">
                  <c:v>-5</c:v>
                </c:pt>
                <c:pt idx="57">
                  <c:v>-7</c:v>
                </c:pt>
                <c:pt idx="58">
                  <c:v>-10</c:v>
                </c:pt>
                <c:pt idx="59">
                  <c:v>-9</c:v>
                </c:pt>
                <c:pt idx="60">
                  <c:v>-14</c:v>
                </c:pt>
                <c:pt idx="61">
                  <c:v>-8</c:v>
                </c:pt>
                <c:pt idx="6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E-410A-B526-B5C548FB44A8}"/>
            </c:ext>
          </c:extLst>
        </c:ser>
        <c:ser>
          <c:idx val="1"/>
          <c:order val="1"/>
          <c:tx>
            <c:strRef>
              <c:f>Alindexek!$K$416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6.3852091072187219E-3"/>
                  <c:y val="-3.331850044549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E-410A-B526-B5C548FB4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Alindexek!$I$417:$I$479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Alindexek!$K$417:$K$479</c:f>
              <c:numCache>
                <c:formatCode>General\ "pont"</c:formatCode>
                <c:ptCount val="63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  <c:pt idx="47">
                  <c:v>-17</c:v>
                </c:pt>
                <c:pt idx="48">
                  <c:v>-6</c:v>
                </c:pt>
                <c:pt idx="49">
                  <c:v>-18</c:v>
                </c:pt>
                <c:pt idx="50">
                  <c:v>2</c:v>
                </c:pt>
                <c:pt idx="51">
                  <c:v>-2</c:v>
                </c:pt>
                <c:pt idx="52">
                  <c:v>-12</c:v>
                </c:pt>
                <c:pt idx="53">
                  <c:v>-17</c:v>
                </c:pt>
                <c:pt idx="54">
                  <c:v>1</c:v>
                </c:pt>
                <c:pt idx="55">
                  <c:v>-8</c:v>
                </c:pt>
                <c:pt idx="56">
                  <c:v>-7</c:v>
                </c:pt>
                <c:pt idx="57">
                  <c:v>-1</c:v>
                </c:pt>
                <c:pt idx="58">
                  <c:v>-7</c:v>
                </c:pt>
                <c:pt idx="59">
                  <c:v>-10</c:v>
                </c:pt>
                <c:pt idx="60">
                  <c:v>-8</c:v>
                </c:pt>
                <c:pt idx="61">
                  <c:v>-11</c:v>
                </c:pt>
                <c:pt idx="6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E-410A-B526-B5C548FB44A8}"/>
            </c:ext>
          </c:extLst>
        </c:ser>
        <c:ser>
          <c:idx val="2"/>
          <c:order val="2"/>
          <c:tx>
            <c:strRef>
              <c:f>Alindexek!$L$416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Alindexek!$I$417:$I$479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Alindexek!$L$417:$L$479</c:f>
              <c:numCache>
                <c:formatCode>General\ "pont"</c:formatCode>
                <c:ptCount val="63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  <c:pt idx="47">
                  <c:v>-16</c:v>
                </c:pt>
                <c:pt idx="48">
                  <c:v>-9</c:v>
                </c:pt>
                <c:pt idx="49">
                  <c:v>-4</c:v>
                </c:pt>
                <c:pt idx="50">
                  <c:v>1</c:v>
                </c:pt>
                <c:pt idx="51">
                  <c:v>9</c:v>
                </c:pt>
                <c:pt idx="52">
                  <c:v>-8</c:v>
                </c:pt>
                <c:pt idx="53">
                  <c:v>3</c:v>
                </c:pt>
                <c:pt idx="54">
                  <c:v>-8</c:v>
                </c:pt>
                <c:pt idx="55">
                  <c:v>-5</c:v>
                </c:pt>
                <c:pt idx="56">
                  <c:v>-8</c:v>
                </c:pt>
                <c:pt idx="57">
                  <c:v>-12</c:v>
                </c:pt>
                <c:pt idx="58">
                  <c:v>-6</c:v>
                </c:pt>
                <c:pt idx="59">
                  <c:v>-4</c:v>
                </c:pt>
                <c:pt idx="60">
                  <c:v>-4</c:v>
                </c:pt>
                <c:pt idx="61">
                  <c:v>0</c:v>
                </c:pt>
                <c:pt idx="6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0E-410A-B526-B5C548FB44A8}"/>
            </c:ext>
          </c:extLst>
        </c:ser>
        <c:ser>
          <c:idx val="3"/>
          <c:order val="3"/>
          <c:tx>
            <c:strRef>
              <c:f>Alindexek!$M$416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0E-410A-B526-B5C548FB4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Alindexek!$I$417:$I$479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Alindexek!$M$417:$M$479</c:f>
              <c:numCache>
                <c:formatCode>General\ "pont"</c:formatCode>
                <c:ptCount val="63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  <c:pt idx="48">
                  <c:v>-4</c:v>
                </c:pt>
                <c:pt idx="49">
                  <c:v>-4</c:v>
                </c:pt>
                <c:pt idx="50">
                  <c:v>-2</c:v>
                </c:pt>
                <c:pt idx="51">
                  <c:v>-2</c:v>
                </c:pt>
                <c:pt idx="52">
                  <c:v>-3</c:v>
                </c:pt>
                <c:pt idx="53">
                  <c:v>-2</c:v>
                </c:pt>
                <c:pt idx="54">
                  <c:v>-5</c:v>
                </c:pt>
                <c:pt idx="55">
                  <c:v>-6</c:v>
                </c:pt>
                <c:pt idx="56">
                  <c:v>-3</c:v>
                </c:pt>
                <c:pt idx="57">
                  <c:v>-8</c:v>
                </c:pt>
                <c:pt idx="58">
                  <c:v>-6</c:v>
                </c:pt>
                <c:pt idx="59">
                  <c:v>-2</c:v>
                </c:pt>
                <c:pt idx="60">
                  <c:v>-6</c:v>
                </c:pt>
                <c:pt idx="61">
                  <c:v>-1</c:v>
                </c:pt>
                <c:pt idx="6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0E-410A-B526-B5C548FB4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707419160487461E-2"/>
          <c:y val="0.92994235354541332"/>
          <c:w val="0.86445675864328553"/>
          <c:h val="6.49317233091264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37560238862221E-2"/>
          <c:y val="2.8887337749817565E-2"/>
          <c:w val="0.83932492883285892"/>
          <c:h val="0.61819240722221314"/>
        </c:manualLayout>
      </c:layout>
      <c:lineChart>
        <c:grouping val="standard"/>
        <c:varyColors val="0"/>
        <c:ser>
          <c:idx val="0"/>
          <c:order val="0"/>
          <c:tx>
            <c:strRef>
              <c:f>Alindexek!$B$483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DC-4216-92B8-021556A78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Alindexek!$A$484:$A$546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Alindexek!$B$484:$B$546</c:f>
              <c:numCache>
                <c:formatCode>0" pont"</c:formatCode>
                <c:ptCount val="63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 formatCode="General\ &quot;pont&quot;">
                  <c:v>57</c:v>
                </c:pt>
                <c:pt idx="18" formatCode="General\ &quot;pont&quot;">
                  <c:v>55</c:v>
                </c:pt>
                <c:pt idx="19" formatCode="General\ &quot;pont&quot;">
                  <c:v>54</c:v>
                </c:pt>
                <c:pt idx="20" formatCode="General\ &quot;pont&quot;">
                  <c:v>52</c:v>
                </c:pt>
                <c:pt idx="21" formatCode="General\ &quot;pont&quot;">
                  <c:v>57</c:v>
                </c:pt>
                <c:pt idx="22" formatCode="General\ &quot;pont&quot;">
                  <c:v>48</c:v>
                </c:pt>
                <c:pt idx="23" formatCode="General\ &quot;pont&quot;">
                  <c:v>59</c:v>
                </c:pt>
                <c:pt idx="24" formatCode="General\ &quot;pont&quot;">
                  <c:v>50</c:v>
                </c:pt>
                <c:pt idx="25" formatCode="General\ &quot;pont&quot;">
                  <c:v>56</c:v>
                </c:pt>
                <c:pt idx="26" formatCode="General\ &quot;pont&quot;">
                  <c:v>37</c:v>
                </c:pt>
                <c:pt idx="27" formatCode="General\ &quot;pont&quot;">
                  <c:v>23</c:v>
                </c:pt>
                <c:pt idx="28" formatCode="General\ &quot;pont&quot;">
                  <c:v>11</c:v>
                </c:pt>
                <c:pt idx="29" formatCode="General\ &quot;pont&quot;">
                  <c:v>-6</c:v>
                </c:pt>
                <c:pt idx="30" formatCode="General\ &quot;pont&quot;">
                  <c:v>4</c:v>
                </c:pt>
                <c:pt idx="31" formatCode="General\ &quot;pont&quot;">
                  <c:v>11</c:v>
                </c:pt>
                <c:pt idx="32" formatCode="General\ &quot;pont&quot;">
                  <c:v>4</c:v>
                </c:pt>
                <c:pt idx="33" formatCode="General\ &quot;pont&quot;">
                  <c:v>6</c:v>
                </c:pt>
                <c:pt idx="34" formatCode="General\ &quot;pont&quot;">
                  <c:v>4</c:v>
                </c:pt>
                <c:pt idx="35" formatCode="General\ &quot;pont&quot;">
                  <c:v>31</c:v>
                </c:pt>
                <c:pt idx="36" formatCode="General\ &quot;pont&quot;">
                  <c:v>26</c:v>
                </c:pt>
                <c:pt idx="37" formatCode="General\ &quot;pont&quot;">
                  <c:v>28</c:v>
                </c:pt>
                <c:pt idx="38" formatCode="General\ &quot;pont&quot;">
                  <c:v>18</c:v>
                </c:pt>
                <c:pt idx="39" formatCode="General\ &quot;pont&quot;">
                  <c:v>19</c:v>
                </c:pt>
                <c:pt idx="40" formatCode="General\ &quot;pont&quot;">
                  <c:v>7</c:v>
                </c:pt>
                <c:pt idx="41" formatCode="General\ &quot;pont&quot;">
                  <c:v>1</c:v>
                </c:pt>
                <c:pt idx="42" formatCode="General\ &quot;pont&quot;">
                  <c:v>11</c:v>
                </c:pt>
                <c:pt idx="43" formatCode="General\ &quot;pont&quot;">
                  <c:v>6</c:v>
                </c:pt>
                <c:pt idx="44" formatCode="General\ &quot;pont&quot;">
                  <c:v>17</c:v>
                </c:pt>
                <c:pt idx="45" formatCode="General\ &quot;pont&quot;">
                  <c:v>4</c:v>
                </c:pt>
                <c:pt idx="46" formatCode="General\ &quot;pont&quot;">
                  <c:v>4</c:v>
                </c:pt>
                <c:pt idx="47" formatCode="General\ &quot;pont&quot;">
                  <c:v>18</c:v>
                </c:pt>
                <c:pt idx="48" formatCode="General\ &quot;pont&quot;">
                  <c:v>36</c:v>
                </c:pt>
                <c:pt idx="49" formatCode="General\ &quot;pont&quot;">
                  <c:v>30</c:v>
                </c:pt>
                <c:pt idx="50" formatCode="General\ &quot;pont&quot;">
                  <c:v>29</c:v>
                </c:pt>
                <c:pt idx="51" formatCode="General\ &quot;pont&quot;">
                  <c:v>20</c:v>
                </c:pt>
                <c:pt idx="52" formatCode="General\ &quot;pont&quot;">
                  <c:v>9</c:v>
                </c:pt>
                <c:pt idx="53" formatCode="General\ &quot;pont&quot;">
                  <c:v>9</c:v>
                </c:pt>
                <c:pt idx="54" formatCode="General\ &quot;pont&quot;">
                  <c:v>6</c:v>
                </c:pt>
                <c:pt idx="55" formatCode="General\ &quot;pont&quot;">
                  <c:v>10</c:v>
                </c:pt>
                <c:pt idx="56" formatCode="General\ &quot;pont&quot;">
                  <c:v>15</c:v>
                </c:pt>
                <c:pt idx="57" formatCode="General\ &quot;pont&quot;">
                  <c:v>11</c:v>
                </c:pt>
                <c:pt idx="58" formatCode="General\ &quot;pont&quot;">
                  <c:v>16</c:v>
                </c:pt>
                <c:pt idx="59" formatCode="General\ &quot;pont&quot;">
                  <c:v>21</c:v>
                </c:pt>
                <c:pt idx="60" formatCode="General\ &quot;pont&quot;">
                  <c:v>29</c:v>
                </c:pt>
                <c:pt idx="61" formatCode="General\ &quot;pont&quot;">
                  <c:v>29</c:v>
                </c:pt>
                <c:pt idx="62" formatCode="General\ &quot;pont&quot;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DC-4216-92B8-021556A78915}"/>
            </c:ext>
          </c:extLst>
        </c:ser>
        <c:ser>
          <c:idx val="2"/>
          <c:order val="1"/>
          <c:tx>
            <c:strRef>
              <c:f>Alindexek!$D$483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1.0476067135917486E-3"/>
                  <c:y val="-1.5722342604288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DC-4216-92B8-021556A78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EE1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Alindexek!$A$484:$A$546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Alindexek!$D$484:$D$546</c:f>
              <c:numCache>
                <c:formatCode>0" pont"</c:formatCode>
                <c:ptCount val="63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 formatCode="General\ &quot;pont&quot;">
                  <c:v>57</c:v>
                </c:pt>
                <c:pt idx="18" formatCode="General\ &quot;pont&quot;">
                  <c:v>48</c:v>
                </c:pt>
                <c:pt idx="19" formatCode="General\ &quot;pont&quot;">
                  <c:v>52</c:v>
                </c:pt>
                <c:pt idx="20" formatCode="General\ &quot;pont&quot;">
                  <c:v>47</c:v>
                </c:pt>
                <c:pt idx="21" formatCode="General\ &quot;pont&quot;">
                  <c:v>56</c:v>
                </c:pt>
                <c:pt idx="22" formatCode="General\ &quot;pont&quot;">
                  <c:v>46</c:v>
                </c:pt>
                <c:pt idx="23" formatCode="General\ &quot;pont&quot;">
                  <c:v>47</c:v>
                </c:pt>
                <c:pt idx="24" formatCode="General\ &quot;pont&quot;">
                  <c:v>52</c:v>
                </c:pt>
                <c:pt idx="25" formatCode="General\ &quot;pont&quot;">
                  <c:v>49</c:v>
                </c:pt>
                <c:pt idx="26" formatCode="General\ &quot;pont&quot;">
                  <c:v>39</c:v>
                </c:pt>
                <c:pt idx="27" formatCode="General\ &quot;pont&quot;">
                  <c:v>32</c:v>
                </c:pt>
                <c:pt idx="28" formatCode="General\ &quot;pont&quot;">
                  <c:v>19</c:v>
                </c:pt>
                <c:pt idx="29" formatCode="General\ &quot;pont&quot;">
                  <c:v>22</c:v>
                </c:pt>
                <c:pt idx="30" formatCode="General\ &quot;pont&quot;">
                  <c:v>12</c:v>
                </c:pt>
                <c:pt idx="31" formatCode="General\ &quot;pont&quot;">
                  <c:v>21</c:v>
                </c:pt>
                <c:pt idx="32" formatCode="General\ &quot;pont&quot;">
                  <c:v>14</c:v>
                </c:pt>
                <c:pt idx="33" formatCode="General\ &quot;pont&quot;">
                  <c:v>16</c:v>
                </c:pt>
                <c:pt idx="34" formatCode="General\ &quot;pont&quot;">
                  <c:v>28</c:v>
                </c:pt>
                <c:pt idx="35" formatCode="General\ &quot;pont&quot;">
                  <c:v>26</c:v>
                </c:pt>
                <c:pt idx="36" formatCode="General\ &quot;pont&quot;">
                  <c:v>36</c:v>
                </c:pt>
                <c:pt idx="37" formatCode="General\ &quot;pont&quot;">
                  <c:v>44</c:v>
                </c:pt>
                <c:pt idx="38" formatCode="General\ &quot;pont&quot;">
                  <c:v>37</c:v>
                </c:pt>
                <c:pt idx="39" formatCode="General\ &quot;pont&quot;">
                  <c:v>28</c:v>
                </c:pt>
                <c:pt idx="40" formatCode="General\ &quot;pont&quot;">
                  <c:v>15</c:v>
                </c:pt>
                <c:pt idx="41" formatCode="General\ &quot;pont&quot;">
                  <c:v>30</c:v>
                </c:pt>
                <c:pt idx="42" formatCode="General\ &quot;pont&quot;">
                  <c:v>21</c:v>
                </c:pt>
                <c:pt idx="43" formatCode="General\ &quot;pont&quot;">
                  <c:v>19</c:v>
                </c:pt>
                <c:pt idx="44" formatCode="General\ &quot;pont&quot;">
                  <c:v>29</c:v>
                </c:pt>
                <c:pt idx="45" formatCode="General\ &quot;pont&quot;">
                  <c:v>16</c:v>
                </c:pt>
                <c:pt idx="46" formatCode="General\ &quot;pont&quot;">
                  <c:v>18</c:v>
                </c:pt>
                <c:pt idx="47" formatCode="General\ &quot;pont&quot;">
                  <c:v>26</c:v>
                </c:pt>
                <c:pt idx="48" formatCode="General\ &quot;pont&quot;">
                  <c:v>42</c:v>
                </c:pt>
                <c:pt idx="49" formatCode="General\ &quot;pont&quot;">
                  <c:v>46</c:v>
                </c:pt>
                <c:pt idx="50" formatCode="General\ &quot;pont&quot;">
                  <c:v>34</c:v>
                </c:pt>
                <c:pt idx="51" formatCode="General\ &quot;pont&quot;">
                  <c:v>27</c:v>
                </c:pt>
                <c:pt idx="52" formatCode="General\ &quot;pont&quot;">
                  <c:v>20</c:v>
                </c:pt>
                <c:pt idx="53" formatCode="General\ &quot;pont&quot;">
                  <c:v>24</c:v>
                </c:pt>
                <c:pt idx="54" formatCode="General\ &quot;pont&quot;">
                  <c:v>15</c:v>
                </c:pt>
                <c:pt idx="55" formatCode="General\ &quot;pont&quot;">
                  <c:v>22</c:v>
                </c:pt>
                <c:pt idx="56" formatCode="General\ &quot;pont&quot;">
                  <c:v>18</c:v>
                </c:pt>
                <c:pt idx="57" formatCode="General\ &quot;pont&quot;">
                  <c:v>18</c:v>
                </c:pt>
                <c:pt idx="58" formatCode="General\ &quot;pont&quot;">
                  <c:v>24</c:v>
                </c:pt>
                <c:pt idx="59" formatCode="General\ &quot;pont&quot;">
                  <c:v>29</c:v>
                </c:pt>
                <c:pt idx="60" formatCode="General\ &quot;pont&quot;">
                  <c:v>44</c:v>
                </c:pt>
                <c:pt idx="61" formatCode="General\ &quot;pont&quot;">
                  <c:v>37</c:v>
                </c:pt>
                <c:pt idx="62" formatCode="General\ &quot;pont&quot;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DC-4216-92B8-021556A78915}"/>
            </c:ext>
          </c:extLst>
        </c:ser>
        <c:ser>
          <c:idx val="3"/>
          <c:order val="2"/>
          <c:tx>
            <c:strRef>
              <c:f>Alindexek!$E$483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1.0476067135917486E-3"/>
                  <c:y val="1.8342733038336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DC-4216-92B8-021556A78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Alindexek!$A$484:$A$546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Alindexek!$E$484:$E$546</c:f>
              <c:numCache>
                <c:formatCode>General\ "pont"</c:formatCode>
                <c:ptCount val="63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  <c:pt idx="47">
                  <c:v>22</c:v>
                </c:pt>
                <c:pt idx="48">
                  <c:v>32</c:v>
                </c:pt>
                <c:pt idx="49">
                  <c:v>33</c:v>
                </c:pt>
                <c:pt idx="50">
                  <c:v>29</c:v>
                </c:pt>
                <c:pt idx="51">
                  <c:v>19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13</c:v>
                </c:pt>
                <c:pt idx="56">
                  <c:v>14</c:v>
                </c:pt>
                <c:pt idx="57">
                  <c:v>15</c:v>
                </c:pt>
                <c:pt idx="58">
                  <c:v>14</c:v>
                </c:pt>
                <c:pt idx="59">
                  <c:v>23</c:v>
                </c:pt>
                <c:pt idx="60">
                  <c:v>29</c:v>
                </c:pt>
                <c:pt idx="61">
                  <c:v>27</c:v>
                </c:pt>
                <c:pt idx="6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2DC-4216-92B8-021556A78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1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246650911223896E-2"/>
          <c:y val="0.92169014770336211"/>
          <c:w val="0.88947287234788464"/>
          <c:h val="7.67698055092574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66949099666827E-2"/>
          <c:y val="3.1373095768823106E-2"/>
          <c:w val="0.84157239061440614"/>
          <c:h val="0.62209777447049397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Főindexek!$B$40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-2.8014293907443564E-3"/>
                  <c:y val="2.822016431525649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3F-47D9-915E-903A0E406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Főindexek!$A$41:$A$103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Főindexek!$B$41:$B$103</c:f>
              <c:numCache>
                <c:formatCode>0" pont"</c:formatCode>
                <c:ptCount val="63"/>
                <c:pt idx="0">
                  <c:v>-32</c:v>
                </c:pt>
                <c:pt idx="1">
                  <c:v>-36.666666666666664</c:v>
                </c:pt>
                <c:pt idx="2">
                  <c:v>-31.666666666666668</c:v>
                </c:pt>
                <c:pt idx="3">
                  <c:v>-27</c:v>
                </c:pt>
                <c:pt idx="4">
                  <c:v>-18</c:v>
                </c:pt>
                <c:pt idx="5">
                  <c:v>-7</c:v>
                </c:pt>
                <c:pt idx="6">
                  <c:v>-8.6666666666666661</c:v>
                </c:pt>
                <c:pt idx="7">
                  <c:v>-6.666666666666667</c:v>
                </c:pt>
                <c:pt idx="8">
                  <c:v>-1.6666666666666667</c:v>
                </c:pt>
                <c:pt idx="9">
                  <c:v>-4</c:v>
                </c:pt>
                <c:pt idx="10">
                  <c:v>-2</c:v>
                </c:pt>
                <c:pt idx="11">
                  <c:v>-2.3333333333333335</c:v>
                </c:pt>
                <c:pt idx="12">
                  <c:v>0.66666666666666663</c:v>
                </c:pt>
                <c:pt idx="13">
                  <c:v>-3.6666666666666665</c:v>
                </c:pt>
                <c:pt idx="14">
                  <c:v>-1.3333333333333333</c:v>
                </c:pt>
                <c:pt idx="15">
                  <c:v>-6.666666666666667</c:v>
                </c:pt>
                <c:pt idx="16">
                  <c:v>-3.6666666666666665</c:v>
                </c:pt>
                <c:pt idx="17">
                  <c:v>-5</c:v>
                </c:pt>
                <c:pt idx="18">
                  <c:v>-5.666666666666667</c:v>
                </c:pt>
                <c:pt idx="19">
                  <c:v>-10.333333333333334</c:v>
                </c:pt>
                <c:pt idx="20">
                  <c:v>-18.333333333333332</c:v>
                </c:pt>
                <c:pt idx="21">
                  <c:v>-17.666666666666668</c:v>
                </c:pt>
                <c:pt idx="22">
                  <c:v>-15.333333333333334</c:v>
                </c:pt>
                <c:pt idx="23">
                  <c:v>-19.666666666666668</c:v>
                </c:pt>
                <c:pt idx="24">
                  <c:v>-11.666666666666666</c:v>
                </c:pt>
                <c:pt idx="25">
                  <c:v>-22.666666666666668</c:v>
                </c:pt>
                <c:pt idx="26">
                  <c:v>-19.666666666666668</c:v>
                </c:pt>
                <c:pt idx="27">
                  <c:v>-27.666666666666668</c:v>
                </c:pt>
                <c:pt idx="28">
                  <c:v>-27.333333333333332</c:v>
                </c:pt>
                <c:pt idx="29">
                  <c:v>-31.333333333333332</c:v>
                </c:pt>
                <c:pt idx="30">
                  <c:v>-26.666666666666668</c:v>
                </c:pt>
                <c:pt idx="31">
                  <c:v>-33.666666666666664</c:v>
                </c:pt>
                <c:pt idx="32">
                  <c:v>-29.666666666666668</c:v>
                </c:pt>
                <c:pt idx="33">
                  <c:v>-30</c:v>
                </c:pt>
                <c:pt idx="34">
                  <c:v>-28.333333333333332</c:v>
                </c:pt>
                <c:pt idx="35">
                  <c:v>-28.333333333333332</c:v>
                </c:pt>
                <c:pt idx="36">
                  <c:v>-30.333333333333332</c:v>
                </c:pt>
                <c:pt idx="37">
                  <c:v>-26</c:v>
                </c:pt>
                <c:pt idx="38">
                  <c:v>-35</c:v>
                </c:pt>
                <c:pt idx="39">
                  <c:v>-36</c:v>
                </c:pt>
                <c:pt idx="40">
                  <c:v>-26.333333333333332</c:v>
                </c:pt>
                <c:pt idx="41">
                  <c:v>-27.333333333333332</c:v>
                </c:pt>
                <c:pt idx="42">
                  <c:v>-30.333333333333332</c:v>
                </c:pt>
                <c:pt idx="43">
                  <c:v>-25</c:v>
                </c:pt>
                <c:pt idx="44">
                  <c:v>-38.666666666666664</c:v>
                </c:pt>
                <c:pt idx="45">
                  <c:v>-28.333333333333332</c:v>
                </c:pt>
                <c:pt idx="46">
                  <c:v>-43</c:v>
                </c:pt>
                <c:pt idx="47">
                  <c:v>-35.666666666666664</c:v>
                </c:pt>
                <c:pt idx="48">
                  <c:v>-30</c:v>
                </c:pt>
                <c:pt idx="49">
                  <c:v>-37</c:v>
                </c:pt>
                <c:pt idx="50">
                  <c:v>-30.666666666666668</c:v>
                </c:pt>
                <c:pt idx="51">
                  <c:v>-31.666666666666668</c:v>
                </c:pt>
                <c:pt idx="52">
                  <c:v>-33</c:v>
                </c:pt>
                <c:pt idx="53">
                  <c:v>-25.666666666666668</c:v>
                </c:pt>
                <c:pt idx="54">
                  <c:v>-31</c:v>
                </c:pt>
                <c:pt idx="55">
                  <c:v>-30.666666666666668</c:v>
                </c:pt>
                <c:pt idx="56">
                  <c:v>-26.333333333333332</c:v>
                </c:pt>
                <c:pt idx="57">
                  <c:v>-29</c:v>
                </c:pt>
                <c:pt idx="58">
                  <c:v>-23.666666666666668</c:v>
                </c:pt>
                <c:pt idx="59">
                  <c:v>-23</c:v>
                </c:pt>
                <c:pt idx="60">
                  <c:v>-27</c:v>
                </c:pt>
                <c:pt idx="61">
                  <c:v>-29</c:v>
                </c:pt>
                <c:pt idx="62">
                  <c:v>-30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3F-47D9-915E-903A0E406FD0}"/>
            </c:ext>
          </c:extLst>
        </c:ser>
        <c:ser>
          <c:idx val="3"/>
          <c:order val="4"/>
          <c:tx>
            <c:strRef>
              <c:f>Főindexek!$F$40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-3.7571138659725591E-3"/>
                  <c:y val="-2.71367521367521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3F-47D9-915E-903A0E406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Főindexek!$A$41:$A$103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Főindexek!$F$41:$F$103</c:f>
              <c:numCache>
                <c:formatCode>General\ "pont"</c:formatCode>
                <c:ptCount val="63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  <c:pt idx="47">
                  <c:v>-4</c:v>
                </c:pt>
                <c:pt idx="48">
                  <c:v>2</c:v>
                </c:pt>
                <c:pt idx="49">
                  <c:v>-14</c:v>
                </c:pt>
                <c:pt idx="50">
                  <c:v>-19</c:v>
                </c:pt>
                <c:pt idx="51">
                  <c:v>-23</c:v>
                </c:pt>
                <c:pt idx="52">
                  <c:v>-6</c:v>
                </c:pt>
                <c:pt idx="53">
                  <c:v>-1</c:v>
                </c:pt>
                <c:pt idx="54">
                  <c:v>-21</c:v>
                </c:pt>
                <c:pt idx="55">
                  <c:v>-11</c:v>
                </c:pt>
                <c:pt idx="56">
                  <c:v>-10</c:v>
                </c:pt>
                <c:pt idx="57">
                  <c:v>-20</c:v>
                </c:pt>
                <c:pt idx="58">
                  <c:v>-21</c:v>
                </c:pt>
                <c:pt idx="59">
                  <c:v>-13</c:v>
                </c:pt>
                <c:pt idx="60">
                  <c:v>1</c:v>
                </c:pt>
                <c:pt idx="61">
                  <c:v>5</c:v>
                </c:pt>
                <c:pt idx="62">
                  <c:v>-9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43F-47D9-915E-903A0E406FD0}"/>
            </c:ext>
          </c:extLst>
        </c:ser>
        <c:ser>
          <c:idx val="4"/>
          <c:order val="5"/>
          <c:tx>
            <c:strRef>
              <c:f>Főindexek!$G$40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62"/>
              <c:layout>
                <c:manualLayout>
                  <c:x val="-2.8014293907443564E-3"/>
                  <c:y val="-5.098107065287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3F-47D9-915E-903A0E406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Főindexek!$A$41:$A$103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Főindexek!$G$41:$G$103</c:f>
              <c:numCache>
                <c:formatCode>General\ "pont"</c:formatCode>
                <c:ptCount val="63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  <c:pt idx="48">
                  <c:v>-19</c:v>
                </c:pt>
                <c:pt idx="49">
                  <c:v>-29</c:v>
                </c:pt>
                <c:pt idx="50">
                  <c:v>-29</c:v>
                </c:pt>
                <c:pt idx="51">
                  <c:v>-30</c:v>
                </c:pt>
                <c:pt idx="52">
                  <c:v>-26</c:v>
                </c:pt>
                <c:pt idx="53">
                  <c:v>-19</c:v>
                </c:pt>
                <c:pt idx="54">
                  <c:v>-29</c:v>
                </c:pt>
                <c:pt idx="55">
                  <c:v>-24</c:v>
                </c:pt>
                <c:pt idx="56">
                  <c:v>-22</c:v>
                </c:pt>
                <c:pt idx="57">
                  <c:v>-28</c:v>
                </c:pt>
                <c:pt idx="58">
                  <c:v>-25</c:v>
                </c:pt>
                <c:pt idx="59">
                  <c:v>-20</c:v>
                </c:pt>
                <c:pt idx="60">
                  <c:v>-18</c:v>
                </c:pt>
                <c:pt idx="61">
                  <c:v>-18</c:v>
                </c:pt>
                <c:pt idx="62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43F-47D9-915E-903A0E406F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Főindexek!$C$40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Főindexek!$A$41:$A$103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Főindexek!$C$41:$C$98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-37</c:v>
                      </c:pt>
                      <c:pt idx="1">
                        <c:v>-43</c:v>
                      </c:pt>
                      <c:pt idx="2">
                        <c:v>-40</c:v>
                      </c:pt>
                      <c:pt idx="3">
                        <c:v>-42</c:v>
                      </c:pt>
                      <c:pt idx="4">
                        <c:v>-32</c:v>
                      </c:pt>
                      <c:pt idx="5">
                        <c:v>-23</c:v>
                      </c:pt>
                      <c:pt idx="6">
                        <c:v>-22</c:v>
                      </c:pt>
                      <c:pt idx="7">
                        <c:v>-23</c:v>
                      </c:pt>
                      <c:pt idx="8">
                        <c:v>-17</c:v>
                      </c:pt>
                      <c:pt idx="9">
                        <c:v>-15</c:v>
                      </c:pt>
                      <c:pt idx="10">
                        <c:v>-15</c:v>
                      </c:pt>
                      <c:pt idx="11">
                        <c:v>-17</c:v>
                      </c:pt>
                      <c:pt idx="12">
                        <c:v>-8</c:v>
                      </c:pt>
                      <c:pt idx="13">
                        <c:v>-15</c:v>
                      </c:pt>
                      <c:pt idx="14">
                        <c:v>-16</c:v>
                      </c:pt>
                      <c:pt idx="15">
                        <c:v>-22</c:v>
                      </c:pt>
                      <c:pt idx="16">
                        <c:v>-16</c:v>
                      </c:pt>
                      <c:pt idx="17">
                        <c:v>-14</c:v>
                      </c:pt>
                      <c:pt idx="18">
                        <c:v>-17</c:v>
                      </c:pt>
                      <c:pt idx="19">
                        <c:v>-22</c:v>
                      </c:pt>
                      <c:pt idx="20">
                        <c:v>-30</c:v>
                      </c:pt>
                      <c:pt idx="21">
                        <c:v>-25</c:v>
                      </c:pt>
                      <c:pt idx="22">
                        <c:v>-22</c:v>
                      </c:pt>
                      <c:pt idx="23">
                        <c:v>-24</c:v>
                      </c:pt>
                      <c:pt idx="24">
                        <c:v>-25</c:v>
                      </c:pt>
                      <c:pt idx="25">
                        <c:v>-35</c:v>
                      </c:pt>
                      <c:pt idx="26">
                        <c:v>-31</c:v>
                      </c:pt>
                      <c:pt idx="27">
                        <c:v>-31</c:v>
                      </c:pt>
                      <c:pt idx="28">
                        <c:v>-31</c:v>
                      </c:pt>
                      <c:pt idx="29">
                        <c:v>-41</c:v>
                      </c:pt>
                      <c:pt idx="30">
                        <c:v>-27</c:v>
                      </c:pt>
                      <c:pt idx="31">
                        <c:v>-45</c:v>
                      </c:pt>
                      <c:pt idx="32">
                        <c:v>-30</c:v>
                      </c:pt>
                      <c:pt idx="33">
                        <c:v>-37</c:v>
                      </c:pt>
                      <c:pt idx="34">
                        <c:v>-37</c:v>
                      </c:pt>
                      <c:pt idx="35">
                        <c:v>-33</c:v>
                      </c:pt>
                      <c:pt idx="36">
                        <c:v>-34</c:v>
                      </c:pt>
                      <c:pt idx="37">
                        <c:v>-26</c:v>
                      </c:pt>
                      <c:pt idx="38">
                        <c:v>-38</c:v>
                      </c:pt>
                      <c:pt idx="39">
                        <c:v>-40</c:v>
                      </c:pt>
                      <c:pt idx="40">
                        <c:v>-32</c:v>
                      </c:pt>
                      <c:pt idx="41">
                        <c:v>-35</c:v>
                      </c:pt>
                      <c:pt idx="42">
                        <c:v>-29</c:v>
                      </c:pt>
                      <c:pt idx="43">
                        <c:v>-37</c:v>
                      </c:pt>
                      <c:pt idx="44">
                        <c:v>-40</c:v>
                      </c:pt>
                      <c:pt idx="45">
                        <c:v>-27</c:v>
                      </c:pt>
                      <c:pt idx="46">
                        <c:v>-39</c:v>
                      </c:pt>
                      <c:pt idx="47">
                        <c:v>-34</c:v>
                      </c:pt>
                      <c:pt idx="48">
                        <c:v>-31</c:v>
                      </c:pt>
                      <c:pt idx="49">
                        <c:v>-38</c:v>
                      </c:pt>
                      <c:pt idx="50">
                        <c:v>-36</c:v>
                      </c:pt>
                      <c:pt idx="51">
                        <c:v>-37</c:v>
                      </c:pt>
                      <c:pt idx="52">
                        <c:v>-37</c:v>
                      </c:pt>
                      <c:pt idx="53">
                        <c:v>-31</c:v>
                      </c:pt>
                      <c:pt idx="54">
                        <c:v>-33</c:v>
                      </c:pt>
                      <c:pt idx="55">
                        <c:v>-29</c:v>
                      </c:pt>
                      <c:pt idx="56">
                        <c:v>-29</c:v>
                      </c:pt>
                      <c:pt idx="57">
                        <c:v>-35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443F-47D9-915E-903A0E406FD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Főindexek!$D$40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4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443F-47D9-915E-903A0E406FD0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Főindexek!$A$41:$A$103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Főindexek!$D$41:$D$98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-30</c:v>
                      </c:pt>
                      <c:pt idx="1">
                        <c:v>-35</c:v>
                      </c:pt>
                      <c:pt idx="2">
                        <c:v>-34</c:v>
                      </c:pt>
                      <c:pt idx="3">
                        <c:v>-29</c:v>
                      </c:pt>
                      <c:pt idx="4">
                        <c:v>-16</c:v>
                      </c:pt>
                      <c:pt idx="5">
                        <c:v>-13</c:v>
                      </c:pt>
                      <c:pt idx="6">
                        <c:v>-9</c:v>
                      </c:pt>
                      <c:pt idx="7">
                        <c:v>-7</c:v>
                      </c:pt>
                      <c:pt idx="8">
                        <c:v>-2</c:v>
                      </c:pt>
                      <c:pt idx="9">
                        <c:v>-4</c:v>
                      </c:pt>
                      <c:pt idx="10">
                        <c:v>-3</c:v>
                      </c:pt>
                      <c:pt idx="11">
                        <c:v>-2</c:v>
                      </c:pt>
                      <c:pt idx="12">
                        <c:v>-3</c:v>
                      </c:pt>
                      <c:pt idx="13">
                        <c:v>-4</c:v>
                      </c:pt>
                      <c:pt idx="14">
                        <c:v>-5</c:v>
                      </c:pt>
                      <c:pt idx="15">
                        <c:v>-6</c:v>
                      </c:pt>
                      <c:pt idx="16">
                        <c:v>-4</c:v>
                      </c:pt>
                      <c:pt idx="17">
                        <c:v>-2</c:v>
                      </c:pt>
                      <c:pt idx="18">
                        <c:v>-6</c:v>
                      </c:pt>
                      <c:pt idx="19">
                        <c:v>-5</c:v>
                      </c:pt>
                      <c:pt idx="20">
                        <c:v>-21</c:v>
                      </c:pt>
                      <c:pt idx="21">
                        <c:v>-19</c:v>
                      </c:pt>
                      <c:pt idx="22">
                        <c:v>-16</c:v>
                      </c:pt>
                      <c:pt idx="23">
                        <c:v>-21</c:v>
                      </c:pt>
                      <c:pt idx="24">
                        <c:v>-14</c:v>
                      </c:pt>
                      <c:pt idx="25">
                        <c:v>-22</c:v>
                      </c:pt>
                      <c:pt idx="26">
                        <c:v>-29</c:v>
                      </c:pt>
                      <c:pt idx="27">
                        <c:v>-38</c:v>
                      </c:pt>
                      <c:pt idx="28">
                        <c:v>-22</c:v>
                      </c:pt>
                      <c:pt idx="29">
                        <c:v>-22</c:v>
                      </c:pt>
                      <c:pt idx="30">
                        <c:v>-28</c:v>
                      </c:pt>
                      <c:pt idx="31">
                        <c:v>-33</c:v>
                      </c:pt>
                      <c:pt idx="32">
                        <c:v>-32</c:v>
                      </c:pt>
                      <c:pt idx="33">
                        <c:v>-27</c:v>
                      </c:pt>
                      <c:pt idx="34">
                        <c:v>-29</c:v>
                      </c:pt>
                      <c:pt idx="35">
                        <c:v>-29</c:v>
                      </c:pt>
                      <c:pt idx="36">
                        <c:v>-32</c:v>
                      </c:pt>
                      <c:pt idx="37">
                        <c:v>-28</c:v>
                      </c:pt>
                      <c:pt idx="38">
                        <c:v>-29</c:v>
                      </c:pt>
                      <c:pt idx="39">
                        <c:v>-32</c:v>
                      </c:pt>
                      <c:pt idx="40">
                        <c:v>-27</c:v>
                      </c:pt>
                      <c:pt idx="41">
                        <c:v>-30</c:v>
                      </c:pt>
                      <c:pt idx="42">
                        <c:v>-27</c:v>
                      </c:pt>
                      <c:pt idx="43">
                        <c:v>-21</c:v>
                      </c:pt>
                      <c:pt idx="44">
                        <c:v>-32</c:v>
                      </c:pt>
                      <c:pt idx="45">
                        <c:v>-26</c:v>
                      </c:pt>
                      <c:pt idx="46">
                        <c:v>-42</c:v>
                      </c:pt>
                      <c:pt idx="47">
                        <c:v>-31</c:v>
                      </c:pt>
                      <c:pt idx="48">
                        <c:v>-28</c:v>
                      </c:pt>
                      <c:pt idx="49">
                        <c:v>-33</c:v>
                      </c:pt>
                      <c:pt idx="50">
                        <c:v>-32</c:v>
                      </c:pt>
                      <c:pt idx="51">
                        <c:v>-31</c:v>
                      </c:pt>
                      <c:pt idx="52">
                        <c:v>-36</c:v>
                      </c:pt>
                      <c:pt idx="53">
                        <c:v>-27</c:v>
                      </c:pt>
                      <c:pt idx="54">
                        <c:v>-33</c:v>
                      </c:pt>
                      <c:pt idx="55">
                        <c:v>-34</c:v>
                      </c:pt>
                      <c:pt idx="56">
                        <c:v>-32</c:v>
                      </c:pt>
                      <c:pt idx="57">
                        <c:v>-29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43F-47D9-915E-903A0E406FD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Főindexek!$E$40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Főindexek!$A$41:$A$103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Főindexek!$E$41:$E$98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-29</c:v>
                      </c:pt>
                      <c:pt idx="1">
                        <c:v>-32</c:v>
                      </c:pt>
                      <c:pt idx="2">
                        <c:v>-21</c:v>
                      </c:pt>
                      <c:pt idx="3">
                        <c:v>-10</c:v>
                      </c:pt>
                      <c:pt idx="4">
                        <c:v>-6</c:v>
                      </c:pt>
                      <c:pt idx="5">
                        <c:v>15</c:v>
                      </c:pt>
                      <c:pt idx="6">
                        <c:v>5</c:v>
                      </c:pt>
                      <c:pt idx="7">
                        <c:v>10</c:v>
                      </c:pt>
                      <c:pt idx="8">
                        <c:v>14</c:v>
                      </c:pt>
                      <c:pt idx="9">
                        <c:v>7</c:v>
                      </c:pt>
                      <c:pt idx="10">
                        <c:v>12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8</c:v>
                      </c:pt>
                      <c:pt idx="14">
                        <c:v>17</c:v>
                      </c:pt>
                      <c:pt idx="15">
                        <c:v>8</c:v>
                      </c:pt>
                      <c:pt idx="16">
                        <c:v>9</c:v>
                      </c:pt>
                      <c:pt idx="17">
                        <c:v>1</c:v>
                      </c:pt>
                      <c:pt idx="18">
                        <c:v>6</c:v>
                      </c:pt>
                      <c:pt idx="19">
                        <c:v>-4</c:v>
                      </c:pt>
                      <c:pt idx="20">
                        <c:v>-4</c:v>
                      </c:pt>
                      <c:pt idx="21">
                        <c:v>-9</c:v>
                      </c:pt>
                      <c:pt idx="22">
                        <c:v>-8</c:v>
                      </c:pt>
                      <c:pt idx="23">
                        <c:v>-14</c:v>
                      </c:pt>
                      <c:pt idx="24">
                        <c:v>4</c:v>
                      </c:pt>
                      <c:pt idx="25">
                        <c:v>-11</c:v>
                      </c:pt>
                      <c:pt idx="26">
                        <c:v>1</c:v>
                      </c:pt>
                      <c:pt idx="27">
                        <c:v>-14</c:v>
                      </c:pt>
                      <c:pt idx="28">
                        <c:v>-29</c:v>
                      </c:pt>
                      <c:pt idx="29">
                        <c:v>-31</c:v>
                      </c:pt>
                      <c:pt idx="30">
                        <c:v>-25</c:v>
                      </c:pt>
                      <c:pt idx="31">
                        <c:v>-23</c:v>
                      </c:pt>
                      <c:pt idx="32">
                        <c:v>-27</c:v>
                      </c:pt>
                      <c:pt idx="33">
                        <c:v>-26</c:v>
                      </c:pt>
                      <c:pt idx="34">
                        <c:v>-19</c:v>
                      </c:pt>
                      <c:pt idx="35">
                        <c:v>-23</c:v>
                      </c:pt>
                      <c:pt idx="36">
                        <c:v>-25</c:v>
                      </c:pt>
                      <c:pt idx="37">
                        <c:v>-24</c:v>
                      </c:pt>
                      <c:pt idx="38">
                        <c:v>-38</c:v>
                      </c:pt>
                      <c:pt idx="39">
                        <c:v>-36</c:v>
                      </c:pt>
                      <c:pt idx="40">
                        <c:v>-20</c:v>
                      </c:pt>
                      <c:pt idx="41">
                        <c:v>-17</c:v>
                      </c:pt>
                      <c:pt idx="42">
                        <c:v>-35</c:v>
                      </c:pt>
                      <c:pt idx="43">
                        <c:v>-17</c:v>
                      </c:pt>
                      <c:pt idx="44">
                        <c:v>-44</c:v>
                      </c:pt>
                      <c:pt idx="45">
                        <c:v>-32</c:v>
                      </c:pt>
                      <c:pt idx="46">
                        <c:v>-48</c:v>
                      </c:pt>
                      <c:pt idx="47">
                        <c:v>-42</c:v>
                      </c:pt>
                      <c:pt idx="48">
                        <c:v>-31</c:v>
                      </c:pt>
                      <c:pt idx="49">
                        <c:v>-40</c:v>
                      </c:pt>
                      <c:pt idx="50">
                        <c:v>-24</c:v>
                      </c:pt>
                      <c:pt idx="51">
                        <c:v>-27</c:v>
                      </c:pt>
                      <c:pt idx="52">
                        <c:v>-26</c:v>
                      </c:pt>
                      <c:pt idx="53">
                        <c:v>-19</c:v>
                      </c:pt>
                      <c:pt idx="54">
                        <c:v>-27</c:v>
                      </c:pt>
                      <c:pt idx="55">
                        <c:v>-29</c:v>
                      </c:pt>
                      <c:pt idx="56">
                        <c:v>-18</c:v>
                      </c:pt>
                      <c:pt idx="57">
                        <c:v>-23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43F-47D9-915E-903A0E406FD0}"/>
                  </c:ext>
                </c:extLst>
              </c15:ser>
            </c15:filteredLineSeries>
          </c:ext>
        </c:extLst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979352507250394"/>
          <c:y val="0.92853632478632475"/>
          <c:w val="0.56041283858014634"/>
          <c:h val="6.87500000000000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705229036010618E-2"/>
          <c:y val="5.0925925925925923E-2"/>
          <c:w val="0.70498429853307876"/>
          <c:h val="0.776881944444444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Főindexek!$BL$13</c:f>
              <c:strCache>
                <c:ptCount val="1"/>
                <c:pt idx="0">
                  <c:v>2026. február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0C1-45CC-9229-0E9733160BF4}"/>
              </c:ext>
            </c:extLst>
          </c:dPt>
          <c:cat>
            <c:strRef>
              <c:f>Főindexek!$A$14:$A$20</c:f>
              <c:strCache>
                <c:ptCount val="7"/>
                <c:pt idx="0">
                  <c:v>Vevői rendelésállomány</c:v>
                </c:pt>
                <c:pt idx="1">
                  <c:v>Kapacitás jelenlegi szintje</c:v>
                </c:pt>
                <c:pt idx="2">
                  <c:v>Beszállítói rendelésállomány</c:v>
                </c:pt>
                <c:pt idx="3">
                  <c:v>Üzleti környezet jelenleg</c:v>
                </c:pt>
                <c:pt idx="4">
                  <c:v>Jelenlegi helyzet indexe</c:v>
                </c:pt>
                <c:pt idx="5">
                  <c:v>Árbevétel jelenlegi szintje</c:v>
                </c:pt>
                <c:pt idx="6">
                  <c:v>Eddig megvalósított beruházások</c:v>
                </c:pt>
              </c:strCache>
            </c:strRef>
          </c:cat>
          <c:val>
            <c:numRef>
              <c:f>Főindexek!$BL$14:$BL$20</c:f>
              <c:numCache>
                <c:formatCode>General\ "pont"</c:formatCode>
                <c:ptCount val="7"/>
                <c:pt idx="0">
                  <c:v>-18</c:v>
                </c:pt>
                <c:pt idx="1">
                  <c:v>-19</c:v>
                </c:pt>
                <c:pt idx="2">
                  <c:v>-19</c:v>
                </c:pt>
                <c:pt idx="3">
                  <c:v>-21</c:v>
                </c:pt>
                <c:pt idx="4">
                  <c:v>-22</c:v>
                </c:pt>
                <c:pt idx="5">
                  <c:v>-25</c:v>
                </c:pt>
                <c:pt idx="6">
                  <c:v>-32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1-45CC-9229-0E9733160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31629640"/>
        <c:axId val="631644760"/>
      </c:barChart>
      <c:scatterChart>
        <c:scatterStyle val="lineMarker"/>
        <c:varyColors val="0"/>
        <c:ser>
          <c:idx val="1"/>
          <c:order val="1"/>
          <c:tx>
            <c:strRef>
              <c:f>Főindexek!$AZ$13</c:f>
              <c:strCache>
                <c:ptCount val="1"/>
                <c:pt idx="0">
                  <c:v>2025. február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diamond"/>
              <c:size val="14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0C1-45CC-9229-0E9733160BF4}"/>
              </c:ext>
            </c:extLst>
          </c:dPt>
          <c:dPt>
            <c:idx val="3"/>
            <c:marker>
              <c:symbol val="diamond"/>
              <c:size val="14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0C1-45CC-9229-0E9733160BF4}"/>
              </c:ext>
            </c:extLst>
          </c:dPt>
          <c:dPt>
            <c:idx val="4"/>
            <c:marker>
              <c:symbol val="diamond"/>
              <c:size val="14"/>
              <c:spPr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0C1-45CC-9229-0E9733160BF4}"/>
              </c:ext>
            </c:extLst>
          </c:dPt>
          <c:xVal>
            <c:numRef>
              <c:f>Főindexek!$AZ$14:$AZ$20</c:f>
              <c:numCache>
                <c:formatCode>General\ "pont"</c:formatCode>
                <c:ptCount val="7"/>
                <c:pt idx="0">
                  <c:v>-19</c:v>
                </c:pt>
                <c:pt idx="1">
                  <c:v>-44</c:v>
                </c:pt>
                <c:pt idx="2">
                  <c:v>-24</c:v>
                </c:pt>
                <c:pt idx="3">
                  <c:v>-34</c:v>
                </c:pt>
                <c:pt idx="4">
                  <c:v>-29</c:v>
                </c:pt>
                <c:pt idx="5">
                  <c:v>-24</c:v>
                </c:pt>
                <c:pt idx="6">
                  <c:v>-28</c:v>
                </c:pt>
              </c:numCache>
            </c:numRef>
          </c:xVal>
          <c:yVal>
            <c:numRef>
              <c:f>Főindexek!$BM$14:$BM$20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0C1-45CC-9229-0E9733160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683536"/>
        <c:axId val="845690016"/>
      </c:scatterChart>
      <c:catAx>
        <c:axId val="631629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44760"/>
        <c:crosses val="autoZero"/>
        <c:auto val="0"/>
        <c:lblAlgn val="ctr"/>
        <c:lblOffset val="100"/>
        <c:noMultiLvlLbl val="0"/>
      </c:catAx>
      <c:valAx>
        <c:axId val="63164476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1629640"/>
        <c:crosses val="autoZero"/>
        <c:crossBetween val="between"/>
      </c:valAx>
      <c:valAx>
        <c:axId val="84569001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45683536"/>
        <c:crosses val="max"/>
        <c:crossBetween val="midCat"/>
      </c:valAx>
      <c:valAx>
        <c:axId val="84568353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45690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16613913883418"/>
          <c:y val="0.95127976190476193"/>
          <c:w val="0.36829684167324789"/>
          <c:h val="4.3680555555555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Főindexek!$BL$26</c:f>
              <c:strCache>
                <c:ptCount val="1"/>
                <c:pt idx="0">
                  <c:v>2026. február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2A-4A0E-85D0-84E9E083C3A4}"/>
              </c:ext>
            </c:extLst>
          </c:dPt>
          <c:cat>
            <c:strRef>
              <c:f>Főindexek!$A$27:$A$33</c:f>
              <c:strCache>
                <c:ptCount val="7"/>
                <c:pt idx="0">
                  <c:v>Bérszint 3 hónap múlva</c:v>
                </c:pt>
                <c:pt idx="1">
                  <c:v>Beruházás 3 hónap múlva</c:v>
                </c:pt>
                <c:pt idx="2">
                  <c:v>Árbevétel 3 hónap múlva</c:v>
                </c:pt>
                <c:pt idx="3">
                  <c:v>Kapacitáskihasználtság 3 hónap múlva</c:v>
                </c:pt>
                <c:pt idx="4">
                  <c:v>Várakozások indexe</c:v>
                </c:pt>
                <c:pt idx="5">
                  <c:v>Foglalkoztatás 3 hónap múlva</c:v>
                </c:pt>
                <c:pt idx="6">
                  <c:v>Üzleti környezet 3 hónap múlva</c:v>
                </c:pt>
              </c:strCache>
            </c:strRef>
          </c:cat>
          <c:val>
            <c:numRef>
              <c:f>Főindexek!$BL$27:$BL$33</c:f>
              <c:numCache>
                <c:formatCode>General\ "pont"</c:formatCode>
                <c:ptCount val="7"/>
                <c:pt idx="0">
                  <c:v>27</c:v>
                </c:pt>
                <c:pt idx="1">
                  <c:v>20</c:v>
                </c:pt>
                <c:pt idx="2">
                  <c:v>13</c:v>
                </c:pt>
                <c:pt idx="3">
                  <c:v>11</c:v>
                </c:pt>
                <c:pt idx="4">
                  <c:v>11</c:v>
                </c:pt>
                <c:pt idx="5">
                  <c:v>1</c:v>
                </c:pt>
                <c:pt idx="6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A-4A0E-85D0-84E9E083C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6722640"/>
        <c:axId val="476719040"/>
      </c:barChart>
      <c:scatterChart>
        <c:scatterStyle val="lineMarker"/>
        <c:varyColors val="0"/>
        <c:ser>
          <c:idx val="1"/>
          <c:order val="1"/>
          <c:tx>
            <c:strRef>
              <c:f>Főindexek!$AZ$26</c:f>
              <c:strCache>
                <c:ptCount val="1"/>
                <c:pt idx="0">
                  <c:v>2025. február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4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diamond"/>
              <c:size val="14"/>
              <c:spPr>
                <a:solidFill>
                  <a:schemeClr val="accent3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F2A-4A0E-85D0-84E9E083C3A4}"/>
              </c:ext>
            </c:extLst>
          </c:dPt>
          <c:xVal>
            <c:numRef>
              <c:f>Főindexek!$AZ$27:$AZ$33</c:f>
              <c:numCache>
                <c:formatCode>General\ "pont"</c:formatCode>
                <c:ptCount val="7"/>
                <c:pt idx="0">
                  <c:v>33</c:v>
                </c:pt>
                <c:pt idx="1">
                  <c:v>14</c:v>
                </c:pt>
                <c:pt idx="2">
                  <c:v>12</c:v>
                </c:pt>
                <c:pt idx="3">
                  <c:v>8</c:v>
                </c:pt>
                <c:pt idx="4">
                  <c:v>9</c:v>
                </c:pt>
                <c:pt idx="5">
                  <c:v>-2</c:v>
                </c:pt>
                <c:pt idx="6">
                  <c:v>-9</c:v>
                </c:pt>
              </c:numCache>
            </c:numRef>
          </c:xVal>
          <c:yVal>
            <c:numRef>
              <c:f>Főindexek!$BM$27:$BM$33</c:f>
              <c:numCache>
                <c:formatCode>0.00</c:formatCode>
                <c:ptCount val="7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F2A-4A0E-85D0-84E9E083C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999176"/>
        <c:axId val="879997736"/>
      </c:scatterChart>
      <c:catAx>
        <c:axId val="47672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19040"/>
        <c:crosses val="autoZero"/>
        <c:auto val="1"/>
        <c:lblAlgn val="ctr"/>
        <c:lblOffset val="100"/>
        <c:noMultiLvlLbl val="0"/>
      </c:catAx>
      <c:valAx>
        <c:axId val="476719040"/>
        <c:scaling>
          <c:orientation val="minMax"/>
        </c:scaling>
        <c:delete val="0"/>
        <c:axPos val="b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76722640"/>
        <c:crosses val="autoZero"/>
        <c:crossBetween val="between"/>
      </c:valAx>
      <c:valAx>
        <c:axId val="879997736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879999176"/>
        <c:crosses val="max"/>
        <c:crossBetween val="midCat"/>
      </c:valAx>
      <c:valAx>
        <c:axId val="879999176"/>
        <c:scaling>
          <c:orientation val="minMax"/>
        </c:scaling>
        <c:delete val="1"/>
        <c:axPos val="b"/>
        <c:numFmt formatCode="General\ &quot;pont&quot;" sourceLinked="1"/>
        <c:majorTickMark val="out"/>
        <c:minorTickMark val="none"/>
        <c:tickLblPos val="nextTo"/>
        <c:crossAx val="8799977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57709781482434E-2"/>
          <c:y val="2.656650956602993E-2"/>
          <c:w val="0.85501726242663989"/>
          <c:h val="0.62728204187841263"/>
        </c:manualLayout>
      </c:layout>
      <c:lineChart>
        <c:grouping val="standard"/>
        <c:varyColors val="0"/>
        <c:ser>
          <c:idx val="5"/>
          <c:order val="3"/>
          <c:tx>
            <c:strRef>
              <c:f>Főindexek!$B$106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Főindexek!$A$107:$A$169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Főindexek!$B$107:$B$169</c:f>
              <c:numCache>
                <c:formatCode>0" pont"</c:formatCode>
                <c:ptCount val="63"/>
                <c:pt idx="0">
                  <c:v>0.33333333333333331</c:v>
                </c:pt>
                <c:pt idx="1">
                  <c:v>16</c:v>
                </c:pt>
                <c:pt idx="2">
                  <c:v>21</c:v>
                </c:pt>
                <c:pt idx="3">
                  <c:v>16.666666666666668</c:v>
                </c:pt>
                <c:pt idx="4">
                  <c:v>27.333333333333332</c:v>
                </c:pt>
                <c:pt idx="5">
                  <c:v>25.333333333333332</c:v>
                </c:pt>
                <c:pt idx="6">
                  <c:v>21.666666666666668</c:v>
                </c:pt>
                <c:pt idx="7">
                  <c:v>17.666666666666668</c:v>
                </c:pt>
                <c:pt idx="8">
                  <c:v>17.333333333333332</c:v>
                </c:pt>
                <c:pt idx="9">
                  <c:v>16</c:v>
                </c:pt>
                <c:pt idx="10">
                  <c:v>16.666666666666668</c:v>
                </c:pt>
                <c:pt idx="11">
                  <c:v>10.666666666666666</c:v>
                </c:pt>
                <c:pt idx="12">
                  <c:v>14</c:v>
                </c:pt>
                <c:pt idx="13">
                  <c:v>29.666666666666668</c:v>
                </c:pt>
                <c:pt idx="14">
                  <c:v>28.333333333333332</c:v>
                </c:pt>
                <c:pt idx="15">
                  <c:v>12.666666666666666</c:v>
                </c:pt>
                <c:pt idx="16">
                  <c:v>11.333333333333334</c:v>
                </c:pt>
                <c:pt idx="17">
                  <c:v>11</c:v>
                </c:pt>
                <c:pt idx="18">
                  <c:v>13.333333333333334</c:v>
                </c:pt>
                <c:pt idx="19">
                  <c:v>-4</c:v>
                </c:pt>
                <c:pt idx="20">
                  <c:v>-15</c:v>
                </c:pt>
                <c:pt idx="21">
                  <c:v>-14.333333333333334</c:v>
                </c:pt>
                <c:pt idx="22">
                  <c:v>-12.333333333333334</c:v>
                </c:pt>
                <c:pt idx="23">
                  <c:v>-7</c:v>
                </c:pt>
                <c:pt idx="24">
                  <c:v>-4.333333333333333</c:v>
                </c:pt>
                <c:pt idx="25">
                  <c:v>10</c:v>
                </c:pt>
                <c:pt idx="26">
                  <c:v>19</c:v>
                </c:pt>
                <c:pt idx="27">
                  <c:v>10</c:v>
                </c:pt>
                <c:pt idx="28">
                  <c:v>8.6666666666666661</c:v>
                </c:pt>
                <c:pt idx="29">
                  <c:v>1</c:v>
                </c:pt>
                <c:pt idx="30">
                  <c:v>3.3333333333333335</c:v>
                </c:pt>
                <c:pt idx="31">
                  <c:v>-6</c:v>
                </c:pt>
                <c:pt idx="32">
                  <c:v>-2.3333333333333335</c:v>
                </c:pt>
                <c:pt idx="33">
                  <c:v>-3.6666666666666665</c:v>
                </c:pt>
                <c:pt idx="34">
                  <c:v>-4.666666666666667</c:v>
                </c:pt>
                <c:pt idx="35">
                  <c:v>-4</c:v>
                </c:pt>
                <c:pt idx="36">
                  <c:v>-1.6666666666666667</c:v>
                </c:pt>
                <c:pt idx="37">
                  <c:v>15.333333333333334</c:v>
                </c:pt>
                <c:pt idx="38">
                  <c:v>17.666666666666668</c:v>
                </c:pt>
                <c:pt idx="39">
                  <c:v>3</c:v>
                </c:pt>
                <c:pt idx="40">
                  <c:v>10.666666666666666</c:v>
                </c:pt>
                <c:pt idx="41">
                  <c:v>5.666666666666667</c:v>
                </c:pt>
                <c:pt idx="42">
                  <c:v>8.3333333333333339</c:v>
                </c:pt>
                <c:pt idx="43">
                  <c:v>6.666666666666667</c:v>
                </c:pt>
                <c:pt idx="44">
                  <c:v>2.6666666666666665</c:v>
                </c:pt>
                <c:pt idx="45">
                  <c:v>-0.66666666666666663</c:v>
                </c:pt>
                <c:pt idx="46">
                  <c:v>-2.3333333333333335</c:v>
                </c:pt>
                <c:pt idx="47">
                  <c:v>-7.333333333333333</c:v>
                </c:pt>
                <c:pt idx="48">
                  <c:v>-3.6666666666666665</c:v>
                </c:pt>
                <c:pt idx="49">
                  <c:v>5.333333333333333</c:v>
                </c:pt>
                <c:pt idx="50">
                  <c:v>11</c:v>
                </c:pt>
                <c:pt idx="51">
                  <c:v>8</c:v>
                </c:pt>
                <c:pt idx="52">
                  <c:v>-2.3333333333333335</c:v>
                </c:pt>
                <c:pt idx="53">
                  <c:v>0.66666666666666663</c:v>
                </c:pt>
                <c:pt idx="54">
                  <c:v>-5</c:v>
                </c:pt>
                <c:pt idx="55">
                  <c:v>-1</c:v>
                </c:pt>
                <c:pt idx="56">
                  <c:v>2</c:v>
                </c:pt>
                <c:pt idx="57">
                  <c:v>1.6666666666666667</c:v>
                </c:pt>
                <c:pt idx="58">
                  <c:v>0</c:v>
                </c:pt>
                <c:pt idx="59">
                  <c:v>1</c:v>
                </c:pt>
                <c:pt idx="60">
                  <c:v>-1</c:v>
                </c:pt>
                <c:pt idx="61">
                  <c:v>8</c:v>
                </c:pt>
                <c:pt idx="6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A4-42C1-BB62-968FE48440A9}"/>
            </c:ext>
          </c:extLst>
        </c:ser>
        <c:ser>
          <c:idx val="3"/>
          <c:order val="4"/>
          <c:tx>
            <c:strRef>
              <c:f>Főindexek!$F$106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-4.6836000338668924E-3"/>
                  <c:y val="-2.9857332685251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A4-42C1-BB62-968FE4844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Főindexek!$A$107:$A$169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Főindexek!$F$107:$F$169</c:f>
              <c:numCache>
                <c:formatCode>General\ "pont"</c:formatCode>
                <c:ptCount val="63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  <c:pt idx="47">
                  <c:v>22</c:v>
                </c:pt>
                <c:pt idx="48">
                  <c:v>28</c:v>
                </c:pt>
                <c:pt idx="49">
                  <c:v>22</c:v>
                </c:pt>
                <c:pt idx="50">
                  <c:v>18</c:v>
                </c:pt>
                <c:pt idx="51">
                  <c:v>16</c:v>
                </c:pt>
                <c:pt idx="52">
                  <c:v>17</c:v>
                </c:pt>
                <c:pt idx="53">
                  <c:v>17</c:v>
                </c:pt>
                <c:pt idx="54">
                  <c:v>2</c:v>
                </c:pt>
                <c:pt idx="55">
                  <c:v>2</c:v>
                </c:pt>
                <c:pt idx="56">
                  <c:v>15</c:v>
                </c:pt>
                <c:pt idx="57">
                  <c:v>2</c:v>
                </c:pt>
                <c:pt idx="58">
                  <c:v>2</c:v>
                </c:pt>
                <c:pt idx="59">
                  <c:v>15</c:v>
                </c:pt>
                <c:pt idx="60">
                  <c:v>12</c:v>
                </c:pt>
                <c:pt idx="61">
                  <c:v>26</c:v>
                </c:pt>
                <c:pt idx="6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A4-42C1-BB62-968FE48440A9}"/>
            </c:ext>
          </c:extLst>
        </c:ser>
        <c:ser>
          <c:idx val="4"/>
          <c:order val="5"/>
          <c:tx>
            <c:strRef>
              <c:f>Főindexek!$G$106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-3.8974684616037477E-3"/>
                  <c:y val="2.61025125033921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A4-42C1-BB62-968FE48440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Főindexek!$A$107:$A$169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Főindexek!$G$107:$G$169</c:f>
              <c:numCache>
                <c:formatCode>General\ "pont"</c:formatCode>
                <c:ptCount val="63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  <c:pt idx="48">
                  <c:v>6</c:v>
                </c:pt>
                <c:pt idx="49">
                  <c:v>8</c:v>
                </c:pt>
                <c:pt idx="50">
                  <c:v>9</c:v>
                </c:pt>
                <c:pt idx="51">
                  <c:v>8</c:v>
                </c:pt>
                <c:pt idx="52">
                  <c:v>1</c:v>
                </c:pt>
                <c:pt idx="53">
                  <c:v>3</c:v>
                </c:pt>
                <c:pt idx="54">
                  <c:v>-5</c:v>
                </c:pt>
                <c:pt idx="55">
                  <c:v>-2</c:v>
                </c:pt>
                <c:pt idx="56">
                  <c:v>4</c:v>
                </c:pt>
                <c:pt idx="57">
                  <c:v>0</c:v>
                </c:pt>
                <c:pt idx="58">
                  <c:v>-2</c:v>
                </c:pt>
                <c:pt idx="59">
                  <c:v>4</c:v>
                </c:pt>
                <c:pt idx="60">
                  <c:v>4</c:v>
                </c:pt>
                <c:pt idx="61">
                  <c:v>13</c:v>
                </c:pt>
                <c:pt idx="6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A4-42C1-BB62-968FE48440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Főindexek!$C$106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Főindexek!$A$107:$A$169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Főindexek!$C$107:$C$164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-10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3</c:v>
                      </c:pt>
                      <c:pt idx="4">
                        <c:v>15</c:v>
                      </c:pt>
                      <c:pt idx="5">
                        <c:v>13</c:v>
                      </c:pt>
                      <c:pt idx="6">
                        <c:v>11</c:v>
                      </c:pt>
                      <c:pt idx="7">
                        <c:v>6</c:v>
                      </c:pt>
                      <c:pt idx="8">
                        <c:v>3</c:v>
                      </c:pt>
                      <c:pt idx="9">
                        <c:v>6</c:v>
                      </c:pt>
                      <c:pt idx="10">
                        <c:v>6</c:v>
                      </c:pt>
                      <c:pt idx="11">
                        <c:v>-1</c:v>
                      </c:pt>
                      <c:pt idx="12">
                        <c:v>7</c:v>
                      </c:pt>
                      <c:pt idx="13">
                        <c:v>22</c:v>
                      </c:pt>
                      <c:pt idx="14">
                        <c:v>15</c:v>
                      </c:pt>
                      <c:pt idx="15">
                        <c:v>2</c:v>
                      </c:pt>
                      <c:pt idx="16">
                        <c:v>1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-18</c:v>
                      </c:pt>
                      <c:pt idx="22">
                        <c:v>-13</c:v>
                      </c:pt>
                      <c:pt idx="23">
                        <c:v>-13</c:v>
                      </c:pt>
                      <c:pt idx="24">
                        <c:v>-15</c:v>
                      </c:pt>
                      <c:pt idx="25">
                        <c:v>0</c:v>
                      </c:pt>
                      <c:pt idx="26">
                        <c:v>2</c:v>
                      </c:pt>
                      <c:pt idx="27">
                        <c:v>1</c:v>
                      </c:pt>
                      <c:pt idx="28">
                        <c:v>2</c:v>
                      </c:pt>
                      <c:pt idx="29">
                        <c:v>-7</c:v>
                      </c:pt>
                      <c:pt idx="30">
                        <c:v>-2</c:v>
                      </c:pt>
                      <c:pt idx="31">
                        <c:v>-14</c:v>
                      </c:pt>
                      <c:pt idx="32">
                        <c:v>-3</c:v>
                      </c:pt>
                      <c:pt idx="33">
                        <c:v>-9</c:v>
                      </c:pt>
                      <c:pt idx="34">
                        <c:v>-11</c:v>
                      </c:pt>
                      <c:pt idx="35">
                        <c:v>-9</c:v>
                      </c:pt>
                      <c:pt idx="36">
                        <c:v>-6</c:v>
                      </c:pt>
                      <c:pt idx="37">
                        <c:v>11</c:v>
                      </c:pt>
                      <c:pt idx="38">
                        <c:v>7</c:v>
                      </c:pt>
                      <c:pt idx="39">
                        <c:v>-4</c:v>
                      </c:pt>
                      <c:pt idx="40">
                        <c:v>-3</c:v>
                      </c:pt>
                      <c:pt idx="41">
                        <c:v>-7</c:v>
                      </c:pt>
                      <c:pt idx="42">
                        <c:v>4</c:v>
                      </c:pt>
                      <c:pt idx="43">
                        <c:v>-7</c:v>
                      </c:pt>
                      <c:pt idx="44">
                        <c:v>-8</c:v>
                      </c:pt>
                      <c:pt idx="45">
                        <c:v>-5</c:v>
                      </c:pt>
                      <c:pt idx="46">
                        <c:v>-5</c:v>
                      </c:pt>
                      <c:pt idx="47">
                        <c:v>-11</c:v>
                      </c:pt>
                      <c:pt idx="48">
                        <c:v>-9</c:v>
                      </c:pt>
                      <c:pt idx="49">
                        <c:v>-4</c:v>
                      </c:pt>
                      <c:pt idx="50">
                        <c:v>0</c:v>
                      </c:pt>
                      <c:pt idx="51">
                        <c:v>-3</c:v>
                      </c:pt>
                      <c:pt idx="52">
                        <c:v>-8</c:v>
                      </c:pt>
                      <c:pt idx="53">
                        <c:v>-8</c:v>
                      </c:pt>
                      <c:pt idx="54">
                        <c:v>-8</c:v>
                      </c:pt>
                      <c:pt idx="55">
                        <c:v>-8</c:v>
                      </c:pt>
                      <c:pt idx="56">
                        <c:v>-6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A3A4-42C1-BB62-968FE48440A9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Főindexek!$D$106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Főindexek!$A$107:$A$169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Főindexek!$D$107:$D$164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</c:v>
                      </c:pt>
                      <c:pt idx="1">
                        <c:v>16</c:v>
                      </c:pt>
                      <c:pt idx="2">
                        <c:v>25</c:v>
                      </c:pt>
                      <c:pt idx="3">
                        <c:v>16</c:v>
                      </c:pt>
                      <c:pt idx="4">
                        <c:v>30</c:v>
                      </c:pt>
                      <c:pt idx="5">
                        <c:v>26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20</c:v>
                      </c:pt>
                      <c:pt idx="9">
                        <c:v>19</c:v>
                      </c:pt>
                      <c:pt idx="10">
                        <c:v>19</c:v>
                      </c:pt>
                      <c:pt idx="11">
                        <c:v>14</c:v>
                      </c:pt>
                      <c:pt idx="12">
                        <c:v>18</c:v>
                      </c:pt>
                      <c:pt idx="13">
                        <c:v>33</c:v>
                      </c:pt>
                      <c:pt idx="14">
                        <c:v>29</c:v>
                      </c:pt>
                      <c:pt idx="15">
                        <c:v>11</c:v>
                      </c:pt>
                      <c:pt idx="16">
                        <c:v>13</c:v>
                      </c:pt>
                      <c:pt idx="17">
                        <c:v>17</c:v>
                      </c:pt>
                      <c:pt idx="18">
                        <c:v>15</c:v>
                      </c:pt>
                      <c:pt idx="19">
                        <c:v>0</c:v>
                      </c:pt>
                      <c:pt idx="20">
                        <c:v>-9</c:v>
                      </c:pt>
                      <c:pt idx="21">
                        <c:v>-17</c:v>
                      </c:pt>
                      <c:pt idx="22">
                        <c:v>-12</c:v>
                      </c:pt>
                      <c:pt idx="23">
                        <c:v>-9</c:v>
                      </c:pt>
                      <c:pt idx="24">
                        <c:v>-5</c:v>
                      </c:pt>
                      <c:pt idx="25">
                        <c:v>8</c:v>
                      </c:pt>
                      <c:pt idx="26">
                        <c:v>16</c:v>
                      </c:pt>
                      <c:pt idx="27">
                        <c:v>8</c:v>
                      </c:pt>
                      <c:pt idx="28">
                        <c:v>10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0</c:v>
                      </c:pt>
                      <c:pt idx="32">
                        <c:v>-7</c:v>
                      </c:pt>
                      <c:pt idx="33">
                        <c:v>-1</c:v>
                      </c:pt>
                      <c:pt idx="34">
                        <c:v>-3</c:v>
                      </c:pt>
                      <c:pt idx="35">
                        <c:v>-5</c:v>
                      </c:pt>
                      <c:pt idx="36">
                        <c:v>1</c:v>
                      </c:pt>
                      <c:pt idx="37">
                        <c:v>15</c:v>
                      </c:pt>
                      <c:pt idx="38">
                        <c:v>22</c:v>
                      </c:pt>
                      <c:pt idx="39">
                        <c:v>8</c:v>
                      </c:pt>
                      <c:pt idx="40">
                        <c:v>13</c:v>
                      </c:pt>
                      <c:pt idx="41">
                        <c:v>10</c:v>
                      </c:pt>
                      <c:pt idx="42">
                        <c:v>11</c:v>
                      </c:pt>
                      <c:pt idx="43">
                        <c:v>14</c:v>
                      </c:pt>
                      <c:pt idx="44">
                        <c:v>7</c:v>
                      </c:pt>
                      <c:pt idx="45">
                        <c:v>-1</c:v>
                      </c:pt>
                      <c:pt idx="46">
                        <c:v>-5</c:v>
                      </c:pt>
                      <c:pt idx="47">
                        <c:v>-7</c:v>
                      </c:pt>
                      <c:pt idx="48">
                        <c:v>-3</c:v>
                      </c:pt>
                      <c:pt idx="49">
                        <c:v>13</c:v>
                      </c:pt>
                      <c:pt idx="50">
                        <c:v>14</c:v>
                      </c:pt>
                      <c:pt idx="51">
                        <c:v>8</c:v>
                      </c:pt>
                      <c:pt idx="52">
                        <c:v>-4</c:v>
                      </c:pt>
                      <c:pt idx="53">
                        <c:v>-4</c:v>
                      </c:pt>
                      <c:pt idx="54">
                        <c:v>-8</c:v>
                      </c:pt>
                      <c:pt idx="55">
                        <c:v>-4</c:v>
                      </c:pt>
                      <c:pt idx="56">
                        <c:v>1</c:v>
                      </c:pt>
                      <c:pt idx="57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A3A4-42C1-BB62-968FE48440A9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Főindexek!$E$106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Főindexek!$A$107:$A$169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Főindexek!$E$107:$E$164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10</c:v>
                      </c:pt>
                      <c:pt idx="1">
                        <c:v>27</c:v>
                      </c:pt>
                      <c:pt idx="2">
                        <c:v>30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37</c:v>
                      </c:pt>
                      <c:pt idx="6">
                        <c:v>33</c:v>
                      </c:pt>
                      <c:pt idx="7">
                        <c:v>28</c:v>
                      </c:pt>
                      <c:pt idx="8">
                        <c:v>29</c:v>
                      </c:pt>
                      <c:pt idx="9">
                        <c:v>23</c:v>
                      </c:pt>
                      <c:pt idx="10">
                        <c:v>25</c:v>
                      </c:pt>
                      <c:pt idx="11">
                        <c:v>19</c:v>
                      </c:pt>
                      <c:pt idx="12">
                        <c:v>17</c:v>
                      </c:pt>
                      <c:pt idx="13">
                        <c:v>34</c:v>
                      </c:pt>
                      <c:pt idx="14">
                        <c:v>41</c:v>
                      </c:pt>
                      <c:pt idx="15">
                        <c:v>25</c:v>
                      </c:pt>
                      <c:pt idx="16">
                        <c:v>20</c:v>
                      </c:pt>
                      <c:pt idx="17">
                        <c:v>12</c:v>
                      </c:pt>
                      <c:pt idx="18">
                        <c:v>23</c:v>
                      </c:pt>
                      <c:pt idx="19">
                        <c:v>-4</c:v>
                      </c:pt>
                      <c:pt idx="20">
                        <c:v>-15</c:v>
                      </c:pt>
                      <c:pt idx="21">
                        <c:v>-8</c:v>
                      </c:pt>
                      <c:pt idx="22">
                        <c:v>-12</c:v>
                      </c:pt>
                      <c:pt idx="23">
                        <c:v>1</c:v>
                      </c:pt>
                      <c:pt idx="24">
                        <c:v>7</c:v>
                      </c:pt>
                      <c:pt idx="25">
                        <c:v>22</c:v>
                      </c:pt>
                      <c:pt idx="26">
                        <c:v>39</c:v>
                      </c:pt>
                      <c:pt idx="27">
                        <c:v>21</c:v>
                      </c:pt>
                      <c:pt idx="28">
                        <c:v>14</c:v>
                      </c:pt>
                      <c:pt idx="29">
                        <c:v>5</c:v>
                      </c:pt>
                      <c:pt idx="30">
                        <c:v>6</c:v>
                      </c:pt>
                      <c:pt idx="31">
                        <c:v>-4</c:v>
                      </c:pt>
                      <c:pt idx="32">
                        <c:v>3</c:v>
                      </c:pt>
                      <c:pt idx="33">
                        <c:v>-1</c:v>
                      </c:pt>
                      <c:pt idx="34">
                        <c:v>0</c:v>
                      </c:pt>
                      <c:pt idx="35">
                        <c:v>2</c:v>
                      </c:pt>
                      <c:pt idx="36">
                        <c:v>0</c:v>
                      </c:pt>
                      <c:pt idx="37">
                        <c:v>20</c:v>
                      </c:pt>
                      <c:pt idx="38">
                        <c:v>24</c:v>
                      </c:pt>
                      <c:pt idx="39">
                        <c:v>5</c:v>
                      </c:pt>
                      <c:pt idx="40">
                        <c:v>22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13</c:v>
                      </c:pt>
                      <c:pt idx="44">
                        <c:v>9</c:v>
                      </c:pt>
                      <c:pt idx="45">
                        <c:v>4</c:v>
                      </c:pt>
                      <c:pt idx="46">
                        <c:v>3</c:v>
                      </c:pt>
                      <c:pt idx="47">
                        <c:v>-4</c:v>
                      </c:pt>
                      <c:pt idx="48">
                        <c:v>1</c:v>
                      </c:pt>
                      <c:pt idx="49">
                        <c:v>7</c:v>
                      </c:pt>
                      <c:pt idx="50">
                        <c:v>19</c:v>
                      </c:pt>
                      <c:pt idx="51">
                        <c:v>19</c:v>
                      </c:pt>
                      <c:pt idx="52">
                        <c:v>5</c:v>
                      </c:pt>
                      <c:pt idx="53">
                        <c:v>14</c:v>
                      </c:pt>
                      <c:pt idx="54">
                        <c:v>1</c:v>
                      </c:pt>
                      <c:pt idx="55">
                        <c:v>9</c:v>
                      </c:pt>
                      <c:pt idx="56">
                        <c:v>11</c:v>
                      </c:pt>
                      <c:pt idx="57">
                        <c:v>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3A4-42C1-BB62-968FE48440A9}"/>
                  </c:ext>
                </c:extLst>
              </c15:ser>
            </c15:filteredLineSeries>
          </c:ext>
        </c:extLst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20"/>
        </c:scaling>
        <c:delete val="0"/>
        <c:axPos val="l"/>
        <c:numFmt formatCode="0&quot; 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19466666666672"/>
          <c:y val="0.92582264957264959"/>
          <c:w val="0.51761066666666666"/>
          <c:h val="6.603632478632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54972061589533E-2"/>
          <c:y val="3.3424650979172396E-2"/>
          <c:w val="0.93241385721667447"/>
          <c:h val="0.610631096681574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B4-4866-83BC-0C232B78F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</c:strCache>
            </c:strRef>
          </c:cat>
          <c:val>
            <c:numRef>
              <c:f>Sheet1!$B$3:$B$11</c:f>
              <c:numCache>
                <c:formatCode>0%</c:formatCode>
                <c:ptCount val="9"/>
                <c:pt idx="0">
                  <c:v>0.7</c:v>
                </c:pt>
                <c:pt idx="1">
                  <c:v>0.71</c:v>
                </c:pt>
                <c:pt idx="2">
                  <c:v>0.69</c:v>
                </c:pt>
                <c:pt idx="3">
                  <c:v>0.69</c:v>
                </c:pt>
                <c:pt idx="4">
                  <c:v>0.71</c:v>
                </c:pt>
                <c:pt idx="5">
                  <c:v>0.75</c:v>
                </c:pt>
                <c:pt idx="6">
                  <c:v>0.74</c:v>
                </c:pt>
                <c:pt idx="7">
                  <c:v>0.7</c:v>
                </c:pt>
                <c:pt idx="8">
                  <c:v>0.64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B4-4866-83BC-0C232B78FE7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B4-4866-83BC-0C232B78F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</c:strCache>
            </c:strRef>
          </c:cat>
          <c:val>
            <c:numRef>
              <c:f>Sheet1!$C$3:$C$11</c:f>
              <c:numCache>
                <c:formatCode>0%</c:formatCode>
                <c:ptCount val="9"/>
                <c:pt idx="0">
                  <c:v>0.78</c:v>
                </c:pt>
                <c:pt idx="1">
                  <c:v>0.77</c:v>
                </c:pt>
                <c:pt idx="2">
                  <c:v>0.74</c:v>
                </c:pt>
                <c:pt idx="3">
                  <c:v>0.74</c:v>
                </c:pt>
                <c:pt idx="4">
                  <c:v>0.78</c:v>
                </c:pt>
                <c:pt idx="5">
                  <c:v>0.73</c:v>
                </c:pt>
                <c:pt idx="6">
                  <c:v>0.73</c:v>
                </c:pt>
                <c:pt idx="7">
                  <c:v>0.7</c:v>
                </c:pt>
                <c:pt idx="8">
                  <c:v>0.68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B4-4866-83BC-0C232B78FE71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8575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solidFill>
                  <a:srgbClr val="92ECF6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1.5816035328961545E-16"/>
                  <c:y val="1.357758155262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B4-4866-83BC-0C232B78F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4EE1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Sheet1!$A$3:$A$11</c:f>
              <c:strCache>
                <c:ptCount val="9"/>
                <c:pt idx="0">
                  <c:v>2025.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2026. január</c:v>
                </c:pt>
                <c:pt idx="8">
                  <c:v>február</c:v>
                </c:pt>
              </c:strCache>
            </c:strRef>
          </c:cat>
          <c:val>
            <c:numRef>
              <c:f>Sheet1!$D$3:$D$11</c:f>
              <c:numCache>
                <c:formatCode>0%</c:formatCode>
                <c:ptCount val="9"/>
                <c:pt idx="0">
                  <c:v>0.72</c:v>
                </c:pt>
                <c:pt idx="1">
                  <c:v>0.72</c:v>
                </c:pt>
                <c:pt idx="2">
                  <c:v>0.7</c:v>
                </c:pt>
                <c:pt idx="3">
                  <c:v>0.73</c:v>
                </c:pt>
                <c:pt idx="4">
                  <c:v>0.72</c:v>
                </c:pt>
                <c:pt idx="5">
                  <c:v>0.74</c:v>
                </c:pt>
                <c:pt idx="6">
                  <c:v>0.74</c:v>
                </c:pt>
                <c:pt idx="7">
                  <c:v>0.68</c:v>
                </c:pt>
                <c:pt idx="8">
                  <c:v>0.63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B4-4866-83BC-0C232B78F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896240"/>
        <c:axId val="1024895520"/>
        <c:extLst>
          <c:ext xmlns:c15="http://schemas.microsoft.com/office/drawing/2012/chart" uri="{02D57815-91ED-43cb-92C2-25804820EDAC}">
            <c15:filteredLine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Sheet1!$L$2</c15:sqref>
                        </c15:formulaRef>
                      </c:ext>
                    </c:extLst>
                    <c:strCache>
                      <c:ptCount val="1"/>
                      <c:pt idx="0">
                        <c:v>Kapacitásszint az előző évhez képest (jelenlegi kérdés)</c:v>
                      </c:pt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prstDash val="dash"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000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Sheet1!$A$3:$A$11</c15:sqref>
                        </c15:formulaRef>
                      </c:ext>
                    </c:extLst>
                    <c:strCache>
                      <c:ptCount val="9"/>
                      <c:pt idx="0">
                        <c:v>2025. június</c:v>
                      </c:pt>
                      <c:pt idx="1">
                        <c:v>július</c:v>
                      </c:pt>
                      <c:pt idx="2">
                        <c:v>augusztus</c:v>
                      </c:pt>
                      <c:pt idx="3">
                        <c:v>szeptember</c:v>
                      </c:pt>
                      <c:pt idx="4">
                        <c:v>október</c:v>
                      </c:pt>
                      <c:pt idx="5">
                        <c:v>november</c:v>
                      </c:pt>
                      <c:pt idx="6">
                        <c:v>december</c:v>
                      </c:pt>
                      <c:pt idx="7">
                        <c:v>2026. január</c:v>
                      </c:pt>
                      <c:pt idx="8">
                        <c:v>február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Sheet1!$L$3:$L$9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0.88</c:v>
                      </c:pt>
                      <c:pt idx="1">
                        <c:v>0.89</c:v>
                      </c:pt>
                      <c:pt idx="2">
                        <c:v>0.87</c:v>
                      </c:pt>
                      <c:pt idx="3">
                        <c:v>0.85</c:v>
                      </c:pt>
                      <c:pt idx="4">
                        <c:v>0.87</c:v>
                      </c:pt>
                      <c:pt idx="5">
                        <c:v>0.89</c:v>
                      </c:pt>
                      <c:pt idx="6">
                        <c:v>0.92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2FB4-4866-83BC-0C232B78FE71}"/>
                  </c:ext>
                </c:extLst>
              </c15:ser>
            </c15:filteredLineSeries>
          </c:ext>
        </c:extLst>
      </c:lineChart>
      <c:catAx>
        <c:axId val="102489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5520"/>
        <c:crosses val="autoZero"/>
        <c:auto val="1"/>
        <c:lblAlgn val="ctr"/>
        <c:lblOffset val="100"/>
        <c:noMultiLvlLbl val="0"/>
      </c:catAx>
      <c:valAx>
        <c:axId val="1024895520"/>
        <c:scaling>
          <c:orientation val="minMax"/>
          <c:max val="0.8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248962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81761850667865"/>
          <c:y val="0.93178558881908613"/>
          <c:w val="0.79978377785252919"/>
          <c:h val="6.6795500453619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99338821479803E-2"/>
          <c:y val="4.9586681997172907E-2"/>
          <c:w val="0.84570042716010541"/>
          <c:h val="0.60804689233822018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Alindexek!$B$68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-1.275339847943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53-45F7-AA82-12DABE821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Alindexek!$B$69:$B$131</c:f>
              <c:numCache>
                <c:formatCode>0" pont"</c:formatCode>
                <c:ptCount val="63"/>
                <c:pt idx="0">
                  <c:v>-4</c:v>
                </c:pt>
                <c:pt idx="1">
                  <c:v>18.666666666666668</c:v>
                </c:pt>
                <c:pt idx="2">
                  <c:v>26.333333333333332</c:v>
                </c:pt>
                <c:pt idx="3">
                  <c:v>18.333333333333332</c:v>
                </c:pt>
                <c:pt idx="4">
                  <c:v>30.333333333333332</c:v>
                </c:pt>
                <c:pt idx="5">
                  <c:v>26.333333333333332</c:v>
                </c:pt>
                <c:pt idx="6">
                  <c:v>21</c:v>
                </c:pt>
                <c:pt idx="7">
                  <c:v>17.666666666666668</c:v>
                </c:pt>
                <c:pt idx="8">
                  <c:v>14.333333333333334</c:v>
                </c:pt>
                <c:pt idx="9">
                  <c:v>12.333333333333334</c:v>
                </c:pt>
                <c:pt idx="10">
                  <c:v>9.3333333333333339</c:v>
                </c:pt>
                <c:pt idx="11">
                  <c:v>-4.666666666666667</c:v>
                </c:pt>
                <c:pt idx="12">
                  <c:v>-0.33333333333333331</c:v>
                </c:pt>
                <c:pt idx="13">
                  <c:v>25.333333333333332</c:v>
                </c:pt>
                <c:pt idx="14">
                  <c:v>27.333333333333332</c:v>
                </c:pt>
                <c:pt idx="15">
                  <c:v>12.666666666666666</c:v>
                </c:pt>
                <c:pt idx="16">
                  <c:v>9</c:v>
                </c:pt>
                <c:pt idx="17">
                  <c:v>5.333333333333333</c:v>
                </c:pt>
                <c:pt idx="18">
                  <c:v>12.666666666666666</c:v>
                </c:pt>
                <c:pt idx="19">
                  <c:v>-11.666666666666666</c:v>
                </c:pt>
                <c:pt idx="20">
                  <c:v>-25.333333333333332</c:v>
                </c:pt>
                <c:pt idx="21">
                  <c:v>-29</c:v>
                </c:pt>
                <c:pt idx="22">
                  <c:v>-24</c:v>
                </c:pt>
                <c:pt idx="23">
                  <c:v>-24.666666666666668</c:v>
                </c:pt>
                <c:pt idx="24">
                  <c:v>-16.333333333333332</c:v>
                </c:pt>
                <c:pt idx="25">
                  <c:v>4.333333333333333</c:v>
                </c:pt>
                <c:pt idx="26">
                  <c:v>14.333333333333334</c:v>
                </c:pt>
                <c:pt idx="27">
                  <c:v>9.3333333333333339</c:v>
                </c:pt>
                <c:pt idx="28">
                  <c:v>8.3333333333333339</c:v>
                </c:pt>
                <c:pt idx="29">
                  <c:v>-2.6666666666666665</c:v>
                </c:pt>
                <c:pt idx="30">
                  <c:v>3.6666666666666665</c:v>
                </c:pt>
                <c:pt idx="31">
                  <c:v>-10.666666666666666</c:v>
                </c:pt>
                <c:pt idx="32">
                  <c:v>-7.666666666666667</c:v>
                </c:pt>
                <c:pt idx="33">
                  <c:v>-9.6666666666666661</c:v>
                </c:pt>
                <c:pt idx="34">
                  <c:v>-17.333333333333332</c:v>
                </c:pt>
                <c:pt idx="35">
                  <c:v>-17.333333333333332</c:v>
                </c:pt>
                <c:pt idx="36">
                  <c:v>-15.666666666666666</c:v>
                </c:pt>
                <c:pt idx="37">
                  <c:v>13.666666666666666</c:v>
                </c:pt>
                <c:pt idx="38">
                  <c:v>26.333333333333332</c:v>
                </c:pt>
                <c:pt idx="39">
                  <c:v>4</c:v>
                </c:pt>
                <c:pt idx="40">
                  <c:v>11</c:v>
                </c:pt>
                <c:pt idx="41">
                  <c:v>6.666666666666667</c:v>
                </c:pt>
                <c:pt idx="42">
                  <c:v>9.3333333333333339</c:v>
                </c:pt>
                <c:pt idx="43">
                  <c:v>6.666666666666667</c:v>
                </c:pt>
                <c:pt idx="44">
                  <c:v>-2.3333333333333335</c:v>
                </c:pt>
                <c:pt idx="45">
                  <c:v>-2.6666666666666665</c:v>
                </c:pt>
                <c:pt idx="46">
                  <c:v>-8.3333333333333339</c:v>
                </c:pt>
                <c:pt idx="47">
                  <c:v>-16.666666666666668</c:v>
                </c:pt>
                <c:pt idx="48">
                  <c:v>-12.666666666666666</c:v>
                </c:pt>
                <c:pt idx="49">
                  <c:v>0.33333333333333331</c:v>
                </c:pt>
                <c:pt idx="50">
                  <c:v>11.333333333333334</c:v>
                </c:pt>
                <c:pt idx="51">
                  <c:v>10.666666666666666</c:v>
                </c:pt>
                <c:pt idx="52">
                  <c:v>-1.3333333333333333</c:v>
                </c:pt>
                <c:pt idx="53">
                  <c:v>1</c:v>
                </c:pt>
                <c:pt idx="54">
                  <c:v>-7.333333333333333</c:v>
                </c:pt>
                <c:pt idx="55">
                  <c:v>-6.666666666666667</c:v>
                </c:pt>
                <c:pt idx="56">
                  <c:v>6.333333333333333</c:v>
                </c:pt>
                <c:pt idx="57">
                  <c:v>5.666666666666667</c:v>
                </c:pt>
                <c:pt idx="58">
                  <c:v>0</c:v>
                </c:pt>
                <c:pt idx="59" formatCode="General\ &quot;pont&quot;">
                  <c:v>-11</c:v>
                </c:pt>
                <c:pt idx="60" formatCode="General\ &quot;pont&quot;">
                  <c:v>-19</c:v>
                </c:pt>
                <c:pt idx="61" formatCode="General\ &quot;pont&quot;">
                  <c:v>4</c:v>
                </c:pt>
                <c:pt idx="62" formatCode="General\ &quot;pont&quot;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753-45F7-AA82-12DABE821E26}"/>
            </c:ext>
          </c:extLst>
        </c:ser>
        <c:ser>
          <c:idx val="3"/>
          <c:order val="4"/>
          <c:tx>
            <c:strRef>
              <c:f>Alindexek!$F$68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53-45F7-AA82-12DABE821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Alindexek!$F$69:$F$131</c:f>
              <c:numCache>
                <c:formatCode>General\ "pont"</c:formatCode>
                <c:ptCount val="63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  <c:pt idx="47">
                  <c:v>16</c:v>
                </c:pt>
                <c:pt idx="48">
                  <c:v>12</c:v>
                </c:pt>
                <c:pt idx="49">
                  <c:v>20</c:v>
                </c:pt>
                <c:pt idx="50">
                  <c:v>9</c:v>
                </c:pt>
                <c:pt idx="51">
                  <c:v>16</c:v>
                </c:pt>
                <c:pt idx="52">
                  <c:v>2</c:v>
                </c:pt>
                <c:pt idx="53">
                  <c:v>20</c:v>
                </c:pt>
                <c:pt idx="54">
                  <c:v>-7</c:v>
                </c:pt>
                <c:pt idx="55">
                  <c:v>7</c:v>
                </c:pt>
                <c:pt idx="56">
                  <c:v>15</c:v>
                </c:pt>
                <c:pt idx="57">
                  <c:v>0</c:v>
                </c:pt>
                <c:pt idx="58">
                  <c:v>-12</c:v>
                </c:pt>
                <c:pt idx="59">
                  <c:v>2</c:v>
                </c:pt>
                <c:pt idx="60">
                  <c:v>0</c:v>
                </c:pt>
                <c:pt idx="61">
                  <c:v>17</c:v>
                </c:pt>
                <c:pt idx="6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53-45F7-AA82-12DABE821E26}"/>
            </c:ext>
          </c:extLst>
        </c:ser>
        <c:ser>
          <c:idx val="4"/>
          <c:order val="5"/>
          <c:tx>
            <c:strRef>
              <c:f>Alindexek!$G$68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62"/>
              <c:layout>
                <c:manualLayout>
                  <c:x val="0"/>
                  <c:y val="1.020271878354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53-45F7-AA82-12DABE821E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Alindexek!$A$69:$A$131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Alindexek!$G$69:$G$131</c:f>
              <c:numCache>
                <c:formatCode>General\ "pont"</c:formatCode>
                <c:ptCount val="63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  <c:pt idx="48">
                  <c:v>-5</c:v>
                </c:pt>
                <c:pt idx="49">
                  <c:v>5</c:v>
                </c:pt>
                <c:pt idx="50">
                  <c:v>8</c:v>
                </c:pt>
                <c:pt idx="51">
                  <c:v>9</c:v>
                </c:pt>
                <c:pt idx="52">
                  <c:v>-2</c:v>
                </c:pt>
                <c:pt idx="53">
                  <c:v>5</c:v>
                </c:pt>
                <c:pt idx="54">
                  <c:v>-9</c:v>
                </c:pt>
                <c:pt idx="55">
                  <c:v>-3</c:v>
                </c:pt>
                <c:pt idx="56">
                  <c:v>7</c:v>
                </c:pt>
                <c:pt idx="57">
                  <c:v>1</c:v>
                </c:pt>
                <c:pt idx="58">
                  <c:v>-7</c:v>
                </c:pt>
                <c:pt idx="59">
                  <c:v>-7</c:v>
                </c:pt>
                <c:pt idx="60">
                  <c:v>-10</c:v>
                </c:pt>
                <c:pt idx="61">
                  <c:v>7</c:v>
                </c:pt>
                <c:pt idx="6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53-45F7-AA82-12DABE821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Alindexek!$C$68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Alindexek!$A$69:$A$131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Alindexek!$C$69:$C$126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-13</c:v>
                      </c:pt>
                      <c:pt idx="1">
                        <c:v>14</c:v>
                      </c:pt>
                      <c:pt idx="2">
                        <c:v>16</c:v>
                      </c:pt>
                      <c:pt idx="3">
                        <c:v>10</c:v>
                      </c:pt>
                      <c:pt idx="4">
                        <c:v>21</c:v>
                      </c:pt>
                      <c:pt idx="5">
                        <c:v>19</c:v>
                      </c:pt>
                      <c:pt idx="6">
                        <c:v>15</c:v>
                      </c:pt>
                      <c:pt idx="7">
                        <c:v>11</c:v>
                      </c:pt>
                      <c:pt idx="8">
                        <c:v>4</c:v>
                      </c:pt>
                      <c:pt idx="9">
                        <c:v>7</c:v>
                      </c:pt>
                      <c:pt idx="10">
                        <c:v>5</c:v>
                      </c:pt>
                      <c:pt idx="11">
                        <c:v>-7</c:v>
                      </c:pt>
                      <c:pt idx="12">
                        <c:v>1</c:v>
                      </c:pt>
                      <c:pt idx="13">
                        <c:v>26</c:v>
                      </c:pt>
                      <c:pt idx="14">
                        <c:v>17</c:v>
                      </c:pt>
                      <c:pt idx="15">
                        <c:v>5</c:v>
                      </c:pt>
                      <c:pt idx="16">
                        <c:v>3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-8</c:v>
                      </c:pt>
                      <c:pt idx="20">
                        <c:v>-21</c:v>
                      </c:pt>
                      <c:pt idx="21">
                        <c:v>-24</c:v>
                      </c:pt>
                      <c:pt idx="22">
                        <c:v>-19</c:v>
                      </c:pt>
                      <c:pt idx="23">
                        <c:v>-23</c:v>
                      </c:pt>
                      <c:pt idx="24">
                        <c:v>-23</c:v>
                      </c:pt>
                      <c:pt idx="25">
                        <c:v>1</c:v>
                      </c:pt>
                      <c:pt idx="26">
                        <c:v>5</c:v>
                      </c:pt>
                      <c:pt idx="27">
                        <c:v>8</c:v>
                      </c:pt>
                      <c:pt idx="28">
                        <c:v>6</c:v>
                      </c:pt>
                      <c:pt idx="29">
                        <c:v>-9</c:v>
                      </c:pt>
                      <c:pt idx="30">
                        <c:v>0</c:v>
                      </c:pt>
                      <c:pt idx="31">
                        <c:v>-17</c:v>
                      </c:pt>
                      <c:pt idx="32">
                        <c:v>-4</c:v>
                      </c:pt>
                      <c:pt idx="33">
                        <c:v>-12</c:v>
                      </c:pt>
                      <c:pt idx="34">
                        <c:v>-20</c:v>
                      </c:pt>
                      <c:pt idx="35">
                        <c:v>-17</c:v>
                      </c:pt>
                      <c:pt idx="36">
                        <c:v>-10</c:v>
                      </c:pt>
                      <c:pt idx="37">
                        <c:v>9</c:v>
                      </c:pt>
                      <c:pt idx="38">
                        <c:v>16</c:v>
                      </c:pt>
                      <c:pt idx="39">
                        <c:v>-3</c:v>
                      </c:pt>
                      <c:pt idx="40">
                        <c:v>-4</c:v>
                      </c:pt>
                      <c:pt idx="41">
                        <c:v>-6</c:v>
                      </c:pt>
                      <c:pt idx="42">
                        <c:v>5</c:v>
                      </c:pt>
                      <c:pt idx="43">
                        <c:v>-9</c:v>
                      </c:pt>
                      <c:pt idx="44">
                        <c:v>-4</c:v>
                      </c:pt>
                      <c:pt idx="45">
                        <c:v>-4</c:v>
                      </c:pt>
                      <c:pt idx="46">
                        <c:v>-8</c:v>
                      </c:pt>
                      <c:pt idx="47">
                        <c:v>-16</c:v>
                      </c:pt>
                      <c:pt idx="48">
                        <c:v>-16</c:v>
                      </c:pt>
                      <c:pt idx="49">
                        <c:v>-6</c:v>
                      </c:pt>
                      <c:pt idx="50">
                        <c:v>2</c:v>
                      </c:pt>
                      <c:pt idx="51">
                        <c:v>1</c:v>
                      </c:pt>
                      <c:pt idx="52">
                        <c:v>-4</c:v>
                      </c:pt>
                      <c:pt idx="53">
                        <c:v>-6</c:v>
                      </c:pt>
                      <c:pt idx="54">
                        <c:v>-10</c:v>
                      </c:pt>
                      <c:pt idx="55">
                        <c:v>-11</c:v>
                      </c:pt>
                      <c:pt idx="56">
                        <c:v>-3</c:v>
                      </c:pt>
                      <c:pt idx="57">
                        <c:v>-6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5753-45F7-AA82-12DABE821E26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Alindexek!$D$68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Alindexek!$A$69:$A$131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Alindexek!$D$69:$D$126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-5</c:v>
                      </c:pt>
                      <c:pt idx="1">
                        <c:v>20</c:v>
                      </c:pt>
                      <c:pt idx="2">
                        <c:v>30</c:v>
                      </c:pt>
                      <c:pt idx="3">
                        <c:v>14</c:v>
                      </c:pt>
                      <c:pt idx="4">
                        <c:v>33</c:v>
                      </c:pt>
                      <c:pt idx="5">
                        <c:v>29</c:v>
                      </c:pt>
                      <c:pt idx="6">
                        <c:v>21</c:v>
                      </c:pt>
                      <c:pt idx="7">
                        <c:v>19</c:v>
                      </c:pt>
                      <c:pt idx="8">
                        <c:v>16</c:v>
                      </c:pt>
                      <c:pt idx="9">
                        <c:v>10</c:v>
                      </c:pt>
                      <c:pt idx="10">
                        <c:v>9</c:v>
                      </c:pt>
                      <c:pt idx="11">
                        <c:v>-1</c:v>
                      </c:pt>
                      <c:pt idx="12">
                        <c:v>5</c:v>
                      </c:pt>
                      <c:pt idx="13">
                        <c:v>26</c:v>
                      </c:pt>
                      <c:pt idx="14">
                        <c:v>25</c:v>
                      </c:pt>
                      <c:pt idx="15">
                        <c:v>12</c:v>
                      </c:pt>
                      <c:pt idx="16">
                        <c:v>6</c:v>
                      </c:pt>
                      <c:pt idx="17">
                        <c:v>6</c:v>
                      </c:pt>
                      <c:pt idx="18">
                        <c:v>13</c:v>
                      </c:pt>
                      <c:pt idx="19">
                        <c:v>0</c:v>
                      </c:pt>
                      <c:pt idx="20">
                        <c:v>-27</c:v>
                      </c:pt>
                      <c:pt idx="21">
                        <c:v>-31</c:v>
                      </c:pt>
                      <c:pt idx="22">
                        <c:v>-26</c:v>
                      </c:pt>
                      <c:pt idx="23">
                        <c:v>-27</c:v>
                      </c:pt>
                      <c:pt idx="24">
                        <c:v>-19</c:v>
                      </c:pt>
                      <c:pt idx="25">
                        <c:v>-3</c:v>
                      </c:pt>
                      <c:pt idx="26">
                        <c:v>14</c:v>
                      </c:pt>
                      <c:pt idx="27">
                        <c:v>10</c:v>
                      </c:pt>
                      <c:pt idx="28">
                        <c:v>11</c:v>
                      </c:pt>
                      <c:pt idx="29">
                        <c:v>4</c:v>
                      </c:pt>
                      <c:pt idx="30">
                        <c:v>11</c:v>
                      </c:pt>
                      <c:pt idx="31">
                        <c:v>-6</c:v>
                      </c:pt>
                      <c:pt idx="32">
                        <c:v>-12</c:v>
                      </c:pt>
                      <c:pt idx="33">
                        <c:v>-7</c:v>
                      </c:pt>
                      <c:pt idx="34">
                        <c:v>-8</c:v>
                      </c:pt>
                      <c:pt idx="35">
                        <c:v>-20</c:v>
                      </c:pt>
                      <c:pt idx="36">
                        <c:v>-19</c:v>
                      </c:pt>
                      <c:pt idx="37">
                        <c:v>16</c:v>
                      </c:pt>
                      <c:pt idx="38">
                        <c:v>36</c:v>
                      </c:pt>
                      <c:pt idx="39">
                        <c:v>12</c:v>
                      </c:pt>
                      <c:pt idx="40">
                        <c:v>16</c:v>
                      </c:pt>
                      <c:pt idx="41">
                        <c:v>14</c:v>
                      </c:pt>
                      <c:pt idx="42">
                        <c:v>10</c:v>
                      </c:pt>
                      <c:pt idx="43">
                        <c:v>19</c:v>
                      </c:pt>
                      <c:pt idx="44">
                        <c:v>0</c:v>
                      </c:pt>
                      <c:pt idx="45">
                        <c:v>-5</c:v>
                      </c:pt>
                      <c:pt idx="46">
                        <c:v>-14</c:v>
                      </c:pt>
                      <c:pt idx="47">
                        <c:v>-19</c:v>
                      </c:pt>
                      <c:pt idx="48">
                        <c:v>-13</c:v>
                      </c:pt>
                      <c:pt idx="49">
                        <c:v>9</c:v>
                      </c:pt>
                      <c:pt idx="50">
                        <c:v>16</c:v>
                      </c:pt>
                      <c:pt idx="51">
                        <c:v>9</c:v>
                      </c:pt>
                      <c:pt idx="52">
                        <c:v>-6</c:v>
                      </c:pt>
                      <c:pt idx="53">
                        <c:v>-4</c:v>
                      </c:pt>
                      <c:pt idx="54">
                        <c:v>-11</c:v>
                      </c:pt>
                      <c:pt idx="55">
                        <c:v>-12</c:v>
                      </c:pt>
                      <c:pt idx="56">
                        <c:v>4</c:v>
                      </c:pt>
                      <c:pt idx="57">
                        <c:v>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753-45F7-AA82-12DABE821E26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Alindexek!$E$68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Alindexek!$A$69:$A$131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Alindexek!$E$69:$E$126</c15:sqref>
                        </c15:formulaRef>
                      </c:ext>
                    </c:extLst>
                    <c:numCache>
                      <c:formatCode>General\ "pont"</c:formatCode>
                      <c:ptCount val="58"/>
                      <c:pt idx="0">
                        <c:v>6</c:v>
                      </c:pt>
                      <c:pt idx="1">
                        <c:v>22</c:v>
                      </c:pt>
                      <c:pt idx="2">
                        <c:v>33</c:v>
                      </c:pt>
                      <c:pt idx="3">
                        <c:v>31</c:v>
                      </c:pt>
                      <c:pt idx="4">
                        <c:v>37</c:v>
                      </c:pt>
                      <c:pt idx="5">
                        <c:v>31</c:v>
                      </c:pt>
                      <c:pt idx="6">
                        <c:v>27</c:v>
                      </c:pt>
                      <c:pt idx="7">
                        <c:v>23</c:v>
                      </c:pt>
                      <c:pt idx="8">
                        <c:v>23</c:v>
                      </c:pt>
                      <c:pt idx="9">
                        <c:v>20</c:v>
                      </c:pt>
                      <c:pt idx="10">
                        <c:v>14</c:v>
                      </c:pt>
                      <c:pt idx="11">
                        <c:v>-6</c:v>
                      </c:pt>
                      <c:pt idx="12">
                        <c:v>-7</c:v>
                      </c:pt>
                      <c:pt idx="13">
                        <c:v>24</c:v>
                      </c:pt>
                      <c:pt idx="14">
                        <c:v>40</c:v>
                      </c:pt>
                      <c:pt idx="15">
                        <c:v>21</c:v>
                      </c:pt>
                      <c:pt idx="16">
                        <c:v>18</c:v>
                      </c:pt>
                      <c:pt idx="17">
                        <c:v>6</c:v>
                      </c:pt>
                      <c:pt idx="18">
                        <c:v>23</c:v>
                      </c:pt>
                      <c:pt idx="19">
                        <c:v>-27</c:v>
                      </c:pt>
                      <c:pt idx="20">
                        <c:v>-28</c:v>
                      </c:pt>
                      <c:pt idx="21">
                        <c:v>-32</c:v>
                      </c:pt>
                      <c:pt idx="22">
                        <c:v>-27</c:v>
                      </c:pt>
                      <c:pt idx="23">
                        <c:v>-24</c:v>
                      </c:pt>
                      <c:pt idx="24">
                        <c:v>-7</c:v>
                      </c:pt>
                      <c:pt idx="25">
                        <c:v>15</c:v>
                      </c:pt>
                      <c:pt idx="26">
                        <c:v>24</c:v>
                      </c:pt>
                      <c:pt idx="27">
                        <c:v>10</c:v>
                      </c:pt>
                      <c:pt idx="28">
                        <c:v>8</c:v>
                      </c:pt>
                      <c:pt idx="29">
                        <c:v>-3</c:v>
                      </c:pt>
                      <c:pt idx="30">
                        <c:v>0</c:v>
                      </c:pt>
                      <c:pt idx="31">
                        <c:v>-9</c:v>
                      </c:pt>
                      <c:pt idx="32">
                        <c:v>-7</c:v>
                      </c:pt>
                      <c:pt idx="33">
                        <c:v>-10</c:v>
                      </c:pt>
                      <c:pt idx="34">
                        <c:v>-24</c:v>
                      </c:pt>
                      <c:pt idx="35">
                        <c:v>-15</c:v>
                      </c:pt>
                      <c:pt idx="36">
                        <c:v>-18</c:v>
                      </c:pt>
                      <c:pt idx="37">
                        <c:v>16</c:v>
                      </c:pt>
                      <c:pt idx="38">
                        <c:v>27</c:v>
                      </c:pt>
                      <c:pt idx="39">
                        <c:v>3</c:v>
                      </c:pt>
                      <c:pt idx="40">
                        <c:v>21</c:v>
                      </c:pt>
                      <c:pt idx="41">
                        <c:v>12</c:v>
                      </c:pt>
                      <c:pt idx="42">
                        <c:v>13</c:v>
                      </c:pt>
                      <c:pt idx="43">
                        <c:v>10</c:v>
                      </c:pt>
                      <c:pt idx="44">
                        <c:v>-3</c:v>
                      </c:pt>
                      <c:pt idx="45">
                        <c:v>1</c:v>
                      </c:pt>
                      <c:pt idx="46">
                        <c:v>-3</c:v>
                      </c:pt>
                      <c:pt idx="47">
                        <c:v>-15</c:v>
                      </c:pt>
                      <c:pt idx="48">
                        <c:v>-9</c:v>
                      </c:pt>
                      <c:pt idx="49">
                        <c:v>-2</c:v>
                      </c:pt>
                      <c:pt idx="50">
                        <c:v>16</c:v>
                      </c:pt>
                      <c:pt idx="51">
                        <c:v>22</c:v>
                      </c:pt>
                      <c:pt idx="52">
                        <c:v>6</c:v>
                      </c:pt>
                      <c:pt idx="53">
                        <c:v>13</c:v>
                      </c:pt>
                      <c:pt idx="54">
                        <c:v>-1</c:v>
                      </c:pt>
                      <c:pt idx="55">
                        <c:v>3</c:v>
                      </c:pt>
                      <c:pt idx="56">
                        <c:v>18</c:v>
                      </c:pt>
                      <c:pt idx="57">
                        <c:v>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753-45F7-AA82-12DABE821E26}"/>
                  </c:ext>
                </c:extLst>
              </c15:ser>
            </c15:filteredLineSeries>
          </c:ext>
        </c:extLst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71546565656201"/>
          <c:y val="0.93537943368885501"/>
          <c:w val="0.66087244691679092"/>
          <c:h val="6.4620566311144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 b="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99848313142728E-2"/>
          <c:y val="3.8065665892358672E-2"/>
          <c:w val="0.88934876411948882"/>
          <c:h val="0.61937874239404311"/>
        </c:manualLayout>
      </c:layout>
      <c:lineChart>
        <c:grouping val="standard"/>
        <c:varyColors val="0"/>
        <c:ser>
          <c:idx val="5"/>
          <c:order val="3"/>
          <c:tx>
            <c:strRef>
              <c:f>Alindexek!$B$135</c:f>
              <c:strCache>
                <c:ptCount val="1"/>
                <c:pt idx="0">
                  <c:v>KKV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4B3-4CDE-B723-EAE5A7223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Alindexek!$A$136:$A$198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Alindexek!$B$136:$B$198</c:f>
              <c:numCache>
                <c:formatCode>0%</c:formatCode>
                <c:ptCount val="63"/>
                <c:pt idx="0">
                  <c:v>0.87398013955984977</c:v>
                </c:pt>
                <c:pt idx="1">
                  <c:v>0.7706019623980952</c:v>
                </c:pt>
                <c:pt idx="2">
                  <c:v>0.83385191520411173</c:v>
                </c:pt>
                <c:pt idx="3">
                  <c:v>0.84666666666666668</c:v>
                </c:pt>
                <c:pt idx="4">
                  <c:v>0.8833333333333333</c:v>
                </c:pt>
                <c:pt idx="5">
                  <c:v>0.95333333333333325</c:v>
                </c:pt>
                <c:pt idx="6">
                  <c:v>0.95666666666666667</c:v>
                </c:pt>
                <c:pt idx="7">
                  <c:v>0.96666666666666667</c:v>
                </c:pt>
                <c:pt idx="8">
                  <c:v>0.98666666666666669</c:v>
                </c:pt>
                <c:pt idx="9">
                  <c:v>0.98666666666666669</c:v>
                </c:pt>
                <c:pt idx="10">
                  <c:v>1.01</c:v>
                </c:pt>
                <c:pt idx="11">
                  <c:v>1.0033333333333332</c:v>
                </c:pt>
                <c:pt idx="12">
                  <c:v>1.0433333333333332</c:v>
                </c:pt>
                <c:pt idx="13">
                  <c:v>1.0066666666666666</c:v>
                </c:pt>
                <c:pt idx="14">
                  <c:v>1.0066666666666668</c:v>
                </c:pt>
                <c:pt idx="15">
                  <c:v>1</c:v>
                </c:pt>
                <c:pt idx="16">
                  <c:v>1.0333333333333332</c:v>
                </c:pt>
                <c:pt idx="17">
                  <c:v>1</c:v>
                </c:pt>
                <c:pt idx="18">
                  <c:v>1.0033333333333334</c:v>
                </c:pt>
                <c:pt idx="19">
                  <c:v>1.0133333333333334</c:v>
                </c:pt>
                <c:pt idx="20">
                  <c:v>1</c:v>
                </c:pt>
                <c:pt idx="21">
                  <c:v>0.9966666666666667</c:v>
                </c:pt>
                <c:pt idx="22">
                  <c:v>1.02</c:v>
                </c:pt>
                <c:pt idx="23">
                  <c:v>1.0066666666666666</c:v>
                </c:pt>
                <c:pt idx="24">
                  <c:v>1.0333333333333334</c:v>
                </c:pt>
                <c:pt idx="25">
                  <c:v>0.94666666666666666</c:v>
                </c:pt>
                <c:pt idx="26">
                  <c:v>0.94000000000000006</c:v>
                </c:pt>
                <c:pt idx="27">
                  <c:v>0.93333333333333324</c:v>
                </c:pt>
                <c:pt idx="28">
                  <c:v>0.95333333333333348</c:v>
                </c:pt>
                <c:pt idx="29">
                  <c:v>0.8933333333333332</c:v>
                </c:pt>
                <c:pt idx="30">
                  <c:v>0.92666666666666664</c:v>
                </c:pt>
                <c:pt idx="31">
                  <c:v>0.91999999999999993</c:v>
                </c:pt>
                <c:pt idx="32">
                  <c:v>0.93333333333333324</c:v>
                </c:pt>
                <c:pt idx="33">
                  <c:v>0.9</c:v>
                </c:pt>
                <c:pt idx="34">
                  <c:v>0.93333333333333324</c:v>
                </c:pt>
                <c:pt idx="35">
                  <c:v>0.91999999999999993</c:v>
                </c:pt>
                <c:pt idx="36">
                  <c:v>0.92666666666666675</c:v>
                </c:pt>
                <c:pt idx="37">
                  <c:v>0.91</c:v>
                </c:pt>
                <c:pt idx="38">
                  <c:v>0.87333333333333341</c:v>
                </c:pt>
                <c:pt idx="39">
                  <c:v>0.85666666666666658</c:v>
                </c:pt>
                <c:pt idx="40">
                  <c:v>0.8933333333333332</c:v>
                </c:pt>
                <c:pt idx="41">
                  <c:v>0.91333333333333344</c:v>
                </c:pt>
                <c:pt idx="42">
                  <c:v>0.89</c:v>
                </c:pt>
                <c:pt idx="43">
                  <c:v>0.92333333333333334</c:v>
                </c:pt>
                <c:pt idx="44">
                  <c:v>0.8833333333333333</c:v>
                </c:pt>
                <c:pt idx="45">
                  <c:v>0.91</c:v>
                </c:pt>
                <c:pt idx="46">
                  <c:v>0.88</c:v>
                </c:pt>
                <c:pt idx="47">
                  <c:v>0.91999999999999993</c:v>
                </c:pt>
                <c:pt idx="48">
                  <c:v>0.92</c:v>
                </c:pt>
                <c:pt idx="49">
                  <c:v>0.8833333333333333</c:v>
                </c:pt>
                <c:pt idx="50">
                  <c:v>0.90666666666666662</c:v>
                </c:pt>
                <c:pt idx="51">
                  <c:v>0.87666666666666659</c:v>
                </c:pt>
                <c:pt idx="52">
                  <c:v>0.90333333333333332</c:v>
                </c:pt>
                <c:pt idx="53">
                  <c:v>0.92666666666666675</c:v>
                </c:pt>
                <c:pt idx="54">
                  <c:v>0.91</c:v>
                </c:pt>
                <c:pt idx="55">
                  <c:v>0.91</c:v>
                </c:pt>
                <c:pt idx="56">
                  <c:v>0.91333333333333344</c:v>
                </c:pt>
                <c:pt idx="57">
                  <c:v>0.89666666666666661</c:v>
                </c:pt>
                <c:pt idx="58">
                  <c:v>0.91</c:v>
                </c:pt>
                <c:pt idx="59">
                  <c:v>0.94</c:v>
                </c:pt>
                <c:pt idx="60">
                  <c:v>0.91</c:v>
                </c:pt>
                <c:pt idx="61">
                  <c:v>0.91</c:v>
                </c:pt>
                <c:pt idx="62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B3-4CDE-B723-EAE5A7223AA8}"/>
            </c:ext>
          </c:extLst>
        </c:ser>
        <c:ser>
          <c:idx val="3"/>
          <c:order val="4"/>
          <c:tx>
            <c:strRef>
              <c:f>Alindexek!$F$135</c:f>
              <c:strCache>
                <c:ptCount val="1"/>
                <c:pt idx="0">
                  <c:v>Nagyvállalat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B3-4CDE-B723-EAE5A7223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Alindexek!$A$136:$A$198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Alindexek!$F$136:$F$198</c:f>
              <c:numCache>
                <c:formatCode>0%</c:formatCode>
                <c:ptCount val="63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  <c:pt idx="47">
                  <c:v>1.04</c:v>
                </c:pt>
                <c:pt idx="48">
                  <c:v>1.08</c:v>
                </c:pt>
                <c:pt idx="49">
                  <c:v>1.01</c:v>
                </c:pt>
                <c:pt idx="50">
                  <c:v>1.03</c:v>
                </c:pt>
                <c:pt idx="51">
                  <c:v>0.97</c:v>
                </c:pt>
                <c:pt idx="52">
                  <c:v>1.03</c:v>
                </c:pt>
                <c:pt idx="53">
                  <c:v>1.06</c:v>
                </c:pt>
                <c:pt idx="54">
                  <c:v>0.99</c:v>
                </c:pt>
                <c:pt idx="55">
                  <c:v>1</c:v>
                </c:pt>
                <c:pt idx="56">
                  <c:v>1</c:v>
                </c:pt>
                <c:pt idx="57">
                  <c:v>0.95</c:v>
                </c:pt>
                <c:pt idx="58">
                  <c:v>0.96</c:v>
                </c:pt>
                <c:pt idx="59">
                  <c:v>0.96</c:v>
                </c:pt>
                <c:pt idx="60">
                  <c:v>1.06</c:v>
                </c:pt>
                <c:pt idx="61">
                  <c:v>1.06</c:v>
                </c:pt>
                <c:pt idx="62">
                  <c:v>1.01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B3-4CDE-B723-EAE5A7223AA8}"/>
            </c:ext>
          </c:extLst>
        </c:ser>
        <c:ser>
          <c:idx val="4"/>
          <c:order val="5"/>
          <c:tx>
            <c:strRef>
              <c:f>Alindexek!$G$135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4B3-4CDE-B723-EAE5A7223AA8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4B3-4CDE-B723-EAE5A7223AA8}"/>
              </c:ext>
            </c:extLst>
          </c:dPt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4B3-4CDE-B723-EAE5A7223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Alindexek!$A$136:$A$198</c:f>
              <c:strCache>
                <c:ptCount val="62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  <c:pt idx="49">
                  <c:v>2025. Január</c:v>
                </c:pt>
                <c:pt idx="51">
                  <c:v>Március</c:v>
                </c:pt>
                <c:pt idx="53">
                  <c:v>Május</c:v>
                </c:pt>
                <c:pt idx="55">
                  <c:v>Július</c:v>
                </c:pt>
                <c:pt idx="57">
                  <c:v>Szeptember</c:v>
                </c:pt>
                <c:pt idx="59">
                  <c:v>November</c:v>
                </c:pt>
                <c:pt idx="61">
                  <c:v>2026. Január</c:v>
                </c:pt>
              </c:strCache>
            </c:strRef>
          </c:cat>
          <c:val>
            <c:numRef>
              <c:f>Alindexek!$G$136:$G$198</c:f>
              <c:numCache>
                <c:formatCode>0%</c:formatCode>
                <c:ptCount val="63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  <c:pt idx="47">
                  <c:v>0.95</c:v>
                </c:pt>
                <c:pt idx="48">
                  <c:v>0.97</c:v>
                </c:pt>
                <c:pt idx="49">
                  <c:v>0.91</c:v>
                </c:pt>
                <c:pt idx="50">
                  <c:v>0.93</c:v>
                </c:pt>
                <c:pt idx="51">
                  <c:v>0.89</c:v>
                </c:pt>
                <c:pt idx="52">
                  <c:v>0.92</c:v>
                </c:pt>
                <c:pt idx="53">
                  <c:v>0.95</c:v>
                </c:pt>
                <c:pt idx="54">
                  <c:v>0.91</c:v>
                </c:pt>
                <c:pt idx="55">
                  <c:v>0.93</c:v>
                </c:pt>
                <c:pt idx="56">
                  <c:v>0.92</c:v>
                </c:pt>
                <c:pt idx="57">
                  <c:v>0.9</c:v>
                </c:pt>
                <c:pt idx="58">
                  <c:v>0.91</c:v>
                </c:pt>
                <c:pt idx="59">
                  <c:v>0.94</c:v>
                </c:pt>
                <c:pt idx="60">
                  <c:v>0.96</c:v>
                </c:pt>
                <c:pt idx="61">
                  <c:v>0.95</c:v>
                </c:pt>
                <c:pt idx="62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4B3-4CDE-B723-EAE5A7223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Alindexek!$C$135</c15:sqref>
                        </c15:formulaRef>
                      </c:ext>
                    </c:extLst>
                    <c:strCache>
                      <c:ptCount val="1"/>
                      <c:pt idx="0">
                        <c:v>Mikro</c:v>
                      </c:pt>
                    </c:strCache>
                  </c:strRef>
                </c:tx>
                <c:spPr>
                  <a:ln w="25400" cap="rnd">
                    <a:solidFill>
                      <a:srgbClr val="92ECF6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92ECF6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5-94B3-4CDE-B723-EAE5A7223AA8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92ECF6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6-94B3-4CDE-B723-EAE5A7223AA8}"/>
                    </c:ext>
                  </c:extLst>
                </c:dPt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Alindexek!$A$136:$A$198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Alindexek!$C$136:$C$193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0.80434782608695665</c:v>
                      </c:pt>
                      <c:pt idx="1">
                        <c:v>0.68759640102827768</c:v>
                      </c:pt>
                      <c:pt idx="2">
                        <c:v>0.720089571337172</c:v>
                      </c:pt>
                      <c:pt idx="3">
                        <c:v>0.7</c:v>
                      </c:pt>
                      <c:pt idx="4">
                        <c:v>0.76</c:v>
                      </c:pt>
                      <c:pt idx="5">
                        <c:v>0.85</c:v>
                      </c:pt>
                      <c:pt idx="6">
                        <c:v>0.85</c:v>
                      </c:pt>
                      <c:pt idx="7">
                        <c:v>0.84</c:v>
                      </c:pt>
                      <c:pt idx="8">
                        <c:v>0.89</c:v>
                      </c:pt>
                      <c:pt idx="9">
                        <c:v>0.92</c:v>
                      </c:pt>
                      <c:pt idx="10">
                        <c:v>0.91</c:v>
                      </c:pt>
                      <c:pt idx="11">
                        <c:v>0.9</c:v>
                      </c:pt>
                      <c:pt idx="12">
                        <c:v>0.96</c:v>
                      </c:pt>
                      <c:pt idx="13">
                        <c:v>0.91</c:v>
                      </c:pt>
                      <c:pt idx="14">
                        <c:v>0.92</c:v>
                      </c:pt>
                      <c:pt idx="15">
                        <c:v>0.88</c:v>
                      </c:pt>
                      <c:pt idx="16">
                        <c:v>0.92</c:v>
                      </c:pt>
                      <c:pt idx="17">
                        <c:v>0.89</c:v>
                      </c:pt>
                      <c:pt idx="18">
                        <c:v>0.92</c:v>
                      </c:pt>
                      <c:pt idx="19">
                        <c:v>0.9</c:v>
                      </c:pt>
                      <c:pt idx="20">
                        <c:v>0.87</c:v>
                      </c:pt>
                      <c:pt idx="21">
                        <c:v>0.9</c:v>
                      </c:pt>
                      <c:pt idx="22">
                        <c:v>0.94</c:v>
                      </c:pt>
                      <c:pt idx="23">
                        <c:v>0.94</c:v>
                      </c:pt>
                      <c:pt idx="24">
                        <c:v>0.91</c:v>
                      </c:pt>
                      <c:pt idx="25">
                        <c:v>0.86</c:v>
                      </c:pt>
                      <c:pt idx="26">
                        <c:v>0.84</c:v>
                      </c:pt>
                      <c:pt idx="27">
                        <c:v>0.83</c:v>
                      </c:pt>
                      <c:pt idx="28">
                        <c:v>0.87</c:v>
                      </c:pt>
                      <c:pt idx="29">
                        <c:v>0.82</c:v>
                      </c:pt>
                      <c:pt idx="30">
                        <c:v>0.85</c:v>
                      </c:pt>
                      <c:pt idx="31">
                        <c:v>0.8</c:v>
                      </c:pt>
                      <c:pt idx="32">
                        <c:v>0.87</c:v>
                      </c:pt>
                      <c:pt idx="33">
                        <c:v>0.8</c:v>
                      </c:pt>
                      <c:pt idx="34">
                        <c:v>0.83</c:v>
                      </c:pt>
                      <c:pt idx="35">
                        <c:v>0.87</c:v>
                      </c:pt>
                      <c:pt idx="36">
                        <c:v>0.84</c:v>
                      </c:pt>
                      <c:pt idx="37">
                        <c:v>0.85</c:v>
                      </c:pt>
                      <c:pt idx="38">
                        <c:v>0.81</c:v>
                      </c:pt>
                      <c:pt idx="39">
                        <c:v>0.77</c:v>
                      </c:pt>
                      <c:pt idx="40">
                        <c:v>0.79</c:v>
                      </c:pt>
                      <c:pt idx="41">
                        <c:v>0.86</c:v>
                      </c:pt>
                      <c:pt idx="42">
                        <c:v>0.82</c:v>
                      </c:pt>
                      <c:pt idx="43">
                        <c:v>0.83</c:v>
                      </c:pt>
                      <c:pt idx="44">
                        <c:v>0.81</c:v>
                      </c:pt>
                      <c:pt idx="45">
                        <c:v>0.86</c:v>
                      </c:pt>
                      <c:pt idx="46">
                        <c:v>0.81</c:v>
                      </c:pt>
                      <c:pt idx="47">
                        <c:v>0.87</c:v>
                      </c:pt>
                      <c:pt idx="48">
                        <c:v>0.89</c:v>
                      </c:pt>
                      <c:pt idx="49">
                        <c:v>0.84</c:v>
                      </c:pt>
                      <c:pt idx="50">
                        <c:v>0.84</c:v>
                      </c:pt>
                      <c:pt idx="51">
                        <c:v>0.79</c:v>
                      </c:pt>
                      <c:pt idx="52">
                        <c:v>0.82</c:v>
                      </c:pt>
                      <c:pt idx="53">
                        <c:v>0.84</c:v>
                      </c:pt>
                      <c:pt idx="54">
                        <c:v>0.83</c:v>
                      </c:pt>
                      <c:pt idx="55">
                        <c:v>0.85</c:v>
                      </c:pt>
                      <c:pt idx="56">
                        <c:v>0.84</c:v>
                      </c:pt>
                      <c:pt idx="57">
                        <c:v>0.81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94B3-4CDE-B723-EAE5A7223AA8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Alindexek!$D$135</c15:sqref>
                        </c15:formulaRef>
                      </c:ext>
                    </c:extLst>
                    <c:strCache>
                      <c:ptCount val="1"/>
                      <c:pt idx="0">
                        <c:v>Kis</c:v>
                      </c:pt>
                    </c:strCache>
                  </c:strRef>
                </c:tx>
                <c:spPr>
                  <a:ln w="25400" cap="rnd">
                    <a:solidFill>
                      <a:srgbClr val="00B0F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B0F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94B3-4CDE-B723-EAE5A7223AA8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B0F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94B3-4CDE-B723-EAE5A7223AA8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Alindexek!$A$136:$A$198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Alindexek!$D$136:$D$193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0.8998971193415638</c:v>
                      </c:pt>
                      <c:pt idx="1">
                        <c:v>0.78538961038961042</c:v>
                      </c:pt>
                      <c:pt idx="2">
                        <c:v>0.85943820224719092</c:v>
                      </c:pt>
                      <c:pt idx="3">
                        <c:v>0.89</c:v>
                      </c:pt>
                      <c:pt idx="4">
                        <c:v>0.93</c:v>
                      </c:pt>
                      <c:pt idx="5">
                        <c:v>0.95</c:v>
                      </c:pt>
                      <c:pt idx="6">
                        <c:v>0.98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1.02</c:v>
                      </c:pt>
                      <c:pt idx="11">
                        <c:v>1.02</c:v>
                      </c:pt>
                      <c:pt idx="12">
                        <c:v>1.04</c:v>
                      </c:pt>
                      <c:pt idx="13">
                        <c:v>1.03</c:v>
                      </c:pt>
                      <c:pt idx="14">
                        <c:v>1.01</c:v>
                      </c:pt>
                      <c:pt idx="15">
                        <c:v>1</c:v>
                      </c:pt>
                      <c:pt idx="16">
                        <c:v>1.04</c:v>
                      </c:pt>
                      <c:pt idx="17">
                        <c:v>1.05</c:v>
                      </c:pt>
                      <c:pt idx="18">
                        <c:v>1.01</c:v>
                      </c:pt>
                      <c:pt idx="19">
                        <c:v>1.07</c:v>
                      </c:pt>
                      <c:pt idx="20">
                        <c:v>1.04</c:v>
                      </c:pt>
                      <c:pt idx="21">
                        <c:v>1.02</c:v>
                      </c:pt>
                      <c:pt idx="22">
                        <c:v>1.03</c:v>
                      </c:pt>
                      <c:pt idx="23">
                        <c:v>1</c:v>
                      </c:pt>
                      <c:pt idx="24">
                        <c:v>1.06</c:v>
                      </c:pt>
                      <c:pt idx="25">
                        <c:v>0.98</c:v>
                      </c:pt>
                      <c:pt idx="26">
                        <c:v>0.93</c:v>
                      </c:pt>
                      <c:pt idx="27">
                        <c:v>0.92</c:v>
                      </c:pt>
                      <c:pt idx="28">
                        <c:v>1</c:v>
                      </c:pt>
                      <c:pt idx="29">
                        <c:v>0.92</c:v>
                      </c:pt>
                      <c:pt idx="30">
                        <c:v>0.95</c:v>
                      </c:pt>
                      <c:pt idx="31">
                        <c:v>0.94</c:v>
                      </c:pt>
                      <c:pt idx="32">
                        <c:v>0.95</c:v>
                      </c:pt>
                      <c:pt idx="33">
                        <c:v>0.92</c:v>
                      </c:pt>
                      <c:pt idx="34">
                        <c:v>0.9</c:v>
                      </c:pt>
                      <c:pt idx="35">
                        <c:v>0.93</c:v>
                      </c:pt>
                      <c:pt idx="36">
                        <c:v>0.95</c:v>
                      </c:pt>
                      <c:pt idx="37">
                        <c:v>0.92</c:v>
                      </c:pt>
                      <c:pt idx="38">
                        <c:v>0.91</c:v>
                      </c:pt>
                      <c:pt idx="39">
                        <c:v>0.88</c:v>
                      </c:pt>
                      <c:pt idx="40">
                        <c:v>0.92</c:v>
                      </c:pt>
                      <c:pt idx="41">
                        <c:v>0.91</c:v>
                      </c:pt>
                      <c:pt idx="42">
                        <c:v>0.94</c:v>
                      </c:pt>
                      <c:pt idx="43">
                        <c:v>0.94</c:v>
                      </c:pt>
                      <c:pt idx="44">
                        <c:v>0.96</c:v>
                      </c:pt>
                      <c:pt idx="45">
                        <c:v>0.94</c:v>
                      </c:pt>
                      <c:pt idx="46">
                        <c:v>0.9</c:v>
                      </c:pt>
                      <c:pt idx="47">
                        <c:v>0.94</c:v>
                      </c:pt>
                      <c:pt idx="48">
                        <c:v>0.94</c:v>
                      </c:pt>
                      <c:pt idx="49">
                        <c:v>0.92</c:v>
                      </c:pt>
                      <c:pt idx="50">
                        <c:v>0.9</c:v>
                      </c:pt>
                      <c:pt idx="51">
                        <c:v>0.89</c:v>
                      </c:pt>
                      <c:pt idx="52">
                        <c:v>0.92</c:v>
                      </c:pt>
                      <c:pt idx="53">
                        <c:v>0.93</c:v>
                      </c:pt>
                      <c:pt idx="54">
                        <c:v>0.92</c:v>
                      </c:pt>
                      <c:pt idx="55">
                        <c:v>0.91</c:v>
                      </c:pt>
                      <c:pt idx="56">
                        <c:v>0.9</c:v>
                      </c:pt>
                      <c:pt idx="57">
                        <c:v>0.92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4B3-4CDE-B723-EAE5A7223AA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Alindexek!$E$135</c15:sqref>
                        </c15:formulaRef>
                      </c:ext>
                    </c:extLst>
                    <c:strCache>
                      <c:ptCount val="1"/>
                      <c:pt idx="0">
                        <c:v>Közép</c:v>
                      </c:pt>
                    </c:strCache>
                  </c:strRef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rgbClr val="0070C0"/>
                    </a:solidFill>
                    <a:ln w="9525">
                      <a:noFill/>
                    </a:ln>
                    <a:effectLst/>
                  </c:spPr>
                </c:marker>
                <c:dPt>
                  <c:idx val="0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94B3-4CDE-B723-EAE5A7223AA8}"/>
                    </c:ext>
                  </c:extLst>
                </c:dPt>
                <c:dPt>
                  <c:idx val="1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94B3-4CDE-B723-EAE5A7223AA8}"/>
                    </c:ext>
                  </c:extLst>
                </c:dPt>
                <c:dPt>
                  <c:idx val="2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94B3-4CDE-B723-EAE5A7223AA8}"/>
                    </c:ext>
                  </c:extLst>
                </c:dPt>
                <c:dPt>
                  <c:idx val="3"/>
                  <c:marker>
                    <c:symbol val="circle"/>
                    <c:size val="10"/>
                    <c:spPr>
                      <a:solidFill>
                        <a:srgbClr val="0070C0"/>
                      </a:solidFill>
                      <a:ln w="9525">
                        <a:noFill/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94B3-4CDE-B723-EAE5A7223AA8}"/>
                    </c:ext>
                  </c:extLst>
                </c:dPt>
                <c:dLbls>
                  <c:delete val="1"/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Alindexek!$A$136:$A$198</c15:sqref>
                        </c15:formulaRef>
                      </c:ext>
                    </c:extLst>
                    <c:strCache>
                      <c:ptCount val="62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  <c:pt idx="49">
                        <c:v>2025. Január</c:v>
                      </c:pt>
                      <c:pt idx="51">
                        <c:v>Március</c:v>
                      </c:pt>
                      <c:pt idx="53">
                        <c:v>Május</c:v>
                      </c:pt>
                      <c:pt idx="55">
                        <c:v>Július</c:v>
                      </c:pt>
                      <c:pt idx="57">
                        <c:v>Szeptember</c:v>
                      </c:pt>
                      <c:pt idx="59">
                        <c:v>November</c:v>
                      </c:pt>
                      <c:pt idx="61">
                        <c:v>2026. Január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Alindexek!$E$136:$E$193</c15:sqref>
                        </c15:formulaRef>
                      </c:ext>
                    </c:extLst>
                    <c:numCache>
                      <c:formatCode>0%</c:formatCode>
                      <c:ptCount val="58"/>
                      <c:pt idx="0">
                        <c:v>0.91769547325102885</c:v>
                      </c:pt>
                      <c:pt idx="1">
                        <c:v>0.83881987577639738</c:v>
                      </c:pt>
                      <c:pt idx="2">
                        <c:v>0.92202797202797204</c:v>
                      </c:pt>
                      <c:pt idx="3">
                        <c:v>0.95</c:v>
                      </c:pt>
                      <c:pt idx="4">
                        <c:v>0.96</c:v>
                      </c:pt>
                      <c:pt idx="5">
                        <c:v>1.06</c:v>
                      </c:pt>
                      <c:pt idx="6">
                        <c:v>1.04</c:v>
                      </c:pt>
                      <c:pt idx="7">
                        <c:v>1.06</c:v>
                      </c:pt>
                      <c:pt idx="8">
                        <c:v>1.07</c:v>
                      </c:pt>
                      <c:pt idx="9">
                        <c:v>1.04</c:v>
                      </c:pt>
                      <c:pt idx="10">
                        <c:v>1.1000000000000001</c:v>
                      </c:pt>
                      <c:pt idx="11">
                        <c:v>1.0900000000000001</c:v>
                      </c:pt>
                      <c:pt idx="12">
                        <c:v>1.1299999999999999</c:v>
                      </c:pt>
                      <c:pt idx="13">
                        <c:v>1.08</c:v>
                      </c:pt>
                      <c:pt idx="14">
                        <c:v>1.0900000000000001</c:v>
                      </c:pt>
                      <c:pt idx="15">
                        <c:v>1.1200000000000001</c:v>
                      </c:pt>
                      <c:pt idx="16">
                        <c:v>1.1399999999999999</c:v>
                      </c:pt>
                      <c:pt idx="17">
                        <c:v>1.06</c:v>
                      </c:pt>
                      <c:pt idx="18">
                        <c:v>1.08</c:v>
                      </c:pt>
                      <c:pt idx="19">
                        <c:v>1.07</c:v>
                      </c:pt>
                      <c:pt idx="20">
                        <c:v>1.0900000000000001</c:v>
                      </c:pt>
                      <c:pt idx="21">
                        <c:v>1.07</c:v>
                      </c:pt>
                      <c:pt idx="22">
                        <c:v>1.0900000000000001</c:v>
                      </c:pt>
                      <c:pt idx="23">
                        <c:v>1.08</c:v>
                      </c:pt>
                      <c:pt idx="24">
                        <c:v>1.1299999999999999</c:v>
                      </c:pt>
                      <c:pt idx="25">
                        <c:v>1</c:v>
                      </c:pt>
                      <c:pt idx="26">
                        <c:v>1.05</c:v>
                      </c:pt>
                      <c:pt idx="27">
                        <c:v>1.05</c:v>
                      </c:pt>
                      <c:pt idx="28">
                        <c:v>0.99</c:v>
                      </c:pt>
                      <c:pt idx="29">
                        <c:v>0.94</c:v>
                      </c:pt>
                      <c:pt idx="30">
                        <c:v>0.98</c:v>
                      </c:pt>
                      <c:pt idx="31">
                        <c:v>1.02</c:v>
                      </c:pt>
                      <c:pt idx="32">
                        <c:v>0.98</c:v>
                      </c:pt>
                      <c:pt idx="33">
                        <c:v>0.98</c:v>
                      </c:pt>
                      <c:pt idx="34">
                        <c:v>1.07</c:v>
                      </c:pt>
                      <c:pt idx="35">
                        <c:v>0.96</c:v>
                      </c:pt>
                      <c:pt idx="36">
                        <c:v>0.99</c:v>
                      </c:pt>
                      <c:pt idx="37">
                        <c:v>0.96</c:v>
                      </c:pt>
                      <c:pt idx="38">
                        <c:v>0.9</c:v>
                      </c:pt>
                      <c:pt idx="39">
                        <c:v>0.92</c:v>
                      </c:pt>
                      <c:pt idx="40">
                        <c:v>0.97</c:v>
                      </c:pt>
                      <c:pt idx="41">
                        <c:v>0.97</c:v>
                      </c:pt>
                      <c:pt idx="42">
                        <c:v>0.91</c:v>
                      </c:pt>
                      <c:pt idx="43">
                        <c:v>1</c:v>
                      </c:pt>
                      <c:pt idx="44">
                        <c:v>0.88</c:v>
                      </c:pt>
                      <c:pt idx="45">
                        <c:v>0.93</c:v>
                      </c:pt>
                      <c:pt idx="46">
                        <c:v>0.93</c:v>
                      </c:pt>
                      <c:pt idx="47">
                        <c:v>0.95</c:v>
                      </c:pt>
                      <c:pt idx="48">
                        <c:v>0.93</c:v>
                      </c:pt>
                      <c:pt idx="49">
                        <c:v>0.89</c:v>
                      </c:pt>
                      <c:pt idx="50">
                        <c:v>0.98</c:v>
                      </c:pt>
                      <c:pt idx="51">
                        <c:v>0.95</c:v>
                      </c:pt>
                      <c:pt idx="52">
                        <c:v>0.97</c:v>
                      </c:pt>
                      <c:pt idx="53">
                        <c:v>1.01</c:v>
                      </c:pt>
                      <c:pt idx="54">
                        <c:v>0.98</c:v>
                      </c:pt>
                      <c:pt idx="55">
                        <c:v>0.97</c:v>
                      </c:pt>
                      <c:pt idx="56">
                        <c:v>1</c:v>
                      </c:pt>
                      <c:pt idx="57">
                        <c:v>0.96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4B3-4CDE-B723-EAE5A7223AA8}"/>
                  </c:ext>
                </c:extLst>
              </c15:ser>
            </c15:filteredLineSeries>
          </c:ext>
        </c:extLst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95806225772239"/>
          <c:y val="0.93329236533165616"/>
          <c:w val="0.56452817152816093"/>
          <c:h val="6.4174559588995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82805388364999"/>
          <c:y val="2.8252952302059452E-2"/>
          <c:w val="0.64919341867694591"/>
          <c:h val="0.803458549662906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Alindexek!$BL$201</c:f>
              <c:strCache>
                <c:ptCount val="1"/>
                <c:pt idx="0">
                  <c:v>2026. február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318359645028243E-2"/>
                  <c:y val="-9.41754197510462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C8-4C80-8F54-960D0B1D720E}"/>
                </c:ext>
              </c:extLst>
            </c:dLbl>
            <c:dLbl>
              <c:idx val="1"/>
              <c:layout>
                <c:manualLayout>
                  <c:x val="-5.383753663401036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C8-4C80-8F54-960D0B1D7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Alindexek!$A$202:$A$210</c:f>
              <c:strCache>
                <c:ptCount val="9"/>
                <c:pt idx="0">
                  <c:v>Nincs akadálya</c:v>
                </c:pt>
                <c:pt idx="1">
                  <c:v>Beszállítói problémák (késés/termékhiány)</c:v>
                </c:pt>
                <c:pt idx="2">
                  <c:v>Adminisztratív akadályok</c:v>
                </c:pt>
                <c:pt idx="3">
                  <c:v>Finanszírozási problémák</c:v>
                </c:pt>
                <c:pt idx="4">
                  <c:v>Munkaerőhiány</c:v>
                </c:pt>
                <c:pt idx="5">
                  <c:v>Magas energiaárak</c:v>
                </c:pt>
                <c:pt idx="6">
                  <c:v>Beszállítók áremelése</c:v>
                </c:pt>
                <c:pt idx="7">
                  <c:v>Munkaerőköltség emelkedése</c:v>
                </c:pt>
                <c:pt idx="8">
                  <c:v>Vevők hiánya</c:v>
                </c:pt>
              </c:strCache>
            </c:strRef>
          </c:cat>
          <c:val>
            <c:numRef>
              <c:f>Alindexek!$BL$202:$BL$210</c:f>
              <c:numCache>
                <c:formatCode>0%</c:formatCode>
                <c:ptCount val="9"/>
                <c:pt idx="0">
                  <c:v>0.06</c:v>
                </c:pt>
                <c:pt idx="1">
                  <c:v>7.0000000000000007E-2</c:v>
                </c:pt>
                <c:pt idx="2">
                  <c:v>0.17</c:v>
                </c:pt>
                <c:pt idx="3">
                  <c:v>0.17</c:v>
                </c:pt>
                <c:pt idx="4">
                  <c:v>0.18</c:v>
                </c:pt>
                <c:pt idx="5">
                  <c:v>0.33</c:v>
                </c:pt>
                <c:pt idx="6">
                  <c:v>0.36</c:v>
                </c:pt>
                <c:pt idx="7">
                  <c:v>0.42</c:v>
                </c:pt>
                <c:pt idx="8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8-466D-84A9-E0E93E9F6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08046720"/>
        <c:axId val="608045280"/>
      </c:barChart>
      <c:scatterChart>
        <c:scatterStyle val="lineMarker"/>
        <c:varyColors val="0"/>
        <c:ser>
          <c:idx val="1"/>
          <c:order val="1"/>
          <c:tx>
            <c:strRef>
              <c:f>Alindexek!$AZ$201</c:f>
              <c:strCache>
                <c:ptCount val="1"/>
                <c:pt idx="0">
                  <c:v>2025. február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xVal>
            <c:numRef>
              <c:f>Alindexek!$AZ$202:$AZ$210</c:f>
              <c:numCache>
                <c:formatCode>0%</c:formatCode>
                <c:ptCount val="9"/>
                <c:pt idx="0">
                  <c:v>0.06</c:v>
                </c:pt>
                <c:pt idx="1">
                  <c:v>0.06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0.36</c:v>
                </c:pt>
                <c:pt idx="6">
                  <c:v>0.43</c:v>
                </c:pt>
                <c:pt idx="7">
                  <c:v>0.44</c:v>
                </c:pt>
                <c:pt idx="8">
                  <c:v>0.49</c:v>
                </c:pt>
              </c:numCache>
            </c:numRef>
          </c:xVal>
          <c:yVal>
            <c:numRef>
              <c:f>Alindexek!$BN$202:$BN$210</c:f>
              <c:numCache>
                <c:formatCode>0.00</c:formatCode>
                <c:ptCount val="9"/>
                <c:pt idx="0">
                  <c:v>0.55000000000000004</c:v>
                </c:pt>
                <c:pt idx="1">
                  <c:v>1.65</c:v>
                </c:pt>
                <c:pt idx="2">
                  <c:v>2.75</c:v>
                </c:pt>
                <c:pt idx="3">
                  <c:v>3.9</c:v>
                </c:pt>
                <c:pt idx="4">
                  <c:v>5</c:v>
                </c:pt>
                <c:pt idx="5">
                  <c:v>6.1</c:v>
                </c:pt>
                <c:pt idx="6">
                  <c:v>7.2</c:v>
                </c:pt>
                <c:pt idx="7">
                  <c:v>8.35</c:v>
                </c:pt>
                <c:pt idx="8">
                  <c:v>9.4499999999999993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C98-466D-84A9-E0E93E9F6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110528"/>
        <c:axId val="680109808"/>
      </c:scatterChart>
      <c:catAx>
        <c:axId val="60804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5280"/>
        <c:crosses val="autoZero"/>
        <c:auto val="1"/>
        <c:lblAlgn val="ctr"/>
        <c:lblOffset val="100"/>
        <c:noMultiLvlLbl val="0"/>
      </c:catAx>
      <c:valAx>
        <c:axId val="60804528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08046720"/>
        <c:crosses val="autoZero"/>
        <c:crossBetween val="between"/>
      </c:valAx>
      <c:valAx>
        <c:axId val="680109808"/>
        <c:scaling>
          <c:orientation val="minMax"/>
        </c:scaling>
        <c:delete val="1"/>
        <c:axPos val="r"/>
        <c:numFmt formatCode="0.00" sourceLinked="1"/>
        <c:majorTickMark val="out"/>
        <c:minorTickMark val="none"/>
        <c:tickLblPos val="nextTo"/>
        <c:crossAx val="680110528"/>
        <c:crosses val="max"/>
        <c:crossBetween val="midCat"/>
      </c:valAx>
      <c:valAx>
        <c:axId val="6801105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6801098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94219047084542"/>
          <c:y val="0.93236077381944316"/>
          <c:w val="0.2768099870369331"/>
          <c:h val="6.5070775971278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0.93645</cdr:x>
      <cdr:y>0.40463</cdr:y>
    </cdr:from>
    <cdr:to>
      <cdr:x>0.99226</cdr:x>
      <cdr:y>0.45511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C6A799F1-DE15-85D5-1C71-4418C455A36C}"/>
            </a:ext>
          </a:extLst>
        </cdr:cNvPr>
        <cdr:cNvSpPr txBox="1"/>
      </cdr:nvSpPr>
      <cdr:spPr>
        <a:xfrm xmlns:a="http://schemas.openxmlformats.org/drawingml/2006/main">
          <a:off x="11060430" y="1888850"/>
          <a:ext cx="659130" cy="235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B0F0"/>
              </a:solidFill>
            </a:rPr>
            <a:t>11 pont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0.84378</cdr:x>
      <cdr:y>0.1437</cdr:y>
    </cdr:from>
    <cdr:to>
      <cdr:x>0.93158</cdr:x>
      <cdr:y>0.21824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683552F4-888A-9850-B8E4-5B657CFD7A2D}"/>
            </a:ext>
          </a:extLst>
        </cdr:cNvPr>
        <cdr:cNvSpPr txBox="1"/>
      </cdr:nvSpPr>
      <cdr:spPr>
        <a:xfrm xmlns:a="http://schemas.openxmlformats.org/drawingml/2006/main">
          <a:off x="10069565" y="712073"/>
          <a:ext cx="104774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hu-HU" sz="1100" kern="1200" dirty="0"/>
        </a:p>
      </cdr:txBody>
    </cdr:sp>
  </cdr:relSizeAnchor>
  <cdr:relSizeAnchor xmlns:cdr="http://schemas.openxmlformats.org/drawingml/2006/chartDrawing">
    <cdr:from>
      <cdr:x>0.94998</cdr:x>
      <cdr:y>0.35297</cdr:y>
    </cdr:from>
    <cdr:to>
      <cdr:x>0.99628</cdr:x>
      <cdr:y>0.39525</cdr:y>
    </cdr:to>
    <cdr:sp macro="" textlink="">
      <cdr:nvSpPr>
        <cdr:cNvPr id="3" name="Szövegdoboz 2">
          <a:extLst xmlns:a="http://schemas.openxmlformats.org/drawingml/2006/main">
            <a:ext uri="{FF2B5EF4-FFF2-40B4-BE49-F238E27FC236}">
              <a16:creationId xmlns:a16="http://schemas.microsoft.com/office/drawing/2014/main" id="{3C0048EC-091A-46FD-1CFA-4DA8D95B481B}"/>
            </a:ext>
          </a:extLst>
        </cdr:cNvPr>
        <cdr:cNvSpPr txBox="1"/>
      </cdr:nvSpPr>
      <cdr:spPr>
        <a:xfrm xmlns:a="http://schemas.openxmlformats.org/drawingml/2006/main">
          <a:off x="11336930" y="1749014"/>
          <a:ext cx="5524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r>
            <a:rPr lang="hu-HU" sz="1600" kern="1200" dirty="0">
              <a:solidFill>
                <a:srgbClr val="002060"/>
              </a:solidFill>
            </a:rPr>
            <a:t>1 pont</a:t>
          </a:r>
        </a:p>
      </cdr:txBody>
    </cdr:sp>
  </cdr:relSizeAnchor>
  <cdr:relSizeAnchor xmlns:cdr="http://schemas.openxmlformats.org/drawingml/2006/chartDrawing">
    <cdr:from>
      <cdr:x>0.95025</cdr:x>
      <cdr:y>0.39525</cdr:y>
    </cdr:from>
    <cdr:to>
      <cdr:x>0.99654</cdr:x>
      <cdr:y>0.43754</cdr:y>
    </cdr:to>
    <cdr:sp macro="" textlink="">
      <cdr:nvSpPr>
        <cdr:cNvPr id="4" name="Szövegdoboz 1">
          <a:extLst xmlns:a="http://schemas.openxmlformats.org/drawingml/2006/main">
            <a:ext uri="{FF2B5EF4-FFF2-40B4-BE49-F238E27FC236}">
              <a16:creationId xmlns:a16="http://schemas.microsoft.com/office/drawing/2014/main" id="{6BA5ED04-F9D0-5112-0A45-A754F217EF05}"/>
            </a:ext>
          </a:extLst>
        </cdr:cNvPr>
        <cdr:cNvSpPr txBox="1"/>
      </cdr:nvSpPr>
      <cdr:spPr>
        <a:xfrm xmlns:a="http://schemas.openxmlformats.org/drawingml/2006/main">
          <a:off x="11340105" y="1958564"/>
          <a:ext cx="5524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600" kern="1200" dirty="0">
              <a:solidFill>
                <a:srgbClr val="4EE1F0"/>
              </a:solidFill>
            </a:rPr>
            <a:t>1 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AB469-2E57-4CFA-81E7-AB5B8338BF33}" type="datetimeFigureOut">
              <a:rPr lang="hu-HU" smtClean="0"/>
              <a:t>2026. 04. 14.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22E9-2CED-4486-808F-4E7D8FA57D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0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016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89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AAA31-10A0-72C9-C4F9-26E24509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A78CD-214F-FEFF-34D7-FD182DF40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0F053-06DB-48A5-5E20-EAA8C9F60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182D-5AEA-15A9-1149-BA8B826C1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344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54AB9-DFB9-C056-79B7-D42481ED3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B31C5F-64D2-444C-76E3-7CFFFE365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BC5E6A-5282-5C9F-CEF7-7D2D49305E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9C33E-A1C7-A425-CE21-3D3928680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886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C21F-2CBF-D750-7661-53C73DB54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851966-AA74-B88F-827F-6421916A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8B1AE-3005-E05E-28AB-6B9B6C692C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4441D-51C0-7C02-2165-D5D29498C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333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677C-90A2-8AF8-CB41-F608F41C9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026FD-E431-8FCC-5787-365B4FD6D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49397-0015-5CCC-3565-594ACED91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2A722-42D6-0DD0-E655-F78D20545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5069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082F-7ADD-2595-4113-185B21F4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B6D790-FD1D-40A0-91E7-273FEB923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4879D0-3605-70D7-1D29-66C8D6F10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C2147-F5EF-2152-4E14-9202980C8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0129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8F538-4D1B-89BB-4D32-41872FFB8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4722C7-0C29-CA0C-839F-8BD48016D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886EB7-D041-9096-71B0-546909DB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BBB25-7047-6360-9A4F-9C444BE52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499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307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03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8E21E-2B1D-C569-8167-DB3A17B2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7C17E-8D68-8876-7DDD-0EAAF2C37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0D7F0-CA2A-6A38-598C-02B273F53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365F8-981F-5215-AAF6-717155C59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03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05A7-3C25-65A2-1416-466555FE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26EC5-71C9-688B-9F10-ABA931D65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3FE01-C4AF-4E2D-CF8B-F30871D6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4DCC-8D9C-F54D-D037-B87CF1F97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24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76998-2B23-F976-C5A6-E8F1E9AF8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30C5D-6617-E9F0-D257-52DD4331F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08AA00-05F4-4B28-51B3-B163F015BE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66F3-076A-C204-1430-1B9CED53B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41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9EC9-E0C7-CCD1-DB48-315C9FF62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3D185-A90A-48D6-3599-10F86AC48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CE625C-1CDF-1E21-99A1-E8A335B274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7A19E-4566-B604-904B-4D7F495A0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43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EF21E-B937-9A54-D8B4-70A48FFCA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FEC6E-CFCC-5815-FDD1-2F42573551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7DE344-1B03-5585-714F-E0000C8B2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F68C1-839F-604C-1543-208F166E07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259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1872-4C87-6B27-744D-DF708B6AA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557EA5-744B-8A85-C4D9-AA5141FB2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6B4D6-4FCE-27A9-BC07-DC465BF58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7EBE9-F6B1-A914-C4FA-24BC4BF02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39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0463D-F7E6-8517-CA7B-8E89254E5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198BB-524F-514F-346A-5F7E21E73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9A209-CF5F-DA0A-C81C-417CB346B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u-HU" sz="1200" b="0" kern="1200" dirty="0">
              <a:solidFill>
                <a:srgbClr val="0C214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6EFA8-4730-F087-4CFA-082C2D4C7A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122E9-2CED-4486-808F-4E7D8FA57D9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11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4" r:id="rId4"/>
    <p:sldLayoutId id="2147483802" r:id="rId5"/>
    <p:sldLayoutId id="2147483803" r:id="rId6"/>
    <p:sldLayoutId id="2147483806" r:id="rId7"/>
    <p:sldLayoutId id="2147483807" r:id="rId8"/>
    <p:sldLayoutId id="2147483769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32D5E-3E77-4FB1-9A72-EDDCDC2AE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3" y="2211574"/>
            <a:ext cx="11083636" cy="2098808"/>
          </a:xfrm>
        </p:spPr>
        <p:txBody>
          <a:bodyPr/>
          <a:lstStyle/>
          <a:p>
            <a:r>
              <a:rPr lang="hu-HU" b="1" dirty="0"/>
              <a:t>Az </a:t>
            </a:r>
            <a:r>
              <a:rPr lang="hu-HU" b="1" dirty="0" err="1"/>
              <a:t>mnb-mkik</a:t>
            </a:r>
            <a:r>
              <a:rPr lang="hu-HU" b="1" dirty="0"/>
              <a:t> Vállalati Konjunktúrafelmérés </a:t>
            </a:r>
            <a:br>
              <a:rPr lang="hu-HU" b="1" dirty="0"/>
            </a:br>
            <a:r>
              <a:rPr lang="hu-HU" b="1" dirty="0"/>
              <a:t>2026. februári eredményei</a:t>
            </a:r>
            <a:endParaRPr lang="hu-HU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DF3780B-26F6-EE1B-61C1-CAE12757A0F6}"/>
              </a:ext>
            </a:extLst>
          </p:cNvPr>
          <p:cNvSpPr/>
          <p:nvPr/>
        </p:nvSpPr>
        <p:spPr>
          <a:xfrm rot="5400000" flipH="1">
            <a:off x="5024180" y="1699948"/>
            <a:ext cx="2143642" cy="7389909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689D5658-C4C9-9551-E2C0-0107983E49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93275"/>
            <a:ext cx="1955672" cy="897199"/>
          </a:xfrm>
          <a:prstGeom prst="rect">
            <a:avLst/>
          </a:prstGeom>
          <a:noFill/>
        </p:spPr>
      </p:pic>
      <p:pic>
        <p:nvPicPr>
          <p:cNvPr id="7" name="Picture 6" descr="A logo with a building and a shield on it&#10;&#10;AI-generated content may be incorrect.">
            <a:extLst>
              <a:ext uri="{FF2B5EF4-FFF2-40B4-BE49-F238E27FC236}">
                <a16:creationId xmlns:a16="http://schemas.microsoft.com/office/drawing/2014/main" id="{F1B10572-3B99-B237-1AAA-FB2FBF14E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492" y="4598643"/>
            <a:ext cx="1820508" cy="12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8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50108-3511-BCE5-B3BE-E4334B6E4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43A9-13B2-4FD8-4568-054F6DE9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25" y="326777"/>
            <a:ext cx="10029925" cy="612000"/>
          </a:xfrm>
        </p:spPr>
        <p:txBody>
          <a:bodyPr/>
          <a:lstStyle/>
          <a:p>
            <a:r>
              <a:rPr lang="hu-HU" sz="2000" dirty="0"/>
              <a:t>Az átlagos kapacitáskihasználtság minden vizsgált iparágcsoportban január után februárban is mérséklődést mutatott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3769-94F4-AF89-76D9-29AD1656C2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43924" y="6488667"/>
            <a:ext cx="1248076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2E50493-C748-3936-9BBE-E39FCB74511A}"/>
              </a:ext>
            </a:extLst>
          </p:cNvPr>
          <p:cNvSpPr/>
          <p:nvPr/>
        </p:nvSpPr>
        <p:spPr>
          <a:xfrm>
            <a:off x="29081" y="1025742"/>
            <a:ext cx="11776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válaszadók átlagos kapacitáskihasználtsága ágazati bontás szerint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676326F-FACB-4217-9FA2-4098499F8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701396"/>
              </p:ext>
            </p:extLst>
          </p:nvPr>
        </p:nvGraphicFramePr>
        <p:xfrm>
          <a:off x="126461" y="1443715"/>
          <a:ext cx="11900440" cy="4918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09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4A90D-51F2-1E00-83FD-35F10CA67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CBCD0-B1B8-C24E-1BEC-F8E41FDF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908"/>
            <a:ext cx="10700426" cy="612000"/>
          </a:xfrm>
        </p:spPr>
        <p:txBody>
          <a:bodyPr/>
          <a:lstStyle/>
          <a:p>
            <a:r>
              <a:rPr lang="hu-HU" sz="1800" dirty="0"/>
              <a:t>A kapacitáskihasználtság alakulására irányuló jövőbeni várakozások megítélése a kkv-k körében tovább javult februárban, míg a nagyvállalati körben mérséklődött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73D05-0047-0D27-37FF-A8FE2DCA6A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8667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4E3228B-9EEC-A219-7DFD-87F1C6F8E1F7}"/>
              </a:ext>
            </a:extLst>
          </p:cNvPr>
          <p:cNvSpPr/>
          <p:nvPr/>
        </p:nvSpPr>
        <p:spPr>
          <a:xfrm>
            <a:off x="168841" y="1052134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kapacitáskihasználtság várható alakulása vállalatméret szerinti bontásban 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7E4DE94-7157-EC57-8BBE-8E16A6A7EF75}"/>
              </a:ext>
            </a:extLst>
          </p:cNvPr>
          <p:cNvSpPr/>
          <p:nvPr/>
        </p:nvSpPr>
        <p:spPr>
          <a:xfrm>
            <a:off x="2409493" y="6400532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b="1" i="1" cap="all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695406"/>
              </p:ext>
            </p:extLst>
          </p:nvPr>
        </p:nvGraphicFramePr>
        <p:xfrm>
          <a:off x="13196" y="1421466"/>
          <a:ext cx="12178804" cy="49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231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193DF-19D7-396E-D4BE-BF73785D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F473-F075-D4C1-87AC-B195F116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3" y="326777"/>
            <a:ext cx="10785089" cy="612000"/>
          </a:xfrm>
        </p:spPr>
        <p:txBody>
          <a:bodyPr/>
          <a:lstStyle/>
          <a:p>
            <a:r>
              <a:rPr lang="hu-HU" sz="2000" dirty="0"/>
              <a:t>A tavalyi év azonos hónapjához viszonyított átlagos bevételi szint</a:t>
            </a:r>
            <a:br>
              <a:rPr lang="hu-HU" sz="2000" dirty="0"/>
            </a:br>
            <a:r>
              <a:rPr lang="hu-HU" sz="2000" dirty="0"/>
              <a:t>a januári 95 százalékról 90 százalékra csökkent februárban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6EEC1-3CE1-C039-9A2A-7051E00B3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72800" y="6469041"/>
            <a:ext cx="12192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40D56A2-1989-32AE-54E9-37850CAAC7AE}"/>
              </a:ext>
            </a:extLst>
          </p:cNvPr>
          <p:cNvSpPr/>
          <p:nvPr/>
        </p:nvSpPr>
        <p:spPr>
          <a:xfrm>
            <a:off x="20018" y="978889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VÁLASZADÓK ÁTLAGOS ÁRBEVÉTELE </a:t>
            </a:r>
            <a:r>
              <a:rPr lang="hu-HU" cap="all" dirty="0"/>
              <a:t>(előző év azonos időszaka = 100%)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443833"/>
              </p:ext>
            </p:extLst>
          </p:nvPr>
        </p:nvGraphicFramePr>
        <p:xfrm>
          <a:off x="122408" y="1348220"/>
          <a:ext cx="11949618" cy="5013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041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2B9A-2F09-CEA4-FE28-58DAE73D6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5891"/>
            <a:ext cx="10785088" cy="612000"/>
          </a:xfrm>
        </p:spPr>
        <p:txBody>
          <a:bodyPr/>
          <a:lstStyle/>
          <a:p>
            <a:r>
              <a:rPr lang="hu-HU" sz="2000" dirty="0"/>
              <a:t>A vállalatok többségének a vevők hiánya okozta a legnagyobb nehézséget,</a:t>
            </a:r>
            <a:br>
              <a:rPr lang="hu-HU" sz="2000" dirty="0"/>
            </a:br>
            <a:r>
              <a:rPr lang="hu-HU" sz="2000" dirty="0"/>
              <a:t>a költségek emelkedéséből fakadó nyomás mérséklődött éves és havi alapon 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B5A28-91B9-4208-9E46-35314B7149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34700" y="6488667"/>
            <a:ext cx="12573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6">
            <a:extLst>
              <a:ext uri="{FF2B5EF4-FFF2-40B4-BE49-F238E27FC236}">
                <a16:creationId xmlns:a16="http://schemas.microsoft.com/office/drawing/2014/main" id="{0D3332C2-E20B-F9CE-8EBA-893EC65B97BC}"/>
              </a:ext>
            </a:extLst>
          </p:cNvPr>
          <p:cNvSpPr/>
          <p:nvPr/>
        </p:nvSpPr>
        <p:spPr>
          <a:xfrm>
            <a:off x="103448" y="1036052"/>
            <a:ext cx="7451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vállalatok tevékenységét nehezítő tényezők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2749FF-FB90-FB6C-D6F5-23BC152225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855651"/>
              </p:ext>
            </p:extLst>
          </p:nvPr>
        </p:nvGraphicFramePr>
        <p:xfrm>
          <a:off x="122408" y="1405384"/>
          <a:ext cx="11891252" cy="49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87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B3BF0-199F-617F-48AE-C3CAFA3D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62A63B-1F70-2D2E-C3FF-76987D5D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2384100"/>
            <a:ext cx="9101470" cy="2089803"/>
          </a:xfrm>
        </p:spPr>
        <p:txBody>
          <a:bodyPr/>
          <a:lstStyle/>
          <a:p>
            <a:r>
              <a:rPr lang="hu-HU" sz="4000" dirty="0"/>
              <a:t>Üzleti környezet,</a:t>
            </a:r>
            <a:br>
              <a:rPr lang="hu-HU" sz="4000" dirty="0"/>
            </a:br>
            <a:r>
              <a:rPr lang="hu-HU" sz="4000" dirty="0"/>
              <a:t>beruházások, </a:t>
            </a:r>
            <a:br>
              <a:rPr lang="hu-HU" sz="4000" dirty="0"/>
            </a:br>
            <a:r>
              <a:rPr lang="hu-HU" sz="4000" dirty="0"/>
              <a:t>foglalkoztatás</a:t>
            </a:r>
          </a:p>
        </p:txBody>
      </p:sp>
    </p:spTree>
    <p:extLst>
      <p:ext uri="{BB962C8B-B14F-4D97-AF65-F5344CB8AC3E}">
        <p14:creationId xmlns:p14="http://schemas.microsoft.com/office/powerpoint/2010/main" val="15186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B5371-94F7-9098-C7A9-335980C3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43A02-8E52-E2B8-576E-4659928DB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1800" dirty="0"/>
              <a:t>Az üzleti környezet aktuális megítélése februárban a kkv-k körében számottevően javult, ellenben a nagyvállalatok szintjén romlott januárhoz képest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C7AF3-110F-3BFE-D0CE-885631C3B9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60100" y="6470529"/>
            <a:ext cx="12319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0B5A945-4108-85DF-FFC0-A898D77CB55E}"/>
              </a:ext>
            </a:extLst>
          </p:cNvPr>
          <p:cNvSpPr/>
          <p:nvPr/>
        </p:nvSpPr>
        <p:spPr>
          <a:xfrm>
            <a:off x="42289" y="980064"/>
            <a:ext cx="11543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megítélése az előző hónaphoz képest</a:t>
            </a:r>
          </a:p>
          <a:p>
            <a:endParaRPr lang="hu-HU" b="1" cap="all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D8CAF904-926D-9060-FC5D-5A1ADAAAF6B1}"/>
              </a:ext>
            </a:extLst>
          </p:cNvPr>
          <p:cNvSpPr/>
          <p:nvPr/>
        </p:nvSpPr>
        <p:spPr>
          <a:xfrm>
            <a:off x="2321923" y="6459320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955275"/>
              </p:ext>
            </p:extLst>
          </p:nvPr>
        </p:nvGraphicFramePr>
        <p:xfrm>
          <a:off x="122408" y="1352372"/>
          <a:ext cx="11907224" cy="501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9487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3C73F-3CD1-FF95-1EC2-1BB85E092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8B45-FD33-E785-2E88-B91A94F2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962"/>
            <a:ext cx="10923814" cy="612000"/>
          </a:xfrm>
        </p:spPr>
        <p:txBody>
          <a:bodyPr/>
          <a:lstStyle/>
          <a:p>
            <a:r>
              <a:rPr lang="hu-HU" sz="1800" dirty="0"/>
              <a:t>Az üzleti környezet alakulására irányuló várakozás a kkv-k körében 20 hónapos csúcsra emelkedett februárban, a nagyvállalatoknál azonban romlott a kilátások értékelése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59B51-E983-316B-BB40-99D8C1FE10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84503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BF4A6678-6709-9A43-133E-D43F49336F5F}"/>
              </a:ext>
            </a:extLst>
          </p:cNvPr>
          <p:cNvSpPr/>
          <p:nvPr/>
        </p:nvSpPr>
        <p:spPr>
          <a:xfrm>
            <a:off x="26598" y="973427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Az Üzleti környezet jövőbeli változásával kapcsolatos várakozások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8B0DBD2-5BDF-F6AA-AA65-73B7C77EB345}"/>
              </a:ext>
            </a:extLst>
          </p:cNvPr>
          <p:cNvSpPr/>
          <p:nvPr/>
        </p:nvSpPr>
        <p:spPr>
          <a:xfrm>
            <a:off x="2409493" y="6465253"/>
            <a:ext cx="7373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466178"/>
              </p:ext>
            </p:extLst>
          </p:nvPr>
        </p:nvGraphicFramePr>
        <p:xfrm>
          <a:off x="122408" y="1393737"/>
          <a:ext cx="11904492" cy="499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65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6D31B-2AE0-A737-8C0B-ECB18149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0F08-F340-F7F3-4BC1-EF2A93F3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321"/>
            <a:ext cx="10785089" cy="612000"/>
          </a:xfrm>
        </p:spPr>
        <p:txBody>
          <a:bodyPr/>
          <a:lstStyle/>
          <a:p>
            <a:r>
              <a:rPr lang="hu-HU" sz="2000" dirty="0"/>
              <a:t>A beruházási várakozások a kkv-knál stagnáltak, a nagyvállalatok körében gyengültek februárban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91435-894A-2AC8-31D1-600D1A16D3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85089" y="6474595"/>
            <a:ext cx="1406911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2D159280-7B3D-0D3B-E007-EAF5171B0AD9}"/>
              </a:ext>
            </a:extLst>
          </p:cNvPr>
          <p:cNvSpPr/>
          <p:nvPr/>
        </p:nvSpPr>
        <p:spPr>
          <a:xfrm>
            <a:off x="41309" y="997828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vállalatméret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565C219-5530-E427-8DD8-754452A34BAE}"/>
              </a:ext>
            </a:extLst>
          </p:cNvPr>
          <p:cNvSpPr/>
          <p:nvPr/>
        </p:nvSpPr>
        <p:spPr>
          <a:xfrm>
            <a:off x="2303988" y="6474595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0919914-A664-4BD1-9224-1552BE0CB7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816997"/>
              </p:ext>
            </p:extLst>
          </p:nvPr>
        </p:nvGraphicFramePr>
        <p:xfrm>
          <a:off x="122408" y="1408842"/>
          <a:ext cx="11917192" cy="494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12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1476-23E5-6320-980C-54D6919E6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7A29-4800-0B2A-0D22-4C5AE27F2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049"/>
            <a:ext cx="10785089" cy="612000"/>
          </a:xfrm>
        </p:spPr>
        <p:txBody>
          <a:bodyPr/>
          <a:lstStyle/>
          <a:p>
            <a:r>
              <a:rPr lang="hu-HU" sz="2000" dirty="0"/>
              <a:t>A beruházásokkal kapcsolatos várakozások minden vizsgált iparágcsoportban gyengültek februárban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C0E62-18DE-183C-4E7E-3373A2AB2C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85090" y="6485841"/>
            <a:ext cx="1411528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A5D7537-4553-69C2-E25C-76B33761CB8F}"/>
              </a:ext>
            </a:extLst>
          </p:cNvPr>
          <p:cNvSpPr/>
          <p:nvPr/>
        </p:nvSpPr>
        <p:spPr>
          <a:xfrm>
            <a:off x="19456" y="979676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beruházásokkal kapcsolatos várakozások iparág szerint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8468BFA-3D31-0141-34D8-E24752026DA9}"/>
              </a:ext>
            </a:extLst>
          </p:cNvPr>
          <p:cNvSpPr/>
          <p:nvPr/>
        </p:nvSpPr>
        <p:spPr>
          <a:xfrm>
            <a:off x="2315891" y="6472778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658991"/>
              </p:ext>
            </p:extLst>
          </p:nvPr>
        </p:nvGraphicFramePr>
        <p:xfrm>
          <a:off x="147808" y="1389907"/>
          <a:ext cx="11917192" cy="5032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348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D072-37B0-50EA-2515-06ED46661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3B95D-7F94-8001-31A6-D1A61D3A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049"/>
            <a:ext cx="10785089" cy="612000"/>
          </a:xfrm>
        </p:spPr>
        <p:txBody>
          <a:bodyPr/>
          <a:lstStyle/>
          <a:p>
            <a:r>
              <a:rPr lang="hu-HU" sz="1900" dirty="0"/>
              <a:t>A foglalkoztatással kapcsolatos átlagos várakozás februárban pozitív tartományba emelkedett, a kkv-k körében január után februárban is javult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BD5F-E840-1DE0-D501-EB84721546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85089" y="6473619"/>
            <a:ext cx="1406911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5C0D66AC-2D0F-DCFD-714C-0A42D2BD9F67}"/>
              </a:ext>
            </a:extLst>
          </p:cNvPr>
          <p:cNvSpPr/>
          <p:nvPr/>
        </p:nvSpPr>
        <p:spPr>
          <a:xfrm>
            <a:off x="65605" y="993026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BB061AA-9645-8B34-9A2B-3DCFFDF65D76}"/>
              </a:ext>
            </a:extLst>
          </p:cNvPr>
          <p:cNvSpPr/>
          <p:nvPr/>
        </p:nvSpPr>
        <p:spPr>
          <a:xfrm>
            <a:off x="2303988" y="6473219"/>
            <a:ext cx="7584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748614"/>
              </p:ext>
            </p:extLst>
          </p:nvPr>
        </p:nvGraphicFramePr>
        <p:xfrm>
          <a:off x="160508" y="1397150"/>
          <a:ext cx="11853692" cy="492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11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222B9D-FF0F-BB2A-9154-8FD85C6E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33" y="337138"/>
            <a:ext cx="9811390" cy="612000"/>
          </a:xfrm>
        </p:spPr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mnb-mKIK</a:t>
            </a:r>
            <a:r>
              <a:rPr lang="hu-HU" dirty="0"/>
              <a:t> vállalati konjunktúrafelmérés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C5A24CC-B1A4-93E3-3F88-E6F1A1FE2959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2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002D96-5795-D0D0-3C44-6768EDCA6B37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3FAC1B7C-6F26-7519-09A7-71AB703154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0D6EF09-951C-5043-92D9-3933D69156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EBFB29DB-2C4F-8D16-CF47-E05CD0A2F829}"/>
              </a:ext>
            </a:extLst>
          </p:cNvPr>
          <p:cNvSpPr txBox="1"/>
          <p:nvPr/>
        </p:nvSpPr>
        <p:spPr>
          <a:xfrm>
            <a:off x="1209978" y="1375670"/>
            <a:ext cx="1080029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 Magyar Nemzeti Bank és a Magyar Kereskedelmi és Iparkamara (MKIK) alapfeladatainak ellátásához kiemelten fontosnak tartja a hazai vállalati szektor aktuális gazdasági helyzetének és jövőbeli várakozásainak szoros nyomon követését. 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E404AD80-1EDC-3339-E2E0-B9A4F78DB17C}"/>
              </a:ext>
            </a:extLst>
          </p:cNvPr>
          <p:cNvSpPr txBox="1"/>
          <p:nvPr/>
        </p:nvSpPr>
        <p:spPr>
          <a:xfrm>
            <a:off x="1747483" y="2761156"/>
            <a:ext cx="10227566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 2020. decemberétől havi gyakorisággal végez vállalati konjunktúrafelmérést, 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ami 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2025 szeptemberétől az MKIK-</a:t>
            </a:r>
            <a:r>
              <a:rPr lang="hu-HU" sz="2200" b="1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val</a:t>
            </a: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 együttműködésben készül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, 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az MKIK 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Gazdaság és Vállalkozáskutató Intézetének (</a:t>
            </a:r>
            <a:r>
              <a:rPr lang="hu-HU" sz="2200" kern="1200" dirty="0" err="1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GVI</a:t>
            </a:r>
            <a:r>
              <a:rPr lang="hu-HU" sz="2200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) közreműködésével.</a:t>
            </a: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3D14600A-60FF-4EFB-4BD4-5FDED9B6ED9E}"/>
              </a:ext>
            </a:extLst>
          </p:cNvPr>
          <p:cNvSpPr txBox="1"/>
          <p:nvPr/>
        </p:nvSpPr>
        <p:spPr>
          <a:xfrm>
            <a:off x="1744918" y="4146642"/>
            <a:ext cx="1014256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0C2148"/>
                </a:solidFill>
              </a:rPr>
              <a:t>Az MNB-MKIK vállalati konjunktúraindex a jelenlegi helyzet és a várakozások megítélésének együttes figyelembevételével kerül kiszámításra, </a:t>
            </a:r>
            <a:r>
              <a:rPr lang="hu-HU" sz="2200" dirty="0">
                <a:solidFill>
                  <a:srgbClr val="0C2148"/>
                </a:solidFill>
              </a:rPr>
              <a:t>amely egy mutatóba sűrítve vizsgálja a hazai vállalati konjunktúra alakulását.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5C5B3F62-A4B9-E0B3-942D-FE8B796055CF}"/>
              </a:ext>
            </a:extLst>
          </p:cNvPr>
          <p:cNvSpPr txBox="1"/>
          <p:nvPr/>
        </p:nvSpPr>
        <p:spPr>
          <a:xfrm>
            <a:off x="1209978" y="5428255"/>
            <a:ext cx="1076507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Az eddigi felmérésekben átlagosan mintegy 1000 vállalat vett részt havonta. Ezúton is szeretnénk megköszönni a felmérésben közreműködőknek, hogy együttműködésükkel segítik az MNB és az MKIK munkáját! </a:t>
            </a:r>
          </a:p>
        </p:txBody>
      </p:sp>
    </p:spTree>
    <p:extLst>
      <p:ext uri="{BB962C8B-B14F-4D97-AF65-F5344CB8AC3E}">
        <p14:creationId xmlns:p14="http://schemas.microsoft.com/office/powerpoint/2010/main" val="385046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5E9E-522D-C071-C244-83BAB954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D0AA-C5BB-148C-33D3-283D17BB8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777"/>
            <a:ext cx="10785089" cy="612000"/>
          </a:xfrm>
        </p:spPr>
        <p:txBody>
          <a:bodyPr/>
          <a:lstStyle/>
          <a:p>
            <a:r>
              <a:rPr lang="hu-HU" sz="2000" dirty="0"/>
              <a:t>A munkaerő bővítésére irányuló várakozások mutatója februárban minden szektorban a méréskelt optimizmust jelző pozitív tartományba emelkedett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C73BE-60C6-88F1-31AD-1537F79506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06124" y="6488667"/>
            <a:ext cx="1285875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01EDA6A5-A09A-5EB6-C610-BC06A172D3CD}"/>
              </a:ext>
            </a:extLst>
          </p:cNvPr>
          <p:cNvSpPr/>
          <p:nvPr/>
        </p:nvSpPr>
        <p:spPr>
          <a:xfrm>
            <a:off x="32851" y="961309"/>
            <a:ext cx="1154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/>
              <a:t>A Foglalkoztatással kapcsolatos várakozások iparág szerint</a:t>
            </a:r>
          </a:p>
        </p:txBody>
      </p:sp>
      <p:sp>
        <p:nvSpPr>
          <p:cNvPr id="9" name="Téglalap 7">
            <a:extLst>
              <a:ext uri="{FF2B5EF4-FFF2-40B4-BE49-F238E27FC236}">
                <a16:creationId xmlns:a16="http://schemas.microsoft.com/office/drawing/2014/main" id="{74564E68-A0EC-5CE0-C975-8059A94230C0}"/>
              </a:ext>
            </a:extLst>
          </p:cNvPr>
          <p:cNvSpPr/>
          <p:nvPr/>
        </p:nvSpPr>
        <p:spPr>
          <a:xfrm>
            <a:off x="1282108" y="6269613"/>
            <a:ext cx="9600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a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470273"/>
              </p:ext>
            </p:extLst>
          </p:nvPr>
        </p:nvGraphicFramePr>
        <p:xfrm>
          <a:off x="115295" y="1330736"/>
          <a:ext cx="11933830" cy="495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88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BCB4E7-2387-04B2-60E5-06ED683B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753" y="3061207"/>
            <a:ext cx="1765005" cy="735586"/>
          </a:xfrm>
        </p:spPr>
        <p:txBody>
          <a:bodyPr/>
          <a:lstStyle/>
          <a:p>
            <a:r>
              <a:rPr lang="hu-HU" sz="4000" dirty="0"/>
              <a:t>árak</a:t>
            </a:r>
          </a:p>
        </p:txBody>
      </p:sp>
    </p:spTree>
    <p:extLst>
      <p:ext uri="{BB962C8B-B14F-4D97-AF65-F5344CB8AC3E}">
        <p14:creationId xmlns:p14="http://schemas.microsoft.com/office/powerpoint/2010/main" val="327324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5B684-B37F-BB6A-6099-E424B67D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1900" dirty="0"/>
              <a:t>Az áremelési szándékot mérő mutató a szektorok többségében mérséklődött februárban, az összesített index havi és éves összevetésben is csökkent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9D443-A3CC-0A60-3A7E-A8B90FFB6A7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982227" y="6532775"/>
            <a:ext cx="1209773" cy="325225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13">
            <a:extLst>
              <a:ext uri="{FF2B5EF4-FFF2-40B4-BE49-F238E27FC236}">
                <a16:creationId xmlns:a16="http://schemas.microsoft.com/office/drawing/2014/main" id="{F2629247-D6DE-45F1-E695-6B453E27ECC7}"/>
              </a:ext>
            </a:extLst>
          </p:cNvPr>
          <p:cNvSpPr/>
          <p:nvPr/>
        </p:nvSpPr>
        <p:spPr>
          <a:xfrm>
            <a:off x="24757" y="993853"/>
            <a:ext cx="843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</a:t>
            </a:r>
            <a:r>
              <a:rPr lang="hu-HU" b="1" cap="all" dirty="0" err="1">
                <a:solidFill>
                  <a:schemeClr val="tx2"/>
                </a:solidFill>
              </a:rPr>
              <a:t>árváltoztatással</a:t>
            </a:r>
            <a:r>
              <a:rPr lang="hu-HU" b="1" cap="all" dirty="0">
                <a:solidFill>
                  <a:schemeClr val="tx2"/>
                </a:solidFill>
              </a:rPr>
              <a:t> kapcsolatos várakozások iparág szerint</a:t>
            </a:r>
          </a:p>
        </p:txBody>
      </p:sp>
      <p:sp>
        <p:nvSpPr>
          <p:cNvPr id="6" name="Téglalap 7">
            <a:extLst>
              <a:ext uri="{FF2B5EF4-FFF2-40B4-BE49-F238E27FC236}">
                <a16:creationId xmlns:a16="http://schemas.microsoft.com/office/drawing/2014/main" id="{AAC995E3-6C98-025E-B82C-61D4F3BC9FF8}"/>
              </a:ext>
            </a:extLst>
          </p:cNvPr>
          <p:cNvSpPr/>
          <p:nvPr/>
        </p:nvSpPr>
        <p:spPr>
          <a:xfrm>
            <a:off x="801279" y="6285942"/>
            <a:ext cx="10180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a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8107979"/>
              </p:ext>
            </p:extLst>
          </p:nvPr>
        </p:nvGraphicFramePr>
        <p:xfrm>
          <a:off x="0" y="1363185"/>
          <a:ext cx="12122870" cy="492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6142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E0298B-3D8A-E963-5E90-707B7FB8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315147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28704-8ED0-2B49-2E5B-456F2997D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618848-88D8-FE38-BD74-092954DE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368"/>
            <a:ext cx="10691446" cy="612000"/>
          </a:xfrm>
        </p:spPr>
        <p:txBody>
          <a:bodyPr/>
          <a:lstStyle/>
          <a:p>
            <a:r>
              <a:rPr lang="sv-SE" sz="2200" dirty="0"/>
              <a:t>A vállalati konjunktúra </a:t>
            </a:r>
            <a:r>
              <a:rPr lang="hu-HU" sz="2200" dirty="0"/>
              <a:t>februárban enyhén gyengült,</a:t>
            </a:r>
            <a:br>
              <a:rPr lang="hu-HU" sz="2200" dirty="0"/>
            </a:br>
            <a:r>
              <a:rPr lang="hu-HU" sz="2200" dirty="0"/>
              <a:t>azonban a várakozások továbbra is optimizmust tükröznek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648296B-EE18-1B68-476A-527837E3C6E7}"/>
              </a:ext>
            </a:extLst>
          </p:cNvPr>
          <p:cNvSpPr/>
          <p:nvPr/>
        </p:nvSpPr>
        <p:spPr>
          <a:xfrm flipH="1">
            <a:off x="0" y="1041901"/>
            <a:ext cx="1657350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0660" h="5212140">
                <a:moveTo>
                  <a:pt x="1610660" y="0"/>
                </a:moveTo>
                <a:lnTo>
                  <a:pt x="1527114" y="40246"/>
                </a:lnTo>
                <a:cubicBezTo>
                  <a:pt x="617496" y="534380"/>
                  <a:pt x="0" y="1498113"/>
                  <a:pt x="0" y="2606070"/>
                </a:cubicBezTo>
                <a:cubicBezTo>
                  <a:pt x="0" y="3714027"/>
                  <a:pt x="617496" y="4677760"/>
                  <a:pt x="1527114" y="5171894"/>
                </a:cubicBezTo>
                <a:lnTo>
                  <a:pt x="1610660" y="5212140"/>
                </a:lnTo>
                <a:close/>
              </a:path>
            </a:pathLst>
          </a:custGeom>
          <a:blipFill>
            <a:blip r:embed="rId3"/>
            <a:stretch>
              <a:fillRect l="-151104" t="-4460" r="-255947"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E73430-BCA1-6682-C8EE-FE9F0709912F}"/>
              </a:ext>
            </a:extLst>
          </p:cNvPr>
          <p:cNvSpPr/>
          <p:nvPr/>
        </p:nvSpPr>
        <p:spPr>
          <a:xfrm flipH="1">
            <a:off x="-8966" y="1070072"/>
            <a:ext cx="1555749" cy="5363230"/>
          </a:xfrm>
          <a:custGeom>
            <a:avLst/>
            <a:gdLst>
              <a:gd name="connsiteX0" fmla="*/ 1610660 w 1610660"/>
              <a:gd name="connsiteY0" fmla="*/ 0 h 5212140"/>
              <a:gd name="connsiteX1" fmla="*/ 1527114 w 1610660"/>
              <a:gd name="connsiteY1" fmla="*/ 40246 h 5212140"/>
              <a:gd name="connsiteX2" fmla="*/ 0 w 1610660"/>
              <a:gd name="connsiteY2" fmla="*/ 2606070 h 5212140"/>
              <a:gd name="connsiteX3" fmla="*/ 1527114 w 1610660"/>
              <a:gd name="connsiteY3" fmla="*/ 5171894 h 5212140"/>
              <a:gd name="connsiteX4" fmla="*/ 1610660 w 1610660"/>
              <a:gd name="connsiteY4" fmla="*/ 5212140 h 5212140"/>
              <a:gd name="connsiteX0" fmla="*/ 1526902 w 1610660"/>
              <a:gd name="connsiteY0" fmla="*/ 4317 h 5175710"/>
              <a:gd name="connsiteX1" fmla="*/ 1527114 w 1610660"/>
              <a:gd name="connsiteY1" fmla="*/ 3816 h 5175710"/>
              <a:gd name="connsiteX2" fmla="*/ 0 w 1610660"/>
              <a:gd name="connsiteY2" fmla="*/ 2569640 h 5175710"/>
              <a:gd name="connsiteX3" fmla="*/ 1527114 w 1610660"/>
              <a:gd name="connsiteY3" fmla="*/ 5135464 h 5175710"/>
              <a:gd name="connsiteX4" fmla="*/ 1610660 w 1610660"/>
              <a:gd name="connsiteY4" fmla="*/ 5175710 h 5175710"/>
              <a:gd name="connsiteX5" fmla="*/ 1526902 w 1610660"/>
              <a:gd name="connsiteY5" fmla="*/ 4317 h 5175710"/>
              <a:gd name="connsiteX0" fmla="*/ 1526902 w 1535128"/>
              <a:gd name="connsiteY0" fmla="*/ 4317 h 5137227"/>
              <a:gd name="connsiteX1" fmla="*/ 1527114 w 1535128"/>
              <a:gd name="connsiteY1" fmla="*/ 3816 h 5137227"/>
              <a:gd name="connsiteX2" fmla="*/ 0 w 1535128"/>
              <a:gd name="connsiteY2" fmla="*/ 2569640 h 5137227"/>
              <a:gd name="connsiteX3" fmla="*/ 1527114 w 1535128"/>
              <a:gd name="connsiteY3" fmla="*/ 5135464 h 5137227"/>
              <a:gd name="connsiteX4" fmla="*/ 1526902 w 1535128"/>
              <a:gd name="connsiteY4" fmla="*/ 5137227 h 5137227"/>
              <a:gd name="connsiteX5" fmla="*/ 1526902 w 1535128"/>
              <a:gd name="connsiteY5" fmla="*/ 4317 h 51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5128" h="5137227">
                <a:moveTo>
                  <a:pt x="1526902" y="4317"/>
                </a:moveTo>
                <a:cubicBezTo>
                  <a:pt x="1499053" y="17732"/>
                  <a:pt x="1554963" y="-9599"/>
                  <a:pt x="1527114" y="3816"/>
                </a:cubicBezTo>
                <a:cubicBezTo>
                  <a:pt x="617496" y="497950"/>
                  <a:pt x="0" y="1461683"/>
                  <a:pt x="0" y="2569640"/>
                </a:cubicBezTo>
                <a:cubicBezTo>
                  <a:pt x="0" y="3677597"/>
                  <a:pt x="617496" y="4641330"/>
                  <a:pt x="1527114" y="5135464"/>
                </a:cubicBezTo>
                <a:cubicBezTo>
                  <a:pt x="1527043" y="5136052"/>
                  <a:pt x="1526973" y="5136639"/>
                  <a:pt x="1526902" y="5137227"/>
                </a:cubicBezTo>
                <a:lnTo>
                  <a:pt x="1526902" y="4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  <p:pic>
        <p:nvPicPr>
          <p:cNvPr id="8" name="Picture 4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829C0755-6CE6-7AFF-DDCE-5305D70A2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9" y="3542167"/>
            <a:ext cx="1317606" cy="60447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93CC51DD-720C-4C96-ABC1-458077BADB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609" b="41797" l="84993" r="94583">
                        <a14:foregroundMark x1="87042" y1="40104" x2="91508" y2="41146"/>
                        <a14:foregroundMark x1="91508" y1="41146" x2="94436" y2="34896"/>
                        <a14:foregroundMark x1="94436" y1="34896" x2="92826" y2="27214"/>
                        <a14:foregroundMark x1="92826" y1="27214" x2="88141" y2="25651"/>
                        <a14:foregroundMark x1="88141" y1="25651" x2="84993" y2="31641"/>
                        <a14:foregroundMark x1="84993" y1="31641" x2="86823" y2="39323"/>
                        <a14:foregroundMark x1="86823" y1="39323" x2="87116" y2="39844"/>
                        <a14:foregroundMark x1="87775" y1="25651" x2="92094" y2="26432"/>
                        <a14:foregroundMark x1="90264" y1="41797" x2="90117" y2="42057"/>
                        <a14:foregroundMark x1="94217" y1="31380" x2="94583" y2="35286"/>
                        <a14:foregroundMark x1="91362" y1="25391" x2="87921" y2="25911"/>
                        <a14:foregroundMark x1="90849" y1="24609" x2="87555" y2="25911"/>
                        <a14:backgroundMark x1="86233" y1="42177" x2="86457" y2="42318"/>
                        <a14:backgroundMark x1="85212" y1="41536" x2="85530" y2="41736"/>
                      </a14:backgroundRemoval>
                    </a14:imgEffect>
                  </a14:imgLayer>
                </a14:imgProps>
              </a:ext>
            </a:extLst>
          </a:blip>
          <a:srcRect l="84356" t="23483" r="4443" b="56517"/>
          <a:stretch/>
        </p:blipFill>
        <p:spPr>
          <a:xfrm>
            <a:off x="336133" y="2733674"/>
            <a:ext cx="791643" cy="794771"/>
          </a:xfrm>
          <a:prstGeom prst="rect">
            <a:avLst/>
          </a:prstGeo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D9AA022E-B06C-80F0-CD61-B392AA889432}"/>
              </a:ext>
            </a:extLst>
          </p:cNvPr>
          <p:cNvSpPr txBox="1"/>
          <p:nvPr/>
        </p:nvSpPr>
        <p:spPr>
          <a:xfrm>
            <a:off x="893029" y="1142691"/>
            <a:ext cx="10459996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MNB-MKIK Vállalati konjunktúraindex 2026. februárban -6 pontra mérséklődött</a:t>
            </a:r>
            <a:b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</a:br>
            <a:r>
              <a:rPr lang="hu-HU" sz="2200" b="1" kern="1200" dirty="0">
                <a:solidFill>
                  <a:srgbClr val="0C2148"/>
                </a:solidFill>
                <a:latin typeface="Calibri"/>
                <a:ea typeface="+mn-ea"/>
                <a:cs typeface="+mn-cs"/>
              </a:rPr>
              <a:t>az előző havi -</a:t>
            </a:r>
            <a:r>
              <a:rPr lang="hu-HU" sz="2200" b="1" dirty="0">
                <a:solidFill>
                  <a:srgbClr val="0C2148"/>
                </a:solidFill>
                <a:latin typeface="Calibri"/>
              </a:rPr>
              <a:t>2 pontról. Összességében a javuló trend egyelőre nem tört meg.</a:t>
            </a:r>
            <a:endParaRPr lang="hu-HU" sz="2200" dirty="0">
              <a:solidFill>
                <a:srgbClr val="0C2148"/>
              </a:solidFill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057B0C74-3088-E0C2-0BA7-463964CEC39E}"/>
              </a:ext>
            </a:extLst>
          </p:cNvPr>
          <p:cNvSpPr txBox="1"/>
          <p:nvPr/>
        </p:nvSpPr>
        <p:spPr>
          <a:xfrm>
            <a:off x="1704717" y="2869636"/>
            <a:ext cx="10329349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0C2148"/>
                </a:solidFill>
              </a:rPr>
              <a:t>Az átlagos ágazati kapacitáskihasználtság 63-68 százalék között alakult februárban. Az egy évvel korábbi szinthez viszonyított átlagos bevételi szint az előző havi 95 százalékról 90 százalékra mérséklődött.</a:t>
            </a:r>
            <a:endParaRPr lang="hu-HU" sz="2200" dirty="0">
              <a:solidFill>
                <a:srgbClr val="0C2148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4DCEF94-3434-E7CD-9723-63A411AE0A99}"/>
              </a:ext>
            </a:extLst>
          </p:cNvPr>
          <p:cNvSpPr txBox="1"/>
          <p:nvPr/>
        </p:nvSpPr>
        <p:spPr>
          <a:xfrm>
            <a:off x="1740599" y="4047600"/>
            <a:ext cx="1014701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0C2148"/>
                </a:solidFill>
                <a:latin typeface="Calibri"/>
              </a:rPr>
              <a:t>A beruházási tervek mutatója gyengült, a létszámváltoztatási tervek mutatója azonban javult januárhoz képest</a:t>
            </a:r>
            <a:r>
              <a:rPr lang="hu-HU" sz="2200" dirty="0">
                <a:solidFill>
                  <a:srgbClr val="0C2148"/>
                </a:solidFill>
                <a:latin typeface="Calibri"/>
              </a:rPr>
              <a:t>: előbbi alindex +24-ről +20 pontra csökkent, utóbbi -1-ről +1 pontra nőtt.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01A6EF9-151B-EB74-A544-811C3CBBF4FB}"/>
              </a:ext>
            </a:extLst>
          </p:cNvPr>
          <p:cNvSpPr txBox="1"/>
          <p:nvPr/>
        </p:nvSpPr>
        <p:spPr>
          <a:xfrm>
            <a:off x="1434881" y="2006139"/>
            <a:ext cx="10147018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0C2148"/>
                </a:solidFill>
              </a:rPr>
              <a:t>A jelenlegi helyzet indexe -18 pontról -22-re csökkent, a várakozások indexe pedig +13-ról +11 pontra mérséklődött</a:t>
            </a:r>
            <a:r>
              <a:rPr lang="hu-HU" sz="2200" dirty="0">
                <a:solidFill>
                  <a:srgbClr val="0C2148"/>
                </a:solidFill>
              </a:rPr>
              <a:t>, utóbbi továbbra is optimizmust tükröz.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85556A5-ADF2-7DD0-4197-AC0DAFE91E6F}"/>
              </a:ext>
            </a:extLst>
          </p:cNvPr>
          <p:cNvSpPr txBox="1"/>
          <p:nvPr/>
        </p:nvSpPr>
        <p:spPr>
          <a:xfrm>
            <a:off x="1296522" y="5181606"/>
            <a:ext cx="10895478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800100">
              <a:lnSpc>
                <a:spcPts val="2600"/>
              </a:lnSpc>
              <a:spcBef>
                <a:spcPct val="0"/>
              </a:spcBef>
              <a:spcAft>
                <a:spcPct val="35000"/>
              </a:spcAft>
              <a:buClr>
                <a:srgbClr val="7BDCCE"/>
              </a:buClr>
              <a:buFont typeface="Calibri" panose="020F0502020204030204" pitchFamily="34" charset="0"/>
              <a:buChar char="●"/>
            </a:pPr>
            <a:r>
              <a:rPr lang="hu-HU" sz="2200" b="1" dirty="0">
                <a:solidFill>
                  <a:srgbClr val="0C2148"/>
                </a:solidFill>
              </a:rPr>
              <a:t>A konjunktúraindex februári korrekcióját a jelenlegi helyzet és a várakozások megítélésének együttes, mérsékelt csökkenése eredményezte. </a:t>
            </a:r>
            <a:r>
              <a:rPr lang="hu-HU" sz="2200" dirty="0">
                <a:solidFill>
                  <a:srgbClr val="0C2148"/>
                </a:solidFill>
              </a:rPr>
              <a:t>A nagyvállalatok átlagában a jelenlegi helyzet és a várakozások indexe is gyengült januárhoz képest, a kkv-k körében előbbi szintén gyengült, utóbbi azonban javulást mutatott.</a:t>
            </a:r>
          </a:p>
        </p:txBody>
      </p:sp>
    </p:spTree>
    <p:extLst>
      <p:ext uri="{BB962C8B-B14F-4D97-AF65-F5344CB8AC3E}">
        <p14:creationId xmlns:p14="http://schemas.microsoft.com/office/powerpoint/2010/main" val="212887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F859-E30D-A942-FE68-3202890E7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Az </a:t>
            </a:r>
            <a:r>
              <a:rPr lang="hu-HU" sz="2000" dirty="0" err="1"/>
              <a:t>mnb-mkik</a:t>
            </a:r>
            <a:r>
              <a:rPr lang="hu-HU" sz="2000" dirty="0"/>
              <a:t> vállalati konjunktúraindex a januári -2 pontról februárban</a:t>
            </a:r>
            <a:br>
              <a:rPr lang="hu-HU" sz="2000" dirty="0"/>
            </a:br>
            <a:r>
              <a:rPr lang="hu-HU" sz="2000" dirty="0"/>
              <a:t>-6 pontra mérséklődött, ami az elmúlt másfél év második legmagasabb értéke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55E4-03C1-B1C5-E8BC-9AB8C787E6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504522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877F777D-67B2-4C62-DECF-39E1B92CEBA0}"/>
              </a:ext>
            </a:extLst>
          </p:cNvPr>
          <p:cNvSpPr/>
          <p:nvPr/>
        </p:nvSpPr>
        <p:spPr>
          <a:xfrm>
            <a:off x="48238" y="1004642"/>
            <a:ext cx="9942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az MNB-MKIK vállalati konjunktúraindex, A jelenlegi helyzet és a várakozások indexei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D230D10-6413-8D94-6AA8-7B5F5CA88A62}"/>
              </a:ext>
            </a:extLst>
          </p:cNvPr>
          <p:cNvSpPr/>
          <p:nvPr/>
        </p:nvSpPr>
        <p:spPr>
          <a:xfrm>
            <a:off x="407134" y="6249947"/>
            <a:ext cx="11198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F12FD2D-5EAD-8235-115C-BF75D2A5B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975641"/>
              </p:ext>
            </p:extLst>
          </p:nvPr>
        </p:nvGraphicFramePr>
        <p:xfrm>
          <a:off x="75428" y="1460481"/>
          <a:ext cx="11956914" cy="4789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135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F534-F0CA-2A44-874E-C76F1D46A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B7DC-1515-2F9A-567B-00E6F262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10785089" cy="612000"/>
          </a:xfrm>
        </p:spPr>
        <p:txBody>
          <a:bodyPr/>
          <a:lstStyle/>
          <a:p>
            <a:r>
              <a:rPr lang="hu-HU" sz="2000" dirty="0"/>
              <a:t>A jelenlegi helyzet megítélése a nagyvállalatok körében pozitívból negatív tartományba csökkent februárban, a kkv-k körében 3 hónapja gyengül</a:t>
            </a:r>
            <a:endParaRPr lang="hu-HU" sz="1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4E3B9-0217-9C01-0C5A-D08FEC1FF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69003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18D035AD-30D0-7B09-2847-A8CBD80EB417}"/>
              </a:ext>
            </a:extLst>
          </p:cNvPr>
          <p:cNvSpPr/>
          <p:nvPr/>
        </p:nvSpPr>
        <p:spPr>
          <a:xfrm>
            <a:off x="9626" y="966655"/>
            <a:ext cx="5763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vállalatméret szerint</a:t>
            </a:r>
          </a:p>
        </p:txBody>
      </p:sp>
      <p:sp>
        <p:nvSpPr>
          <p:cNvPr id="6" name="Téglalap 13">
            <a:extLst>
              <a:ext uri="{FF2B5EF4-FFF2-40B4-BE49-F238E27FC236}">
                <a16:creationId xmlns:a16="http://schemas.microsoft.com/office/drawing/2014/main" id="{F41E2DC8-391B-583F-5157-B97580FC52FC}"/>
              </a:ext>
            </a:extLst>
          </p:cNvPr>
          <p:cNvSpPr/>
          <p:nvPr/>
        </p:nvSpPr>
        <p:spPr>
          <a:xfrm>
            <a:off x="2969344" y="6224309"/>
            <a:ext cx="62533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</a:t>
            </a:r>
            <a:b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kedvező, a negatívak kedvezőtlen konjunktúrát jeleznek.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32BC85E-61C0-A38E-AB70-DA7502BA5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077757"/>
              </p:ext>
            </p:extLst>
          </p:nvPr>
        </p:nvGraphicFramePr>
        <p:xfrm>
          <a:off x="171450" y="1380194"/>
          <a:ext cx="12020550" cy="476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6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2994-ED1C-A1AF-96AA-7416CBD3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3FDE-F186-CA47-E193-3508CB4D8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321"/>
            <a:ext cx="10785089" cy="612000"/>
          </a:xfrm>
        </p:spPr>
        <p:txBody>
          <a:bodyPr/>
          <a:lstStyle/>
          <a:p>
            <a:r>
              <a:rPr lang="hu-HU" sz="1900" dirty="0"/>
              <a:t>a jelenlegi helyzet értékelése kedvezőbb összképet mutatott 2026 februárjában, mint egy évvel ezelőtt, ám A beruházások és az árbevétel alindexei kedvezőtlenebb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459A1-13D9-9E54-5F05-11F198B24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9419"/>
            <a:ext cx="3969579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E114225E-CC41-3B05-B8C2-5264C87E2C26}"/>
              </a:ext>
            </a:extLst>
          </p:cNvPr>
          <p:cNvSpPr/>
          <p:nvPr/>
        </p:nvSpPr>
        <p:spPr>
          <a:xfrm>
            <a:off x="187880" y="1065975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jelenlegi helyzet indexe és alindexei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64C8EDB-58BA-C032-AB8C-2E6ADB214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113453"/>
              </p:ext>
            </p:extLst>
          </p:nvPr>
        </p:nvGraphicFramePr>
        <p:xfrm>
          <a:off x="122408" y="1347201"/>
          <a:ext cx="12060975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069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598E-C0AA-81A2-9342-32B1EA61B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59736-9577-44A5-F736-5E7B0EB0B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049"/>
            <a:ext cx="10785089" cy="612000"/>
          </a:xfrm>
        </p:spPr>
        <p:txBody>
          <a:bodyPr/>
          <a:lstStyle/>
          <a:p>
            <a:r>
              <a:rPr lang="hu-HU" sz="2000" dirty="0"/>
              <a:t>a várakozások összképe szintén javulást mutat éves alapon,</a:t>
            </a:r>
            <a:br>
              <a:rPr lang="hu-HU" sz="2000" dirty="0"/>
            </a:br>
            <a:r>
              <a:rPr lang="hu-HU" sz="2000" dirty="0"/>
              <a:t>a beruházási szándék alakulásában erősödés látható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B1AC-6F00-D977-7D36-0F404B4FAA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2421" y="6478118"/>
            <a:ext cx="3969579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708BF3B9-9C15-43EF-EF7E-AD141ACCF7F5}"/>
              </a:ext>
            </a:extLst>
          </p:cNvPr>
          <p:cNvSpPr/>
          <p:nvPr/>
        </p:nvSpPr>
        <p:spPr>
          <a:xfrm>
            <a:off x="143392" y="1073888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és alindexei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26D9B62-EF7E-FCDA-6706-12B666E65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215768"/>
              </p:ext>
            </p:extLst>
          </p:nvPr>
        </p:nvGraphicFramePr>
        <p:xfrm>
          <a:off x="65512" y="1403363"/>
          <a:ext cx="12060975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0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C18E9-D7CA-359D-739B-E9826C4C7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9EFC1-7E2E-56D4-3B56-AF5BFCB1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777"/>
            <a:ext cx="10785089" cy="612000"/>
          </a:xfrm>
        </p:spPr>
        <p:txBody>
          <a:bodyPr/>
          <a:lstStyle/>
          <a:p>
            <a:r>
              <a:rPr lang="hu-HU" sz="1900" dirty="0"/>
              <a:t>Az várakozások indexe január után februárban is optimizmust jelzett, a kkv-k körében emelkedés, míg a nagyvállalatoknál </a:t>
            </a:r>
            <a:r>
              <a:rPr lang="hu-HU" sz="1900"/>
              <a:t>gyengülés látható</a:t>
            </a:r>
            <a:endParaRPr lang="hu-HU" sz="1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BA72-0C28-AA04-EC7B-56FC2DAB15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85089" y="6488667"/>
            <a:ext cx="1406911" cy="369333"/>
          </a:xfrm>
        </p:spPr>
        <p:txBody>
          <a:bodyPr/>
          <a:lstStyle/>
          <a:p>
            <a:endParaRPr lang="hu-HU" sz="1400" dirty="0"/>
          </a:p>
        </p:txBody>
      </p:sp>
      <p:sp>
        <p:nvSpPr>
          <p:cNvPr id="5" name="Téglalap 5">
            <a:extLst>
              <a:ext uri="{FF2B5EF4-FFF2-40B4-BE49-F238E27FC236}">
                <a16:creationId xmlns:a16="http://schemas.microsoft.com/office/drawing/2014/main" id="{A3EDC398-F2A7-9550-6618-890BF96703D4}"/>
              </a:ext>
            </a:extLst>
          </p:cNvPr>
          <p:cNvSpPr/>
          <p:nvPr/>
        </p:nvSpPr>
        <p:spPr>
          <a:xfrm>
            <a:off x="-19250" y="1004251"/>
            <a:ext cx="887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cap="all" dirty="0">
                <a:solidFill>
                  <a:schemeClr val="tx2"/>
                </a:solidFill>
              </a:rPr>
              <a:t>A várakozások indexe vállalatméret szerint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1EB42C9-C75D-DB06-4C24-C981A9926AA0}"/>
              </a:ext>
            </a:extLst>
          </p:cNvPr>
          <p:cNvSpPr/>
          <p:nvPr/>
        </p:nvSpPr>
        <p:spPr>
          <a:xfrm>
            <a:off x="1721795" y="6100290"/>
            <a:ext cx="87484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</a:t>
            </a:r>
            <a:b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3EEE405-2AF6-2A9C-7807-AC14CC1CA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972998"/>
              </p:ext>
            </p:extLst>
          </p:nvPr>
        </p:nvGraphicFramePr>
        <p:xfrm>
          <a:off x="101600" y="1422326"/>
          <a:ext cx="11988800" cy="466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724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E022B-DE50-23BC-7754-F02AB691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74CDD-CBBE-C109-0E9E-5A5041DE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242" y="3061207"/>
            <a:ext cx="9101470" cy="735586"/>
          </a:xfrm>
        </p:spPr>
        <p:txBody>
          <a:bodyPr/>
          <a:lstStyle/>
          <a:p>
            <a:r>
              <a:rPr lang="hu-HU" sz="4000" dirty="0"/>
              <a:t>Termelés és kereslet</a:t>
            </a:r>
          </a:p>
        </p:txBody>
      </p:sp>
    </p:spTree>
    <p:extLst>
      <p:ext uri="{BB962C8B-B14F-4D97-AF65-F5344CB8AC3E}">
        <p14:creationId xmlns:p14="http://schemas.microsoft.com/office/powerpoint/2010/main" val="3873305990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MNB téma 16_9 új</Template>
  <TotalTime>4765</TotalTime>
  <Words>995</Words>
  <Application>Microsoft Office PowerPoint</Application>
  <PresentationFormat>Szélesvásznú</PresentationFormat>
  <Paragraphs>79</Paragraphs>
  <Slides>23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MNB téma 16_9 új</vt:lpstr>
      <vt:lpstr>MNB téma 16_9 nyomtatásra</vt:lpstr>
      <vt:lpstr>Az mnb-mkik Vállalati Konjunktúrafelmérés  2026. februári eredményei</vt:lpstr>
      <vt:lpstr>Az mnb-mKIK vállalati konjunktúrafelmérés</vt:lpstr>
      <vt:lpstr>A vállalati konjunktúra februárban enyhén gyengült, azonban a várakozások továbbra is optimizmust tükröznek</vt:lpstr>
      <vt:lpstr>Az mnb-mkik vállalati konjunktúraindex a januári -2 pontról februárban -6 pontra mérséklődött, ami az elmúlt másfél év második legmagasabb értéke</vt:lpstr>
      <vt:lpstr>A jelenlegi helyzet megítélése a nagyvállalatok körében pozitívból negatív tartományba csökkent februárban, a kkv-k körében 3 hónapja gyengül</vt:lpstr>
      <vt:lpstr>a jelenlegi helyzet értékelése kedvezőbb összképet mutatott 2026 februárjában, mint egy évvel ezelőtt, ám A beruházások és az árbevétel alindexei kedvezőtlenebb </vt:lpstr>
      <vt:lpstr>a várakozások összképe szintén javulást mutat éves alapon, a beruházási szándék alakulásában erősödés látható </vt:lpstr>
      <vt:lpstr>Az várakozások indexe január után februárban is optimizmust jelzett, a kkv-k körében emelkedés, míg a nagyvállalatoknál gyengülés látható</vt:lpstr>
      <vt:lpstr>Termelés és kereslet</vt:lpstr>
      <vt:lpstr>Az átlagos kapacitáskihasználtság minden vizsgált iparágcsoportban január után februárban is mérséklődést mutatott</vt:lpstr>
      <vt:lpstr>A kapacitáskihasználtság alakulására irányuló jövőbeni várakozások megítélése a kkv-k körében tovább javult februárban, míg a nagyvállalati körben mérséklődött</vt:lpstr>
      <vt:lpstr>A tavalyi év azonos hónapjához viszonyított átlagos bevételi szint a januári 95 százalékról 90 százalékra csökkent februárban</vt:lpstr>
      <vt:lpstr>A vállalatok többségének a vevők hiánya okozta a legnagyobb nehézséget, a költségek emelkedéséből fakadó nyomás mérséklődött éves és havi alapon is</vt:lpstr>
      <vt:lpstr>Üzleti környezet, beruházások,  foglalkoztatás</vt:lpstr>
      <vt:lpstr>Az üzleti környezet aktuális megítélése februárban a kkv-k körében számottevően javult, ellenben a nagyvállalatok szintjén romlott januárhoz képest</vt:lpstr>
      <vt:lpstr>Az üzleti környezet alakulására irányuló várakozás a kkv-k körében 20 hónapos csúcsra emelkedett februárban, a nagyvállalatoknál azonban romlott a kilátások értékelése</vt:lpstr>
      <vt:lpstr>A beruházási várakozások a kkv-knál stagnáltak, a nagyvállalatok körében gyengültek februárban</vt:lpstr>
      <vt:lpstr>A beruházásokkal kapcsolatos várakozások minden vizsgált iparágcsoportban gyengültek februárban</vt:lpstr>
      <vt:lpstr>A foglalkoztatással kapcsolatos átlagos várakozás februárban pozitív tartományba emelkedett, a kkv-k körében január után februárban is javult</vt:lpstr>
      <vt:lpstr>A munkaerő bővítésére irányuló várakozások mutatója februárban minden szektorban a méréskelt optimizmust jelző pozitív tartományba emelkedett</vt:lpstr>
      <vt:lpstr>árak</vt:lpstr>
      <vt:lpstr>Az áremelési szándékot mérő mutató a szektorok többségében mérséklődött februárban, az összesített index havi és éves összevetésben is csökkent</vt:lpstr>
      <vt:lpstr>Köszönjük minden közreműködőnek a felmérésben való részvételt!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Egervári Réka</dc:creator>
  <cp:lastModifiedBy>Csikár Rajmond</cp:lastModifiedBy>
  <cp:revision>179</cp:revision>
  <cp:lastPrinted>2026-03-18T15:30:23Z</cp:lastPrinted>
  <dcterms:created xsi:type="dcterms:W3CDTF">2025-10-14T07:28:08Z</dcterms:created>
  <dcterms:modified xsi:type="dcterms:W3CDTF">2026-04-14T12:48:30Z</dcterms:modified>
</cp:coreProperties>
</file>