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26"/>
  </p:notesMasterIdLst>
  <p:sldIdLst>
    <p:sldId id="256" r:id="rId3"/>
    <p:sldId id="257" r:id="rId4"/>
    <p:sldId id="268" r:id="rId5"/>
    <p:sldId id="263" r:id="rId6"/>
    <p:sldId id="269" r:id="rId7"/>
    <p:sldId id="270" r:id="rId8"/>
    <p:sldId id="271" r:id="rId9"/>
    <p:sldId id="272" r:id="rId10"/>
    <p:sldId id="5012" r:id="rId11"/>
    <p:sldId id="5013" r:id="rId12"/>
    <p:sldId id="274" r:id="rId13"/>
    <p:sldId id="275" r:id="rId14"/>
    <p:sldId id="267" r:id="rId15"/>
    <p:sldId id="5011" r:id="rId16"/>
    <p:sldId id="276" r:id="rId17"/>
    <p:sldId id="277" r:id="rId18"/>
    <p:sldId id="279" r:id="rId19"/>
    <p:sldId id="278" r:id="rId20"/>
    <p:sldId id="280" r:id="rId21"/>
    <p:sldId id="281" r:id="rId22"/>
    <p:sldId id="5010" r:id="rId23"/>
    <p:sldId id="265" r:id="rId24"/>
    <p:sldId id="266" r:id="rId2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572A231-54B8-120A-800E-EBDE597166B8}" name="Szalai Ákos" initials="SÁ" userId="S::szalaia@mnb.hu::0a014927-0d02-4712-97ad-700fd3cdfc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CF6"/>
    <a:srgbClr val="4E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2857" autoAdjust="0"/>
  </p:normalViewPr>
  <p:slideViewPr>
    <p:cSldViewPr snapToGrid="0">
      <p:cViewPr varScale="1">
        <p:scale>
          <a:sx n="103" d="100"/>
          <a:sy n="103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rv01\mnb\FISCAL\Versenyk&#233;pess&#233;g\V&#225;llalati%20felm&#233;r&#233;sek\Output\GVI\2026%20janu&#225;r%20&#225;br&#225;k%20adata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3858267716532E-2"/>
          <c:y val="3.871103859976676E-2"/>
          <c:w val="0.85344947506561664"/>
          <c:h val="0.62039148281180434"/>
        </c:manualLayout>
      </c:layout>
      <c:lineChart>
        <c:grouping val="standard"/>
        <c:varyColors val="0"/>
        <c:ser>
          <c:idx val="0"/>
          <c:order val="0"/>
          <c:tx>
            <c:strRef>
              <c:f>Főindexek!$A$5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77D-4DA5-8EB9-2D38FD6A8187}"/>
              </c:ext>
            </c:extLst>
          </c:dPt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7D-4DA5-8EB9-2D38FD6A81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Főindexek!$B$4:$BK$4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Főindexek!$B$5:$BK$5</c:f>
              <c:numCache>
                <c:formatCode>General\ "pont"</c:formatCode>
                <c:ptCount val="62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  <c:pt idx="60">
                  <c:v>-18</c:v>
                </c:pt>
                <c:pt idx="61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7D-4DA5-8EB9-2D38FD6A8187}"/>
            </c:ext>
          </c:extLst>
        </c:ser>
        <c:ser>
          <c:idx val="1"/>
          <c:order val="1"/>
          <c:tx>
            <c:strRef>
              <c:f>Főindexek!$A$6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77D-4DA5-8EB9-2D38FD6A8187}"/>
              </c:ext>
            </c:extLst>
          </c:dPt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7D-4DA5-8EB9-2D38FD6A81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Főindexek!$B$4:$BK$4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Főindexek!$B$6:$BK$6</c:f>
              <c:numCache>
                <c:formatCode>General\ "pont"</c:formatCode>
                <c:ptCount val="62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  <c:pt idx="60">
                  <c:v>4</c:v>
                </c:pt>
                <c:pt idx="6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7D-4DA5-8EB9-2D38FD6A8187}"/>
            </c:ext>
          </c:extLst>
        </c:ser>
        <c:ser>
          <c:idx val="2"/>
          <c:order val="2"/>
          <c:tx>
            <c:strRef>
              <c:f>Főindexek!$A$7</c:f>
              <c:strCache>
                <c:ptCount val="1"/>
                <c:pt idx="0">
                  <c:v>MNB-MKIK Vállalati konjunktúraindex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77D-4DA5-8EB9-2D38FD6A8187}"/>
              </c:ext>
            </c:extLst>
          </c:dPt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7D-4DA5-8EB9-2D38FD6A81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Főindexek!$B$4:$BK$4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Főindexek!$B$7:$BK$7</c:f>
              <c:numCache>
                <c:formatCode>General\ "pont"</c:formatCode>
                <c:ptCount val="62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  <c:pt idx="43">
                  <c:v>1</c:v>
                </c:pt>
                <c:pt idx="44">
                  <c:v>-6</c:v>
                </c:pt>
                <c:pt idx="45">
                  <c:v>-9</c:v>
                </c:pt>
                <c:pt idx="46">
                  <c:v>-13</c:v>
                </c:pt>
                <c:pt idx="47">
                  <c:v>-12</c:v>
                </c:pt>
                <c:pt idx="48">
                  <c:v>-7</c:v>
                </c:pt>
                <c:pt idx="49">
                  <c:v>-11</c:v>
                </c:pt>
                <c:pt idx="50">
                  <c:v>-10</c:v>
                </c:pt>
                <c:pt idx="51">
                  <c:v>-11</c:v>
                </c:pt>
                <c:pt idx="52">
                  <c:v>-12</c:v>
                </c:pt>
                <c:pt idx="53">
                  <c:v>-8</c:v>
                </c:pt>
                <c:pt idx="54">
                  <c:v>-17</c:v>
                </c:pt>
                <c:pt idx="55">
                  <c:v>-13</c:v>
                </c:pt>
                <c:pt idx="56">
                  <c:v>-9</c:v>
                </c:pt>
                <c:pt idx="57">
                  <c:v>-14</c:v>
                </c:pt>
                <c:pt idx="58">
                  <c:v>-13</c:v>
                </c:pt>
                <c:pt idx="59">
                  <c:v>-8</c:v>
                </c:pt>
                <c:pt idx="60">
                  <c:v>-7</c:v>
                </c:pt>
                <c:pt idx="61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77D-4DA5-8EB9-2D38FD6A81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85252624671919"/>
          <c:y val="0.93095572186004394"/>
          <c:w val="0.65937828083989503"/>
          <c:h val="5.5935258370521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3.0082433840122089E-2"/>
          <c:w val="0.84455429790026249"/>
          <c:h val="0.62806775454985109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Alindexek!$B$213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2D-4125-B507-E631BD58F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Alindexek!$A$214:$A$275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Alindexek!$B$214:$B$275</c:f>
              <c:numCache>
                <c:formatCode>0" pont"</c:formatCode>
                <c:ptCount val="62"/>
                <c:pt idx="0">
                  <c:v>-27.666666666666668</c:v>
                </c:pt>
                <c:pt idx="1">
                  <c:v>-27</c:v>
                </c:pt>
                <c:pt idx="2">
                  <c:v>-13</c:v>
                </c:pt>
                <c:pt idx="3">
                  <c:v>-24.333333333333332</c:v>
                </c:pt>
                <c:pt idx="4">
                  <c:v>-6</c:v>
                </c:pt>
                <c:pt idx="5">
                  <c:v>4.666666666666667</c:v>
                </c:pt>
                <c:pt idx="6">
                  <c:v>2</c:v>
                </c:pt>
                <c:pt idx="7">
                  <c:v>-3</c:v>
                </c:pt>
                <c:pt idx="8">
                  <c:v>-6</c:v>
                </c:pt>
                <c:pt idx="9">
                  <c:v>-2.3333333333333335</c:v>
                </c:pt>
                <c:pt idx="10">
                  <c:v>-7.666666666666667</c:v>
                </c:pt>
                <c:pt idx="11">
                  <c:v>-16.666666666666668</c:v>
                </c:pt>
                <c:pt idx="12">
                  <c:v>-16.333333333333332</c:v>
                </c:pt>
                <c:pt idx="13">
                  <c:v>-19</c:v>
                </c:pt>
                <c:pt idx="14">
                  <c:v>-13.666666666666666</c:v>
                </c:pt>
                <c:pt idx="15">
                  <c:v>-33</c:v>
                </c:pt>
                <c:pt idx="16">
                  <c:v>-17</c:v>
                </c:pt>
                <c:pt idx="17">
                  <c:v>-21</c:v>
                </c:pt>
                <c:pt idx="18">
                  <c:v>-25.333333333333332</c:v>
                </c:pt>
                <c:pt idx="19">
                  <c:v>-41.333333333333336</c:v>
                </c:pt>
                <c:pt idx="20">
                  <c:v>-45</c:v>
                </c:pt>
                <c:pt idx="21">
                  <c:v>-45</c:v>
                </c:pt>
                <c:pt idx="22">
                  <c:v>-49.333333333333336</c:v>
                </c:pt>
                <c:pt idx="23">
                  <c:v>-38.666666666666664</c:v>
                </c:pt>
                <c:pt idx="24">
                  <c:v>-37.666666666666664</c:v>
                </c:pt>
                <c:pt idx="25">
                  <c:v>-42.666666666666664</c:v>
                </c:pt>
                <c:pt idx="26">
                  <c:v>-24.333333333333332</c:v>
                </c:pt>
                <c:pt idx="27">
                  <c:v>-24.333333333333332</c:v>
                </c:pt>
                <c:pt idx="28">
                  <c:v>-25.666666666666668</c:v>
                </c:pt>
                <c:pt idx="29">
                  <c:v>-22.666666666666668</c:v>
                </c:pt>
                <c:pt idx="30">
                  <c:v>-28</c:v>
                </c:pt>
                <c:pt idx="31">
                  <c:v>-38</c:v>
                </c:pt>
                <c:pt idx="32">
                  <c:v>-32.666666666666664</c:v>
                </c:pt>
                <c:pt idx="33">
                  <c:v>-27.666666666666668</c:v>
                </c:pt>
                <c:pt idx="34">
                  <c:v>-29.666666666666668</c:v>
                </c:pt>
                <c:pt idx="35">
                  <c:v>-29.333333333333332</c:v>
                </c:pt>
                <c:pt idx="36">
                  <c:v>-32.666666666666664</c:v>
                </c:pt>
                <c:pt idx="37">
                  <c:v>-27.666666666666668</c:v>
                </c:pt>
                <c:pt idx="38">
                  <c:v>-24.666666666666668</c:v>
                </c:pt>
                <c:pt idx="39">
                  <c:v>-29.333333333333332</c:v>
                </c:pt>
                <c:pt idx="40">
                  <c:v>-17.666666666666668</c:v>
                </c:pt>
                <c:pt idx="41">
                  <c:v>-22</c:v>
                </c:pt>
                <c:pt idx="42">
                  <c:v>-22.333333333333332</c:v>
                </c:pt>
                <c:pt idx="43">
                  <c:v>-20</c:v>
                </c:pt>
                <c:pt idx="44">
                  <c:v>-35.666666666666664</c:v>
                </c:pt>
                <c:pt idx="45">
                  <c:v>-25</c:v>
                </c:pt>
                <c:pt idx="46">
                  <c:v>-30</c:v>
                </c:pt>
                <c:pt idx="47">
                  <c:v>-29</c:v>
                </c:pt>
                <c:pt idx="48">
                  <c:v>-33.333333333333336</c:v>
                </c:pt>
                <c:pt idx="49">
                  <c:v>-39.666666666666664</c:v>
                </c:pt>
                <c:pt idx="50">
                  <c:v>-35.333333333333336</c:v>
                </c:pt>
                <c:pt idx="51">
                  <c:v>-26</c:v>
                </c:pt>
                <c:pt idx="52">
                  <c:v>-33.333333333333336</c:v>
                </c:pt>
                <c:pt idx="53">
                  <c:v>-29.666666666666668</c:v>
                </c:pt>
                <c:pt idx="54">
                  <c:v>-32</c:v>
                </c:pt>
                <c:pt idx="55">
                  <c:v>-32.666666666666664</c:v>
                </c:pt>
                <c:pt idx="56">
                  <c:v>-27.333333333333332</c:v>
                </c:pt>
                <c:pt idx="57">
                  <c:v>-20.333333333333332</c:v>
                </c:pt>
                <c:pt idx="58">
                  <c:v>-18.333333333333332</c:v>
                </c:pt>
                <c:pt idx="59">
                  <c:v>-18</c:v>
                </c:pt>
                <c:pt idx="60">
                  <c:v>-26</c:v>
                </c:pt>
                <c:pt idx="61">
                  <c:v>-34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2D-4125-B507-E631BD58F3AD}"/>
            </c:ext>
          </c:extLst>
        </c:ser>
        <c:ser>
          <c:idx val="3"/>
          <c:order val="4"/>
          <c:tx>
            <c:strRef>
              <c:f>Alindexek!$F$213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2D-4125-B507-E631BD58F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Alindexek!$A$214:$A$275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Alindexek!$F$214:$F$275</c:f>
              <c:numCache>
                <c:formatCode>General\ "pont"</c:formatCode>
                <c:ptCount val="62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  <c:pt idx="43">
                  <c:v>-15</c:v>
                </c:pt>
                <c:pt idx="44">
                  <c:v>-24</c:v>
                </c:pt>
                <c:pt idx="45">
                  <c:v>-23</c:v>
                </c:pt>
                <c:pt idx="46">
                  <c:v>-21</c:v>
                </c:pt>
                <c:pt idx="47">
                  <c:v>-19</c:v>
                </c:pt>
                <c:pt idx="48">
                  <c:v>-21</c:v>
                </c:pt>
                <c:pt idx="49">
                  <c:v>-22</c:v>
                </c:pt>
                <c:pt idx="50">
                  <c:v>-28</c:v>
                </c:pt>
                <c:pt idx="51">
                  <c:v>-30</c:v>
                </c:pt>
                <c:pt idx="52">
                  <c:v>-27</c:v>
                </c:pt>
                <c:pt idx="53">
                  <c:v>-20</c:v>
                </c:pt>
                <c:pt idx="54">
                  <c:v>-29</c:v>
                </c:pt>
                <c:pt idx="55">
                  <c:v>-25</c:v>
                </c:pt>
                <c:pt idx="56">
                  <c:v>-18</c:v>
                </c:pt>
                <c:pt idx="57">
                  <c:v>-28</c:v>
                </c:pt>
                <c:pt idx="58">
                  <c:v>-33</c:v>
                </c:pt>
                <c:pt idx="59">
                  <c:v>-27</c:v>
                </c:pt>
                <c:pt idx="60">
                  <c:v>-14</c:v>
                </c:pt>
                <c:pt idx="61">
                  <c:v>-8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2D-4125-B507-E631BD58F3AD}"/>
            </c:ext>
          </c:extLst>
        </c:ser>
        <c:ser>
          <c:idx val="4"/>
          <c:order val="5"/>
          <c:tx>
            <c:strRef>
              <c:f>Alindexek!$G$213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2D-4125-B507-E631BD58F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Alindexek!$A$214:$A$275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Alindexek!$G$214:$G$275</c:f>
              <c:numCache>
                <c:formatCode>General\ "pont"</c:formatCode>
                <c:ptCount val="62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  <c:pt idx="46">
                  <c:v>-24</c:v>
                </c:pt>
                <c:pt idx="47">
                  <c:v>-27</c:v>
                </c:pt>
                <c:pt idx="48">
                  <c:v>-29</c:v>
                </c:pt>
                <c:pt idx="49">
                  <c:v>-34</c:v>
                </c:pt>
                <c:pt idx="50">
                  <c:v>-34</c:v>
                </c:pt>
                <c:pt idx="51">
                  <c:v>-29</c:v>
                </c:pt>
                <c:pt idx="52">
                  <c:v>-33</c:v>
                </c:pt>
                <c:pt idx="53">
                  <c:v>-28</c:v>
                </c:pt>
                <c:pt idx="54">
                  <c:v>-32</c:v>
                </c:pt>
                <c:pt idx="55">
                  <c:v>-30</c:v>
                </c:pt>
                <c:pt idx="56">
                  <c:v>-27</c:v>
                </c:pt>
                <c:pt idx="57">
                  <c:v>-25</c:v>
                </c:pt>
                <c:pt idx="58">
                  <c:v>-26</c:v>
                </c:pt>
                <c:pt idx="59">
                  <c:v>-22</c:v>
                </c:pt>
                <c:pt idx="60">
                  <c:v>-21</c:v>
                </c:pt>
                <c:pt idx="61">
                  <c:v>-25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2D-4125-B507-E631BD58F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Alindexek!$C$213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Alindexek!$A$214:$A$275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Alindexek!$C$214:$C$271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-33</c:v>
                      </c:pt>
                      <c:pt idx="1">
                        <c:v>-32</c:v>
                      </c:pt>
                      <c:pt idx="2">
                        <c:v>-22</c:v>
                      </c:pt>
                      <c:pt idx="3">
                        <c:v>-35</c:v>
                      </c:pt>
                      <c:pt idx="4">
                        <c:v>-13</c:v>
                      </c:pt>
                      <c:pt idx="5">
                        <c:v>-2</c:v>
                      </c:pt>
                      <c:pt idx="6">
                        <c:v>-7</c:v>
                      </c:pt>
                      <c:pt idx="7">
                        <c:v>-12</c:v>
                      </c:pt>
                      <c:pt idx="8">
                        <c:v>-10</c:v>
                      </c:pt>
                      <c:pt idx="9">
                        <c:v>-5</c:v>
                      </c:pt>
                      <c:pt idx="10">
                        <c:v>-13</c:v>
                      </c:pt>
                      <c:pt idx="11">
                        <c:v>-23</c:v>
                      </c:pt>
                      <c:pt idx="12">
                        <c:v>-14</c:v>
                      </c:pt>
                      <c:pt idx="13">
                        <c:v>-25</c:v>
                      </c:pt>
                      <c:pt idx="14">
                        <c:v>-8</c:v>
                      </c:pt>
                      <c:pt idx="15">
                        <c:v>-28</c:v>
                      </c:pt>
                      <c:pt idx="16">
                        <c:v>-23</c:v>
                      </c:pt>
                      <c:pt idx="17">
                        <c:v>-15</c:v>
                      </c:pt>
                      <c:pt idx="18">
                        <c:v>-26</c:v>
                      </c:pt>
                      <c:pt idx="19">
                        <c:v>-37</c:v>
                      </c:pt>
                      <c:pt idx="20">
                        <c:v>-47</c:v>
                      </c:pt>
                      <c:pt idx="21">
                        <c:v>-41</c:v>
                      </c:pt>
                      <c:pt idx="22">
                        <c:v>-41</c:v>
                      </c:pt>
                      <c:pt idx="23">
                        <c:v>-36</c:v>
                      </c:pt>
                      <c:pt idx="24">
                        <c:v>-42</c:v>
                      </c:pt>
                      <c:pt idx="25">
                        <c:v>-43</c:v>
                      </c:pt>
                      <c:pt idx="26">
                        <c:v>-36</c:v>
                      </c:pt>
                      <c:pt idx="27">
                        <c:v>-27</c:v>
                      </c:pt>
                      <c:pt idx="28">
                        <c:v>-25</c:v>
                      </c:pt>
                      <c:pt idx="29">
                        <c:v>-29</c:v>
                      </c:pt>
                      <c:pt idx="30">
                        <c:v>-27</c:v>
                      </c:pt>
                      <c:pt idx="31">
                        <c:v>-44</c:v>
                      </c:pt>
                      <c:pt idx="32">
                        <c:v>-32</c:v>
                      </c:pt>
                      <c:pt idx="33">
                        <c:v>-36</c:v>
                      </c:pt>
                      <c:pt idx="34">
                        <c:v>-36</c:v>
                      </c:pt>
                      <c:pt idx="35">
                        <c:v>-36</c:v>
                      </c:pt>
                      <c:pt idx="36">
                        <c:v>-35</c:v>
                      </c:pt>
                      <c:pt idx="37">
                        <c:v>-22</c:v>
                      </c:pt>
                      <c:pt idx="38">
                        <c:v>-36</c:v>
                      </c:pt>
                      <c:pt idx="39">
                        <c:v>-34</c:v>
                      </c:pt>
                      <c:pt idx="40">
                        <c:v>-29</c:v>
                      </c:pt>
                      <c:pt idx="41">
                        <c:v>-29</c:v>
                      </c:pt>
                      <c:pt idx="42">
                        <c:v>-18</c:v>
                      </c:pt>
                      <c:pt idx="43">
                        <c:v>-36</c:v>
                      </c:pt>
                      <c:pt idx="44">
                        <c:v>-37</c:v>
                      </c:pt>
                      <c:pt idx="45">
                        <c:v>-24</c:v>
                      </c:pt>
                      <c:pt idx="46">
                        <c:v>-29</c:v>
                      </c:pt>
                      <c:pt idx="47">
                        <c:v>-34</c:v>
                      </c:pt>
                      <c:pt idx="48">
                        <c:v>-33</c:v>
                      </c:pt>
                      <c:pt idx="49">
                        <c:v>-42</c:v>
                      </c:pt>
                      <c:pt idx="50">
                        <c:v>-38</c:v>
                      </c:pt>
                      <c:pt idx="51">
                        <c:v>-33</c:v>
                      </c:pt>
                      <c:pt idx="52">
                        <c:v>-36</c:v>
                      </c:pt>
                      <c:pt idx="53">
                        <c:v>-33</c:v>
                      </c:pt>
                      <c:pt idx="54">
                        <c:v>-31</c:v>
                      </c:pt>
                      <c:pt idx="55">
                        <c:v>-32</c:v>
                      </c:pt>
                      <c:pt idx="56">
                        <c:v>-32</c:v>
                      </c:pt>
                      <c:pt idx="57">
                        <c:v>-26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82D-4125-B507-E631BD58F3AD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Alindexek!$D$213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Alindexek!$A$214:$A$275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Alindexek!$D$214:$D$271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-28</c:v>
                      </c:pt>
                      <c:pt idx="1">
                        <c:v>-25</c:v>
                      </c:pt>
                      <c:pt idx="2">
                        <c:v>-14</c:v>
                      </c:pt>
                      <c:pt idx="3">
                        <c:v>-26</c:v>
                      </c:pt>
                      <c:pt idx="4">
                        <c:v>-3</c:v>
                      </c:pt>
                      <c:pt idx="5">
                        <c:v>-1</c:v>
                      </c:pt>
                      <c:pt idx="6">
                        <c:v>1</c:v>
                      </c:pt>
                      <c:pt idx="7">
                        <c:v>-3</c:v>
                      </c:pt>
                      <c:pt idx="8">
                        <c:v>-4</c:v>
                      </c:pt>
                      <c:pt idx="9">
                        <c:v>-3</c:v>
                      </c:pt>
                      <c:pt idx="10">
                        <c:v>-8</c:v>
                      </c:pt>
                      <c:pt idx="11">
                        <c:v>-14</c:v>
                      </c:pt>
                      <c:pt idx="12">
                        <c:v>-17</c:v>
                      </c:pt>
                      <c:pt idx="13">
                        <c:v>-16</c:v>
                      </c:pt>
                      <c:pt idx="14">
                        <c:v>-16</c:v>
                      </c:pt>
                      <c:pt idx="15">
                        <c:v>-28</c:v>
                      </c:pt>
                      <c:pt idx="16">
                        <c:v>-13</c:v>
                      </c:pt>
                      <c:pt idx="17">
                        <c:v>-22</c:v>
                      </c:pt>
                      <c:pt idx="18">
                        <c:v>-26</c:v>
                      </c:pt>
                      <c:pt idx="19">
                        <c:v>-41</c:v>
                      </c:pt>
                      <c:pt idx="20">
                        <c:v>-41</c:v>
                      </c:pt>
                      <c:pt idx="21">
                        <c:v>-44</c:v>
                      </c:pt>
                      <c:pt idx="22">
                        <c:v>-52</c:v>
                      </c:pt>
                      <c:pt idx="23">
                        <c:v>-38</c:v>
                      </c:pt>
                      <c:pt idx="24">
                        <c:v>-36</c:v>
                      </c:pt>
                      <c:pt idx="25">
                        <c:v>-43</c:v>
                      </c:pt>
                      <c:pt idx="26">
                        <c:v>-33</c:v>
                      </c:pt>
                      <c:pt idx="27">
                        <c:v>-34</c:v>
                      </c:pt>
                      <c:pt idx="28">
                        <c:v>-15</c:v>
                      </c:pt>
                      <c:pt idx="29">
                        <c:v>-12</c:v>
                      </c:pt>
                      <c:pt idx="30">
                        <c:v>-25</c:v>
                      </c:pt>
                      <c:pt idx="31">
                        <c:v>-32</c:v>
                      </c:pt>
                      <c:pt idx="32">
                        <c:v>-37</c:v>
                      </c:pt>
                      <c:pt idx="33">
                        <c:v>-23</c:v>
                      </c:pt>
                      <c:pt idx="34">
                        <c:v>-21</c:v>
                      </c:pt>
                      <c:pt idx="35">
                        <c:v>-25</c:v>
                      </c:pt>
                      <c:pt idx="36">
                        <c:v>-32</c:v>
                      </c:pt>
                      <c:pt idx="37">
                        <c:v>-26</c:v>
                      </c:pt>
                      <c:pt idx="38">
                        <c:v>-18</c:v>
                      </c:pt>
                      <c:pt idx="39">
                        <c:v>-24</c:v>
                      </c:pt>
                      <c:pt idx="40">
                        <c:v>-14</c:v>
                      </c:pt>
                      <c:pt idx="41">
                        <c:v>-19</c:v>
                      </c:pt>
                      <c:pt idx="42">
                        <c:v>-18</c:v>
                      </c:pt>
                      <c:pt idx="43">
                        <c:v>-8</c:v>
                      </c:pt>
                      <c:pt idx="44">
                        <c:v>-42</c:v>
                      </c:pt>
                      <c:pt idx="45">
                        <c:v>-27</c:v>
                      </c:pt>
                      <c:pt idx="46">
                        <c:v>-22</c:v>
                      </c:pt>
                      <c:pt idx="47">
                        <c:v>-27</c:v>
                      </c:pt>
                      <c:pt idx="48">
                        <c:v>-29</c:v>
                      </c:pt>
                      <c:pt idx="49">
                        <c:v>-39</c:v>
                      </c:pt>
                      <c:pt idx="50">
                        <c:v>-36</c:v>
                      </c:pt>
                      <c:pt idx="51">
                        <c:v>-28</c:v>
                      </c:pt>
                      <c:pt idx="52">
                        <c:v>-36</c:v>
                      </c:pt>
                      <c:pt idx="53">
                        <c:v>-31</c:v>
                      </c:pt>
                      <c:pt idx="54">
                        <c:v>-34</c:v>
                      </c:pt>
                      <c:pt idx="55">
                        <c:v>-38</c:v>
                      </c:pt>
                      <c:pt idx="56">
                        <c:v>-31</c:v>
                      </c:pt>
                      <c:pt idx="57">
                        <c:v>-19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82D-4125-B507-E631BD58F3A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Alindexek!$E$213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Alindexek!$A$214:$A$275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Alindexek!$E$214:$E$271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-22</c:v>
                      </c:pt>
                      <c:pt idx="1">
                        <c:v>-24</c:v>
                      </c:pt>
                      <c:pt idx="2">
                        <c:v>-3</c:v>
                      </c:pt>
                      <c:pt idx="3">
                        <c:v>-12</c:v>
                      </c:pt>
                      <c:pt idx="4">
                        <c:v>-2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-4</c:v>
                      </c:pt>
                      <c:pt idx="9">
                        <c:v>1</c:v>
                      </c:pt>
                      <c:pt idx="10">
                        <c:v>-2</c:v>
                      </c:pt>
                      <c:pt idx="11">
                        <c:v>-13</c:v>
                      </c:pt>
                      <c:pt idx="12">
                        <c:v>-18</c:v>
                      </c:pt>
                      <c:pt idx="13">
                        <c:v>-16</c:v>
                      </c:pt>
                      <c:pt idx="14">
                        <c:v>-17</c:v>
                      </c:pt>
                      <c:pt idx="15">
                        <c:v>-43</c:v>
                      </c:pt>
                      <c:pt idx="16">
                        <c:v>-15</c:v>
                      </c:pt>
                      <c:pt idx="17">
                        <c:v>-26</c:v>
                      </c:pt>
                      <c:pt idx="18">
                        <c:v>-24</c:v>
                      </c:pt>
                      <c:pt idx="19">
                        <c:v>-46</c:v>
                      </c:pt>
                      <c:pt idx="20">
                        <c:v>-47</c:v>
                      </c:pt>
                      <c:pt idx="21">
                        <c:v>-50</c:v>
                      </c:pt>
                      <c:pt idx="22">
                        <c:v>-55</c:v>
                      </c:pt>
                      <c:pt idx="23">
                        <c:v>-42</c:v>
                      </c:pt>
                      <c:pt idx="24">
                        <c:v>-35</c:v>
                      </c:pt>
                      <c:pt idx="25">
                        <c:v>-42</c:v>
                      </c:pt>
                      <c:pt idx="26">
                        <c:v>-4</c:v>
                      </c:pt>
                      <c:pt idx="27">
                        <c:v>-12</c:v>
                      </c:pt>
                      <c:pt idx="28">
                        <c:v>-37</c:v>
                      </c:pt>
                      <c:pt idx="29">
                        <c:v>-27</c:v>
                      </c:pt>
                      <c:pt idx="30">
                        <c:v>-32</c:v>
                      </c:pt>
                      <c:pt idx="31">
                        <c:v>-38</c:v>
                      </c:pt>
                      <c:pt idx="32">
                        <c:v>-29</c:v>
                      </c:pt>
                      <c:pt idx="33">
                        <c:v>-24</c:v>
                      </c:pt>
                      <c:pt idx="34">
                        <c:v>-32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-35</c:v>
                      </c:pt>
                      <c:pt idx="38">
                        <c:v>-20</c:v>
                      </c:pt>
                      <c:pt idx="39">
                        <c:v>-30</c:v>
                      </c:pt>
                      <c:pt idx="40">
                        <c:v>-10</c:v>
                      </c:pt>
                      <c:pt idx="41">
                        <c:v>-18</c:v>
                      </c:pt>
                      <c:pt idx="42">
                        <c:v>-31</c:v>
                      </c:pt>
                      <c:pt idx="43">
                        <c:v>-16</c:v>
                      </c:pt>
                      <c:pt idx="44">
                        <c:v>-28</c:v>
                      </c:pt>
                      <c:pt idx="45">
                        <c:v>-24</c:v>
                      </c:pt>
                      <c:pt idx="46">
                        <c:v>-39</c:v>
                      </c:pt>
                      <c:pt idx="47">
                        <c:v>-26</c:v>
                      </c:pt>
                      <c:pt idx="48">
                        <c:v>-38</c:v>
                      </c:pt>
                      <c:pt idx="49">
                        <c:v>-38</c:v>
                      </c:pt>
                      <c:pt idx="50">
                        <c:v>-32</c:v>
                      </c:pt>
                      <c:pt idx="51">
                        <c:v>-17</c:v>
                      </c:pt>
                      <c:pt idx="52">
                        <c:v>-28</c:v>
                      </c:pt>
                      <c:pt idx="53">
                        <c:v>-25</c:v>
                      </c:pt>
                      <c:pt idx="54">
                        <c:v>-31</c:v>
                      </c:pt>
                      <c:pt idx="55">
                        <c:v>-28</c:v>
                      </c:pt>
                      <c:pt idx="56">
                        <c:v>-19</c:v>
                      </c:pt>
                      <c:pt idx="57">
                        <c:v>-16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82D-4125-B507-E631BD58F3AD}"/>
                  </c:ext>
                </c:extLst>
              </c15:ser>
            </c15:filteredLineSeries>
          </c:ext>
        </c:extLst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5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23876312335961"/>
          <c:y val="0.91264830762550253"/>
          <c:w val="0.70314378280839895"/>
          <c:h val="7.2498591092254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84207521325459322"/>
          <c:h val="0.63167922361557627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Alindexek!$B$278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1"/>
              <c:layout>
                <c:manualLayout>
                  <c:x val="-8.3333333333334859E-3"/>
                  <c:y val="1.746330643054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2D-4605-8664-D119BBCCC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Alindexek!$A$279:$A$340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Alindexek!$B$279:$B$340</c:f>
              <c:numCache>
                <c:formatCode>0" pont"</c:formatCode>
                <c:ptCount val="62"/>
                <c:pt idx="0">
                  <c:v>-14.666666666666666</c:v>
                </c:pt>
                <c:pt idx="1">
                  <c:v>9</c:v>
                </c:pt>
                <c:pt idx="2">
                  <c:v>15.666666666666666</c:v>
                </c:pt>
                <c:pt idx="3">
                  <c:v>9.3333333333333339</c:v>
                </c:pt>
                <c:pt idx="4">
                  <c:v>27</c:v>
                </c:pt>
                <c:pt idx="5">
                  <c:v>25</c:v>
                </c:pt>
                <c:pt idx="6">
                  <c:v>13</c:v>
                </c:pt>
                <c:pt idx="7">
                  <c:v>4.666666666666667</c:v>
                </c:pt>
                <c:pt idx="8">
                  <c:v>5.333333333333333</c:v>
                </c:pt>
                <c:pt idx="9">
                  <c:v>2.3333333333333335</c:v>
                </c:pt>
                <c:pt idx="10">
                  <c:v>-3</c:v>
                </c:pt>
                <c:pt idx="11">
                  <c:v>-17</c:v>
                </c:pt>
                <c:pt idx="12">
                  <c:v>-11</c:v>
                </c:pt>
                <c:pt idx="13">
                  <c:v>10.333333333333334</c:v>
                </c:pt>
                <c:pt idx="14">
                  <c:v>5.666666666666667</c:v>
                </c:pt>
                <c:pt idx="15">
                  <c:v>-24.666666666666668</c:v>
                </c:pt>
                <c:pt idx="16">
                  <c:v>-19.666666666666668</c:v>
                </c:pt>
                <c:pt idx="17">
                  <c:v>-24</c:v>
                </c:pt>
                <c:pt idx="18">
                  <c:v>-23</c:v>
                </c:pt>
                <c:pt idx="19">
                  <c:v>-38.333333333333336</c:v>
                </c:pt>
                <c:pt idx="20">
                  <c:v>-58</c:v>
                </c:pt>
                <c:pt idx="21">
                  <c:v>-51</c:v>
                </c:pt>
                <c:pt idx="22">
                  <c:v>-60</c:v>
                </c:pt>
                <c:pt idx="23">
                  <c:v>-45.333333333333336</c:v>
                </c:pt>
                <c:pt idx="24">
                  <c:v>-43</c:v>
                </c:pt>
                <c:pt idx="25">
                  <c:v>-24.666666666666668</c:v>
                </c:pt>
                <c:pt idx="26">
                  <c:v>-3</c:v>
                </c:pt>
                <c:pt idx="27">
                  <c:v>-10.666666666666666</c:v>
                </c:pt>
                <c:pt idx="28">
                  <c:v>-7.333333333333333</c:v>
                </c:pt>
                <c:pt idx="29">
                  <c:v>-16</c:v>
                </c:pt>
                <c:pt idx="30">
                  <c:v>-17.333333333333332</c:v>
                </c:pt>
                <c:pt idx="31">
                  <c:v>-31.333333333333332</c:v>
                </c:pt>
                <c:pt idx="32">
                  <c:v>-23.666666666666668</c:v>
                </c:pt>
                <c:pt idx="33">
                  <c:v>-20</c:v>
                </c:pt>
                <c:pt idx="34">
                  <c:v>-26.666666666666668</c:v>
                </c:pt>
                <c:pt idx="35">
                  <c:v>-25</c:v>
                </c:pt>
                <c:pt idx="36">
                  <c:v>-26</c:v>
                </c:pt>
                <c:pt idx="37">
                  <c:v>0</c:v>
                </c:pt>
                <c:pt idx="38">
                  <c:v>0.66666666666666663</c:v>
                </c:pt>
                <c:pt idx="39">
                  <c:v>-9.3333333333333339</c:v>
                </c:pt>
                <c:pt idx="40">
                  <c:v>-5.333333333333333</c:v>
                </c:pt>
                <c:pt idx="41">
                  <c:v>-6</c:v>
                </c:pt>
                <c:pt idx="42">
                  <c:v>-1.6666666666666667</c:v>
                </c:pt>
                <c:pt idx="43">
                  <c:v>-5.666666666666667</c:v>
                </c:pt>
                <c:pt idx="44">
                  <c:v>-7.666666666666667</c:v>
                </c:pt>
                <c:pt idx="45">
                  <c:v>-16.333333333333332</c:v>
                </c:pt>
                <c:pt idx="46">
                  <c:v>-20.666666666666668</c:v>
                </c:pt>
                <c:pt idx="47">
                  <c:v>-31.333333333333332</c:v>
                </c:pt>
                <c:pt idx="48">
                  <c:v>-31.333333333333332</c:v>
                </c:pt>
                <c:pt idx="49">
                  <c:v>-14.666666666666666</c:v>
                </c:pt>
                <c:pt idx="50">
                  <c:v>-10.666666666666666</c:v>
                </c:pt>
                <c:pt idx="51">
                  <c:v>-10.333333333333334</c:v>
                </c:pt>
                <c:pt idx="52">
                  <c:v>-19.333333333333332</c:v>
                </c:pt>
                <c:pt idx="53">
                  <c:v>-26</c:v>
                </c:pt>
                <c:pt idx="54">
                  <c:v>-27.333333333333332</c:v>
                </c:pt>
                <c:pt idx="55">
                  <c:v>-23</c:v>
                </c:pt>
                <c:pt idx="56">
                  <c:v>-15.666666666666666</c:v>
                </c:pt>
                <c:pt idx="57">
                  <c:v>-9</c:v>
                </c:pt>
                <c:pt idx="58">
                  <c:v>-17.333333333333332</c:v>
                </c:pt>
                <c:pt idx="59">
                  <c:v>-17</c:v>
                </c:pt>
                <c:pt idx="60">
                  <c:v>-25</c:v>
                </c:pt>
                <c:pt idx="61">
                  <c:v>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D-4605-8664-D119BBCCC407}"/>
            </c:ext>
          </c:extLst>
        </c:ser>
        <c:ser>
          <c:idx val="3"/>
          <c:order val="4"/>
          <c:tx>
            <c:strRef>
              <c:f>Alindexek!$F$278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1"/>
              <c:layout>
                <c:manualLayout>
                  <c:x val="-1.0416666666668195E-3"/>
                  <c:y val="-1.9958064492049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2D-4605-8664-D119BBCCC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Alindexek!$A$279:$A$340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Alindexek!$F$279:$F$340</c:f>
              <c:numCache>
                <c:formatCode>General\ "pont"</c:formatCode>
                <c:ptCount val="62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  <c:pt idx="43">
                  <c:v>0</c:v>
                </c:pt>
                <c:pt idx="44">
                  <c:v>-12</c:v>
                </c:pt>
                <c:pt idx="45">
                  <c:v>-5</c:v>
                </c:pt>
                <c:pt idx="46">
                  <c:v>-11</c:v>
                </c:pt>
                <c:pt idx="47">
                  <c:v>-16</c:v>
                </c:pt>
                <c:pt idx="48">
                  <c:v>-12</c:v>
                </c:pt>
                <c:pt idx="49">
                  <c:v>-9</c:v>
                </c:pt>
                <c:pt idx="50">
                  <c:v>-3</c:v>
                </c:pt>
                <c:pt idx="51">
                  <c:v>-18</c:v>
                </c:pt>
                <c:pt idx="52">
                  <c:v>-18</c:v>
                </c:pt>
                <c:pt idx="53">
                  <c:v>-14</c:v>
                </c:pt>
                <c:pt idx="54">
                  <c:v>-33</c:v>
                </c:pt>
                <c:pt idx="55">
                  <c:v>-36</c:v>
                </c:pt>
                <c:pt idx="56">
                  <c:v>-8</c:v>
                </c:pt>
                <c:pt idx="57">
                  <c:v>-19</c:v>
                </c:pt>
                <c:pt idx="58">
                  <c:v>-19</c:v>
                </c:pt>
                <c:pt idx="59">
                  <c:v>-22</c:v>
                </c:pt>
                <c:pt idx="60">
                  <c:v>-16</c:v>
                </c:pt>
                <c:pt idx="61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D-4605-8664-D119BBCCC407}"/>
            </c:ext>
          </c:extLst>
        </c:ser>
        <c:ser>
          <c:idx val="4"/>
          <c:order val="5"/>
          <c:tx>
            <c:strRef>
              <c:f>Alindexek!$G$278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2D-4605-8664-D119BBCCC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Alindexek!$A$279:$A$340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Alindexek!$G$279:$G$340</c:f>
              <c:numCache>
                <c:formatCode>General\ "pont"</c:formatCode>
                <c:ptCount val="62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  <c:pt idx="46">
                  <c:v>-14</c:v>
                </c:pt>
                <c:pt idx="47">
                  <c:v>-26</c:v>
                </c:pt>
                <c:pt idx="48">
                  <c:v>-25</c:v>
                </c:pt>
                <c:pt idx="49">
                  <c:v>-16</c:v>
                </c:pt>
                <c:pt idx="50">
                  <c:v>-9</c:v>
                </c:pt>
                <c:pt idx="51">
                  <c:v>-14</c:v>
                </c:pt>
                <c:pt idx="52">
                  <c:v>-22</c:v>
                </c:pt>
                <c:pt idx="53">
                  <c:v>-21</c:v>
                </c:pt>
                <c:pt idx="54">
                  <c:v>-30</c:v>
                </c:pt>
                <c:pt idx="55">
                  <c:v>-28</c:v>
                </c:pt>
                <c:pt idx="56">
                  <c:v>-15</c:v>
                </c:pt>
                <c:pt idx="57">
                  <c:v>-14</c:v>
                </c:pt>
                <c:pt idx="58">
                  <c:v>-20</c:v>
                </c:pt>
                <c:pt idx="59">
                  <c:v>-19</c:v>
                </c:pt>
                <c:pt idx="60">
                  <c:v>-20</c:v>
                </c:pt>
                <c:pt idx="61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D-4605-8664-D119BBCCC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Alindexek!$C$278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Alindexek!$A$279:$A$340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Alindexek!$C$279:$C$336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-18</c:v>
                      </c:pt>
                      <c:pt idx="1">
                        <c:v>1</c:v>
                      </c:pt>
                      <c:pt idx="2">
                        <c:v>11</c:v>
                      </c:pt>
                      <c:pt idx="3">
                        <c:v>3</c:v>
                      </c:pt>
                      <c:pt idx="4">
                        <c:v>20</c:v>
                      </c:pt>
                      <c:pt idx="5">
                        <c:v>19</c:v>
                      </c:pt>
                      <c:pt idx="6">
                        <c:v>13</c:v>
                      </c:pt>
                      <c:pt idx="7">
                        <c:v>3</c:v>
                      </c:pt>
                      <c:pt idx="8">
                        <c:v>-1</c:v>
                      </c:pt>
                      <c:pt idx="9">
                        <c:v>3</c:v>
                      </c:pt>
                      <c:pt idx="10">
                        <c:v>-3</c:v>
                      </c:pt>
                      <c:pt idx="11">
                        <c:v>-14</c:v>
                      </c:pt>
                      <c:pt idx="12">
                        <c:v>-7</c:v>
                      </c:pt>
                      <c:pt idx="13">
                        <c:v>16</c:v>
                      </c:pt>
                      <c:pt idx="14">
                        <c:v>2</c:v>
                      </c:pt>
                      <c:pt idx="15">
                        <c:v>-18</c:v>
                      </c:pt>
                      <c:pt idx="16">
                        <c:v>-18</c:v>
                      </c:pt>
                      <c:pt idx="17">
                        <c:v>-9</c:v>
                      </c:pt>
                      <c:pt idx="18">
                        <c:v>-17</c:v>
                      </c:pt>
                      <c:pt idx="19">
                        <c:v>-30</c:v>
                      </c:pt>
                      <c:pt idx="20">
                        <c:v>-53</c:v>
                      </c:pt>
                      <c:pt idx="21">
                        <c:v>-46</c:v>
                      </c:pt>
                      <c:pt idx="22">
                        <c:v>-50</c:v>
                      </c:pt>
                      <c:pt idx="23">
                        <c:v>-38</c:v>
                      </c:pt>
                      <c:pt idx="24">
                        <c:v>-43</c:v>
                      </c:pt>
                      <c:pt idx="25">
                        <c:v>-20</c:v>
                      </c:pt>
                      <c:pt idx="26">
                        <c:v>-10</c:v>
                      </c:pt>
                      <c:pt idx="27">
                        <c:v>-12</c:v>
                      </c:pt>
                      <c:pt idx="28">
                        <c:v>-12</c:v>
                      </c:pt>
                      <c:pt idx="29">
                        <c:v>-19</c:v>
                      </c:pt>
                      <c:pt idx="30">
                        <c:v>-19</c:v>
                      </c:pt>
                      <c:pt idx="31">
                        <c:v>-33</c:v>
                      </c:pt>
                      <c:pt idx="32">
                        <c:v>-17</c:v>
                      </c:pt>
                      <c:pt idx="33">
                        <c:v>-24</c:v>
                      </c:pt>
                      <c:pt idx="34">
                        <c:v>-30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0</c:v>
                      </c:pt>
                      <c:pt idx="38">
                        <c:v>-5</c:v>
                      </c:pt>
                      <c:pt idx="39">
                        <c:v>-16</c:v>
                      </c:pt>
                      <c:pt idx="40">
                        <c:v>-14</c:v>
                      </c:pt>
                      <c:pt idx="41">
                        <c:v>-11</c:v>
                      </c:pt>
                      <c:pt idx="42">
                        <c:v>-1</c:v>
                      </c:pt>
                      <c:pt idx="43">
                        <c:v>-18</c:v>
                      </c:pt>
                      <c:pt idx="44">
                        <c:v>-17</c:v>
                      </c:pt>
                      <c:pt idx="45">
                        <c:v>-18</c:v>
                      </c:pt>
                      <c:pt idx="46">
                        <c:v>-14</c:v>
                      </c:pt>
                      <c:pt idx="47">
                        <c:v>-31</c:v>
                      </c:pt>
                      <c:pt idx="48">
                        <c:v>-31</c:v>
                      </c:pt>
                      <c:pt idx="49">
                        <c:v>-23</c:v>
                      </c:pt>
                      <c:pt idx="50">
                        <c:v>-15</c:v>
                      </c:pt>
                      <c:pt idx="51">
                        <c:v>-16</c:v>
                      </c:pt>
                      <c:pt idx="52">
                        <c:v>-23</c:v>
                      </c:pt>
                      <c:pt idx="53">
                        <c:v>-24</c:v>
                      </c:pt>
                      <c:pt idx="54">
                        <c:v>-25</c:v>
                      </c:pt>
                      <c:pt idx="55">
                        <c:v>-25</c:v>
                      </c:pt>
                      <c:pt idx="56">
                        <c:v>-21</c:v>
                      </c:pt>
                      <c:pt idx="57">
                        <c:v>-17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32D-4605-8664-D119BBCCC40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Alindexek!$D$278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Alindexek!$A$279:$A$340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Alindexek!$D$279:$D$336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-15</c:v>
                      </c:pt>
                      <c:pt idx="1">
                        <c:v>9</c:v>
                      </c:pt>
                      <c:pt idx="2">
                        <c:v>20</c:v>
                      </c:pt>
                      <c:pt idx="3">
                        <c:v>8</c:v>
                      </c:pt>
                      <c:pt idx="4">
                        <c:v>28</c:v>
                      </c:pt>
                      <c:pt idx="5">
                        <c:v>26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11</c:v>
                      </c:pt>
                      <c:pt idx="9">
                        <c:v>0</c:v>
                      </c:pt>
                      <c:pt idx="10">
                        <c:v>2</c:v>
                      </c:pt>
                      <c:pt idx="11">
                        <c:v>-12</c:v>
                      </c:pt>
                      <c:pt idx="12">
                        <c:v>-8</c:v>
                      </c:pt>
                      <c:pt idx="13">
                        <c:v>18</c:v>
                      </c:pt>
                      <c:pt idx="14">
                        <c:v>10</c:v>
                      </c:pt>
                      <c:pt idx="15">
                        <c:v>-23</c:v>
                      </c:pt>
                      <c:pt idx="16">
                        <c:v>-13</c:v>
                      </c:pt>
                      <c:pt idx="17">
                        <c:v>-20</c:v>
                      </c:pt>
                      <c:pt idx="18">
                        <c:v>-25</c:v>
                      </c:pt>
                      <c:pt idx="19">
                        <c:v>-39</c:v>
                      </c:pt>
                      <c:pt idx="20">
                        <c:v>-56</c:v>
                      </c:pt>
                      <c:pt idx="21">
                        <c:v>-56</c:v>
                      </c:pt>
                      <c:pt idx="22">
                        <c:v>-63</c:v>
                      </c:pt>
                      <c:pt idx="23">
                        <c:v>-44</c:v>
                      </c:pt>
                      <c:pt idx="24">
                        <c:v>-43</c:v>
                      </c:pt>
                      <c:pt idx="25">
                        <c:v>-29</c:v>
                      </c:pt>
                      <c:pt idx="26">
                        <c:v>-5</c:v>
                      </c:pt>
                      <c:pt idx="27">
                        <c:v>-15</c:v>
                      </c:pt>
                      <c:pt idx="28">
                        <c:v>2</c:v>
                      </c:pt>
                      <c:pt idx="29">
                        <c:v>-8</c:v>
                      </c:pt>
                      <c:pt idx="30">
                        <c:v>-14</c:v>
                      </c:pt>
                      <c:pt idx="31">
                        <c:v>-18</c:v>
                      </c:pt>
                      <c:pt idx="32">
                        <c:v>-30</c:v>
                      </c:pt>
                      <c:pt idx="33">
                        <c:v>-12</c:v>
                      </c:pt>
                      <c:pt idx="34">
                        <c:v>-23</c:v>
                      </c:pt>
                      <c:pt idx="35">
                        <c:v>-28</c:v>
                      </c:pt>
                      <c:pt idx="36">
                        <c:v>-28</c:v>
                      </c:pt>
                      <c:pt idx="37">
                        <c:v>0</c:v>
                      </c:pt>
                      <c:pt idx="38">
                        <c:v>13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-3</c:v>
                      </c:pt>
                      <c:pt idx="42">
                        <c:v>4</c:v>
                      </c:pt>
                      <c:pt idx="43">
                        <c:v>1</c:v>
                      </c:pt>
                      <c:pt idx="44">
                        <c:v>-6</c:v>
                      </c:pt>
                      <c:pt idx="45">
                        <c:v>-19</c:v>
                      </c:pt>
                      <c:pt idx="46">
                        <c:v>-18</c:v>
                      </c:pt>
                      <c:pt idx="47">
                        <c:v>-30</c:v>
                      </c:pt>
                      <c:pt idx="48">
                        <c:v>-29</c:v>
                      </c:pt>
                      <c:pt idx="49">
                        <c:v>-14</c:v>
                      </c:pt>
                      <c:pt idx="50">
                        <c:v>-6</c:v>
                      </c:pt>
                      <c:pt idx="51">
                        <c:v>-8</c:v>
                      </c:pt>
                      <c:pt idx="52">
                        <c:v>-22</c:v>
                      </c:pt>
                      <c:pt idx="53">
                        <c:v>-29</c:v>
                      </c:pt>
                      <c:pt idx="54">
                        <c:v>-31</c:v>
                      </c:pt>
                      <c:pt idx="55">
                        <c:v>-26</c:v>
                      </c:pt>
                      <c:pt idx="56">
                        <c:v>-20</c:v>
                      </c:pt>
                      <c:pt idx="57">
                        <c:v>-7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32D-4605-8664-D119BBCCC40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Alindexek!$E$278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Alindexek!$A$279:$A$340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Alindexek!$E$279:$E$336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-11</c:v>
                      </c:pt>
                      <c:pt idx="1">
                        <c:v>17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33</c:v>
                      </c:pt>
                      <c:pt idx="5">
                        <c:v>30</c:v>
                      </c:pt>
                      <c:pt idx="6">
                        <c:v>14</c:v>
                      </c:pt>
                      <c:pt idx="7">
                        <c:v>5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-8</c:v>
                      </c:pt>
                      <c:pt idx="11">
                        <c:v>-25</c:v>
                      </c:pt>
                      <c:pt idx="12">
                        <c:v>-18</c:v>
                      </c:pt>
                      <c:pt idx="13">
                        <c:v>-3</c:v>
                      </c:pt>
                      <c:pt idx="14">
                        <c:v>5</c:v>
                      </c:pt>
                      <c:pt idx="15">
                        <c:v>-33</c:v>
                      </c:pt>
                      <c:pt idx="16">
                        <c:v>-28</c:v>
                      </c:pt>
                      <c:pt idx="17">
                        <c:v>-43</c:v>
                      </c:pt>
                      <c:pt idx="18">
                        <c:v>-27</c:v>
                      </c:pt>
                      <c:pt idx="19">
                        <c:v>-46</c:v>
                      </c:pt>
                      <c:pt idx="20">
                        <c:v>-65</c:v>
                      </c:pt>
                      <c:pt idx="21">
                        <c:v>-51</c:v>
                      </c:pt>
                      <c:pt idx="22">
                        <c:v>-67</c:v>
                      </c:pt>
                      <c:pt idx="23">
                        <c:v>-54</c:v>
                      </c:pt>
                      <c:pt idx="24">
                        <c:v>-43</c:v>
                      </c:pt>
                      <c:pt idx="25">
                        <c:v>-25</c:v>
                      </c:pt>
                      <c:pt idx="26">
                        <c:v>6</c:v>
                      </c:pt>
                      <c:pt idx="27">
                        <c:v>-5</c:v>
                      </c:pt>
                      <c:pt idx="28">
                        <c:v>-12</c:v>
                      </c:pt>
                      <c:pt idx="29">
                        <c:v>-21</c:v>
                      </c:pt>
                      <c:pt idx="30">
                        <c:v>-19</c:v>
                      </c:pt>
                      <c:pt idx="31">
                        <c:v>-43</c:v>
                      </c:pt>
                      <c:pt idx="32">
                        <c:v>-24</c:v>
                      </c:pt>
                      <c:pt idx="33">
                        <c:v>-24</c:v>
                      </c:pt>
                      <c:pt idx="34">
                        <c:v>-27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0</c:v>
                      </c:pt>
                      <c:pt idx="38">
                        <c:v>-6</c:v>
                      </c:pt>
                      <c:pt idx="39">
                        <c:v>-12</c:v>
                      </c:pt>
                      <c:pt idx="40">
                        <c:v>-2</c:v>
                      </c:pt>
                      <c:pt idx="41">
                        <c:v>-4</c:v>
                      </c:pt>
                      <c:pt idx="42">
                        <c:v>-8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-12</c:v>
                      </c:pt>
                      <c:pt idx="46">
                        <c:v>-30</c:v>
                      </c:pt>
                      <c:pt idx="47">
                        <c:v>-33</c:v>
                      </c:pt>
                      <c:pt idx="48">
                        <c:v>-34</c:v>
                      </c:pt>
                      <c:pt idx="49">
                        <c:v>-7</c:v>
                      </c:pt>
                      <c:pt idx="50">
                        <c:v>-11</c:v>
                      </c:pt>
                      <c:pt idx="51">
                        <c:v>-7</c:v>
                      </c:pt>
                      <c:pt idx="52">
                        <c:v>-13</c:v>
                      </c:pt>
                      <c:pt idx="53">
                        <c:v>-25</c:v>
                      </c:pt>
                      <c:pt idx="54">
                        <c:v>-26</c:v>
                      </c:pt>
                      <c:pt idx="55">
                        <c:v>-18</c:v>
                      </c:pt>
                      <c:pt idx="56">
                        <c:v>-6</c:v>
                      </c:pt>
                      <c:pt idx="57">
                        <c:v>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32D-4605-8664-D119BBCCC407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6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85242363845144353"/>
          <c:h val="0.6361102980263087"/>
        </c:manualLayout>
      </c:layout>
      <c:lineChart>
        <c:grouping val="standard"/>
        <c:varyColors val="0"/>
        <c:ser>
          <c:idx val="5"/>
          <c:order val="3"/>
          <c:tx>
            <c:strRef>
              <c:f>Alindexek!$I$343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51-416E-A93D-557176B71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Alindexek!$H$344:$H$405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Alindexek!$I$344:$I$405</c:f>
              <c:numCache>
                <c:formatCode>0" pont"</c:formatCode>
                <c:ptCount val="62"/>
                <c:pt idx="0">
                  <c:v>9</c:v>
                </c:pt>
                <c:pt idx="1">
                  <c:v>19.333333333333332</c:v>
                </c:pt>
                <c:pt idx="2">
                  <c:v>29</c:v>
                </c:pt>
                <c:pt idx="3">
                  <c:v>22.666666666666668</c:v>
                </c:pt>
                <c:pt idx="4">
                  <c:v>32.666666666666664</c:v>
                </c:pt>
                <c:pt idx="5">
                  <c:v>37</c:v>
                </c:pt>
                <c:pt idx="6">
                  <c:v>26.333333333333332</c:v>
                </c:pt>
                <c:pt idx="7">
                  <c:v>25.666666666666668</c:v>
                </c:pt>
                <c:pt idx="8">
                  <c:v>27</c:v>
                </c:pt>
                <c:pt idx="9">
                  <c:v>22</c:v>
                </c:pt>
                <c:pt idx="10">
                  <c:v>26.666666666666668</c:v>
                </c:pt>
                <c:pt idx="11">
                  <c:v>27</c:v>
                </c:pt>
                <c:pt idx="12">
                  <c:v>24</c:v>
                </c:pt>
                <c:pt idx="13">
                  <c:v>35.666666666666664</c:v>
                </c:pt>
                <c:pt idx="14">
                  <c:v>37.666666666666664</c:v>
                </c:pt>
                <c:pt idx="15">
                  <c:v>27.333333333333332</c:v>
                </c:pt>
                <c:pt idx="16">
                  <c:v>27.333333333333332</c:v>
                </c:pt>
                <c:pt idx="17">
                  <c:v>29</c:v>
                </c:pt>
                <c:pt idx="18">
                  <c:v>23.666666666666668</c:v>
                </c:pt>
                <c:pt idx="19">
                  <c:v>7</c:v>
                </c:pt>
                <c:pt idx="20">
                  <c:v>8.3333333333333339</c:v>
                </c:pt>
                <c:pt idx="21">
                  <c:v>7.666666666666667</c:v>
                </c:pt>
                <c:pt idx="22">
                  <c:v>2</c:v>
                </c:pt>
                <c:pt idx="23">
                  <c:v>10.333333333333334</c:v>
                </c:pt>
                <c:pt idx="24">
                  <c:v>9</c:v>
                </c:pt>
                <c:pt idx="25">
                  <c:v>17.333333333333332</c:v>
                </c:pt>
                <c:pt idx="26">
                  <c:v>25.333333333333332</c:v>
                </c:pt>
                <c:pt idx="27">
                  <c:v>21.666666666666668</c:v>
                </c:pt>
                <c:pt idx="28">
                  <c:v>15.333333333333334</c:v>
                </c:pt>
                <c:pt idx="29">
                  <c:v>9.3333333333333339</c:v>
                </c:pt>
                <c:pt idx="30">
                  <c:v>13.666666666666666</c:v>
                </c:pt>
                <c:pt idx="31">
                  <c:v>1</c:v>
                </c:pt>
                <c:pt idx="32">
                  <c:v>7.666666666666667</c:v>
                </c:pt>
                <c:pt idx="33">
                  <c:v>3</c:v>
                </c:pt>
                <c:pt idx="34">
                  <c:v>13.666666666666666</c:v>
                </c:pt>
                <c:pt idx="35">
                  <c:v>4.333333333333333</c:v>
                </c:pt>
                <c:pt idx="36">
                  <c:v>9.3333333333333339</c:v>
                </c:pt>
                <c:pt idx="37">
                  <c:v>15.666666666666666</c:v>
                </c:pt>
                <c:pt idx="38">
                  <c:v>22</c:v>
                </c:pt>
                <c:pt idx="39">
                  <c:v>7.666666666666667</c:v>
                </c:pt>
                <c:pt idx="40">
                  <c:v>14.666666666666666</c:v>
                </c:pt>
                <c:pt idx="41">
                  <c:v>8.6666666666666661</c:v>
                </c:pt>
                <c:pt idx="42">
                  <c:v>10.666666666666666</c:v>
                </c:pt>
                <c:pt idx="43">
                  <c:v>12.333333333333334</c:v>
                </c:pt>
                <c:pt idx="44">
                  <c:v>7</c:v>
                </c:pt>
                <c:pt idx="45">
                  <c:v>5</c:v>
                </c:pt>
                <c:pt idx="46">
                  <c:v>0.66666666666666663</c:v>
                </c:pt>
                <c:pt idx="47">
                  <c:v>2</c:v>
                </c:pt>
                <c:pt idx="48">
                  <c:v>8</c:v>
                </c:pt>
                <c:pt idx="49">
                  <c:v>11.333333333333334</c:v>
                </c:pt>
                <c:pt idx="50">
                  <c:v>15</c:v>
                </c:pt>
                <c:pt idx="51">
                  <c:v>12.666666666666666</c:v>
                </c:pt>
                <c:pt idx="52">
                  <c:v>-4.333333333333333</c:v>
                </c:pt>
                <c:pt idx="53">
                  <c:v>10.666666666666666</c:v>
                </c:pt>
                <c:pt idx="54">
                  <c:v>10</c:v>
                </c:pt>
                <c:pt idx="55">
                  <c:v>12.333333333333334</c:v>
                </c:pt>
                <c:pt idx="56">
                  <c:v>8.3333333333333339</c:v>
                </c:pt>
                <c:pt idx="57">
                  <c:v>6.333333333333333</c:v>
                </c:pt>
                <c:pt idx="58">
                  <c:v>7.333333333333333</c:v>
                </c:pt>
                <c:pt idx="59">
                  <c:v>16</c:v>
                </c:pt>
                <c:pt idx="60">
                  <c:v>13</c:v>
                </c:pt>
                <c:pt idx="61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51-416E-A93D-557176B71917}"/>
            </c:ext>
          </c:extLst>
        </c:ser>
        <c:ser>
          <c:idx val="3"/>
          <c:order val="4"/>
          <c:tx>
            <c:strRef>
              <c:f>Alindexek!$M$343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51-416E-A93D-557176B71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Alindexek!$H$344:$H$405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Alindexek!$M$344:$M$405</c:f>
              <c:numCache>
                <c:formatCode>General\ "pont"</c:formatCode>
                <c:ptCount val="62"/>
                <c:pt idx="0">
                  <c:v>39</c:v>
                </c:pt>
                <c:pt idx="1">
                  <c:v>79</c:v>
                </c:pt>
                <c:pt idx="2">
                  <c:v>76</c:v>
                </c:pt>
                <c:pt idx="3">
                  <c:v>84</c:v>
                </c:pt>
                <c:pt idx="4">
                  <c:v>74</c:v>
                </c:pt>
                <c:pt idx="5">
                  <c:v>69</c:v>
                </c:pt>
                <c:pt idx="6">
                  <c:v>84</c:v>
                </c:pt>
                <c:pt idx="7">
                  <c:v>75</c:v>
                </c:pt>
                <c:pt idx="8">
                  <c:v>74</c:v>
                </c:pt>
                <c:pt idx="9">
                  <c:v>76</c:v>
                </c:pt>
                <c:pt idx="10">
                  <c:v>68</c:v>
                </c:pt>
                <c:pt idx="11">
                  <c:v>78</c:v>
                </c:pt>
                <c:pt idx="12">
                  <c:v>67</c:v>
                </c:pt>
                <c:pt idx="13">
                  <c:v>66</c:v>
                </c:pt>
                <c:pt idx="14">
                  <c:v>84</c:v>
                </c:pt>
                <c:pt idx="15">
                  <c:v>89</c:v>
                </c:pt>
                <c:pt idx="16">
                  <c:v>84</c:v>
                </c:pt>
                <c:pt idx="17">
                  <c:v>59</c:v>
                </c:pt>
                <c:pt idx="18">
                  <c:v>56</c:v>
                </c:pt>
                <c:pt idx="19">
                  <c:v>40</c:v>
                </c:pt>
                <c:pt idx="20">
                  <c:v>73</c:v>
                </c:pt>
                <c:pt idx="21">
                  <c:v>44</c:v>
                </c:pt>
                <c:pt idx="22">
                  <c:v>58</c:v>
                </c:pt>
                <c:pt idx="23">
                  <c:v>62</c:v>
                </c:pt>
                <c:pt idx="24">
                  <c:v>55</c:v>
                </c:pt>
                <c:pt idx="25">
                  <c:v>75</c:v>
                </c:pt>
                <c:pt idx="26">
                  <c:v>51</c:v>
                </c:pt>
                <c:pt idx="27">
                  <c:v>60</c:v>
                </c:pt>
                <c:pt idx="28">
                  <c:v>65</c:v>
                </c:pt>
                <c:pt idx="29">
                  <c:v>79</c:v>
                </c:pt>
                <c:pt idx="30">
                  <c:v>48</c:v>
                </c:pt>
                <c:pt idx="31">
                  <c:v>47</c:v>
                </c:pt>
                <c:pt idx="32">
                  <c:v>66</c:v>
                </c:pt>
                <c:pt idx="33">
                  <c:v>60</c:v>
                </c:pt>
                <c:pt idx="34">
                  <c:v>67</c:v>
                </c:pt>
                <c:pt idx="35">
                  <c:v>68</c:v>
                </c:pt>
                <c:pt idx="36">
                  <c:v>56</c:v>
                </c:pt>
                <c:pt idx="37">
                  <c:v>73</c:v>
                </c:pt>
                <c:pt idx="38">
                  <c:v>73</c:v>
                </c:pt>
                <c:pt idx="39">
                  <c:v>63</c:v>
                </c:pt>
                <c:pt idx="40">
                  <c:v>59</c:v>
                </c:pt>
                <c:pt idx="41">
                  <c:v>74</c:v>
                </c:pt>
                <c:pt idx="42">
                  <c:v>67</c:v>
                </c:pt>
                <c:pt idx="43">
                  <c:v>72</c:v>
                </c:pt>
                <c:pt idx="44">
                  <c:v>67</c:v>
                </c:pt>
                <c:pt idx="45">
                  <c:v>64</c:v>
                </c:pt>
                <c:pt idx="46">
                  <c:v>58</c:v>
                </c:pt>
                <c:pt idx="47">
                  <c:v>62</c:v>
                </c:pt>
                <c:pt idx="48">
                  <c:v>65</c:v>
                </c:pt>
                <c:pt idx="49">
                  <c:v>43</c:v>
                </c:pt>
                <c:pt idx="50">
                  <c:v>31</c:v>
                </c:pt>
                <c:pt idx="51">
                  <c:v>48</c:v>
                </c:pt>
                <c:pt idx="52">
                  <c:v>73</c:v>
                </c:pt>
                <c:pt idx="53">
                  <c:v>66</c:v>
                </c:pt>
                <c:pt idx="54">
                  <c:v>48</c:v>
                </c:pt>
                <c:pt idx="55">
                  <c:v>48</c:v>
                </c:pt>
                <c:pt idx="56">
                  <c:v>64</c:v>
                </c:pt>
                <c:pt idx="57">
                  <c:v>37</c:v>
                </c:pt>
                <c:pt idx="58">
                  <c:v>45</c:v>
                </c:pt>
                <c:pt idx="59">
                  <c:v>62</c:v>
                </c:pt>
                <c:pt idx="60">
                  <c:v>41</c:v>
                </c:pt>
                <c:pt idx="61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51-416E-A93D-557176B71917}"/>
            </c:ext>
          </c:extLst>
        </c:ser>
        <c:ser>
          <c:idx val="4"/>
          <c:order val="5"/>
          <c:tx>
            <c:strRef>
              <c:f>Alindexek!$N$343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51-416E-A93D-557176B71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Alindexek!$H$344:$H$405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Alindexek!$N$344:$N$405</c:f>
              <c:numCache>
                <c:formatCode>General\ "pont"</c:formatCode>
                <c:ptCount val="62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  <c:pt idx="46">
                  <c:v>19</c:v>
                </c:pt>
                <c:pt idx="47">
                  <c:v>17</c:v>
                </c:pt>
                <c:pt idx="48">
                  <c:v>23</c:v>
                </c:pt>
                <c:pt idx="49">
                  <c:v>17</c:v>
                </c:pt>
                <c:pt idx="50">
                  <c:v>14</c:v>
                </c:pt>
                <c:pt idx="51">
                  <c:v>20</c:v>
                </c:pt>
                <c:pt idx="52">
                  <c:v>19</c:v>
                </c:pt>
                <c:pt idx="53">
                  <c:v>23</c:v>
                </c:pt>
                <c:pt idx="54">
                  <c:v>18</c:v>
                </c:pt>
                <c:pt idx="55">
                  <c:v>19</c:v>
                </c:pt>
                <c:pt idx="56">
                  <c:v>22</c:v>
                </c:pt>
                <c:pt idx="57">
                  <c:v>14</c:v>
                </c:pt>
                <c:pt idx="58">
                  <c:v>15</c:v>
                </c:pt>
                <c:pt idx="59">
                  <c:v>25</c:v>
                </c:pt>
                <c:pt idx="60">
                  <c:v>19</c:v>
                </c:pt>
                <c:pt idx="61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51-416E-A93D-557176B71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Alindexek!$J$343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8575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Alindexek!$H$344:$H$405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Alindexek!$J$344:$J$401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27</c:v>
                      </c:pt>
                      <c:pt idx="4">
                        <c:v>37</c:v>
                      </c:pt>
                      <c:pt idx="5">
                        <c:v>10</c:v>
                      </c:pt>
                      <c:pt idx="6">
                        <c:v>6</c:v>
                      </c:pt>
                      <c:pt idx="7">
                        <c:v>2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7</c:v>
                      </c:pt>
                      <c:pt idx="11">
                        <c:v>4</c:v>
                      </c:pt>
                      <c:pt idx="12">
                        <c:v>15</c:v>
                      </c:pt>
                      <c:pt idx="13">
                        <c:v>18</c:v>
                      </c:pt>
                      <c:pt idx="14">
                        <c:v>14</c:v>
                      </c:pt>
                      <c:pt idx="15">
                        <c:v>4</c:v>
                      </c:pt>
                      <c:pt idx="16">
                        <c:v>5</c:v>
                      </c:pt>
                      <c:pt idx="17">
                        <c:v>5</c:v>
                      </c:pt>
                      <c:pt idx="18">
                        <c:v>8</c:v>
                      </c:pt>
                      <c:pt idx="19">
                        <c:v>-4</c:v>
                      </c:pt>
                      <c:pt idx="20">
                        <c:v>-9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0</c:v>
                      </c:pt>
                      <c:pt idx="24">
                        <c:v>-6</c:v>
                      </c:pt>
                      <c:pt idx="25">
                        <c:v>-5</c:v>
                      </c:pt>
                      <c:pt idx="26">
                        <c:v>-2</c:v>
                      </c:pt>
                      <c:pt idx="27">
                        <c:v>-2</c:v>
                      </c:pt>
                      <c:pt idx="28">
                        <c:v>7</c:v>
                      </c:pt>
                      <c:pt idx="29">
                        <c:v>-2</c:v>
                      </c:pt>
                      <c:pt idx="30">
                        <c:v>-5</c:v>
                      </c:pt>
                      <c:pt idx="31">
                        <c:v>-12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-8</c:v>
                      </c:pt>
                      <c:pt idx="35">
                        <c:v>-11</c:v>
                      </c:pt>
                      <c:pt idx="36">
                        <c:v>-7</c:v>
                      </c:pt>
                      <c:pt idx="37">
                        <c:v>11</c:v>
                      </c:pt>
                      <c:pt idx="38">
                        <c:v>3</c:v>
                      </c:pt>
                      <c:pt idx="39">
                        <c:v>-1</c:v>
                      </c:pt>
                      <c:pt idx="40">
                        <c:v>-5</c:v>
                      </c:pt>
                      <c:pt idx="41">
                        <c:v>-7</c:v>
                      </c:pt>
                      <c:pt idx="42">
                        <c:v>-2</c:v>
                      </c:pt>
                      <c:pt idx="43">
                        <c:v>-5</c:v>
                      </c:pt>
                      <c:pt idx="44">
                        <c:v>-10</c:v>
                      </c:pt>
                      <c:pt idx="45">
                        <c:v>0</c:v>
                      </c:pt>
                      <c:pt idx="46">
                        <c:v>-7</c:v>
                      </c:pt>
                      <c:pt idx="47">
                        <c:v>-10</c:v>
                      </c:pt>
                      <c:pt idx="48">
                        <c:v>-8</c:v>
                      </c:pt>
                      <c:pt idx="49">
                        <c:v>-7</c:v>
                      </c:pt>
                      <c:pt idx="50">
                        <c:v>-3</c:v>
                      </c:pt>
                      <c:pt idx="51">
                        <c:v>-3</c:v>
                      </c:pt>
                      <c:pt idx="52">
                        <c:v>-10</c:v>
                      </c:pt>
                      <c:pt idx="53">
                        <c:v>-5</c:v>
                      </c:pt>
                      <c:pt idx="54">
                        <c:v>0</c:v>
                      </c:pt>
                      <c:pt idx="55">
                        <c:v>-4</c:v>
                      </c:pt>
                      <c:pt idx="56">
                        <c:v>-4</c:v>
                      </c:pt>
                      <c:pt idx="57">
                        <c:v>-4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351-416E-A93D-557176B7191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Alindexek!$K$343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8575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Alindexek!$H$344:$H$405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Alindexek!$K$344:$K$401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-8</c:v>
                      </c:pt>
                      <c:pt idx="1">
                        <c:v>-1</c:v>
                      </c:pt>
                      <c:pt idx="2">
                        <c:v>3</c:v>
                      </c:pt>
                      <c:pt idx="3">
                        <c:v>-7</c:v>
                      </c:pt>
                      <c:pt idx="4">
                        <c:v>8</c:v>
                      </c:pt>
                      <c:pt idx="5">
                        <c:v>33</c:v>
                      </c:pt>
                      <c:pt idx="6">
                        <c:v>24</c:v>
                      </c:pt>
                      <c:pt idx="7">
                        <c:v>22</c:v>
                      </c:pt>
                      <c:pt idx="8">
                        <c:v>29</c:v>
                      </c:pt>
                      <c:pt idx="9">
                        <c:v>25</c:v>
                      </c:pt>
                      <c:pt idx="10">
                        <c:v>28</c:v>
                      </c:pt>
                      <c:pt idx="11">
                        <c:v>21</c:v>
                      </c:pt>
                      <c:pt idx="12">
                        <c:v>20</c:v>
                      </c:pt>
                      <c:pt idx="13">
                        <c:v>39</c:v>
                      </c:pt>
                      <c:pt idx="14">
                        <c:v>39</c:v>
                      </c:pt>
                      <c:pt idx="15">
                        <c:v>23</c:v>
                      </c:pt>
                      <c:pt idx="16">
                        <c:v>33</c:v>
                      </c:pt>
                      <c:pt idx="17">
                        <c:v>40</c:v>
                      </c:pt>
                      <c:pt idx="18">
                        <c:v>19</c:v>
                      </c:pt>
                      <c:pt idx="19">
                        <c:v>10</c:v>
                      </c:pt>
                      <c:pt idx="20">
                        <c:v>13</c:v>
                      </c:pt>
                      <c:pt idx="21">
                        <c:v>1</c:v>
                      </c:pt>
                      <c:pt idx="22">
                        <c:v>5</c:v>
                      </c:pt>
                      <c:pt idx="23">
                        <c:v>-5</c:v>
                      </c:pt>
                      <c:pt idx="24">
                        <c:v>9</c:v>
                      </c:pt>
                      <c:pt idx="25">
                        <c:v>14</c:v>
                      </c:pt>
                      <c:pt idx="26">
                        <c:v>15</c:v>
                      </c:pt>
                      <c:pt idx="27">
                        <c:v>13</c:v>
                      </c:pt>
                      <c:pt idx="28">
                        <c:v>0</c:v>
                      </c:pt>
                      <c:pt idx="29">
                        <c:v>18</c:v>
                      </c:pt>
                      <c:pt idx="30">
                        <c:v>16</c:v>
                      </c:pt>
                      <c:pt idx="31">
                        <c:v>5</c:v>
                      </c:pt>
                      <c:pt idx="32">
                        <c:v>-4</c:v>
                      </c:pt>
                      <c:pt idx="33">
                        <c:v>5</c:v>
                      </c:pt>
                      <c:pt idx="34">
                        <c:v>11</c:v>
                      </c:pt>
                      <c:pt idx="35">
                        <c:v>0</c:v>
                      </c:pt>
                      <c:pt idx="36">
                        <c:v>8</c:v>
                      </c:pt>
                      <c:pt idx="37">
                        <c:v>10</c:v>
                      </c:pt>
                      <c:pt idx="38">
                        <c:v>20</c:v>
                      </c:pt>
                      <c:pt idx="39">
                        <c:v>1</c:v>
                      </c:pt>
                      <c:pt idx="40">
                        <c:v>11</c:v>
                      </c:pt>
                      <c:pt idx="41">
                        <c:v>13</c:v>
                      </c:pt>
                      <c:pt idx="42">
                        <c:v>15</c:v>
                      </c:pt>
                      <c:pt idx="43">
                        <c:v>20</c:v>
                      </c:pt>
                      <c:pt idx="44">
                        <c:v>10</c:v>
                      </c:pt>
                      <c:pt idx="45">
                        <c:v>-2</c:v>
                      </c:pt>
                      <c:pt idx="46">
                        <c:v>-3</c:v>
                      </c:pt>
                      <c:pt idx="47">
                        <c:v>1</c:v>
                      </c:pt>
                      <c:pt idx="48">
                        <c:v>7</c:v>
                      </c:pt>
                      <c:pt idx="49">
                        <c:v>20</c:v>
                      </c:pt>
                      <c:pt idx="50">
                        <c:v>11</c:v>
                      </c:pt>
                      <c:pt idx="51">
                        <c:v>9</c:v>
                      </c:pt>
                      <c:pt idx="52">
                        <c:v>-4</c:v>
                      </c:pt>
                      <c:pt idx="53">
                        <c:v>2</c:v>
                      </c:pt>
                      <c:pt idx="54">
                        <c:v>3</c:v>
                      </c:pt>
                      <c:pt idx="55">
                        <c:v>8</c:v>
                      </c:pt>
                      <c:pt idx="56">
                        <c:v>3</c:v>
                      </c:pt>
                      <c:pt idx="57">
                        <c:v>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351-416E-A93D-557176B7191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Alindexek!$L$343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8575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Alindexek!$H$344:$H$405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Alindexek!$L$344:$L$401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24</c:v>
                      </c:pt>
                      <c:pt idx="1">
                        <c:v>45</c:v>
                      </c:pt>
                      <c:pt idx="2">
                        <c:v>54</c:v>
                      </c:pt>
                      <c:pt idx="3">
                        <c:v>48</c:v>
                      </c:pt>
                      <c:pt idx="4">
                        <c:v>53</c:v>
                      </c:pt>
                      <c:pt idx="5">
                        <c:v>68</c:v>
                      </c:pt>
                      <c:pt idx="6">
                        <c:v>49</c:v>
                      </c:pt>
                      <c:pt idx="7">
                        <c:v>53</c:v>
                      </c:pt>
                      <c:pt idx="8">
                        <c:v>48</c:v>
                      </c:pt>
                      <c:pt idx="9">
                        <c:v>37</c:v>
                      </c:pt>
                      <c:pt idx="10">
                        <c:v>45</c:v>
                      </c:pt>
                      <c:pt idx="11">
                        <c:v>56</c:v>
                      </c:pt>
                      <c:pt idx="12">
                        <c:v>37</c:v>
                      </c:pt>
                      <c:pt idx="13">
                        <c:v>50</c:v>
                      </c:pt>
                      <c:pt idx="14">
                        <c:v>60</c:v>
                      </c:pt>
                      <c:pt idx="15">
                        <c:v>55</c:v>
                      </c:pt>
                      <c:pt idx="16">
                        <c:v>44</c:v>
                      </c:pt>
                      <c:pt idx="17">
                        <c:v>42</c:v>
                      </c:pt>
                      <c:pt idx="18">
                        <c:v>44</c:v>
                      </c:pt>
                      <c:pt idx="19">
                        <c:v>15</c:v>
                      </c:pt>
                      <c:pt idx="20">
                        <c:v>21</c:v>
                      </c:pt>
                      <c:pt idx="21">
                        <c:v>31</c:v>
                      </c:pt>
                      <c:pt idx="22">
                        <c:v>9</c:v>
                      </c:pt>
                      <c:pt idx="23">
                        <c:v>36</c:v>
                      </c:pt>
                      <c:pt idx="24">
                        <c:v>24</c:v>
                      </c:pt>
                      <c:pt idx="25">
                        <c:v>43</c:v>
                      </c:pt>
                      <c:pt idx="26">
                        <c:v>63</c:v>
                      </c:pt>
                      <c:pt idx="27">
                        <c:v>54</c:v>
                      </c:pt>
                      <c:pt idx="28">
                        <c:v>39</c:v>
                      </c:pt>
                      <c:pt idx="29">
                        <c:v>12</c:v>
                      </c:pt>
                      <c:pt idx="30">
                        <c:v>30</c:v>
                      </c:pt>
                      <c:pt idx="31">
                        <c:v>10</c:v>
                      </c:pt>
                      <c:pt idx="32">
                        <c:v>31</c:v>
                      </c:pt>
                      <c:pt idx="33">
                        <c:v>16</c:v>
                      </c:pt>
                      <c:pt idx="34">
                        <c:v>38</c:v>
                      </c:pt>
                      <c:pt idx="35">
                        <c:v>24</c:v>
                      </c:pt>
                      <c:pt idx="36">
                        <c:v>27</c:v>
                      </c:pt>
                      <c:pt idx="37">
                        <c:v>26</c:v>
                      </c:pt>
                      <c:pt idx="38">
                        <c:v>43</c:v>
                      </c:pt>
                      <c:pt idx="39">
                        <c:v>23</c:v>
                      </c:pt>
                      <c:pt idx="40">
                        <c:v>38</c:v>
                      </c:pt>
                      <c:pt idx="41">
                        <c:v>20</c:v>
                      </c:pt>
                      <c:pt idx="42">
                        <c:v>19</c:v>
                      </c:pt>
                      <c:pt idx="43">
                        <c:v>22</c:v>
                      </c:pt>
                      <c:pt idx="44">
                        <c:v>21</c:v>
                      </c:pt>
                      <c:pt idx="45">
                        <c:v>17</c:v>
                      </c:pt>
                      <c:pt idx="46">
                        <c:v>12</c:v>
                      </c:pt>
                      <c:pt idx="47">
                        <c:v>15</c:v>
                      </c:pt>
                      <c:pt idx="48">
                        <c:v>25</c:v>
                      </c:pt>
                      <c:pt idx="49">
                        <c:v>21</c:v>
                      </c:pt>
                      <c:pt idx="50">
                        <c:v>37</c:v>
                      </c:pt>
                      <c:pt idx="51">
                        <c:v>32</c:v>
                      </c:pt>
                      <c:pt idx="52">
                        <c:v>1</c:v>
                      </c:pt>
                      <c:pt idx="53">
                        <c:v>35</c:v>
                      </c:pt>
                      <c:pt idx="54">
                        <c:v>27</c:v>
                      </c:pt>
                      <c:pt idx="55">
                        <c:v>33</c:v>
                      </c:pt>
                      <c:pt idx="56">
                        <c:v>26</c:v>
                      </c:pt>
                      <c:pt idx="57">
                        <c:v>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351-416E-A93D-557176B71917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90"/>
          <c:min val="-1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07053805774276E-2"/>
          <c:y val="2.4101930237800943E-2"/>
          <c:w val="0.8420552821522308"/>
          <c:h val="0.61861795332614877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Alindexek!$B$343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44-4EB2-9D75-6F87540CC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Alindexek!$A$344:$A$405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Alindexek!$B$344:$B$405</c:f>
              <c:numCache>
                <c:formatCode>General\ "pont"</c:formatCode>
                <c:ptCount val="62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  <c:pt idx="43">
                  <c:v>6</c:v>
                </c:pt>
                <c:pt idx="44">
                  <c:v>11</c:v>
                </c:pt>
                <c:pt idx="45">
                  <c:v>4</c:v>
                </c:pt>
                <c:pt idx="46">
                  <c:v>-5</c:v>
                </c:pt>
                <c:pt idx="47">
                  <c:v>-6</c:v>
                </c:pt>
                <c:pt idx="48">
                  <c:v>6</c:v>
                </c:pt>
                <c:pt idx="49">
                  <c:v>4</c:v>
                </c:pt>
                <c:pt idx="50">
                  <c:v>6</c:v>
                </c:pt>
                <c:pt idx="51">
                  <c:v>1</c:v>
                </c:pt>
                <c:pt idx="52">
                  <c:v>-1</c:v>
                </c:pt>
                <c:pt idx="53">
                  <c:v>2</c:v>
                </c:pt>
                <c:pt idx="54">
                  <c:v>-1</c:v>
                </c:pt>
                <c:pt idx="55">
                  <c:v>10</c:v>
                </c:pt>
                <c:pt idx="56">
                  <c:v>6</c:v>
                </c:pt>
                <c:pt idx="57">
                  <c:v>5</c:v>
                </c:pt>
                <c:pt idx="58">
                  <c:v>4</c:v>
                </c:pt>
                <c:pt idx="59">
                  <c:v>16</c:v>
                </c:pt>
                <c:pt idx="60">
                  <c:v>4</c:v>
                </c:pt>
                <c:pt idx="61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44-4EB2-9D75-6F87540CC97D}"/>
            </c:ext>
          </c:extLst>
        </c:ser>
        <c:ser>
          <c:idx val="1"/>
          <c:order val="1"/>
          <c:tx>
            <c:strRef>
              <c:f>Alindexek!$C$343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1"/>
              <c:layout>
                <c:manualLayout>
                  <c:x val="-1.0416666666668195E-3"/>
                  <c:y val="-2.7150042367281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44-4EB2-9D75-6F87540CC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Alindexek!$A$344:$A$405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Alindexek!$C$344:$C$405</c:f>
              <c:numCache>
                <c:formatCode>General\ "pont"</c:formatCode>
                <c:ptCount val="62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  <c:pt idx="43">
                  <c:v>48</c:v>
                </c:pt>
                <c:pt idx="44">
                  <c:v>29</c:v>
                </c:pt>
                <c:pt idx="45">
                  <c:v>5</c:v>
                </c:pt>
                <c:pt idx="46">
                  <c:v>0</c:v>
                </c:pt>
                <c:pt idx="47">
                  <c:v>7</c:v>
                </c:pt>
                <c:pt idx="48">
                  <c:v>5</c:v>
                </c:pt>
                <c:pt idx="49">
                  <c:v>10</c:v>
                </c:pt>
                <c:pt idx="50">
                  <c:v>29</c:v>
                </c:pt>
                <c:pt idx="51">
                  <c:v>0</c:v>
                </c:pt>
                <c:pt idx="52">
                  <c:v>-3</c:v>
                </c:pt>
                <c:pt idx="53">
                  <c:v>-19</c:v>
                </c:pt>
                <c:pt idx="54">
                  <c:v>10</c:v>
                </c:pt>
                <c:pt idx="55">
                  <c:v>8</c:v>
                </c:pt>
                <c:pt idx="56">
                  <c:v>0</c:v>
                </c:pt>
                <c:pt idx="57">
                  <c:v>11</c:v>
                </c:pt>
                <c:pt idx="58">
                  <c:v>0</c:v>
                </c:pt>
                <c:pt idx="59">
                  <c:v>-12</c:v>
                </c:pt>
                <c:pt idx="60">
                  <c:v>4</c:v>
                </c:pt>
                <c:pt idx="61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44-4EB2-9D75-6F87540CC97D}"/>
            </c:ext>
          </c:extLst>
        </c:ser>
        <c:ser>
          <c:idx val="2"/>
          <c:order val="2"/>
          <c:tx>
            <c:strRef>
              <c:f>Alindexek!$D$343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1"/>
              <c:layout>
                <c:manualLayout>
                  <c:x val="8.3333333333331806E-3"/>
                  <c:y val="9.8727426790114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44-4EB2-9D75-6F87540CC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Alindexek!$A$344:$A$405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Alindexek!$D$344:$D$405</c:f>
              <c:numCache>
                <c:formatCode>General\ "pont"</c:formatCode>
                <c:ptCount val="62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  <c:pt idx="43">
                  <c:v>13</c:v>
                </c:pt>
                <c:pt idx="44">
                  <c:v>19</c:v>
                </c:pt>
                <c:pt idx="45">
                  <c:v>11</c:v>
                </c:pt>
                <c:pt idx="46">
                  <c:v>13</c:v>
                </c:pt>
                <c:pt idx="47">
                  <c:v>5</c:v>
                </c:pt>
                <c:pt idx="48">
                  <c:v>4</c:v>
                </c:pt>
                <c:pt idx="49">
                  <c:v>-4</c:v>
                </c:pt>
                <c:pt idx="50">
                  <c:v>5</c:v>
                </c:pt>
                <c:pt idx="51">
                  <c:v>9</c:v>
                </c:pt>
                <c:pt idx="52">
                  <c:v>-8</c:v>
                </c:pt>
                <c:pt idx="53">
                  <c:v>1</c:v>
                </c:pt>
                <c:pt idx="54">
                  <c:v>3</c:v>
                </c:pt>
                <c:pt idx="55">
                  <c:v>4</c:v>
                </c:pt>
                <c:pt idx="56">
                  <c:v>1</c:v>
                </c:pt>
                <c:pt idx="57">
                  <c:v>-3</c:v>
                </c:pt>
                <c:pt idx="58">
                  <c:v>-3</c:v>
                </c:pt>
                <c:pt idx="59">
                  <c:v>5</c:v>
                </c:pt>
                <c:pt idx="60">
                  <c:v>4</c:v>
                </c:pt>
                <c:pt idx="6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44-4EB2-9D75-6F87540CC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3858267716532E-2"/>
          <c:y val="3.6686097879157109E-2"/>
          <c:w val="0.84303280839895012"/>
          <c:h val="0.60327047731290517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Alindexek!$B$409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FF-4872-AAE6-B4657A5FA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Alindexek!$A$410:$A$471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Alindexek!$B$410:$B$471</c:f>
              <c:numCache>
                <c:formatCode>0" pont"</c:formatCode>
                <c:ptCount val="62"/>
                <c:pt idx="0">
                  <c:v>0.66666666666666663</c:v>
                </c:pt>
                <c:pt idx="1">
                  <c:v>8.3333333333333339</c:v>
                </c:pt>
                <c:pt idx="2">
                  <c:v>11</c:v>
                </c:pt>
                <c:pt idx="3">
                  <c:v>9.6666666666666661</c:v>
                </c:pt>
                <c:pt idx="4">
                  <c:v>19</c:v>
                </c:pt>
                <c:pt idx="5">
                  <c:v>18</c:v>
                </c:pt>
                <c:pt idx="6">
                  <c:v>15.333333333333334</c:v>
                </c:pt>
                <c:pt idx="7">
                  <c:v>14</c:v>
                </c:pt>
                <c:pt idx="8">
                  <c:v>13</c:v>
                </c:pt>
                <c:pt idx="9">
                  <c:v>14</c:v>
                </c:pt>
                <c:pt idx="10">
                  <c:v>10</c:v>
                </c:pt>
                <c:pt idx="11">
                  <c:v>8</c:v>
                </c:pt>
                <c:pt idx="12">
                  <c:v>14</c:v>
                </c:pt>
                <c:pt idx="13">
                  <c:v>17.333333333333332</c:v>
                </c:pt>
                <c:pt idx="14">
                  <c:v>22</c:v>
                </c:pt>
                <c:pt idx="15">
                  <c:v>15.333333333333334</c:v>
                </c:pt>
                <c:pt idx="16">
                  <c:v>14.333333333333334</c:v>
                </c:pt>
                <c:pt idx="17">
                  <c:v>11.666666666666666</c:v>
                </c:pt>
                <c:pt idx="18">
                  <c:v>13.666666666666666</c:v>
                </c:pt>
                <c:pt idx="19">
                  <c:v>2</c:v>
                </c:pt>
                <c:pt idx="20">
                  <c:v>-10</c:v>
                </c:pt>
                <c:pt idx="21">
                  <c:v>-15</c:v>
                </c:pt>
                <c:pt idx="22">
                  <c:v>-9.3333333333333339</c:v>
                </c:pt>
                <c:pt idx="23">
                  <c:v>-8.6666666666666661</c:v>
                </c:pt>
                <c:pt idx="24">
                  <c:v>-6.333333333333333</c:v>
                </c:pt>
                <c:pt idx="25">
                  <c:v>2.3333333333333335</c:v>
                </c:pt>
                <c:pt idx="26">
                  <c:v>8.3333333333333339</c:v>
                </c:pt>
                <c:pt idx="27">
                  <c:v>3.6666666666666665</c:v>
                </c:pt>
                <c:pt idx="28">
                  <c:v>2.6666666666666665</c:v>
                </c:pt>
                <c:pt idx="29">
                  <c:v>-5.333333333333333</c:v>
                </c:pt>
                <c:pt idx="30">
                  <c:v>-0.66666666666666663</c:v>
                </c:pt>
                <c:pt idx="31">
                  <c:v>-4</c:v>
                </c:pt>
                <c:pt idx="32">
                  <c:v>-6</c:v>
                </c:pt>
                <c:pt idx="33">
                  <c:v>-7.666666666666667</c:v>
                </c:pt>
                <c:pt idx="34">
                  <c:v>-8</c:v>
                </c:pt>
                <c:pt idx="35">
                  <c:v>-14</c:v>
                </c:pt>
                <c:pt idx="36">
                  <c:v>-7</c:v>
                </c:pt>
                <c:pt idx="37">
                  <c:v>-3.6666666666666665</c:v>
                </c:pt>
                <c:pt idx="38">
                  <c:v>0.33333333333333331</c:v>
                </c:pt>
                <c:pt idx="39">
                  <c:v>-6.666666666666667</c:v>
                </c:pt>
                <c:pt idx="40">
                  <c:v>6.333333333333333</c:v>
                </c:pt>
                <c:pt idx="41">
                  <c:v>-2.6666666666666665</c:v>
                </c:pt>
                <c:pt idx="42">
                  <c:v>-1.6666666666666667</c:v>
                </c:pt>
                <c:pt idx="43">
                  <c:v>-0.66666666666666663</c:v>
                </c:pt>
                <c:pt idx="44">
                  <c:v>-3.3333333333333335</c:v>
                </c:pt>
                <c:pt idx="45">
                  <c:v>-6.666666666666667</c:v>
                </c:pt>
                <c:pt idx="46">
                  <c:v>-7.333333333333333</c:v>
                </c:pt>
                <c:pt idx="47">
                  <c:v>-16.333333333333332</c:v>
                </c:pt>
                <c:pt idx="48">
                  <c:v>-11.333333333333334</c:v>
                </c:pt>
                <c:pt idx="49">
                  <c:v>-8.6666666666666661</c:v>
                </c:pt>
                <c:pt idx="50">
                  <c:v>1.6666666666666667</c:v>
                </c:pt>
                <c:pt idx="51">
                  <c:v>0</c:v>
                </c:pt>
                <c:pt idx="52">
                  <c:v>-4.333333333333333</c:v>
                </c:pt>
                <c:pt idx="53">
                  <c:v>0</c:v>
                </c:pt>
                <c:pt idx="54">
                  <c:v>-7.666666666666667</c:v>
                </c:pt>
                <c:pt idx="55">
                  <c:v>-4.666666666666667</c:v>
                </c:pt>
                <c:pt idx="56">
                  <c:v>-6.333333333333333</c:v>
                </c:pt>
                <c:pt idx="57">
                  <c:v>-8</c:v>
                </c:pt>
                <c:pt idx="58">
                  <c:v>-4.666666666666667</c:v>
                </c:pt>
                <c:pt idx="59">
                  <c:v>-5</c:v>
                </c:pt>
                <c:pt idx="60">
                  <c:v>-9</c:v>
                </c:pt>
                <c:pt idx="61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FF-4872-AAE6-B4657A5FA492}"/>
            </c:ext>
          </c:extLst>
        </c:ser>
        <c:ser>
          <c:idx val="3"/>
          <c:order val="4"/>
          <c:tx>
            <c:strRef>
              <c:f>Alindexek!$F$409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FF-4872-AAE6-B4657A5FA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Alindexek!$A$410:$A$471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Alindexek!$F$410:$F$471</c:f>
              <c:numCache>
                <c:formatCode>General\ "pont"</c:formatCode>
                <c:ptCount val="62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  <c:pt idx="43">
                  <c:v>0</c:v>
                </c:pt>
                <c:pt idx="44">
                  <c:v>24</c:v>
                </c:pt>
                <c:pt idx="45">
                  <c:v>-5</c:v>
                </c:pt>
                <c:pt idx="46">
                  <c:v>16</c:v>
                </c:pt>
                <c:pt idx="47">
                  <c:v>11</c:v>
                </c:pt>
                <c:pt idx="48">
                  <c:v>6</c:v>
                </c:pt>
                <c:pt idx="49">
                  <c:v>4</c:v>
                </c:pt>
                <c:pt idx="50">
                  <c:v>-3</c:v>
                </c:pt>
                <c:pt idx="51">
                  <c:v>-7</c:v>
                </c:pt>
                <c:pt idx="52">
                  <c:v>5</c:v>
                </c:pt>
                <c:pt idx="53">
                  <c:v>-3</c:v>
                </c:pt>
                <c:pt idx="54">
                  <c:v>0</c:v>
                </c:pt>
                <c:pt idx="55">
                  <c:v>-14</c:v>
                </c:pt>
                <c:pt idx="56">
                  <c:v>0</c:v>
                </c:pt>
                <c:pt idx="57">
                  <c:v>-12</c:v>
                </c:pt>
                <c:pt idx="58">
                  <c:v>-7</c:v>
                </c:pt>
                <c:pt idx="59">
                  <c:v>2</c:v>
                </c:pt>
                <c:pt idx="60">
                  <c:v>-6</c:v>
                </c:pt>
                <c:pt idx="6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FF-4872-AAE6-B4657A5FA492}"/>
            </c:ext>
          </c:extLst>
        </c:ser>
        <c:ser>
          <c:idx val="4"/>
          <c:order val="5"/>
          <c:tx>
            <c:strRef>
              <c:f>Alindexek!$G$409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FF-4872-AAE6-B4657A5FA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Alindexek!$A$410:$A$471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Alindexek!$G$410:$G$471</c:f>
              <c:numCache>
                <c:formatCode>General\ "pont"</c:formatCode>
                <c:ptCount val="62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  <c:pt idx="60">
                  <c:v>-6</c:v>
                </c:pt>
                <c:pt idx="61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FF-4872-AAE6-B4657A5FA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Alindexek!$C$409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Alindexek!$A$410:$A$471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Alindexek!$C$410:$C$467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11</c:v>
                      </c:pt>
                      <c:pt idx="5">
                        <c:v>6</c:v>
                      </c:pt>
                      <c:pt idx="6">
                        <c:v>8</c:v>
                      </c:pt>
                      <c:pt idx="7">
                        <c:v>4</c:v>
                      </c:pt>
                      <c:pt idx="8">
                        <c:v>1</c:v>
                      </c:pt>
                      <c:pt idx="9">
                        <c:v>4</c:v>
                      </c:pt>
                      <c:pt idx="10">
                        <c:v>4</c:v>
                      </c:pt>
                      <c:pt idx="11">
                        <c:v>1</c:v>
                      </c:pt>
                      <c:pt idx="12">
                        <c:v>5</c:v>
                      </c:pt>
                      <c:pt idx="13">
                        <c:v>12</c:v>
                      </c:pt>
                      <c:pt idx="14">
                        <c:v>9</c:v>
                      </c:pt>
                      <c:pt idx="15">
                        <c:v>5</c:v>
                      </c:pt>
                      <c:pt idx="16">
                        <c:v>2</c:v>
                      </c:pt>
                      <c:pt idx="17">
                        <c:v>5</c:v>
                      </c:pt>
                      <c:pt idx="18">
                        <c:v>4</c:v>
                      </c:pt>
                      <c:pt idx="19">
                        <c:v>-3</c:v>
                      </c:pt>
                      <c:pt idx="20">
                        <c:v>-9</c:v>
                      </c:pt>
                      <c:pt idx="21">
                        <c:v>-10</c:v>
                      </c:pt>
                      <c:pt idx="22">
                        <c:v>-4</c:v>
                      </c:pt>
                      <c:pt idx="23">
                        <c:v>-10</c:v>
                      </c:pt>
                      <c:pt idx="24">
                        <c:v>-8</c:v>
                      </c:pt>
                      <c:pt idx="25">
                        <c:v>-4</c:v>
                      </c:pt>
                      <c:pt idx="26">
                        <c:v>-1</c:v>
                      </c:pt>
                      <c:pt idx="27">
                        <c:v>1</c:v>
                      </c:pt>
                      <c:pt idx="28">
                        <c:v>0</c:v>
                      </c:pt>
                      <c:pt idx="29">
                        <c:v>-10</c:v>
                      </c:pt>
                      <c:pt idx="30">
                        <c:v>2</c:v>
                      </c:pt>
                      <c:pt idx="31">
                        <c:v>-7</c:v>
                      </c:pt>
                      <c:pt idx="32">
                        <c:v>-2</c:v>
                      </c:pt>
                      <c:pt idx="33">
                        <c:v>-7</c:v>
                      </c:pt>
                      <c:pt idx="34">
                        <c:v>-2</c:v>
                      </c:pt>
                      <c:pt idx="35">
                        <c:v>-9</c:v>
                      </c:pt>
                      <c:pt idx="36">
                        <c:v>-4</c:v>
                      </c:pt>
                      <c:pt idx="37">
                        <c:v>4</c:v>
                      </c:pt>
                      <c:pt idx="38">
                        <c:v>3</c:v>
                      </c:pt>
                      <c:pt idx="39">
                        <c:v>-4</c:v>
                      </c:pt>
                      <c:pt idx="40">
                        <c:v>1</c:v>
                      </c:pt>
                      <c:pt idx="41">
                        <c:v>-9</c:v>
                      </c:pt>
                      <c:pt idx="42">
                        <c:v>1</c:v>
                      </c:pt>
                      <c:pt idx="43">
                        <c:v>-10</c:v>
                      </c:pt>
                      <c:pt idx="44">
                        <c:v>-9</c:v>
                      </c:pt>
                      <c:pt idx="45">
                        <c:v>-6</c:v>
                      </c:pt>
                      <c:pt idx="46">
                        <c:v>-2</c:v>
                      </c:pt>
                      <c:pt idx="47">
                        <c:v>-8</c:v>
                      </c:pt>
                      <c:pt idx="48">
                        <c:v>-6</c:v>
                      </c:pt>
                      <c:pt idx="49">
                        <c:v>-6</c:v>
                      </c:pt>
                      <c:pt idx="50">
                        <c:v>-1</c:v>
                      </c:pt>
                      <c:pt idx="51">
                        <c:v>-3</c:v>
                      </c:pt>
                      <c:pt idx="52">
                        <c:v>-7</c:v>
                      </c:pt>
                      <c:pt idx="53">
                        <c:v>-4</c:v>
                      </c:pt>
                      <c:pt idx="54">
                        <c:v>-5</c:v>
                      </c:pt>
                      <c:pt idx="55">
                        <c:v>-2</c:v>
                      </c:pt>
                      <c:pt idx="56">
                        <c:v>-4</c:v>
                      </c:pt>
                      <c:pt idx="57">
                        <c:v>-5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A4FF-4872-AAE6-B4657A5FA49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Alindexek!$D$409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Alindexek!$A$410:$A$471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Alindexek!$D$410:$D$467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8</c:v>
                      </c:pt>
                      <c:pt idx="2">
                        <c:v>11</c:v>
                      </c:pt>
                      <c:pt idx="3">
                        <c:v>6</c:v>
                      </c:pt>
                      <c:pt idx="4">
                        <c:v>21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16</c:v>
                      </c:pt>
                      <c:pt idx="8">
                        <c:v>12</c:v>
                      </c:pt>
                      <c:pt idx="9">
                        <c:v>19</c:v>
                      </c:pt>
                      <c:pt idx="10">
                        <c:v>10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19</c:v>
                      </c:pt>
                      <c:pt idx="14">
                        <c:v>23</c:v>
                      </c:pt>
                      <c:pt idx="15">
                        <c:v>14</c:v>
                      </c:pt>
                      <c:pt idx="16">
                        <c:v>11</c:v>
                      </c:pt>
                      <c:pt idx="17">
                        <c:v>17</c:v>
                      </c:pt>
                      <c:pt idx="18">
                        <c:v>14</c:v>
                      </c:pt>
                      <c:pt idx="19">
                        <c:v>3</c:v>
                      </c:pt>
                      <c:pt idx="20">
                        <c:v>0</c:v>
                      </c:pt>
                      <c:pt idx="21">
                        <c:v>-20</c:v>
                      </c:pt>
                      <c:pt idx="22">
                        <c:v>-9</c:v>
                      </c:pt>
                      <c:pt idx="23">
                        <c:v>-8</c:v>
                      </c:pt>
                      <c:pt idx="24">
                        <c:v>-11</c:v>
                      </c:pt>
                      <c:pt idx="25">
                        <c:v>1</c:v>
                      </c:pt>
                      <c:pt idx="26">
                        <c:v>-3</c:v>
                      </c:pt>
                      <c:pt idx="27">
                        <c:v>2</c:v>
                      </c:pt>
                      <c:pt idx="28">
                        <c:v>4</c:v>
                      </c:pt>
                      <c:pt idx="29">
                        <c:v>0</c:v>
                      </c:pt>
                      <c:pt idx="30">
                        <c:v>-3</c:v>
                      </c:pt>
                      <c:pt idx="31">
                        <c:v>-2</c:v>
                      </c:pt>
                      <c:pt idx="32">
                        <c:v>-11</c:v>
                      </c:pt>
                      <c:pt idx="33">
                        <c:v>-5</c:v>
                      </c:pt>
                      <c:pt idx="34">
                        <c:v>-17</c:v>
                      </c:pt>
                      <c:pt idx="35">
                        <c:v>-12</c:v>
                      </c:pt>
                      <c:pt idx="36">
                        <c:v>1</c:v>
                      </c:pt>
                      <c:pt idx="37">
                        <c:v>-8</c:v>
                      </c:pt>
                      <c:pt idx="38">
                        <c:v>0</c:v>
                      </c:pt>
                      <c:pt idx="39">
                        <c:v>-3</c:v>
                      </c:pt>
                      <c:pt idx="40">
                        <c:v>4</c:v>
                      </c:pt>
                      <c:pt idx="41">
                        <c:v>-1</c:v>
                      </c:pt>
                      <c:pt idx="42">
                        <c:v>3</c:v>
                      </c:pt>
                      <c:pt idx="43">
                        <c:v>6</c:v>
                      </c:pt>
                      <c:pt idx="44">
                        <c:v>2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-17</c:v>
                      </c:pt>
                      <c:pt idx="48">
                        <c:v>-10</c:v>
                      </c:pt>
                      <c:pt idx="49">
                        <c:v>-6</c:v>
                      </c:pt>
                      <c:pt idx="50">
                        <c:v>1</c:v>
                      </c:pt>
                      <c:pt idx="51">
                        <c:v>-2</c:v>
                      </c:pt>
                      <c:pt idx="52">
                        <c:v>-6</c:v>
                      </c:pt>
                      <c:pt idx="53">
                        <c:v>-7</c:v>
                      </c:pt>
                      <c:pt idx="54">
                        <c:v>-11</c:v>
                      </c:pt>
                      <c:pt idx="55">
                        <c:v>-7</c:v>
                      </c:pt>
                      <c:pt idx="56">
                        <c:v>-8</c:v>
                      </c:pt>
                      <c:pt idx="57">
                        <c:v>-10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4FF-4872-AAE6-B4657A5FA49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Alindexek!$E$409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Alindexek!$A$410:$A$471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Alindexek!$E$410:$E$467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4</c:v>
                      </c:pt>
                      <c:pt idx="1">
                        <c:v>15</c:v>
                      </c:pt>
                      <c:pt idx="2">
                        <c:v>19</c:v>
                      </c:pt>
                      <c:pt idx="3">
                        <c:v>22</c:v>
                      </c:pt>
                      <c:pt idx="4">
                        <c:v>25</c:v>
                      </c:pt>
                      <c:pt idx="5">
                        <c:v>31</c:v>
                      </c:pt>
                      <c:pt idx="6">
                        <c:v>26</c:v>
                      </c:pt>
                      <c:pt idx="7">
                        <c:v>22</c:v>
                      </c:pt>
                      <c:pt idx="8">
                        <c:v>26</c:v>
                      </c:pt>
                      <c:pt idx="9">
                        <c:v>19</c:v>
                      </c:pt>
                      <c:pt idx="10">
                        <c:v>16</c:v>
                      </c:pt>
                      <c:pt idx="11">
                        <c:v>10</c:v>
                      </c:pt>
                      <c:pt idx="12">
                        <c:v>23</c:v>
                      </c:pt>
                      <c:pt idx="13">
                        <c:v>21</c:v>
                      </c:pt>
                      <c:pt idx="14">
                        <c:v>34</c:v>
                      </c:pt>
                      <c:pt idx="15">
                        <c:v>27</c:v>
                      </c:pt>
                      <c:pt idx="16">
                        <c:v>30</c:v>
                      </c:pt>
                      <c:pt idx="17">
                        <c:v>13</c:v>
                      </c:pt>
                      <c:pt idx="18">
                        <c:v>23</c:v>
                      </c:pt>
                      <c:pt idx="19">
                        <c:v>6</c:v>
                      </c:pt>
                      <c:pt idx="20">
                        <c:v>-21</c:v>
                      </c:pt>
                      <c:pt idx="21">
                        <c:v>-15</c:v>
                      </c:pt>
                      <c:pt idx="22">
                        <c:v>-15</c:v>
                      </c:pt>
                      <c:pt idx="23">
                        <c:v>-8</c:v>
                      </c:pt>
                      <c:pt idx="24">
                        <c:v>0</c:v>
                      </c:pt>
                      <c:pt idx="25">
                        <c:v>10</c:v>
                      </c:pt>
                      <c:pt idx="26">
                        <c:v>29</c:v>
                      </c:pt>
                      <c:pt idx="27">
                        <c:v>8</c:v>
                      </c:pt>
                      <c:pt idx="28">
                        <c:v>4</c:v>
                      </c:pt>
                      <c:pt idx="29">
                        <c:v>-6</c:v>
                      </c:pt>
                      <c:pt idx="30">
                        <c:v>-1</c:v>
                      </c:pt>
                      <c:pt idx="31">
                        <c:v>-3</c:v>
                      </c:pt>
                      <c:pt idx="32">
                        <c:v>-5</c:v>
                      </c:pt>
                      <c:pt idx="33">
                        <c:v>-11</c:v>
                      </c:pt>
                      <c:pt idx="34">
                        <c:v>-5</c:v>
                      </c:pt>
                      <c:pt idx="35">
                        <c:v>-21</c:v>
                      </c:pt>
                      <c:pt idx="36">
                        <c:v>-18</c:v>
                      </c:pt>
                      <c:pt idx="37">
                        <c:v>-7</c:v>
                      </c:pt>
                      <c:pt idx="38">
                        <c:v>-2</c:v>
                      </c:pt>
                      <c:pt idx="39">
                        <c:v>-13</c:v>
                      </c:pt>
                      <c:pt idx="40">
                        <c:v>14</c:v>
                      </c:pt>
                      <c:pt idx="41">
                        <c:v>2</c:v>
                      </c:pt>
                      <c:pt idx="42">
                        <c:v>-9</c:v>
                      </c:pt>
                      <c:pt idx="43">
                        <c:v>2</c:v>
                      </c:pt>
                      <c:pt idx="44">
                        <c:v>-3</c:v>
                      </c:pt>
                      <c:pt idx="45">
                        <c:v>-9</c:v>
                      </c:pt>
                      <c:pt idx="46">
                        <c:v>-6</c:v>
                      </c:pt>
                      <c:pt idx="47">
                        <c:v>-24</c:v>
                      </c:pt>
                      <c:pt idx="48">
                        <c:v>-18</c:v>
                      </c:pt>
                      <c:pt idx="49">
                        <c:v>-14</c:v>
                      </c:pt>
                      <c:pt idx="50">
                        <c:v>5</c:v>
                      </c:pt>
                      <c:pt idx="51">
                        <c:v>5</c:v>
                      </c:pt>
                      <c:pt idx="52">
                        <c:v>0</c:v>
                      </c:pt>
                      <c:pt idx="53">
                        <c:v>11</c:v>
                      </c:pt>
                      <c:pt idx="54">
                        <c:v>-7</c:v>
                      </c:pt>
                      <c:pt idx="55">
                        <c:v>-5</c:v>
                      </c:pt>
                      <c:pt idx="56">
                        <c:v>-7</c:v>
                      </c:pt>
                      <c:pt idx="57">
                        <c:v>-9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4FF-4872-AAE6-B4657A5FA492}"/>
                  </c:ext>
                </c:extLst>
              </c15:ser>
            </c15:filteredLineSeries>
          </c:ext>
        </c:extLst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21558708966542E-2"/>
          <c:y val="3.6964523393491329E-2"/>
          <c:w val="0.85875510838377722"/>
          <c:h val="0.61373951094453827"/>
        </c:manualLayout>
      </c:layout>
      <c:lineChart>
        <c:grouping val="standard"/>
        <c:varyColors val="0"/>
        <c:ser>
          <c:idx val="0"/>
          <c:order val="0"/>
          <c:tx>
            <c:strRef>
              <c:f>Alindexek!$J$409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8A-4347-87DE-3F960704C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Alindexek!$I$410:$I$471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Alindexek!$J$410:$J$471</c:f>
              <c:numCache>
                <c:formatCode>General\ "pont"</c:formatCode>
                <c:ptCount val="62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  <c:pt idx="43">
                  <c:v>-9</c:v>
                </c:pt>
                <c:pt idx="44">
                  <c:v>4</c:v>
                </c:pt>
                <c:pt idx="45">
                  <c:v>-12</c:v>
                </c:pt>
                <c:pt idx="46">
                  <c:v>-16</c:v>
                </c:pt>
                <c:pt idx="47">
                  <c:v>-17</c:v>
                </c:pt>
                <c:pt idx="48">
                  <c:v>-14</c:v>
                </c:pt>
                <c:pt idx="49">
                  <c:v>-10</c:v>
                </c:pt>
                <c:pt idx="50">
                  <c:v>-2</c:v>
                </c:pt>
                <c:pt idx="51">
                  <c:v>-5</c:v>
                </c:pt>
                <c:pt idx="52">
                  <c:v>-10</c:v>
                </c:pt>
                <c:pt idx="53">
                  <c:v>-10</c:v>
                </c:pt>
                <c:pt idx="54">
                  <c:v>-12</c:v>
                </c:pt>
                <c:pt idx="55">
                  <c:v>-5</c:v>
                </c:pt>
                <c:pt idx="56">
                  <c:v>-5</c:v>
                </c:pt>
                <c:pt idx="57">
                  <c:v>-7</c:v>
                </c:pt>
                <c:pt idx="58">
                  <c:v>-10</c:v>
                </c:pt>
                <c:pt idx="59">
                  <c:v>-9</c:v>
                </c:pt>
                <c:pt idx="60">
                  <c:v>-14</c:v>
                </c:pt>
                <c:pt idx="61">
                  <c:v>-8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8A-4347-87DE-3F960704C5F9}"/>
            </c:ext>
          </c:extLst>
        </c:ser>
        <c:ser>
          <c:idx val="1"/>
          <c:order val="1"/>
          <c:tx>
            <c:strRef>
              <c:f>Alindexek!$K$409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8A-4347-87DE-3F960704C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Alindexek!$I$410:$I$471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Alindexek!$K$410:$K$471</c:f>
              <c:numCache>
                <c:formatCode>General\ "pont"</c:formatCode>
                <c:ptCount val="62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  <c:pt idx="43">
                  <c:v>3</c:v>
                </c:pt>
                <c:pt idx="44">
                  <c:v>-14</c:v>
                </c:pt>
                <c:pt idx="45">
                  <c:v>-7</c:v>
                </c:pt>
                <c:pt idx="46">
                  <c:v>-10</c:v>
                </c:pt>
                <c:pt idx="47">
                  <c:v>-17</c:v>
                </c:pt>
                <c:pt idx="48">
                  <c:v>-6</c:v>
                </c:pt>
                <c:pt idx="49">
                  <c:v>-18</c:v>
                </c:pt>
                <c:pt idx="50">
                  <c:v>2</c:v>
                </c:pt>
                <c:pt idx="51">
                  <c:v>-2</c:v>
                </c:pt>
                <c:pt idx="52">
                  <c:v>-12</c:v>
                </c:pt>
                <c:pt idx="53">
                  <c:v>-17</c:v>
                </c:pt>
                <c:pt idx="54">
                  <c:v>1</c:v>
                </c:pt>
                <c:pt idx="55">
                  <c:v>-8</c:v>
                </c:pt>
                <c:pt idx="56">
                  <c:v>-7</c:v>
                </c:pt>
                <c:pt idx="57">
                  <c:v>-1</c:v>
                </c:pt>
                <c:pt idx="58">
                  <c:v>-7</c:v>
                </c:pt>
                <c:pt idx="59">
                  <c:v>-10</c:v>
                </c:pt>
                <c:pt idx="60">
                  <c:v>-8</c:v>
                </c:pt>
                <c:pt idx="61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8A-4347-87DE-3F960704C5F9}"/>
            </c:ext>
          </c:extLst>
        </c:ser>
        <c:ser>
          <c:idx val="2"/>
          <c:order val="2"/>
          <c:tx>
            <c:strRef>
              <c:f>Alindexek!$L$409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1"/>
              <c:layout>
                <c:manualLayout>
                  <c:x val="3.1250000000000002E-3"/>
                  <c:y val="-2.7538684261986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8A-4347-87DE-3F960704C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Alindexek!$I$410:$I$471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Alindexek!$L$410:$L$471</c:f>
              <c:numCache>
                <c:formatCode>General\ "pont"</c:formatCode>
                <c:ptCount val="62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  <c:pt idx="43">
                  <c:v>-4</c:v>
                </c:pt>
                <c:pt idx="44">
                  <c:v>5</c:v>
                </c:pt>
                <c:pt idx="45">
                  <c:v>-6</c:v>
                </c:pt>
                <c:pt idx="46">
                  <c:v>-5</c:v>
                </c:pt>
                <c:pt idx="47">
                  <c:v>-16</c:v>
                </c:pt>
                <c:pt idx="48">
                  <c:v>-9</c:v>
                </c:pt>
                <c:pt idx="49">
                  <c:v>-4</c:v>
                </c:pt>
                <c:pt idx="50">
                  <c:v>1</c:v>
                </c:pt>
                <c:pt idx="51">
                  <c:v>9</c:v>
                </c:pt>
                <c:pt idx="52">
                  <c:v>-8</c:v>
                </c:pt>
                <c:pt idx="53">
                  <c:v>3</c:v>
                </c:pt>
                <c:pt idx="54">
                  <c:v>-8</c:v>
                </c:pt>
                <c:pt idx="55">
                  <c:v>-5</c:v>
                </c:pt>
                <c:pt idx="56">
                  <c:v>-8</c:v>
                </c:pt>
                <c:pt idx="57">
                  <c:v>-12</c:v>
                </c:pt>
                <c:pt idx="58">
                  <c:v>-6</c:v>
                </c:pt>
                <c:pt idx="59">
                  <c:v>-4</c:v>
                </c:pt>
                <c:pt idx="60">
                  <c:v>-4</c:v>
                </c:pt>
                <c:pt idx="6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8A-4347-87DE-3F960704C5F9}"/>
            </c:ext>
          </c:extLst>
        </c:ser>
        <c:ser>
          <c:idx val="3"/>
          <c:order val="3"/>
          <c:tx>
            <c:strRef>
              <c:f>Alindexek!$M$409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8A-4347-87DE-3F960704C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Alindexek!$I$410:$I$471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Alindexek!$M$410:$M$471</c:f>
              <c:numCache>
                <c:formatCode>General\ "pont"</c:formatCode>
                <c:ptCount val="62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  <c:pt idx="60">
                  <c:v>-6</c:v>
                </c:pt>
                <c:pt idx="61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28A-4347-87DE-3F960704C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92421259842519E-2"/>
          <c:y val="0.92899732633376542"/>
          <c:w val="0.84615157480314962"/>
          <c:h val="6.2914164571650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83858267716532E-2"/>
          <c:y val="3.958621892245584E-2"/>
          <c:w val="0.84407447506561661"/>
          <c:h val="0.59603778926348683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Alindexek!$B$475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64-42B5-A476-5DA1FAE3F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Alindexek!$A$476:$A$537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Alindexek!$B$476:$B$537</c:f>
              <c:numCache>
                <c:formatCode>General\ "pont"</c:formatCode>
                <c:ptCount val="62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>
                  <c:v>57</c:v>
                </c:pt>
                <c:pt idx="18">
                  <c:v>55</c:v>
                </c:pt>
                <c:pt idx="19">
                  <c:v>54</c:v>
                </c:pt>
                <c:pt idx="20">
                  <c:v>52</c:v>
                </c:pt>
                <c:pt idx="21">
                  <c:v>57</c:v>
                </c:pt>
                <c:pt idx="22">
                  <c:v>48</c:v>
                </c:pt>
                <c:pt idx="23">
                  <c:v>59</c:v>
                </c:pt>
                <c:pt idx="24">
                  <c:v>50</c:v>
                </c:pt>
                <c:pt idx="25">
                  <c:v>56</c:v>
                </c:pt>
                <c:pt idx="26">
                  <c:v>37</c:v>
                </c:pt>
                <c:pt idx="27">
                  <c:v>23</c:v>
                </c:pt>
                <c:pt idx="28">
                  <c:v>11</c:v>
                </c:pt>
                <c:pt idx="29">
                  <c:v>-6</c:v>
                </c:pt>
                <c:pt idx="30">
                  <c:v>4</c:v>
                </c:pt>
                <c:pt idx="31">
                  <c:v>11</c:v>
                </c:pt>
                <c:pt idx="32">
                  <c:v>4</c:v>
                </c:pt>
                <c:pt idx="33">
                  <c:v>6</c:v>
                </c:pt>
                <c:pt idx="34">
                  <c:v>4</c:v>
                </c:pt>
                <c:pt idx="35">
                  <c:v>31</c:v>
                </c:pt>
                <c:pt idx="36">
                  <c:v>26</c:v>
                </c:pt>
                <c:pt idx="37">
                  <c:v>28</c:v>
                </c:pt>
                <c:pt idx="38">
                  <c:v>18</c:v>
                </c:pt>
                <c:pt idx="39">
                  <c:v>19</c:v>
                </c:pt>
                <c:pt idx="40">
                  <c:v>7</c:v>
                </c:pt>
                <c:pt idx="41">
                  <c:v>1</c:v>
                </c:pt>
                <c:pt idx="42">
                  <c:v>11</c:v>
                </c:pt>
                <c:pt idx="43">
                  <c:v>6</c:v>
                </c:pt>
                <c:pt idx="44">
                  <c:v>17</c:v>
                </c:pt>
                <c:pt idx="45">
                  <c:v>4</c:v>
                </c:pt>
                <c:pt idx="46">
                  <c:v>4</c:v>
                </c:pt>
                <c:pt idx="47">
                  <c:v>18</c:v>
                </c:pt>
                <c:pt idx="48">
                  <c:v>36</c:v>
                </c:pt>
                <c:pt idx="49">
                  <c:v>30</c:v>
                </c:pt>
                <c:pt idx="50">
                  <c:v>29</c:v>
                </c:pt>
                <c:pt idx="51">
                  <c:v>20</c:v>
                </c:pt>
                <c:pt idx="52">
                  <c:v>9</c:v>
                </c:pt>
                <c:pt idx="53">
                  <c:v>9</c:v>
                </c:pt>
                <c:pt idx="54">
                  <c:v>6</c:v>
                </c:pt>
                <c:pt idx="55">
                  <c:v>10</c:v>
                </c:pt>
                <c:pt idx="56">
                  <c:v>15</c:v>
                </c:pt>
                <c:pt idx="57">
                  <c:v>11</c:v>
                </c:pt>
                <c:pt idx="58">
                  <c:v>16</c:v>
                </c:pt>
                <c:pt idx="59">
                  <c:v>21</c:v>
                </c:pt>
                <c:pt idx="60">
                  <c:v>29</c:v>
                </c:pt>
                <c:pt idx="61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64-42B5-A476-5DA1FAE3F8FE}"/>
            </c:ext>
          </c:extLst>
        </c:ser>
        <c:ser>
          <c:idx val="2"/>
          <c:order val="1"/>
          <c:tx>
            <c:strRef>
              <c:f>Alindexek!$D$475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64-42B5-A476-5DA1FAE3F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Alindexek!$A$476:$A$537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Alindexek!$D$476:$D$537</c:f>
              <c:numCache>
                <c:formatCode>General\ "pont"</c:formatCode>
                <c:ptCount val="62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>
                  <c:v>57</c:v>
                </c:pt>
                <c:pt idx="18">
                  <c:v>48</c:v>
                </c:pt>
                <c:pt idx="19">
                  <c:v>52</c:v>
                </c:pt>
                <c:pt idx="20">
                  <c:v>47</c:v>
                </c:pt>
                <c:pt idx="21">
                  <c:v>56</c:v>
                </c:pt>
                <c:pt idx="22">
                  <c:v>46</c:v>
                </c:pt>
                <c:pt idx="23">
                  <c:v>47</c:v>
                </c:pt>
                <c:pt idx="24">
                  <c:v>52</c:v>
                </c:pt>
                <c:pt idx="25">
                  <c:v>49</c:v>
                </c:pt>
                <c:pt idx="26">
                  <c:v>39</c:v>
                </c:pt>
                <c:pt idx="27">
                  <c:v>32</c:v>
                </c:pt>
                <c:pt idx="28">
                  <c:v>19</c:v>
                </c:pt>
                <c:pt idx="29">
                  <c:v>22</c:v>
                </c:pt>
                <c:pt idx="30">
                  <c:v>12</c:v>
                </c:pt>
                <c:pt idx="31">
                  <c:v>21</c:v>
                </c:pt>
                <c:pt idx="32">
                  <c:v>14</c:v>
                </c:pt>
                <c:pt idx="33">
                  <c:v>16</c:v>
                </c:pt>
                <c:pt idx="34">
                  <c:v>28</c:v>
                </c:pt>
                <c:pt idx="35">
                  <c:v>26</c:v>
                </c:pt>
                <c:pt idx="36">
                  <c:v>36</c:v>
                </c:pt>
                <c:pt idx="37">
                  <c:v>44</c:v>
                </c:pt>
                <c:pt idx="38">
                  <c:v>37</c:v>
                </c:pt>
                <c:pt idx="39">
                  <c:v>28</c:v>
                </c:pt>
                <c:pt idx="40">
                  <c:v>15</c:v>
                </c:pt>
                <c:pt idx="41">
                  <c:v>30</c:v>
                </c:pt>
                <c:pt idx="42">
                  <c:v>21</c:v>
                </c:pt>
                <c:pt idx="43">
                  <c:v>19</c:v>
                </c:pt>
                <c:pt idx="44">
                  <c:v>29</c:v>
                </c:pt>
                <c:pt idx="45">
                  <c:v>16</c:v>
                </c:pt>
                <c:pt idx="46">
                  <c:v>18</c:v>
                </c:pt>
                <c:pt idx="47">
                  <c:v>26</c:v>
                </c:pt>
                <c:pt idx="48">
                  <c:v>42</c:v>
                </c:pt>
                <c:pt idx="49">
                  <c:v>46</c:v>
                </c:pt>
                <c:pt idx="50">
                  <c:v>34</c:v>
                </c:pt>
                <c:pt idx="51">
                  <c:v>27</c:v>
                </c:pt>
                <c:pt idx="52">
                  <c:v>20</c:v>
                </c:pt>
                <c:pt idx="53">
                  <c:v>24</c:v>
                </c:pt>
                <c:pt idx="54">
                  <c:v>15</c:v>
                </c:pt>
                <c:pt idx="55">
                  <c:v>22</c:v>
                </c:pt>
                <c:pt idx="56">
                  <c:v>18</c:v>
                </c:pt>
                <c:pt idx="57">
                  <c:v>18</c:v>
                </c:pt>
                <c:pt idx="58">
                  <c:v>24</c:v>
                </c:pt>
                <c:pt idx="59">
                  <c:v>29</c:v>
                </c:pt>
                <c:pt idx="60">
                  <c:v>44</c:v>
                </c:pt>
                <c:pt idx="61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64-42B5-A476-5DA1FAE3F8FE}"/>
            </c:ext>
          </c:extLst>
        </c:ser>
        <c:ser>
          <c:idx val="3"/>
          <c:order val="2"/>
          <c:tx>
            <c:strRef>
              <c:f>Alindexek!$E$475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1"/>
              <c:layout>
                <c:manualLayout>
                  <c:x val="-1.0416666666668195E-3"/>
                  <c:y val="3.21729333165290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64-42B5-A476-5DA1FAE3F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Alindexek!$A$476:$A$537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Alindexek!$E$476:$E$537</c:f>
              <c:numCache>
                <c:formatCode>General\ "pont"</c:formatCode>
                <c:ptCount val="62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  <c:pt idx="43">
                  <c:v>11</c:v>
                </c:pt>
                <c:pt idx="44">
                  <c:v>17</c:v>
                </c:pt>
                <c:pt idx="45">
                  <c:v>10</c:v>
                </c:pt>
                <c:pt idx="46">
                  <c:v>18</c:v>
                </c:pt>
                <c:pt idx="47">
                  <c:v>22</c:v>
                </c:pt>
                <c:pt idx="48">
                  <c:v>32</c:v>
                </c:pt>
                <c:pt idx="49">
                  <c:v>33</c:v>
                </c:pt>
                <c:pt idx="50">
                  <c:v>29</c:v>
                </c:pt>
                <c:pt idx="51">
                  <c:v>19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14</c:v>
                </c:pt>
                <c:pt idx="59">
                  <c:v>23</c:v>
                </c:pt>
                <c:pt idx="60">
                  <c:v>29</c:v>
                </c:pt>
                <c:pt idx="61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64-42B5-A476-5DA1FAE3F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1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288057742782148E-2"/>
          <c:y val="0.91193693936183173"/>
          <c:w val="0.84233056878965007"/>
          <c:h val="8.40849323217859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34727690288723E-2"/>
          <c:y val="2.5571242496891123E-2"/>
          <c:w val="0.85144496391076119"/>
          <c:h val="0.63481162096018762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Főindexek!$B$40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B0-40AE-BDFD-0BD14E3A6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Főindexek!$A$41:$A$102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Főindexek!$B$41:$B$102</c:f>
              <c:numCache>
                <c:formatCode>0" pont"</c:formatCode>
                <c:ptCount val="62"/>
                <c:pt idx="0">
                  <c:v>-32</c:v>
                </c:pt>
                <c:pt idx="1">
                  <c:v>-36.666666666666664</c:v>
                </c:pt>
                <c:pt idx="2">
                  <c:v>-31.666666666666668</c:v>
                </c:pt>
                <c:pt idx="3">
                  <c:v>-27</c:v>
                </c:pt>
                <c:pt idx="4">
                  <c:v>-18</c:v>
                </c:pt>
                <c:pt idx="5">
                  <c:v>-7</c:v>
                </c:pt>
                <c:pt idx="6">
                  <c:v>-8.6666666666666661</c:v>
                </c:pt>
                <c:pt idx="7">
                  <c:v>-6.666666666666667</c:v>
                </c:pt>
                <c:pt idx="8">
                  <c:v>-1.6666666666666667</c:v>
                </c:pt>
                <c:pt idx="9">
                  <c:v>-4</c:v>
                </c:pt>
                <c:pt idx="10">
                  <c:v>-2</c:v>
                </c:pt>
                <c:pt idx="11">
                  <c:v>-2.3333333333333335</c:v>
                </c:pt>
                <c:pt idx="12">
                  <c:v>0.66666666666666663</c:v>
                </c:pt>
                <c:pt idx="13">
                  <c:v>-3.6666666666666665</c:v>
                </c:pt>
                <c:pt idx="14">
                  <c:v>-1.3333333333333333</c:v>
                </c:pt>
                <c:pt idx="15">
                  <c:v>-6.666666666666667</c:v>
                </c:pt>
                <c:pt idx="16">
                  <c:v>-3.6666666666666665</c:v>
                </c:pt>
                <c:pt idx="17">
                  <c:v>-5</c:v>
                </c:pt>
                <c:pt idx="18">
                  <c:v>-5.666666666666667</c:v>
                </c:pt>
                <c:pt idx="19">
                  <c:v>-10.333333333333334</c:v>
                </c:pt>
                <c:pt idx="20">
                  <c:v>-18.333333333333332</c:v>
                </c:pt>
                <c:pt idx="21">
                  <c:v>-17.666666666666668</c:v>
                </c:pt>
                <c:pt idx="22">
                  <c:v>-15.333333333333334</c:v>
                </c:pt>
                <c:pt idx="23">
                  <c:v>-19.666666666666668</c:v>
                </c:pt>
                <c:pt idx="24">
                  <c:v>-11.666666666666666</c:v>
                </c:pt>
                <c:pt idx="25">
                  <c:v>-22.666666666666668</c:v>
                </c:pt>
                <c:pt idx="26">
                  <c:v>-19.666666666666668</c:v>
                </c:pt>
                <c:pt idx="27">
                  <c:v>-27.666666666666668</c:v>
                </c:pt>
                <c:pt idx="28">
                  <c:v>-27.333333333333332</c:v>
                </c:pt>
                <c:pt idx="29">
                  <c:v>-31.333333333333332</c:v>
                </c:pt>
                <c:pt idx="30">
                  <c:v>-26.666666666666668</c:v>
                </c:pt>
                <c:pt idx="31">
                  <c:v>-33.666666666666664</c:v>
                </c:pt>
                <c:pt idx="32">
                  <c:v>-29.666666666666668</c:v>
                </c:pt>
                <c:pt idx="33">
                  <c:v>-30</c:v>
                </c:pt>
                <c:pt idx="34">
                  <c:v>-28.333333333333332</c:v>
                </c:pt>
                <c:pt idx="35">
                  <c:v>-28.333333333333332</c:v>
                </c:pt>
                <c:pt idx="36">
                  <c:v>-30.333333333333332</c:v>
                </c:pt>
                <c:pt idx="37">
                  <c:v>-26</c:v>
                </c:pt>
                <c:pt idx="38">
                  <c:v>-35</c:v>
                </c:pt>
                <c:pt idx="39">
                  <c:v>-36</c:v>
                </c:pt>
                <c:pt idx="40">
                  <c:v>-26.333333333333332</c:v>
                </c:pt>
                <c:pt idx="41">
                  <c:v>-27.333333333333332</c:v>
                </c:pt>
                <c:pt idx="42">
                  <c:v>-30.333333333333332</c:v>
                </c:pt>
                <c:pt idx="43">
                  <c:v>-25</c:v>
                </c:pt>
                <c:pt idx="44">
                  <c:v>-38.666666666666664</c:v>
                </c:pt>
                <c:pt idx="45">
                  <c:v>-28.333333333333332</c:v>
                </c:pt>
                <c:pt idx="46">
                  <c:v>-43</c:v>
                </c:pt>
                <c:pt idx="47">
                  <c:v>-35.666666666666664</c:v>
                </c:pt>
                <c:pt idx="48">
                  <c:v>-30</c:v>
                </c:pt>
                <c:pt idx="49">
                  <c:v>-37</c:v>
                </c:pt>
                <c:pt idx="50">
                  <c:v>-30.666666666666668</c:v>
                </c:pt>
                <c:pt idx="51">
                  <c:v>-31.666666666666668</c:v>
                </c:pt>
                <c:pt idx="52">
                  <c:v>-33</c:v>
                </c:pt>
                <c:pt idx="53">
                  <c:v>-25.666666666666668</c:v>
                </c:pt>
                <c:pt idx="54">
                  <c:v>-31</c:v>
                </c:pt>
                <c:pt idx="55">
                  <c:v>-30.666666666666668</c:v>
                </c:pt>
                <c:pt idx="56">
                  <c:v>-26.333333333333332</c:v>
                </c:pt>
                <c:pt idx="57">
                  <c:v>-29</c:v>
                </c:pt>
                <c:pt idx="58">
                  <c:v>-23.666666666666668</c:v>
                </c:pt>
                <c:pt idx="59">
                  <c:v>-23</c:v>
                </c:pt>
                <c:pt idx="60">
                  <c:v>-27</c:v>
                </c:pt>
                <c:pt idx="61">
                  <c:v>-29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B0-40AE-BDFD-0BD14E3A679B}"/>
            </c:ext>
          </c:extLst>
        </c:ser>
        <c:ser>
          <c:idx val="3"/>
          <c:order val="4"/>
          <c:tx>
            <c:strRef>
              <c:f>Főindexek!$F$40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B0-40AE-BDFD-0BD14E3A6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Főindexek!$A$41:$A$102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Főindexek!$F$41:$F$102</c:f>
              <c:numCache>
                <c:formatCode>General\ "pont"</c:formatCode>
                <c:ptCount val="62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  <c:pt idx="43">
                  <c:v>10</c:v>
                </c:pt>
                <c:pt idx="44">
                  <c:v>2</c:v>
                </c:pt>
                <c:pt idx="45">
                  <c:v>-16</c:v>
                </c:pt>
                <c:pt idx="46">
                  <c:v>-20</c:v>
                </c:pt>
                <c:pt idx="47">
                  <c:v>-4</c:v>
                </c:pt>
                <c:pt idx="48">
                  <c:v>2</c:v>
                </c:pt>
                <c:pt idx="49">
                  <c:v>-14</c:v>
                </c:pt>
                <c:pt idx="50">
                  <c:v>-19</c:v>
                </c:pt>
                <c:pt idx="51">
                  <c:v>-23</c:v>
                </c:pt>
                <c:pt idx="52">
                  <c:v>-6</c:v>
                </c:pt>
                <c:pt idx="53">
                  <c:v>-1</c:v>
                </c:pt>
                <c:pt idx="54">
                  <c:v>-21</c:v>
                </c:pt>
                <c:pt idx="55">
                  <c:v>-11</c:v>
                </c:pt>
                <c:pt idx="56">
                  <c:v>-10</c:v>
                </c:pt>
                <c:pt idx="57">
                  <c:v>-20</c:v>
                </c:pt>
                <c:pt idx="58">
                  <c:v>-21</c:v>
                </c:pt>
                <c:pt idx="59">
                  <c:v>-13</c:v>
                </c:pt>
                <c:pt idx="60">
                  <c:v>1</c:v>
                </c:pt>
                <c:pt idx="6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B0-40AE-BDFD-0BD14E3A679B}"/>
            </c:ext>
          </c:extLst>
        </c:ser>
        <c:ser>
          <c:idx val="4"/>
          <c:order val="5"/>
          <c:tx>
            <c:strRef>
              <c:f>Főindexek!$G$40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B0-40AE-BDFD-0BD14E3A6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Főindexek!$A$41:$A$102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Főindexek!$G$41:$G$102</c:f>
              <c:numCache>
                <c:formatCode>General\ "pont"</c:formatCode>
                <c:ptCount val="62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  <c:pt idx="60">
                  <c:v>-18</c:v>
                </c:pt>
                <c:pt idx="61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B0-40AE-BDFD-0BD14E3A67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Főindexek!$C$40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Főindexek!$A$41:$A$102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Főindexek!$C$41:$C$98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-37</c:v>
                      </c:pt>
                      <c:pt idx="1">
                        <c:v>-43</c:v>
                      </c:pt>
                      <c:pt idx="2">
                        <c:v>-40</c:v>
                      </c:pt>
                      <c:pt idx="3">
                        <c:v>-42</c:v>
                      </c:pt>
                      <c:pt idx="4">
                        <c:v>-32</c:v>
                      </c:pt>
                      <c:pt idx="5">
                        <c:v>-23</c:v>
                      </c:pt>
                      <c:pt idx="6">
                        <c:v>-22</c:v>
                      </c:pt>
                      <c:pt idx="7">
                        <c:v>-23</c:v>
                      </c:pt>
                      <c:pt idx="8">
                        <c:v>-17</c:v>
                      </c:pt>
                      <c:pt idx="9">
                        <c:v>-15</c:v>
                      </c:pt>
                      <c:pt idx="10">
                        <c:v>-15</c:v>
                      </c:pt>
                      <c:pt idx="11">
                        <c:v>-17</c:v>
                      </c:pt>
                      <c:pt idx="12">
                        <c:v>-8</c:v>
                      </c:pt>
                      <c:pt idx="13">
                        <c:v>-15</c:v>
                      </c:pt>
                      <c:pt idx="14">
                        <c:v>-16</c:v>
                      </c:pt>
                      <c:pt idx="15">
                        <c:v>-22</c:v>
                      </c:pt>
                      <c:pt idx="16">
                        <c:v>-16</c:v>
                      </c:pt>
                      <c:pt idx="17">
                        <c:v>-14</c:v>
                      </c:pt>
                      <c:pt idx="18">
                        <c:v>-17</c:v>
                      </c:pt>
                      <c:pt idx="19">
                        <c:v>-22</c:v>
                      </c:pt>
                      <c:pt idx="20">
                        <c:v>-30</c:v>
                      </c:pt>
                      <c:pt idx="21">
                        <c:v>-25</c:v>
                      </c:pt>
                      <c:pt idx="22">
                        <c:v>-22</c:v>
                      </c:pt>
                      <c:pt idx="23">
                        <c:v>-24</c:v>
                      </c:pt>
                      <c:pt idx="24">
                        <c:v>-25</c:v>
                      </c:pt>
                      <c:pt idx="25">
                        <c:v>-35</c:v>
                      </c:pt>
                      <c:pt idx="26">
                        <c:v>-31</c:v>
                      </c:pt>
                      <c:pt idx="27">
                        <c:v>-31</c:v>
                      </c:pt>
                      <c:pt idx="28">
                        <c:v>-31</c:v>
                      </c:pt>
                      <c:pt idx="29">
                        <c:v>-41</c:v>
                      </c:pt>
                      <c:pt idx="30">
                        <c:v>-27</c:v>
                      </c:pt>
                      <c:pt idx="31">
                        <c:v>-45</c:v>
                      </c:pt>
                      <c:pt idx="32">
                        <c:v>-30</c:v>
                      </c:pt>
                      <c:pt idx="33">
                        <c:v>-37</c:v>
                      </c:pt>
                      <c:pt idx="34">
                        <c:v>-37</c:v>
                      </c:pt>
                      <c:pt idx="35">
                        <c:v>-33</c:v>
                      </c:pt>
                      <c:pt idx="36">
                        <c:v>-34</c:v>
                      </c:pt>
                      <c:pt idx="37">
                        <c:v>-26</c:v>
                      </c:pt>
                      <c:pt idx="38">
                        <c:v>-38</c:v>
                      </c:pt>
                      <c:pt idx="39">
                        <c:v>-40</c:v>
                      </c:pt>
                      <c:pt idx="40">
                        <c:v>-32</c:v>
                      </c:pt>
                      <c:pt idx="41">
                        <c:v>-35</c:v>
                      </c:pt>
                      <c:pt idx="42">
                        <c:v>-29</c:v>
                      </c:pt>
                      <c:pt idx="43">
                        <c:v>-37</c:v>
                      </c:pt>
                      <c:pt idx="44">
                        <c:v>-40</c:v>
                      </c:pt>
                      <c:pt idx="45">
                        <c:v>-27</c:v>
                      </c:pt>
                      <c:pt idx="46">
                        <c:v>-39</c:v>
                      </c:pt>
                      <c:pt idx="47">
                        <c:v>-34</c:v>
                      </c:pt>
                      <c:pt idx="48">
                        <c:v>-31</c:v>
                      </c:pt>
                      <c:pt idx="49">
                        <c:v>-38</c:v>
                      </c:pt>
                      <c:pt idx="50">
                        <c:v>-36</c:v>
                      </c:pt>
                      <c:pt idx="51">
                        <c:v>-37</c:v>
                      </c:pt>
                      <c:pt idx="52">
                        <c:v>-37</c:v>
                      </c:pt>
                      <c:pt idx="53">
                        <c:v>-31</c:v>
                      </c:pt>
                      <c:pt idx="54">
                        <c:v>-33</c:v>
                      </c:pt>
                      <c:pt idx="55">
                        <c:v>-29</c:v>
                      </c:pt>
                      <c:pt idx="56">
                        <c:v>-29</c:v>
                      </c:pt>
                      <c:pt idx="57">
                        <c:v>-35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1B0-40AE-BDFD-0BD14E3A679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Főindexek!$D$40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4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4-F1B0-40AE-BDFD-0BD14E3A679B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Főindexek!$A$41:$A$102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Főindexek!$D$41:$D$98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-30</c:v>
                      </c:pt>
                      <c:pt idx="1">
                        <c:v>-35</c:v>
                      </c:pt>
                      <c:pt idx="2">
                        <c:v>-34</c:v>
                      </c:pt>
                      <c:pt idx="3">
                        <c:v>-29</c:v>
                      </c:pt>
                      <c:pt idx="4">
                        <c:v>-16</c:v>
                      </c:pt>
                      <c:pt idx="5">
                        <c:v>-13</c:v>
                      </c:pt>
                      <c:pt idx="6">
                        <c:v>-9</c:v>
                      </c:pt>
                      <c:pt idx="7">
                        <c:v>-7</c:v>
                      </c:pt>
                      <c:pt idx="8">
                        <c:v>-2</c:v>
                      </c:pt>
                      <c:pt idx="9">
                        <c:v>-4</c:v>
                      </c:pt>
                      <c:pt idx="10">
                        <c:v>-3</c:v>
                      </c:pt>
                      <c:pt idx="11">
                        <c:v>-2</c:v>
                      </c:pt>
                      <c:pt idx="12">
                        <c:v>-3</c:v>
                      </c:pt>
                      <c:pt idx="13">
                        <c:v>-4</c:v>
                      </c:pt>
                      <c:pt idx="14">
                        <c:v>-5</c:v>
                      </c:pt>
                      <c:pt idx="15">
                        <c:v>-6</c:v>
                      </c:pt>
                      <c:pt idx="16">
                        <c:v>-4</c:v>
                      </c:pt>
                      <c:pt idx="17">
                        <c:v>-2</c:v>
                      </c:pt>
                      <c:pt idx="18">
                        <c:v>-6</c:v>
                      </c:pt>
                      <c:pt idx="19">
                        <c:v>-5</c:v>
                      </c:pt>
                      <c:pt idx="20">
                        <c:v>-21</c:v>
                      </c:pt>
                      <c:pt idx="21">
                        <c:v>-19</c:v>
                      </c:pt>
                      <c:pt idx="22">
                        <c:v>-16</c:v>
                      </c:pt>
                      <c:pt idx="23">
                        <c:v>-21</c:v>
                      </c:pt>
                      <c:pt idx="24">
                        <c:v>-14</c:v>
                      </c:pt>
                      <c:pt idx="25">
                        <c:v>-22</c:v>
                      </c:pt>
                      <c:pt idx="26">
                        <c:v>-29</c:v>
                      </c:pt>
                      <c:pt idx="27">
                        <c:v>-38</c:v>
                      </c:pt>
                      <c:pt idx="28">
                        <c:v>-22</c:v>
                      </c:pt>
                      <c:pt idx="29">
                        <c:v>-22</c:v>
                      </c:pt>
                      <c:pt idx="30">
                        <c:v>-28</c:v>
                      </c:pt>
                      <c:pt idx="31">
                        <c:v>-33</c:v>
                      </c:pt>
                      <c:pt idx="32">
                        <c:v>-32</c:v>
                      </c:pt>
                      <c:pt idx="33">
                        <c:v>-27</c:v>
                      </c:pt>
                      <c:pt idx="34">
                        <c:v>-29</c:v>
                      </c:pt>
                      <c:pt idx="35">
                        <c:v>-29</c:v>
                      </c:pt>
                      <c:pt idx="36">
                        <c:v>-32</c:v>
                      </c:pt>
                      <c:pt idx="37">
                        <c:v>-28</c:v>
                      </c:pt>
                      <c:pt idx="38">
                        <c:v>-29</c:v>
                      </c:pt>
                      <c:pt idx="39">
                        <c:v>-32</c:v>
                      </c:pt>
                      <c:pt idx="40">
                        <c:v>-27</c:v>
                      </c:pt>
                      <c:pt idx="41">
                        <c:v>-30</c:v>
                      </c:pt>
                      <c:pt idx="42">
                        <c:v>-27</c:v>
                      </c:pt>
                      <c:pt idx="43">
                        <c:v>-21</c:v>
                      </c:pt>
                      <c:pt idx="44">
                        <c:v>-32</c:v>
                      </c:pt>
                      <c:pt idx="45">
                        <c:v>-26</c:v>
                      </c:pt>
                      <c:pt idx="46">
                        <c:v>-42</c:v>
                      </c:pt>
                      <c:pt idx="47">
                        <c:v>-31</c:v>
                      </c:pt>
                      <c:pt idx="48">
                        <c:v>-28</c:v>
                      </c:pt>
                      <c:pt idx="49">
                        <c:v>-33</c:v>
                      </c:pt>
                      <c:pt idx="50">
                        <c:v>-32</c:v>
                      </c:pt>
                      <c:pt idx="51">
                        <c:v>-31</c:v>
                      </c:pt>
                      <c:pt idx="52">
                        <c:v>-36</c:v>
                      </c:pt>
                      <c:pt idx="53">
                        <c:v>-27</c:v>
                      </c:pt>
                      <c:pt idx="54">
                        <c:v>-33</c:v>
                      </c:pt>
                      <c:pt idx="55">
                        <c:v>-34</c:v>
                      </c:pt>
                      <c:pt idx="56">
                        <c:v>-32</c:v>
                      </c:pt>
                      <c:pt idx="57">
                        <c:v>-29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1B0-40AE-BDFD-0BD14E3A679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Főindexek!$E$40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Főindexek!$A$41:$A$102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Főindexek!$E$41:$E$98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-29</c:v>
                      </c:pt>
                      <c:pt idx="1">
                        <c:v>-32</c:v>
                      </c:pt>
                      <c:pt idx="2">
                        <c:v>-21</c:v>
                      </c:pt>
                      <c:pt idx="3">
                        <c:v>-10</c:v>
                      </c:pt>
                      <c:pt idx="4">
                        <c:v>-6</c:v>
                      </c:pt>
                      <c:pt idx="5">
                        <c:v>15</c:v>
                      </c:pt>
                      <c:pt idx="6">
                        <c:v>5</c:v>
                      </c:pt>
                      <c:pt idx="7">
                        <c:v>10</c:v>
                      </c:pt>
                      <c:pt idx="8">
                        <c:v>14</c:v>
                      </c:pt>
                      <c:pt idx="9">
                        <c:v>7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8</c:v>
                      </c:pt>
                      <c:pt idx="14">
                        <c:v>17</c:v>
                      </c:pt>
                      <c:pt idx="15">
                        <c:v>8</c:v>
                      </c:pt>
                      <c:pt idx="16">
                        <c:v>9</c:v>
                      </c:pt>
                      <c:pt idx="17">
                        <c:v>1</c:v>
                      </c:pt>
                      <c:pt idx="18">
                        <c:v>6</c:v>
                      </c:pt>
                      <c:pt idx="19">
                        <c:v>-4</c:v>
                      </c:pt>
                      <c:pt idx="20">
                        <c:v>-4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-14</c:v>
                      </c:pt>
                      <c:pt idx="24">
                        <c:v>4</c:v>
                      </c:pt>
                      <c:pt idx="25">
                        <c:v>-11</c:v>
                      </c:pt>
                      <c:pt idx="26">
                        <c:v>1</c:v>
                      </c:pt>
                      <c:pt idx="27">
                        <c:v>-14</c:v>
                      </c:pt>
                      <c:pt idx="28">
                        <c:v>-29</c:v>
                      </c:pt>
                      <c:pt idx="29">
                        <c:v>-31</c:v>
                      </c:pt>
                      <c:pt idx="30">
                        <c:v>-25</c:v>
                      </c:pt>
                      <c:pt idx="31">
                        <c:v>-23</c:v>
                      </c:pt>
                      <c:pt idx="32">
                        <c:v>-27</c:v>
                      </c:pt>
                      <c:pt idx="33">
                        <c:v>-26</c:v>
                      </c:pt>
                      <c:pt idx="34">
                        <c:v>-19</c:v>
                      </c:pt>
                      <c:pt idx="35">
                        <c:v>-23</c:v>
                      </c:pt>
                      <c:pt idx="36">
                        <c:v>-25</c:v>
                      </c:pt>
                      <c:pt idx="37">
                        <c:v>-24</c:v>
                      </c:pt>
                      <c:pt idx="38">
                        <c:v>-38</c:v>
                      </c:pt>
                      <c:pt idx="39">
                        <c:v>-36</c:v>
                      </c:pt>
                      <c:pt idx="40">
                        <c:v>-20</c:v>
                      </c:pt>
                      <c:pt idx="41">
                        <c:v>-17</c:v>
                      </c:pt>
                      <c:pt idx="42">
                        <c:v>-35</c:v>
                      </c:pt>
                      <c:pt idx="43">
                        <c:v>-17</c:v>
                      </c:pt>
                      <c:pt idx="44">
                        <c:v>-44</c:v>
                      </c:pt>
                      <c:pt idx="45">
                        <c:v>-32</c:v>
                      </c:pt>
                      <c:pt idx="46">
                        <c:v>-48</c:v>
                      </c:pt>
                      <c:pt idx="47">
                        <c:v>-42</c:v>
                      </c:pt>
                      <c:pt idx="48">
                        <c:v>-31</c:v>
                      </c:pt>
                      <c:pt idx="49">
                        <c:v>-40</c:v>
                      </c:pt>
                      <c:pt idx="50">
                        <c:v>-24</c:v>
                      </c:pt>
                      <c:pt idx="51">
                        <c:v>-27</c:v>
                      </c:pt>
                      <c:pt idx="52">
                        <c:v>-26</c:v>
                      </c:pt>
                      <c:pt idx="53">
                        <c:v>-19</c:v>
                      </c:pt>
                      <c:pt idx="54">
                        <c:v>-27</c:v>
                      </c:pt>
                      <c:pt idx="55">
                        <c:v>-29</c:v>
                      </c:pt>
                      <c:pt idx="56">
                        <c:v>-18</c:v>
                      </c:pt>
                      <c:pt idx="57">
                        <c:v>-23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1B0-40AE-BDFD-0BD14E3A679B}"/>
                  </c:ext>
                </c:extLst>
              </c15:ser>
            </c15:filteredLineSeries>
          </c:ext>
        </c:extLst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5907152230971"/>
          <c:y val="0.92318276357714502"/>
          <c:w val="0.41308185695538058"/>
          <c:h val="6.6342627349492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05229036010618E-2"/>
          <c:y val="5.0925925925925923E-2"/>
          <c:w val="0.73333751268332936"/>
          <c:h val="0.74916374357575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Főindexek!$BK$13</c:f>
              <c:strCache>
                <c:ptCount val="1"/>
                <c:pt idx="0">
                  <c:v>2026. Január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222-4BF5-B031-95C133845B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Főindexek!$A$14:$A$20</c:f>
              <c:strCache>
                <c:ptCount val="7"/>
                <c:pt idx="0">
                  <c:v>Kapacitás jelenlegi szintje</c:v>
                </c:pt>
                <c:pt idx="1">
                  <c:v>Üzleti környezet jelenleg</c:v>
                </c:pt>
                <c:pt idx="2">
                  <c:v>Jelenlegi helyzet indexe</c:v>
                </c:pt>
                <c:pt idx="3">
                  <c:v>Eddig megvalósított beruházások</c:v>
                </c:pt>
                <c:pt idx="4">
                  <c:v>Beszállítói rendelésállomány</c:v>
                </c:pt>
                <c:pt idx="5">
                  <c:v>Vevői rendelésállomány</c:v>
                </c:pt>
                <c:pt idx="6">
                  <c:v>Árbevétel jelenlegi szintje</c:v>
                </c:pt>
              </c:strCache>
            </c:strRef>
          </c:cat>
          <c:val>
            <c:numRef>
              <c:f>Főindexek!$BK$14:$BK$20</c:f>
              <c:numCache>
                <c:formatCode>General\ "pont"</c:formatCode>
                <c:ptCount val="7"/>
                <c:pt idx="0">
                  <c:v>-30</c:v>
                </c:pt>
                <c:pt idx="1">
                  <c:v>-25</c:v>
                </c:pt>
                <c:pt idx="2">
                  <c:v>-18</c:v>
                </c:pt>
                <c:pt idx="3">
                  <c:v>-15</c:v>
                </c:pt>
                <c:pt idx="4">
                  <c:v>-12</c:v>
                </c:pt>
                <c:pt idx="5">
                  <c:v>-12</c:v>
                </c:pt>
                <c:pt idx="6">
                  <c:v>-11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22-4BF5-B031-95C133845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1629640"/>
        <c:axId val="631644760"/>
      </c:barChart>
      <c:scatterChart>
        <c:scatterStyle val="lineMarker"/>
        <c:varyColors val="0"/>
        <c:ser>
          <c:idx val="1"/>
          <c:order val="1"/>
          <c:tx>
            <c:strRef>
              <c:f>Főindexek!$AY$13</c:f>
              <c:strCache>
                <c:ptCount val="1"/>
                <c:pt idx="0">
                  <c:v>2025. Január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diamond"/>
              <c:size val="12"/>
              <c:spPr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222-4BF5-B031-95C133845BDF}"/>
              </c:ext>
            </c:extLst>
          </c:dPt>
          <c:dPt>
            <c:idx val="3"/>
            <c:marker>
              <c:symbol val="diamond"/>
              <c:size val="12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222-4BF5-B031-95C133845BDF}"/>
              </c:ext>
            </c:extLst>
          </c:dPt>
          <c:xVal>
            <c:numRef>
              <c:f>Főindexek!$AY$14:$AY$20</c:f>
              <c:numCache>
                <c:formatCode>General\ "pont"</c:formatCode>
                <c:ptCount val="7"/>
                <c:pt idx="0">
                  <c:v>-46</c:v>
                </c:pt>
                <c:pt idx="1">
                  <c:v>-34</c:v>
                </c:pt>
                <c:pt idx="2">
                  <c:v>-29</c:v>
                </c:pt>
                <c:pt idx="3">
                  <c:v>-15</c:v>
                </c:pt>
                <c:pt idx="4">
                  <c:v>-27</c:v>
                </c:pt>
                <c:pt idx="5">
                  <c:v>-26</c:v>
                </c:pt>
                <c:pt idx="6">
                  <c:v>-29</c:v>
                </c:pt>
              </c:numCache>
            </c:numRef>
          </c:xVal>
          <c:yVal>
            <c:numRef>
              <c:f>Főindexek!$BM$14:$BM$20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222-4BF5-B031-95C133845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683536"/>
        <c:axId val="845690016"/>
      </c:scatterChart>
      <c:catAx>
        <c:axId val="631629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44760"/>
        <c:crosses val="autoZero"/>
        <c:auto val="0"/>
        <c:lblAlgn val="ctr"/>
        <c:lblOffset val="100"/>
        <c:noMultiLvlLbl val="0"/>
      </c:catAx>
      <c:valAx>
        <c:axId val="631644760"/>
        <c:scaling>
          <c:orientation val="minMax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29640"/>
        <c:crosses val="autoZero"/>
        <c:crossBetween val="between"/>
        <c:majorUnit val="10"/>
      </c:valAx>
      <c:valAx>
        <c:axId val="84569001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45683536"/>
        <c:crosses val="max"/>
        <c:crossBetween val="midCat"/>
      </c:valAx>
      <c:valAx>
        <c:axId val="84568353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45690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74151922382369E-2"/>
          <c:y val="2.7317398249535534E-2"/>
          <c:w val="0.65962436769824684"/>
          <c:h val="0.78016592630716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Főindexek!$BK$26</c:f>
              <c:strCache>
                <c:ptCount val="1"/>
                <c:pt idx="0">
                  <c:v>2026. Január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64-46DD-9CEF-8C7A8198D5B6}"/>
              </c:ext>
            </c:extLst>
          </c:dPt>
          <c:dLbls>
            <c:dLbl>
              <c:idx val="1"/>
              <c:layout>
                <c:manualLayout>
                  <c:x val="-6.9928240671114625E-2"/>
                  <c:y val="-2.3458330524181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64-46DD-9CEF-8C7A8198D5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Főindexek!$A$27:$A$33</c:f>
              <c:strCache>
                <c:ptCount val="7"/>
                <c:pt idx="0">
                  <c:v>Üzleti környezet 3 hónap múlva</c:v>
                </c:pt>
                <c:pt idx="1">
                  <c:v>Foglalkoztatás 3 hónap múlva</c:v>
                </c:pt>
                <c:pt idx="2">
                  <c:v>Kapacitás-kihasználtság 3 hónap múlva</c:v>
                </c:pt>
                <c:pt idx="3">
                  <c:v>Árbevétel 3 hónap múlva</c:v>
                </c:pt>
                <c:pt idx="4">
                  <c:v>Várakozások indexe</c:v>
                </c:pt>
                <c:pt idx="5">
                  <c:v>Beruházás 3 hónap múlva</c:v>
                </c:pt>
                <c:pt idx="6">
                  <c:v>Bérszint 3 hónap múlva</c:v>
                </c:pt>
              </c:strCache>
            </c:strRef>
          </c:cat>
          <c:val>
            <c:numRef>
              <c:f>Főindexek!$BK$27:$BK$33</c:f>
              <c:numCache>
                <c:formatCode>General\ "pont"</c:formatCode>
                <c:ptCount val="7"/>
                <c:pt idx="0">
                  <c:v>-7</c:v>
                </c:pt>
                <c:pt idx="1">
                  <c:v>-1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24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4-46DD-9CEF-8C7A8198D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6722640"/>
        <c:axId val="476719040"/>
      </c:barChart>
      <c:scatterChart>
        <c:scatterStyle val="lineMarker"/>
        <c:varyColors val="0"/>
        <c:ser>
          <c:idx val="1"/>
          <c:order val="1"/>
          <c:tx>
            <c:strRef>
              <c:f>Főindexek!$AY$26</c:f>
              <c:strCache>
                <c:ptCount val="1"/>
                <c:pt idx="0">
                  <c:v>2025. Január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diamond"/>
              <c:size val="12"/>
              <c:spPr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B64-46DD-9CEF-8C7A8198D5B6}"/>
              </c:ext>
            </c:extLst>
          </c:dPt>
          <c:xVal>
            <c:numRef>
              <c:f>Főindexek!$AY$27:$AY$33</c:f>
              <c:numCache>
                <c:formatCode>General\ "pont"</c:formatCode>
                <c:ptCount val="7"/>
                <c:pt idx="0">
                  <c:v>-16</c:v>
                </c:pt>
                <c:pt idx="1">
                  <c:v>-4</c:v>
                </c:pt>
                <c:pt idx="2">
                  <c:v>5</c:v>
                </c:pt>
                <c:pt idx="3">
                  <c:v>8</c:v>
                </c:pt>
                <c:pt idx="4">
                  <c:v>8</c:v>
                </c:pt>
                <c:pt idx="5">
                  <c:v>17</c:v>
                </c:pt>
                <c:pt idx="6">
                  <c:v>39</c:v>
                </c:pt>
              </c:numCache>
            </c:numRef>
          </c:xVal>
          <c:yVal>
            <c:numRef>
              <c:f>Főindexek!$BM$27:$BM$33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B64-46DD-9CEF-8C7A8198D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999176"/>
        <c:axId val="879997736"/>
      </c:scatterChart>
      <c:catAx>
        <c:axId val="47672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19040"/>
        <c:crosses val="autoZero"/>
        <c:auto val="1"/>
        <c:lblAlgn val="ctr"/>
        <c:lblOffset val="100"/>
        <c:noMultiLvlLbl val="0"/>
      </c:catAx>
      <c:valAx>
        <c:axId val="476719040"/>
        <c:scaling>
          <c:orientation val="minMax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22640"/>
        <c:crosses val="autoZero"/>
        <c:crossBetween val="between"/>
      </c:valAx>
      <c:valAx>
        <c:axId val="87999773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79999176"/>
        <c:crosses val="max"/>
        <c:crossBetween val="midCat"/>
      </c:valAx>
      <c:valAx>
        <c:axId val="87999917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79997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75393700787403E-2"/>
          <c:y val="3.4401974229567651E-2"/>
          <c:w val="0.85720226377952757"/>
          <c:h val="0.60883406483949121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Főindexek!$B$105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31-43BB-AE04-8978131DD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Főindexek!$A$106:$A$167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Főindexek!$B$106:$B$167</c:f>
              <c:numCache>
                <c:formatCode>0" pont"</c:formatCode>
                <c:ptCount val="62"/>
                <c:pt idx="0">
                  <c:v>0.33333333333333331</c:v>
                </c:pt>
                <c:pt idx="1">
                  <c:v>16</c:v>
                </c:pt>
                <c:pt idx="2">
                  <c:v>21</c:v>
                </c:pt>
                <c:pt idx="3">
                  <c:v>16.666666666666668</c:v>
                </c:pt>
                <c:pt idx="4">
                  <c:v>27.333333333333332</c:v>
                </c:pt>
                <c:pt idx="5">
                  <c:v>25.333333333333332</c:v>
                </c:pt>
                <c:pt idx="6">
                  <c:v>21.666666666666668</c:v>
                </c:pt>
                <c:pt idx="7">
                  <c:v>17.666666666666668</c:v>
                </c:pt>
                <c:pt idx="8">
                  <c:v>17.333333333333332</c:v>
                </c:pt>
                <c:pt idx="9">
                  <c:v>16</c:v>
                </c:pt>
                <c:pt idx="10">
                  <c:v>16.666666666666668</c:v>
                </c:pt>
                <c:pt idx="11">
                  <c:v>10.666666666666666</c:v>
                </c:pt>
                <c:pt idx="12">
                  <c:v>14</c:v>
                </c:pt>
                <c:pt idx="13">
                  <c:v>29.666666666666668</c:v>
                </c:pt>
                <c:pt idx="14">
                  <c:v>28.333333333333332</c:v>
                </c:pt>
                <c:pt idx="15">
                  <c:v>12.666666666666666</c:v>
                </c:pt>
                <c:pt idx="16">
                  <c:v>11.333333333333334</c:v>
                </c:pt>
                <c:pt idx="17">
                  <c:v>11</c:v>
                </c:pt>
                <c:pt idx="18">
                  <c:v>13.333333333333334</c:v>
                </c:pt>
                <c:pt idx="19">
                  <c:v>-4</c:v>
                </c:pt>
                <c:pt idx="20">
                  <c:v>-15</c:v>
                </c:pt>
                <c:pt idx="21">
                  <c:v>-14.333333333333334</c:v>
                </c:pt>
                <c:pt idx="22">
                  <c:v>-12.333333333333334</c:v>
                </c:pt>
                <c:pt idx="23">
                  <c:v>-7</c:v>
                </c:pt>
                <c:pt idx="24">
                  <c:v>-4.333333333333333</c:v>
                </c:pt>
                <c:pt idx="25">
                  <c:v>10</c:v>
                </c:pt>
                <c:pt idx="26">
                  <c:v>19</c:v>
                </c:pt>
                <c:pt idx="27">
                  <c:v>10</c:v>
                </c:pt>
                <c:pt idx="28">
                  <c:v>8.6666666666666661</c:v>
                </c:pt>
                <c:pt idx="29">
                  <c:v>1</c:v>
                </c:pt>
                <c:pt idx="30">
                  <c:v>3.3333333333333335</c:v>
                </c:pt>
                <c:pt idx="31">
                  <c:v>-6</c:v>
                </c:pt>
                <c:pt idx="32">
                  <c:v>-2.3333333333333335</c:v>
                </c:pt>
                <c:pt idx="33">
                  <c:v>-3.6666666666666665</c:v>
                </c:pt>
                <c:pt idx="34">
                  <c:v>-4.666666666666667</c:v>
                </c:pt>
                <c:pt idx="35">
                  <c:v>-4</c:v>
                </c:pt>
                <c:pt idx="36">
                  <c:v>-1.6666666666666667</c:v>
                </c:pt>
                <c:pt idx="37">
                  <c:v>15.333333333333334</c:v>
                </c:pt>
                <c:pt idx="38">
                  <c:v>17.666666666666668</c:v>
                </c:pt>
                <c:pt idx="39">
                  <c:v>3</c:v>
                </c:pt>
                <c:pt idx="40">
                  <c:v>10.666666666666666</c:v>
                </c:pt>
                <c:pt idx="41">
                  <c:v>5.666666666666667</c:v>
                </c:pt>
                <c:pt idx="42">
                  <c:v>8.3333333333333339</c:v>
                </c:pt>
                <c:pt idx="43">
                  <c:v>6.666666666666667</c:v>
                </c:pt>
                <c:pt idx="44">
                  <c:v>2.6666666666666665</c:v>
                </c:pt>
                <c:pt idx="45">
                  <c:v>-0.66666666666666663</c:v>
                </c:pt>
                <c:pt idx="46">
                  <c:v>-2.3333333333333335</c:v>
                </c:pt>
                <c:pt idx="47">
                  <c:v>-7.333333333333333</c:v>
                </c:pt>
                <c:pt idx="48">
                  <c:v>-3.6666666666666665</c:v>
                </c:pt>
                <c:pt idx="49">
                  <c:v>5.333333333333333</c:v>
                </c:pt>
                <c:pt idx="50">
                  <c:v>11</c:v>
                </c:pt>
                <c:pt idx="51">
                  <c:v>8</c:v>
                </c:pt>
                <c:pt idx="52">
                  <c:v>-2.3333333333333335</c:v>
                </c:pt>
                <c:pt idx="53">
                  <c:v>0.66666666666666663</c:v>
                </c:pt>
                <c:pt idx="54">
                  <c:v>-5</c:v>
                </c:pt>
                <c:pt idx="55">
                  <c:v>-1</c:v>
                </c:pt>
                <c:pt idx="56">
                  <c:v>2</c:v>
                </c:pt>
                <c:pt idx="57">
                  <c:v>1.6666666666666667</c:v>
                </c:pt>
                <c:pt idx="58">
                  <c:v>0</c:v>
                </c:pt>
                <c:pt idx="59">
                  <c:v>1</c:v>
                </c:pt>
                <c:pt idx="60">
                  <c:v>-1</c:v>
                </c:pt>
                <c:pt idx="6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31-43BB-AE04-8978131DDBEC}"/>
            </c:ext>
          </c:extLst>
        </c:ser>
        <c:ser>
          <c:idx val="3"/>
          <c:order val="4"/>
          <c:tx>
            <c:strRef>
              <c:f>Főindexek!$F$105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31-43BB-AE04-8978131DD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Főindexek!$A$106:$A$167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Főindexek!$F$106:$F$167</c:f>
              <c:numCache>
                <c:formatCode>General\ "pont"</c:formatCode>
                <c:ptCount val="62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  <c:pt idx="43">
                  <c:v>22</c:v>
                </c:pt>
                <c:pt idx="44">
                  <c:v>21</c:v>
                </c:pt>
                <c:pt idx="45">
                  <c:v>20</c:v>
                </c:pt>
                <c:pt idx="46">
                  <c:v>19</c:v>
                </c:pt>
                <c:pt idx="47">
                  <c:v>22</c:v>
                </c:pt>
                <c:pt idx="48">
                  <c:v>28</c:v>
                </c:pt>
                <c:pt idx="49">
                  <c:v>22</c:v>
                </c:pt>
                <c:pt idx="50">
                  <c:v>18</c:v>
                </c:pt>
                <c:pt idx="51">
                  <c:v>16</c:v>
                </c:pt>
                <c:pt idx="52">
                  <c:v>17</c:v>
                </c:pt>
                <c:pt idx="53">
                  <c:v>17</c:v>
                </c:pt>
                <c:pt idx="54">
                  <c:v>2</c:v>
                </c:pt>
                <c:pt idx="55">
                  <c:v>2</c:v>
                </c:pt>
                <c:pt idx="56">
                  <c:v>15</c:v>
                </c:pt>
                <c:pt idx="57">
                  <c:v>2</c:v>
                </c:pt>
                <c:pt idx="58">
                  <c:v>2</c:v>
                </c:pt>
                <c:pt idx="59">
                  <c:v>15</c:v>
                </c:pt>
                <c:pt idx="60">
                  <c:v>12</c:v>
                </c:pt>
                <c:pt idx="61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31-43BB-AE04-8978131DDBEC}"/>
            </c:ext>
          </c:extLst>
        </c:ser>
        <c:ser>
          <c:idx val="4"/>
          <c:order val="5"/>
          <c:tx>
            <c:strRef>
              <c:f>Főindexek!$G$105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31-43BB-AE04-8978131DD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Főindexek!$A$106:$A$167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Főindexek!$G$106:$G$167</c:f>
              <c:numCache>
                <c:formatCode>General\ "pont"</c:formatCode>
                <c:ptCount val="62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  <c:pt idx="60">
                  <c:v>4</c:v>
                </c:pt>
                <c:pt idx="6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31-43BB-AE04-8978131DDB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Főindexek!$C$105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Főindexek!$A$106:$A$167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Főindexek!$C$106:$C$163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-10</c:v>
                      </c:pt>
                      <c:pt idx="1">
                        <c:v>5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15</c:v>
                      </c:pt>
                      <c:pt idx="5">
                        <c:v>13</c:v>
                      </c:pt>
                      <c:pt idx="6">
                        <c:v>11</c:v>
                      </c:pt>
                      <c:pt idx="7">
                        <c:v>6</c:v>
                      </c:pt>
                      <c:pt idx="8">
                        <c:v>3</c:v>
                      </c:pt>
                      <c:pt idx="9">
                        <c:v>6</c:v>
                      </c:pt>
                      <c:pt idx="10">
                        <c:v>6</c:v>
                      </c:pt>
                      <c:pt idx="11">
                        <c:v>-1</c:v>
                      </c:pt>
                      <c:pt idx="12">
                        <c:v>7</c:v>
                      </c:pt>
                      <c:pt idx="13">
                        <c:v>22</c:v>
                      </c:pt>
                      <c:pt idx="14">
                        <c:v>15</c:v>
                      </c:pt>
                      <c:pt idx="15">
                        <c:v>2</c:v>
                      </c:pt>
                      <c:pt idx="16">
                        <c:v>1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-18</c:v>
                      </c:pt>
                      <c:pt idx="22">
                        <c:v>-13</c:v>
                      </c:pt>
                      <c:pt idx="23">
                        <c:v>-13</c:v>
                      </c:pt>
                      <c:pt idx="24">
                        <c:v>-15</c:v>
                      </c:pt>
                      <c:pt idx="25">
                        <c:v>0</c:v>
                      </c:pt>
                      <c:pt idx="26">
                        <c:v>2</c:v>
                      </c:pt>
                      <c:pt idx="27">
                        <c:v>1</c:v>
                      </c:pt>
                      <c:pt idx="28">
                        <c:v>2</c:v>
                      </c:pt>
                      <c:pt idx="29">
                        <c:v>-7</c:v>
                      </c:pt>
                      <c:pt idx="30">
                        <c:v>-2</c:v>
                      </c:pt>
                      <c:pt idx="31">
                        <c:v>-14</c:v>
                      </c:pt>
                      <c:pt idx="32">
                        <c:v>-3</c:v>
                      </c:pt>
                      <c:pt idx="33">
                        <c:v>-9</c:v>
                      </c:pt>
                      <c:pt idx="34">
                        <c:v>-11</c:v>
                      </c:pt>
                      <c:pt idx="35">
                        <c:v>-9</c:v>
                      </c:pt>
                      <c:pt idx="36">
                        <c:v>-6</c:v>
                      </c:pt>
                      <c:pt idx="37">
                        <c:v>11</c:v>
                      </c:pt>
                      <c:pt idx="38">
                        <c:v>7</c:v>
                      </c:pt>
                      <c:pt idx="39">
                        <c:v>-4</c:v>
                      </c:pt>
                      <c:pt idx="40">
                        <c:v>-3</c:v>
                      </c:pt>
                      <c:pt idx="41">
                        <c:v>-7</c:v>
                      </c:pt>
                      <c:pt idx="42">
                        <c:v>4</c:v>
                      </c:pt>
                      <c:pt idx="43">
                        <c:v>-7</c:v>
                      </c:pt>
                      <c:pt idx="44">
                        <c:v>-8</c:v>
                      </c:pt>
                      <c:pt idx="45">
                        <c:v>-5</c:v>
                      </c:pt>
                      <c:pt idx="46">
                        <c:v>-5</c:v>
                      </c:pt>
                      <c:pt idx="47">
                        <c:v>-11</c:v>
                      </c:pt>
                      <c:pt idx="48">
                        <c:v>-9</c:v>
                      </c:pt>
                      <c:pt idx="49">
                        <c:v>-4</c:v>
                      </c:pt>
                      <c:pt idx="50">
                        <c:v>0</c:v>
                      </c:pt>
                      <c:pt idx="51">
                        <c:v>-3</c:v>
                      </c:pt>
                      <c:pt idx="52">
                        <c:v>-8</c:v>
                      </c:pt>
                      <c:pt idx="53">
                        <c:v>-8</c:v>
                      </c:pt>
                      <c:pt idx="54">
                        <c:v>-8</c:v>
                      </c:pt>
                      <c:pt idx="55">
                        <c:v>-8</c:v>
                      </c:pt>
                      <c:pt idx="56">
                        <c:v>-6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A31-43BB-AE04-8978131DDBE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Főindexek!$D$105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Főindexek!$A$106:$A$167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Főindexek!$D$106:$D$163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16</c:v>
                      </c:pt>
                      <c:pt idx="2">
                        <c:v>25</c:v>
                      </c:pt>
                      <c:pt idx="3">
                        <c:v>16</c:v>
                      </c:pt>
                      <c:pt idx="4">
                        <c:v>30</c:v>
                      </c:pt>
                      <c:pt idx="5">
                        <c:v>26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20</c:v>
                      </c:pt>
                      <c:pt idx="9">
                        <c:v>19</c:v>
                      </c:pt>
                      <c:pt idx="10">
                        <c:v>19</c:v>
                      </c:pt>
                      <c:pt idx="11">
                        <c:v>14</c:v>
                      </c:pt>
                      <c:pt idx="12">
                        <c:v>18</c:v>
                      </c:pt>
                      <c:pt idx="13">
                        <c:v>33</c:v>
                      </c:pt>
                      <c:pt idx="14">
                        <c:v>29</c:v>
                      </c:pt>
                      <c:pt idx="15">
                        <c:v>11</c:v>
                      </c:pt>
                      <c:pt idx="16">
                        <c:v>13</c:v>
                      </c:pt>
                      <c:pt idx="17">
                        <c:v>17</c:v>
                      </c:pt>
                      <c:pt idx="18">
                        <c:v>15</c:v>
                      </c:pt>
                      <c:pt idx="19">
                        <c:v>0</c:v>
                      </c:pt>
                      <c:pt idx="20">
                        <c:v>-9</c:v>
                      </c:pt>
                      <c:pt idx="21">
                        <c:v>-17</c:v>
                      </c:pt>
                      <c:pt idx="22">
                        <c:v>-12</c:v>
                      </c:pt>
                      <c:pt idx="23">
                        <c:v>-9</c:v>
                      </c:pt>
                      <c:pt idx="24">
                        <c:v>-5</c:v>
                      </c:pt>
                      <c:pt idx="25">
                        <c:v>8</c:v>
                      </c:pt>
                      <c:pt idx="26">
                        <c:v>16</c:v>
                      </c:pt>
                      <c:pt idx="27">
                        <c:v>8</c:v>
                      </c:pt>
                      <c:pt idx="28">
                        <c:v>10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0</c:v>
                      </c:pt>
                      <c:pt idx="32">
                        <c:v>-7</c:v>
                      </c:pt>
                      <c:pt idx="33">
                        <c:v>-1</c:v>
                      </c:pt>
                      <c:pt idx="34">
                        <c:v>-3</c:v>
                      </c:pt>
                      <c:pt idx="35">
                        <c:v>-5</c:v>
                      </c:pt>
                      <c:pt idx="36">
                        <c:v>1</c:v>
                      </c:pt>
                      <c:pt idx="37">
                        <c:v>15</c:v>
                      </c:pt>
                      <c:pt idx="38">
                        <c:v>22</c:v>
                      </c:pt>
                      <c:pt idx="39">
                        <c:v>8</c:v>
                      </c:pt>
                      <c:pt idx="40">
                        <c:v>13</c:v>
                      </c:pt>
                      <c:pt idx="41">
                        <c:v>10</c:v>
                      </c:pt>
                      <c:pt idx="42">
                        <c:v>11</c:v>
                      </c:pt>
                      <c:pt idx="43">
                        <c:v>14</c:v>
                      </c:pt>
                      <c:pt idx="44">
                        <c:v>7</c:v>
                      </c:pt>
                      <c:pt idx="45">
                        <c:v>-1</c:v>
                      </c:pt>
                      <c:pt idx="46">
                        <c:v>-5</c:v>
                      </c:pt>
                      <c:pt idx="47">
                        <c:v>-7</c:v>
                      </c:pt>
                      <c:pt idx="48">
                        <c:v>-3</c:v>
                      </c:pt>
                      <c:pt idx="49">
                        <c:v>13</c:v>
                      </c:pt>
                      <c:pt idx="50">
                        <c:v>14</c:v>
                      </c:pt>
                      <c:pt idx="51">
                        <c:v>8</c:v>
                      </c:pt>
                      <c:pt idx="52">
                        <c:v>-4</c:v>
                      </c:pt>
                      <c:pt idx="53">
                        <c:v>-4</c:v>
                      </c:pt>
                      <c:pt idx="54">
                        <c:v>-8</c:v>
                      </c:pt>
                      <c:pt idx="55">
                        <c:v>-4</c:v>
                      </c:pt>
                      <c:pt idx="56">
                        <c:v>1</c:v>
                      </c:pt>
                      <c:pt idx="57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A31-43BB-AE04-8978131DDBE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Főindexek!$E$105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Főindexek!$A$106:$A$167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Főindexek!$E$106:$E$163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10</c:v>
                      </c:pt>
                      <c:pt idx="1">
                        <c:v>27</c:v>
                      </c:pt>
                      <c:pt idx="2">
                        <c:v>30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37</c:v>
                      </c:pt>
                      <c:pt idx="6">
                        <c:v>33</c:v>
                      </c:pt>
                      <c:pt idx="7">
                        <c:v>28</c:v>
                      </c:pt>
                      <c:pt idx="8">
                        <c:v>29</c:v>
                      </c:pt>
                      <c:pt idx="9">
                        <c:v>23</c:v>
                      </c:pt>
                      <c:pt idx="10">
                        <c:v>25</c:v>
                      </c:pt>
                      <c:pt idx="11">
                        <c:v>19</c:v>
                      </c:pt>
                      <c:pt idx="12">
                        <c:v>17</c:v>
                      </c:pt>
                      <c:pt idx="13">
                        <c:v>34</c:v>
                      </c:pt>
                      <c:pt idx="14">
                        <c:v>41</c:v>
                      </c:pt>
                      <c:pt idx="15">
                        <c:v>25</c:v>
                      </c:pt>
                      <c:pt idx="16">
                        <c:v>20</c:v>
                      </c:pt>
                      <c:pt idx="17">
                        <c:v>12</c:v>
                      </c:pt>
                      <c:pt idx="18">
                        <c:v>23</c:v>
                      </c:pt>
                      <c:pt idx="19">
                        <c:v>-4</c:v>
                      </c:pt>
                      <c:pt idx="20">
                        <c:v>-15</c:v>
                      </c:pt>
                      <c:pt idx="21">
                        <c:v>-8</c:v>
                      </c:pt>
                      <c:pt idx="22">
                        <c:v>-12</c:v>
                      </c:pt>
                      <c:pt idx="23">
                        <c:v>1</c:v>
                      </c:pt>
                      <c:pt idx="24">
                        <c:v>7</c:v>
                      </c:pt>
                      <c:pt idx="25">
                        <c:v>22</c:v>
                      </c:pt>
                      <c:pt idx="26">
                        <c:v>39</c:v>
                      </c:pt>
                      <c:pt idx="27">
                        <c:v>21</c:v>
                      </c:pt>
                      <c:pt idx="28">
                        <c:v>14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-4</c:v>
                      </c:pt>
                      <c:pt idx="32">
                        <c:v>3</c:v>
                      </c:pt>
                      <c:pt idx="33">
                        <c:v>-1</c:v>
                      </c:pt>
                      <c:pt idx="34">
                        <c:v>0</c:v>
                      </c:pt>
                      <c:pt idx="35">
                        <c:v>2</c:v>
                      </c:pt>
                      <c:pt idx="36">
                        <c:v>0</c:v>
                      </c:pt>
                      <c:pt idx="37">
                        <c:v>20</c:v>
                      </c:pt>
                      <c:pt idx="38">
                        <c:v>24</c:v>
                      </c:pt>
                      <c:pt idx="39">
                        <c:v>5</c:v>
                      </c:pt>
                      <c:pt idx="40">
                        <c:v>22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13</c:v>
                      </c:pt>
                      <c:pt idx="44">
                        <c:v>9</c:v>
                      </c:pt>
                      <c:pt idx="45">
                        <c:v>4</c:v>
                      </c:pt>
                      <c:pt idx="46">
                        <c:v>3</c:v>
                      </c:pt>
                      <c:pt idx="47">
                        <c:v>-4</c:v>
                      </c:pt>
                      <c:pt idx="48">
                        <c:v>1</c:v>
                      </c:pt>
                      <c:pt idx="49">
                        <c:v>7</c:v>
                      </c:pt>
                      <c:pt idx="50">
                        <c:v>19</c:v>
                      </c:pt>
                      <c:pt idx="51">
                        <c:v>19</c:v>
                      </c:pt>
                      <c:pt idx="52">
                        <c:v>5</c:v>
                      </c:pt>
                      <c:pt idx="53">
                        <c:v>14</c:v>
                      </c:pt>
                      <c:pt idx="54">
                        <c:v>1</c:v>
                      </c:pt>
                      <c:pt idx="55">
                        <c:v>9</c:v>
                      </c:pt>
                      <c:pt idx="56">
                        <c:v>11</c:v>
                      </c:pt>
                      <c:pt idx="57">
                        <c:v>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A31-43BB-AE04-8978131DDBEC}"/>
                  </c:ext>
                </c:extLst>
              </c15:ser>
            </c15:filteredLineSeries>
          </c:ext>
        </c:extLst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9527559055118"/>
          <c:y val="0.92268479805015724"/>
          <c:w val="0.3820944881889764"/>
          <c:h val="6.912926560334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54972061589533E-2"/>
          <c:y val="3.3424650979172396E-2"/>
          <c:w val="0.9443992653320884"/>
          <c:h val="0.75966784670696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Sheet1!$A$3:$A$10</c:f>
              <c:strCache>
                <c:ptCount val="8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</c:strCache>
            </c:strRef>
          </c:cat>
          <c:val>
            <c:numRef>
              <c:f>Sheet1!$B$3:$B$10</c:f>
              <c:numCache>
                <c:formatCode>0%</c:formatCode>
                <c:ptCount val="8"/>
                <c:pt idx="0">
                  <c:v>0.7</c:v>
                </c:pt>
                <c:pt idx="1">
                  <c:v>0.71</c:v>
                </c:pt>
                <c:pt idx="2">
                  <c:v>0.69</c:v>
                </c:pt>
                <c:pt idx="3">
                  <c:v>0.69</c:v>
                </c:pt>
                <c:pt idx="4">
                  <c:v>0.71</c:v>
                </c:pt>
                <c:pt idx="5">
                  <c:v>0.75</c:v>
                </c:pt>
                <c:pt idx="6">
                  <c:v>0.74</c:v>
                </c:pt>
                <c:pt idx="7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B1-4060-B346-4122306BBC5C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1.528967175309377E-16"/>
                  <c:y val="-3.396919440543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B1-4060-B346-4122306BB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Sheet1!$A$3:$A$10</c:f>
              <c:strCache>
                <c:ptCount val="8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</c:strCache>
            </c:strRef>
          </c:cat>
          <c:val>
            <c:numRef>
              <c:f>Sheet1!$C$3:$C$10</c:f>
              <c:numCache>
                <c:formatCode>0%</c:formatCode>
                <c:ptCount val="8"/>
                <c:pt idx="0">
                  <c:v>0.78</c:v>
                </c:pt>
                <c:pt idx="1">
                  <c:v>0.77</c:v>
                </c:pt>
                <c:pt idx="2">
                  <c:v>0.74</c:v>
                </c:pt>
                <c:pt idx="3">
                  <c:v>0.74</c:v>
                </c:pt>
                <c:pt idx="4">
                  <c:v>0.78</c:v>
                </c:pt>
                <c:pt idx="5">
                  <c:v>0.73</c:v>
                </c:pt>
                <c:pt idx="6">
                  <c:v>0.73</c:v>
                </c:pt>
                <c:pt idx="7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B1-4060-B346-4122306BBC5C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B1-4060-B346-4122306BB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Sheet1!$A$3:$A$10</c:f>
              <c:strCache>
                <c:ptCount val="8"/>
                <c:pt idx="0">
                  <c:v>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</c:strCache>
            </c:strRef>
          </c:cat>
          <c:val>
            <c:numRef>
              <c:f>Sheet1!$D$3:$D$10</c:f>
              <c:numCache>
                <c:formatCode>0%</c:formatCode>
                <c:ptCount val="8"/>
                <c:pt idx="0">
                  <c:v>0.72</c:v>
                </c:pt>
                <c:pt idx="1">
                  <c:v>0.72</c:v>
                </c:pt>
                <c:pt idx="2">
                  <c:v>0.7</c:v>
                </c:pt>
                <c:pt idx="3">
                  <c:v>0.73</c:v>
                </c:pt>
                <c:pt idx="4">
                  <c:v>0.72</c:v>
                </c:pt>
                <c:pt idx="5">
                  <c:v>0.74</c:v>
                </c:pt>
                <c:pt idx="6">
                  <c:v>0.74</c:v>
                </c:pt>
                <c:pt idx="7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B1-4060-B346-4122306BB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896240"/>
        <c:axId val="1024895520"/>
        <c:extLst>
          <c:ext xmlns:c15="http://schemas.microsoft.com/office/drawing/2012/chart" uri="{02D57815-91ED-43cb-92C2-25804820EDAC}">
            <c15:filteredLine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Sheet1!$L$2</c15:sqref>
                        </c15:formulaRef>
                      </c:ext>
                    </c:extLst>
                    <c:strCache>
                      <c:ptCount val="1"/>
                      <c:pt idx="0">
                        <c:v>Kapacitásszint az előző évhez képest (jelenlegi kérdés)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Sheet1!$A$3:$A$10</c15:sqref>
                        </c15:formulaRef>
                      </c:ext>
                    </c:extLst>
                    <c:strCache>
                      <c:ptCount val="8"/>
                      <c:pt idx="0">
                        <c:v>Június</c:v>
                      </c:pt>
                      <c:pt idx="1">
                        <c:v>Július</c:v>
                      </c:pt>
                      <c:pt idx="2">
                        <c:v>Augusztus</c:v>
                      </c:pt>
                      <c:pt idx="3">
                        <c:v>Szeptember</c:v>
                      </c:pt>
                      <c:pt idx="4">
                        <c:v>Október</c:v>
                      </c:pt>
                      <c:pt idx="5">
                        <c:v>November</c:v>
                      </c:pt>
                      <c:pt idx="6">
                        <c:v>December</c:v>
                      </c:pt>
                      <c:pt idx="7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Sheet1!$L$3:$L$9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0.88</c:v>
                      </c:pt>
                      <c:pt idx="1">
                        <c:v>0.89</c:v>
                      </c:pt>
                      <c:pt idx="2">
                        <c:v>0.87</c:v>
                      </c:pt>
                      <c:pt idx="3">
                        <c:v>0.85</c:v>
                      </c:pt>
                      <c:pt idx="4">
                        <c:v>0.87</c:v>
                      </c:pt>
                      <c:pt idx="5">
                        <c:v>0.89</c:v>
                      </c:pt>
                      <c:pt idx="6">
                        <c:v>0.92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8BB1-4060-B346-4122306BBC5C}"/>
                  </c:ext>
                </c:extLst>
              </c15:ser>
            </c15:filteredLineSeries>
          </c:ext>
        </c:extLst>
      </c:lineChart>
      <c:catAx>
        <c:axId val="102489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4895520"/>
        <c:crosses val="autoZero"/>
        <c:auto val="1"/>
        <c:lblAlgn val="ctr"/>
        <c:lblOffset val="100"/>
        <c:noMultiLvlLbl val="0"/>
      </c:catAx>
      <c:valAx>
        <c:axId val="1024895520"/>
        <c:scaling>
          <c:orientation val="minMax"/>
          <c:max val="0.8"/>
          <c:min val="0.65000000000000013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489624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49793246390791"/>
          <c:y val="0.94962806715489601"/>
          <c:w val="0.65025473275941681"/>
          <c:h val="4.8337896164958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78461286089244E-2"/>
          <c:y val="4.9586681997172907E-2"/>
          <c:w val="0.85864509514435683"/>
          <c:h val="0.61044307082776184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Alindexek!$B$67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1"/>
              <c:layout>
                <c:manualLayout>
                  <c:x val="0"/>
                  <c:y val="2.3928488863172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C6-4C6D-81FF-8076B2049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Alindexek!$A$68:$A$129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Alindexek!$B$68:$B$129</c:f>
              <c:numCache>
                <c:formatCode>0" pont"</c:formatCode>
                <c:ptCount val="62"/>
                <c:pt idx="0">
                  <c:v>-4</c:v>
                </c:pt>
                <c:pt idx="1">
                  <c:v>18.666666666666668</c:v>
                </c:pt>
                <c:pt idx="2">
                  <c:v>26.333333333333332</c:v>
                </c:pt>
                <c:pt idx="3">
                  <c:v>18.333333333333332</c:v>
                </c:pt>
                <c:pt idx="4">
                  <c:v>30.333333333333332</c:v>
                </c:pt>
                <c:pt idx="5">
                  <c:v>26.333333333333332</c:v>
                </c:pt>
                <c:pt idx="6">
                  <c:v>21</c:v>
                </c:pt>
                <c:pt idx="7">
                  <c:v>17.666666666666668</c:v>
                </c:pt>
                <c:pt idx="8">
                  <c:v>14.333333333333334</c:v>
                </c:pt>
                <c:pt idx="9">
                  <c:v>12.333333333333334</c:v>
                </c:pt>
                <c:pt idx="10">
                  <c:v>9.3333333333333339</c:v>
                </c:pt>
                <c:pt idx="11">
                  <c:v>-4.666666666666667</c:v>
                </c:pt>
                <c:pt idx="12">
                  <c:v>-0.33333333333333331</c:v>
                </c:pt>
                <c:pt idx="13">
                  <c:v>25.333333333333332</c:v>
                </c:pt>
                <c:pt idx="14">
                  <c:v>27.333333333333332</c:v>
                </c:pt>
                <c:pt idx="15">
                  <c:v>12.666666666666666</c:v>
                </c:pt>
                <c:pt idx="16">
                  <c:v>9</c:v>
                </c:pt>
                <c:pt idx="17">
                  <c:v>5.333333333333333</c:v>
                </c:pt>
                <c:pt idx="18">
                  <c:v>12.666666666666666</c:v>
                </c:pt>
                <c:pt idx="19">
                  <c:v>-11.666666666666666</c:v>
                </c:pt>
                <c:pt idx="20">
                  <c:v>-25.333333333333332</c:v>
                </c:pt>
                <c:pt idx="21">
                  <c:v>-29</c:v>
                </c:pt>
                <c:pt idx="22">
                  <c:v>-24</c:v>
                </c:pt>
                <c:pt idx="23">
                  <c:v>-24.666666666666668</c:v>
                </c:pt>
                <c:pt idx="24">
                  <c:v>-16.333333333333332</c:v>
                </c:pt>
                <c:pt idx="25">
                  <c:v>4.333333333333333</c:v>
                </c:pt>
                <c:pt idx="26">
                  <c:v>14.333333333333334</c:v>
                </c:pt>
                <c:pt idx="27">
                  <c:v>9.3333333333333339</c:v>
                </c:pt>
                <c:pt idx="28">
                  <c:v>8.3333333333333339</c:v>
                </c:pt>
                <c:pt idx="29">
                  <c:v>-2.6666666666666665</c:v>
                </c:pt>
                <c:pt idx="30">
                  <c:v>3.6666666666666665</c:v>
                </c:pt>
                <c:pt idx="31">
                  <c:v>-10.666666666666666</c:v>
                </c:pt>
                <c:pt idx="32">
                  <c:v>-7.666666666666667</c:v>
                </c:pt>
                <c:pt idx="33">
                  <c:v>-9.6666666666666661</c:v>
                </c:pt>
                <c:pt idx="34">
                  <c:v>-17.333333333333332</c:v>
                </c:pt>
                <c:pt idx="35">
                  <c:v>-17.333333333333332</c:v>
                </c:pt>
                <c:pt idx="36">
                  <c:v>-15.666666666666666</c:v>
                </c:pt>
                <c:pt idx="37">
                  <c:v>13.666666666666666</c:v>
                </c:pt>
                <c:pt idx="38">
                  <c:v>26.333333333333332</c:v>
                </c:pt>
                <c:pt idx="39">
                  <c:v>4</c:v>
                </c:pt>
                <c:pt idx="40">
                  <c:v>11</c:v>
                </c:pt>
                <c:pt idx="41">
                  <c:v>6.666666666666667</c:v>
                </c:pt>
                <c:pt idx="42">
                  <c:v>9.3333333333333339</c:v>
                </c:pt>
                <c:pt idx="43">
                  <c:v>6.666666666666667</c:v>
                </c:pt>
                <c:pt idx="44">
                  <c:v>-2.3333333333333335</c:v>
                </c:pt>
                <c:pt idx="45">
                  <c:v>-2.6666666666666665</c:v>
                </c:pt>
                <c:pt idx="46">
                  <c:v>-8.3333333333333339</c:v>
                </c:pt>
                <c:pt idx="47">
                  <c:v>-16.666666666666668</c:v>
                </c:pt>
                <c:pt idx="48">
                  <c:v>-12.666666666666666</c:v>
                </c:pt>
                <c:pt idx="49">
                  <c:v>0.33333333333333331</c:v>
                </c:pt>
                <c:pt idx="50">
                  <c:v>11.333333333333334</c:v>
                </c:pt>
                <c:pt idx="51">
                  <c:v>10.666666666666666</c:v>
                </c:pt>
                <c:pt idx="52">
                  <c:v>-1.3333333333333333</c:v>
                </c:pt>
                <c:pt idx="53">
                  <c:v>1</c:v>
                </c:pt>
                <c:pt idx="54">
                  <c:v>-7.333333333333333</c:v>
                </c:pt>
                <c:pt idx="55">
                  <c:v>-6.666666666666667</c:v>
                </c:pt>
                <c:pt idx="56">
                  <c:v>6.333333333333333</c:v>
                </c:pt>
                <c:pt idx="57">
                  <c:v>5.666666666666667</c:v>
                </c:pt>
                <c:pt idx="58">
                  <c:v>0</c:v>
                </c:pt>
                <c:pt idx="59" formatCode="General\ &quot;pont&quot;">
                  <c:v>-11</c:v>
                </c:pt>
                <c:pt idx="60" formatCode="General\ &quot;pont&quot;">
                  <c:v>-19</c:v>
                </c:pt>
                <c:pt idx="61" formatCode="General\ &quot;pont&quot;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C6-4C6D-81FF-8076B2049CAC}"/>
            </c:ext>
          </c:extLst>
        </c:ser>
        <c:ser>
          <c:idx val="3"/>
          <c:order val="4"/>
          <c:tx>
            <c:strRef>
              <c:f>Alindexek!$F$67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C6-4C6D-81FF-8076B2049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Alindexek!$A$68:$A$129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Alindexek!$F$68:$F$129</c:f>
              <c:numCache>
                <c:formatCode>General\ "pont"</c:formatCode>
                <c:ptCount val="62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  <c:pt idx="43">
                  <c:v>8</c:v>
                </c:pt>
                <c:pt idx="44">
                  <c:v>10</c:v>
                </c:pt>
                <c:pt idx="45">
                  <c:v>23</c:v>
                </c:pt>
                <c:pt idx="46">
                  <c:v>11</c:v>
                </c:pt>
                <c:pt idx="47">
                  <c:v>16</c:v>
                </c:pt>
                <c:pt idx="48">
                  <c:v>12</c:v>
                </c:pt>
                <c:pt idx="49">
                  <c:v>20</c:v>
                </c:pt>
                <c:pt idx="50">
                  <c:v>9</c:v>
                </c:pt>
                <c:pt idx="51">
                  <c:v>16</c:v>
                </c:pt>
                <c:pt idx="52">
                  <c:v>2</c:v>
                </c:pt>
                <c:pt idx="53">
                  <c:v>20</c:v>
                </c:pt>
                <c:pt idx="54">
                  <c:v>-7</c:v>
                </c:pt>
                <c:pt idx="55">
                  <c:v>7</c:v>
                </c:pt>
                <c:pt idx="56">
                  <c:v>15</c:v>
                </c:pt>
                <c:pt idx="57">
                  <c:v>0</c:v>
                </c:pt>
                <c:pt idx="58">
                  <c:v>-12</c:v>
                </c:pt>
                <c:pt idx="59">
                  <c:v>2</c:v>
                </c:pt>
                <c:pt idx="60">
                  <c:v>0</c:v>
                </c:pt>
                <c:pt idx="61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C6-4C6D-81FF-8076B2049CAC}"/>
            </c:ext>
          </c:extLst>
        </c:ser>
        <c:ser>
          <c:idx val="4"/>
          <c:order val="5"/>
          <c:tx>
            <c:strRef>
              <c:f>Alindexek!$G$67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C6-4C6D-81FF-8076B2049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Alindexek!$A$68:$A$129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Alindexek!$G$68:$G$129</c:f>
              <c:numCache>
                <c:formatCode>General\ "pont"</c:formatCode>
                <c:ptCount val="62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  <c:pt idx="46">
                  <c:v>0</c:v>
                </c:pt>
                <c:pt idx="47">
                  <c:v>-5</c:v>
                </c:pt>
                <c:pt idx="48">
                  <c:v>-5</c:v>
                </c:pt>
                <c:pt idx="49">
                  <c:v>5</c:v>
                </c:pt>
                <c:pt idx="50">
                  <c:v>8</c:v>
                </c:pt>
                <c:pt idx="51">
                  <c:v>9</c:v>
                </c:pt>
                <c:pt idx="52">
                  <c:v>-2</c:v>
                </c:pt>
                <c:pt idx="53">
                  <c:v>5</c:v>
                </c:pt>
                <c:pt idx="54">
                  <c:v>-9</c:v>
                </c:pt>
                <c:pt idx="55">
                  <c:v>-3</c:v>
                </c:pt>
                <c:pt idx="56">
                  <c:v>7</c:v>
                </c:pt>
                <c:pt idx="57">
                  <c:v>1</c:v>
                </c:pt>
                <c:pt idx="58">
                  <c:v>-7</c:v>
                </c:pt>
                <c:pt idx="59">
                  <c:v>-7</c:v>
                </c:pt>
                <c:pt idx="60">
                  <c:v>-10</c:v>
                </c:pt>
                <c:pt idx="6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C6-4C6D-81FF-8076B2049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Alindexek!$C$67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Alindexek!$A$68:$A$129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Alindexek!$C$68:$C$125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-13</c:v>
                      </c:pt>
                      <c:pt idx="1">
                        <c:v>14</c:v>
                      </c:pt>
                      <c:pt idx="2">
                        <c:v>16</c:v>
                      </c:pt>
                      <c:pt idx="3">
                        <c:v>10</c:v>
                      </c:pt>
                      <c:pt idx="4">
                        <c:v>21</c:v>
                      </c:pt>
                      <c:pt idx="5">
                        <c:v>19</c:v>
                      </c:pt>
                      <c:pt idx="6">
                        <c:v>15</c:v>
                      </c:pt>
                      <c:pt idx="7">
                        <c:v>11</c:v>
                      </c:pt>
                      <c:pt idx="8">
                        <c:v>4</c:v>
                      </c:pt>
                      <c:pt idx="9">
                        <c:v>7</c:v>
                      </c:pt>
                      <c:pt idx="10">
                        <c:v>5</c:v>
                      </c:pt>
                      <c:pt idx="11">
                        <c:v>-7</c:v>
                      </c:pt>
                      <c:pt idx="12">
                        <c:v>1</c:v>
                      </c:pt>
                      <c:pt idx="13">
                        <c:v>26</c:v>
                      </c:pt>
                      <c:pt idx="14">
                        <c:v>17</c:v>
                      </c:pt>
                      <c:pt idx="15">
                        <c:v>5</c:v>
                      </c:pt>
                      <c:pt idx="16">
                        <c:v>3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-24</c:v>
                      </c:pt>
                      <c:pt idx="22">
                        <c:v>-19</c:v>
                      </c:pt>
                      <c:pt idx="23">
                        <c:v>-23</c:v>
                      </c:pt>
                      <c:pt idx="24">
                        <c:v>-23</c:v>
                      </c:pt>
                      <c:pt idx="25">
                        <c:v>1</c:v>
                      </c:pt>
                      <c:pt idx="26">
                        <c:v>5</c:v>
                      </c:pt>
                      <c:pt idx="27">
                        <c:v>8</c:v>
                      </c:pt>
                      <c:pt idx="28">
                        <c:v>6</c:v>
                      </c:pt>
                      <c:pt idx="29">
                        <c:v>-9</c:v>
                      </c:pt>
                      <c:pt idx="30">
                        <c:v>0</c:v>
                      </c:pt>
                      <c:pt idx="31">
                        <c:v>-17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-20</c:v>
                      </c:pt>
                      <c:pt idx="35">
                        <c:v>-17</c:v>
                      </c:pt>
                      <c:pt idx="36">
                        <c:v>-10</c:v>
                      </c:pt>
                      <c:pt idx="37">
                        <c:v>9</c:v>
                      </c:pt>
                      <c:pt idx="38">
                        <c:v>16</c:v>
                      </c:pt>
                      <c:pt idx="39">
                        <c:v>-3</c:v>
                      </c:pt>
                      <c:pt idx="40">
                        <c:v>-4</c:v>
                      </c:pt>
                      <c:pt idx="41">
                        <c:v>-6</c:v>
                      </c:pt>
                      <c:pt idx="42">
                        <c:v>5</c:v>
                      </c:pt>
                      <c:pt idx="43">
                        <c:v>-9</c:v>
                      </c:pt>
                      <c:pt idx="44">
                        <c:v>-4</c:v>
                      </c:pt>
                      <c:pt idx="45">
                        <c:v>-4</c:v>
                      </c:pt>
                      <c:pt idx="46">
                        <c:v>-8</c:v>
                      </c:pt>
                      <c:pt idx="47">
                        <c:v>-16</c:v>
                      </c:pt>
                      <c:pt idx="48">
                        <c:v>-16</c:v>
                      </c:pt>
                      <c:pt idx="49">
                        <c:v>-6</c:v>
                      </c:pt>
                      <c:pt idx="50">
                        <c:v>2</c:v>
                      </c:pt>
                      <c:pt idx="51">
                        <c:v>1</c:v>
                      </c:pt>
                      <c:pt idx="52">
                        <c:v>-4</c:v>
                      </c:pt>
                      <c:pt idx="53">
                        <c:v>-6</c:v>
                      </c:pt>
                      <c:pt idx="54">
                        <c:v>-10</c:v>
                      </c:pt>
                      <c:pt idx="55">
                        <c:v>-11</c:v>
                      </c:pt>
                      <c:pt idx="56">
                        <c:v>-3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F1C6-4C6D-81FF-8076B2049CA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Alindexek!$D$67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Alindexek!$A$68:$A$129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Alindexek!$D$68:$D$125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-5</c:v>
                      </c:pt>
                      <c:pt idx="1">
                        <c:v>20</c:v>
                      </c:pt>
                      <c:pt idx="2">
                        <c:v>30</c:v>
                      </c:pt>
                      <c:pt idx="3">
                        <c:v>14</c:v>
                      </c:pt>
                      <c:pt idx="4">
                        <c:v>33</c:v>
                      </c:pt>
                      <c:pt idx="5">
                        <c:v>29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16</c:v>
                      </c:pt>
                      <c:pt idx="9">
                        <c:v>10</c:v>
                      </c:pt>
                      <c:pt idx="10">
                        <c:v>9</c:v>
                      </c:pt>
                      <c:pt idx="11">
                        <c:v>-1</c:v>
                      </c:pt>
                      <c:pt idx="12">
                        <c:v>5</c:v>
                      </c:pt>
                      <c:pt idx="13">
                        <c:v>26</c:v>
                      </c:pt>
                      <c:pt idx="14">
                        <c:v>25</c:v>
                      </c:pt>
                      <c:pt idx="15">
                        <c:v>12</c:v>
                      </c:pt>
                      <c:pt idx="16">
                        <c:v>6</c:v>
                      </c:pt>
                      <c:pt idx="17">
                        <c:v>6</c:v>
                      </c:pt>
                      <c:pt idx="18">
                        <c:v>13</c:v>
                      </c:pt>
                      <c:pt idx="19">
                        <c:v>0</c:v>
                      </c:pt>
                      <c:pt idx="20">
                        <c:v>-27</c:v>
                      </c:pt>
                      <c:pt idx="21">
                        <c:v>-31</c:v>
                      </c:pt>
                      <c:pt idx="22">
                        <c:v>-26</c:v>
                      </c:pt>
                      <c:pt idx="23">
                        <c:v>-27</c:v>
                      </c:pt>
                      <c:pt idx="24">
                        <c:v>-19</c:v>
                      </c:pt>
                      <c:pt idx="25">
                        <c:v>-3</c:v>
                      </c:pt>
                      <c:pt idx="26">
                        <c:v>14</c:v>
                      </c:pt>
                      <c:pt idx="27">
                        <c:v>10</c:v>
                      </c:pt>
                      <c:pt idx="28">
                        <c:v>11</c:v>
                      </c:pt>
                      <c:pt idx="29">
                        <c:v>4</c:v>
                      </c:pt>
                      <c:pt idx="30">
                        <c:v>11</c:v>
                      </c:pt>
                      <c:pt idx="31">
                        <c:v>-6</c:v>
                      </c:pt>
                      <c:pt idx="32">
                        <c:v>-12</c:v>
                      </c:pt>
                      <c:pt idx="33">
                        <c:v>-7</c:v>
                      </c:pt>
                      <c:pt idx="34">
                        <c:v>-8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16</c:v>
                      </c:pt>
                      <c:pt idx="38">
                        <c:v>36</c:v>
                      </c:pt>
                      <c:pt idx="39">
                        <c:v>12</c:v>
                      </c:pt>
                      <c:pt idx="40">
                        <c:v>16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19</c:v>
                      </c:pt>
                      <c:pt idx="44">
                        <c:v>0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-19</c:v>
                      </c:pt>
                      <c:pt idx="48">
                        <c:v>-13</c:v>
                      </c:pt>
                      <c:pt idx="49">
                        <c:v>9</c:v>
                      </c:pt>
                      <c:pt idx="50">
                        <c:v>16</c:v>
                      </c:pt>
                      <c:pt idx="51">
                        <c:v>9</c:v>
                      </c:pt>
                      <c:pt idx="52">
                        <c:v>-6</c:v>
                      </c:pt>
                      <c:pt idx="53">
                        <c:v>-4</c:v>
                      </c:pt>
                      <c:pt idx="54">
                        <c:v>-11</c:v>
                      </c:pt>
                      <c:pt idx="55">
                        <c:v>-12</c:v>
                      </c:pt>
                      <c:pt idx="56">
                        <c:v>4</c:v>
                      </c:pt>
                      <c:pt idx="57">
                        <c:v>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1C6-4C6D-81FF-8076B2049CA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Alindexek!$E$67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Alindexek!$A$68:$A$129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Alindexek!$E$68:$E$125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6</c:v>
                      </c:pt>
                      <c:pt idx="1">
                        <c:v>22</c:v>
                      </c:pt>
                      <c:pt idx="2">
                        <c:v>33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31</c:v>
                      </c:pt>
                      <c:pt idx="6">
                        <c:v>27</c:v>
                      </c:pt>
                      <c:pt idx="7">
                        <c:v>23</c:v>
                      </c:pt>
                      <c:pt idx="8">
                        <c:v>23</c:v>
                      </c:pt>
                      <c:pt idx="9">
                        <c:v>20</c:v>
                      </c:pt>
                      <c:pt idx="10">
                        <c:v>14</c:v>
                      </c:pt>
                      <c:pt idx="11">
                        <c:v>-6</c:v>
                      </c:pt>
                      <c:pt idx="12">
                        <c:v>-7</c:v>
                      </c:pt>
                      <c:pt idx="13">
                        <c:v>24</c:v>
                      </c:pt>
                      <c:pt idx="14">
                        <c:v>40</c:v>
                      </c:pt>
                      <c:pt idx="15">
                        <c:v>21</c:v>
                      </c:pt>
                      <c:pt idx="16">
                        <c:v>18</c:v>
                      </c:pt>
                      <c:pt idx="17">
                        <c:v>6</c:v>
                      </c:pt>
                      <c:pt idx="18">
                        <c:v>23</c:v>
                      </c:pt>
                      <c:pt idx="19">
                        <c:v>-27</c:v>
                      </c:pt>
                      <c:pt idx="20">
                        <c:v>-28</c:v>
                      </c:pt>
                      <c:pt idx="21">
                        <c:v>-32</c:v>
                      </c:pt>
                      <c:pt idx="22">
                        <c:v>-27</c:v>
                      </c:pt>
                      <c:pt idx="23">
                        <c:v>-24</c:v>
                      </c:pt>
                      <c:pt idx="24">
                        <c:v>-7</c:v>
                      </c:pt>
                      <c:pt idx="25">
                        <c:v>15</c:v>
                      </c:pt>
                      <c:pt idx="26">
                        <c:v>24</c:v>
                      </c:pt>
                      <c:pt idx="27">
                        <c:v>10</c:v>
                      </c:pt>
                      <c:pt idx="28">
                        <c:v>8</c:v>
                      </c:pt>
                      <c:pt idx="29">
                        <c:v>-3</c:v>
                      </c:pt>
                      <c:pt idx="30">
                        <c:v>0</c:v>
                      </c:pt>
                      <c:pt idx="31">
                        <c:v>-9</c:v>
                      </c:pt>
                      <c:pt idx="32">
                        <c:v>-7</c:v>
                      </c:pt>
                      <c:pt idx="33">
                        <c:v>-10</c:v>
                      </c:pt>
                      <c:pt idx="34">
                        <c:v>-24</c:v>
                      </c:pt>
                      <c:pt idx="35">
                        <c:v>-15</c:v>
                      </c:pt>
                      <c:pt idx="36">
                        <c:v>-18</c:v>
                      </c:pt>
                      <c:pt idx="37">
                        <c:v>16</c:v>
                      </c:pt>
                      <c:pt idx="38">
                        <c:v>27</c:v>
                      </c:pt>
                      <c:pt idx="39">
                        <c:v>3</c:v>
                      </c:pt>
                      <c:pt idx="40">
                        <c:v>21</c:v>
                      </c:pt>
                      <c:pt idx="41">
                        <c:v>12</c:v>
                      </c:pt>
                      <c:pt idx="42">
                        <c:v>13</c:v>
                      </c:pt>
                      <c:pt idx="43">
                        <c:v>10</c:v>
                      </c:pt>
                      <c:pt idx="44">
                        <c:v>-3</c:v>
                      </c:pt>
                      <c:pt idx="45">
                        <c:v>1</c:v>
                      </c:pt>
                      <c:pt idx="46">
                        <c:v>-3</c:v>
                      </c:pt>
                      <c:pt idx="47">
                        <c:v>-15</c:v>
                      </c:pt>
                      <c:pt idx="48">
                        <c:v>-9</c:v>
                      </c:pt>
                      <c:pt idx="49">
                        <c:v>-2</c:v>
                      </c:pt>
                      <c:pt idx="50">
                        <c:v>16</c:v>
                      </c:pt>
                      <c:pt idx="51">
                        <c:v>22</c:v>
                      </c:pt>
                      <c:pt idx="52">
                        <c:v>6</c:v>
                      </c:pt>
                      <c:pt idx="53">
                        <c:v>13</c:v>
                      </c:pt>
                      <c:pt idx="54">
                        <c:v>-1</c:v>
                      </c:pt>
                      <c:pt idx="55">
                        <c:v>3</c:v>
                      </c:pt>
                      <c:pt idx="56">
                        <c:v>18</c:v>
                      </c:pt>
                      <c:pt idx="57">
                        <c:v>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1C6-4C6D-81FF-8076B2049CAC}"/>
                  </c:ext>
                </c:extLst>
              </c15:ser>
            </c15:filteredLineSeries>
          </c:ext>
        </c:extLst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45041209250159E-2"/>
          <c:y val="3.6826006565271227E-2"/>
          <c:w val="0.89770934575733574"/>
          <c:h val="0.61173402305013114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Alindexek!$B$133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39A-43FB-AB68-A37E64CB3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Alindexek!$A$134:$A$195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Alindexek!$B$134:$B$195</c:f>
              <c:numCache>
                <c:formatCode>0%</c:formatCode>
                <c:ptCount val="62"/>
                <c:pt idx="0">
                  <c:v>0.87398013955984977</c:v>
                </c:pt>
                <c:pt idx="1">
                  <c:v>0.7706019623980952</c:v>
                </c:pt>
                <c:pt idx="2">
                  <c:v>0.83385191520411173</c:v>
                </c:pt>
                <c:pt idx="3">
                  <c:v>0.84666666666666668</c:v>
                </c:pt>
                <c:pt idx="4">
                  <c:v>0.8833333333333333</c:v>
                </c:pt>
                <c:pt idx="5">
                  <c:v>0.95333333333333325</c:v>
                </c:pt>
                <c:pt idx="6">
                  <c:v>0.95666666666666667</c:v>
                </c:pt>
                <c:pt idx="7">
                  <c:v>0.96666666666666667</c:v>
                </c:pt>
                <c:pt idx="8">
                  <c:v>0.98666666666666669</c:v>
                </c:pt>
                <c:pt idx="9">
                  <c:v>0.98666666666666669</c:v>
                </c:pt>
                <c:pt idx="10">
                  <c:v>1.01</c:v>
                </c:pt>
                <c:pt idx="11">
                  <c:v>1.0033333333333332</c:v>
                </c:pt>
                <c:pt idx="12">
                  <c:v>1.0433333333333332</c:v>
                </c:pt>
                <c:pt idx="13">
                  <c:v>1.0066666666666666</c:v>
                </c:pt>
                <c:pt idx="14">
                  <c:v>1.0066666666666668</c:v>
                </c:pt>
                <c:pt idx="15">
                  <c:v>1</c:v>
                </c:pt>
                <c:pt idx="16">
                  <c:v>1.0333333333333332</c:v>
                </c:pt>
                <c:pt idx="17">
                  <c:v>1</c:v>
                </c:pt>
                <c:pt idx="18">
                  <c:v>1.0033333333333334</c:v>
                </c:pt>
                <c:pt idx="19">
                  <c:v>1.0133333333333334</c:v>
                </c:pt>
                <c:pt idx="20">
                  <c:v>1</c:v>
                </c:pt>
                <c:pt idx="21">
                  <c:v>0.9966666666666667</c:v>
                </c:pt>
                <c:pt idx="22">
                  <c:v>1.02</c:v>
                </c:pt>
                <c:pt idx="23">
                  <c:v>1.0066666666666666</c:v>
                </c:pt>
                <c:pt idx="24">
                  <c:v>1.0333333333333334</c:v>
                </c:pt>
                <c:pt idx="25">
                  <c:v>0.94666666666666666</c:v>
                </c:pt>
                <c:pt idx="26">
                  <c:v>0.94000000000000006</c:v>
                </c:pt>
                <c:pt idx="27">
                  <c:v>0.93333333333333324</c:v>
                </c:pt>
                <c:pt idx="28">
                  <c:v>0.95333333333333348</c:v>
                </c:pt>
                <c:pt idx="29">
                  <c:v>0.8933333333333332</c:v>
                </c:pt>
                <c:pt idx="30">
                  <c:v>0.92666666666666664</c:v>
                </c:pt>
                <c:pt idx="31">
                  <c:v>0.91999999999999993</c:v>
                </c:pt>
                <c:pt idx="32">
                  <c:v>0.93333333333333324</c:v>
                </c:pt>
                <c:pt idx="33">
                  <c:v>0.9</c:v>
                </c:pt>
                <c:pt idx="34">
                  <c:v>0.93333333333333324</c:v>
                </c:pt>
                <c:pt idx="35">
                  <c:v>0.91999999999999993</c:v>
                </c:pt>
                <c:pt idx="36">
                  <c:v>0.92666666666666675</c:v>
                </c:pt>
                <c:pt idx="37">
                  <c:v>0.91</c:v>
                </c:pt>
                <c:pt idx="38">
                  <c:v>0.87333333333333341</c:v>
                </c:pt>
                <c:pt idx="39">
                  <c:v>0.85666666666666658</c:v>
                </c:pt>
                <c:pt idx="40">
                  <c:v>0.8933333333333332</c:v>
                </c:pt>
                <c:pt idx="41">
                  <c:v>0.91333333333333344</c:v>
                </c:pt>
                <c:pt idx="42">
                  <c:v>0.89</c:v>
                </c:pt>
                <c:pt idx="43">
                  <c:v>0.92333333333333334</c:v>
                </c:pt>
                <c:pt idx="44">
                  <c:v>0.8833333333333333</c:v>
                </c:pt>
                <c:pt idx="45">
                  <c:v>0.91</c:v>
                </c:pt>
                <c:pt idx="46">
                  <c:v>0.88</c:v>
                </c:pt>
                <c:pt idx="47">
                  <c:v>0.91999999999999993</c:v>
                </c:pt>
                <c:pt idx="48">
                  <c:v>0.92</c:v>
                </c:pt>
                <c:pt idx="49">
                  <c:v>0.8833333333333333</c:v>
                </c:pt>
                <c:pt idx="50">
                  <c:v>0.90666666666666662</c:v>
                </c:pt>
                <c:pt idx="51">
                  <c:v>0.87666666666666659</c:v>
                </c:pt>
                <c:pt idx="52">
                  <c:v>0.90333333333333332</c:v>
                </c:pt>
                <c:pt idx="53">
                  <c:v>0.92666666666666675</c:v>
                </c:pt>
                <c:pt idx="54">
                  <c:v>0.91</c:v>
                </c:pt>
                <c:pt idx="55">
                  <c:v>0.91</c:v>
                </c:pt>
                <c:pt idx="56">
                  <c:v>0.91333333333333344</c:v>
                </c:pt>
                <c:pt idx="57">
                  <c:v>0.89666666666666661</c:v>
                </c:pt>
                <c:pt idx="58">
                  <c:v>0.91</c:v>
                </c:pt>
                <c:pt idx="59">
                  <c:v>0.94</c:v>
                </c:pt>
                <c:pt idx="60">
                  <c:v>0.91</c:v>
                </c:pt>
                <c:pt idx="61">
                  <c:v>0.91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9A-43FB-AB68-A37E64CB3B7D}"/>
            </c:ext>
          </c:extLst>
        </c:ser>
        <c:ser>
          <c:idx val="3"/>
          <c:order val="4"/>
          <c:tx>
            <c:strRef>
              <c:f>Alindexek!$F$133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39A-43FB-AB68-A37E64CB3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Alindexek!$A$134:$A$195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Alindexek!$F$134:$F$195</c:f>
              <c:numCache>
                <c:formatCode>0%</c:formatCode>
                <c:ptCount val="62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  <c:pt idx="43">
                  <c:v>1.05</c:v>
                </c:pt>
                <c:pt idx="44">
                  <c:v>1.04</c:v>
                </c:pt>
                <c:pt idx="45">
                  <c:v>0.98</c:v>
                </c:pt>
                <c:pt idx="46">
                  <c:v>1</c:v>
                </c:pt>
                <c:pt idx="47">
                  <c:v>1.04</c:v>
                </c:pt>
                <c:pt idx="48">
                  <c:v>1.08</c:v>
                </c:pt>
                <c:pt idx="49">
                  <c:v>1.01</c:v>
                </c:pt>
                <c:pt idx="50">
                  <c:v>1.03</c:v>
                </c:pt>
                <c:pt idx="51">
                  <c:v>0.97</c:v>
                </c:pt>
                <c:pt idx="52">
                  <c:v>1.03</c:v>
                </c:pt>
                <c:pt idx="53">
                  <c:v>1.06</c:v>
                </c:pt>
                <c:pt idx="54">
                  <c:v>0.99</c:v>
                </c:pt>
                <c:pt idx="55">
                  <c:v>1</c:v>
                </c:pt>
                <c:pt idx="56">
                  <c:v>1</c:v>
                </c:pt>
                <c:pt idx="57">
                  <c:v>0.95</c:v>
                </c:pt>
                <c:pt idx="58">
                  <c:v>0.96</c:v>
                </c:pt>
                <c:pt idx="59">
                  <c:v>0.96</c:v>
                </c:pt>
                <c:pt idx="60">
                  <c:v>1.06</c:v>
                </c:pt>
                <c:pt idx="61">
                  <c:v>1.06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9A-43FB-AB68-A37E64CB3B7D}"/>
            </c:ext>
          </c:extLst>
        </c:ser>
        <c:ser>
          <c:idx val="4"/>
          <c:order val="5"/>
          <c:tx>
            <c:strRef>
              <c:f>Alindexek!$G$133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39A-43FB-AB68-A37E64CB3B7D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39A-43FB-AB68-A37E64CB3B7D}"/>
              </c:ext>
            </c:extLst>
          </c:dPt>
          <c:dLbls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39A-43FB-AB68-A37E64CB3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Alindexek!$A$134:$A$195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Alindexek!$G$134:$G$195</c:f>
              <c:numCache>
                <c:formatCode>0%</c:formatCode>
                <c:ptCount val="62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  <c:pt idx="43">
                  <c:v>0.97</c:v>
                </c:pt>
                <c:pt idx="44">
                  <c:v>0.94</c:v>
                </c:pt>
                <c:pt idx="45">
                  <c:v>0.92</c:v>
                </c:pt>
                <c:pt idx="46">
                  <c:v>0.92</c:v>
                </c:pt>
                <c:pt idx="47">
                  <c:v>0.95</c:v>
                </c:pt>
                <c:pt idx="48">
                  <c:v>0.97</c:v>
                </c:pt>
                <c:pt idx="49">
                  <c:v>0.91</c:v>
                </c:pt>
                <c:pt idx="50">
                  <c:v>0.93</c:v>
                </c:pt>
                <c:pt idx="51">
                  <c:v>0.89</c:v>
                </c:pt>
                <c:pt idx="52">
                  <c:v>0.92</c:v>
                </c:pt>
                <c:pt idx="53">
                  <c:v>0.95</c:v>
                </c:pt>
                <c:pt idx="54">
                  <c:v>0.91</c:v>
                </c:pt>
                <c:pt idx="55">
                  <c:v>0.93</c:v>
                </c:pt>
                <c:pt idx="56">
                  <c:v>0.92</c:v>
                </c:pt>
                <c:pt idx="57">
                  <c:v>0.9</c:v>
                </c:pt>
                <c:pt idx="58">
                  <c:v>0.91</c:v>
                </c:pt>
                <c:pt idx="59">
                  <c:v>0.94</c:v>
                </c:pt>
                <c:pt idx="60">
                  <c:v>0.96</c:v>
                </c:pt>
                <c:pt idx="61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9A-43FB-AB68-A37E64CB3B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Alindexek!$C$133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5-339A-43FB-AB68-A37E64CB3B7D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6-339A-43FB-AB68-A37E64CB3B7D}"/>
                    </c:ext>
                  </c:extLst>
                </c:dPt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Alindexek!$A$134:$A$195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Alindexek!$C$134:$C$191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0.80434782608695665</c:v>
                      </c:pt>
                      <c:pt idx="1">
                        <c:v>0.68759640102827768</c:v>
                      </c:pt>
                      <c:pt idx="2">
                        <c:v>0.720089571337172</c:v>
                      </c:pt>
                      <c:pt idx="3">
                        <c:v>0.7</c:v>
                      </c:pt>
                      <c:pt idx="4">
                        <c:v>0.76</c:v>
                      </c:pt>
                      <c:pt idx="5">
                        <c:v>0.85</c:v>
                      </c:pt>
                      <c:pt idx="6">
                        <c:v>0.85</c:v>
                      </c:pt>
                      <c:pt idx="7">
                        <c:v>0.84</c:v>
                      </c:pt>
                      <c:pt idx="8">
                        <c:v>0.89</c:v>
                      </c:pt>
                      <c:pt idx="9">
                        <c:v>0.92</c:v>
                      </c:pt>
                      <c:pt idx="10">
                        <c:v>0.91</c:v>
                      </c:pt>
                      <c:pt idx="11">
                        <c:v>0.9</c:v>
                      </c:pt>
                      <c:pt idx="12">
                        <c:v>0.96</c:v>
                      </c:pt>
                      <c:pt idx="13">
                        <c:v>0.91</c:v>
                      </c:pt>
                      <c:pt idx="14">
                        <c:v>0.92</c:v>
                      </c:pt>
                      <c:pt idx="15">
                        <c:v>0.88</c:v>
                      </c:pt>
                      <c:pt idx="16">
                        <c:v>0.92</c:v>
                      </c:pt>
                      <c:pt idx="17">
                        <c:v>0.89</c:v>
                      </c:pt>
                      <c:pt idx="18">
                        <c:v>0.92</c:v>
                      </c:pt>
                      <c:pt idx="19">
                        <c:v>0.9</c:v>
                      </c:pt>
                      <c:pt idx="20">
                        <c:v>0.87</c:v>
                      </c:pt>
                      <c:pt idx="21">
                        <c:v>0.9</c:v>
                      </c:pt>
                      <c:pt idx="22">
                        <c:v>0.94</c:v>
                      </c:pt>
                      <c:pt idx="23">
                        <c:v>0.94</c:v>
                      </c:pt>
                      <c:pt idx="24">
                        <c:v>0.91</c:v>
                      </c:pt>
                      <c:pt idx="25">
                        <c:v>0.86</c:v>
                      </c:pt>
                      <c:pt idx="26">
                        <c:v>0.84</c:v>
                      </c:pt>
                      <c:pt idx="27">
                        <c:v>0.83</c:v>
                      </c:pt>
                      <c:pt idx="28">
                        <c:v>0.87</c:v>
                      </c:pt>
                      <c:pt idx="29">
                        <c:v>0.82</c:v>
                      </c:pt>
                      <c:pt idx="30">
                        <c:v>0.85</c:v>
                      </c:pt>
                      <c:pt idx="31">
                        <c:v>0.8</c:v>
                      </c:pt>
                      <c:pt idx="32">
                        <c:v>0.87</c:v>
                      </c:pt>
                      <c:pt idx="33">
                        <c:v>0.8</c:v>
                      </c:pt>
                      <c:pt idx="34">
                        <c:v>0.83</c:v>
                      </c:pt>
                      <c:pt idx="35">
                        <c:v>0.87</c:v>
                      </c:pt>
                      <c:pt idx="36">
                        <c:v>0.84</c:v>
                      </c:pt>
                      <c:pt idx="37">
                        <c:v>0.85</c:v>
                      </c:pt>
                      <c:pt idx="38">
                        <c:v>0.81</c:v>
                      </c:pt>
                      <c:pt idx="39">
                        <c:v>0.77</c:v>
                      </c:pt>
                      <c:pt idx="40">
                        <c:v>0.79</c:v>
                      </c:pt>
                      <c:pt idx="41">
                        <c:v>0.86</c:v>
                      </c:pt>
                      <c:pt idx="42">
                        <c:v>0.82</c:v>
                      </c:pt>
                      <c:pt idx="43">
                        <c:v>0.83</c:v>
                      </c:pt>
                      <c:pt idx="44">
                        <c:v>0.81</c:v>
                      </c:pt>
                      <c:pt idx="45">
                        <c:v>0.86</c:v>
                      </c:pt>
                      <c:pt idx="46">
                        <c:v>0.81</c:v>
                      </c:pt>
                      <c:pt idx="47">
                        <c:v>0.87</c:v>
                      </c:pt>
                      <c:pt idx="48">
                        <c:v>0.89</c:v>
                      </c:pt>
                      <c:pt idx="49">
                        <c:v>0.84</c:v>
                      </c:pt>
                      <c:pt idx="50">
                        <c:v>0.84</c:v>
                      </c:pt>
                      <c:pt idx="51">
                        <c:v>0.79</c:v>
                      </c:pt>
                      <c:pt idx="52">
                        <c:v>0.82</c:v>
                      </c:pt>
                      <c:pt idx="53">
                        <c:v>0.84</c:v>
                      </c:pt>
                      <c:pt idx="54">
                        <c:v>0.83</c:v>
                      </c:pt>
                      <c:pt idx="55">
                        <c:v>0.85</c:v>
                      </c:pt>
                      <c:pt idx="56">
                        <c:v>0.84</c:v>
                      </c:pt>
                      <c:pt idx="57">
                        <c:v>0.81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339A-43FB-AB68-A37E64CB3B7D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Alindexek!$D$133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339A-43FB-AB68-A37E64CB3B7D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339A-43FB-AB68-A37E64CB3B7D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Alindexek!$A$134:$A$195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Alindexek!$D$134:$D$191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0.8998971193415638</c:v>
                      </c:pt>
                      <c:pt idx="1">
                        <c:v>0.78538961038961042</c:v>
                      </c:pt>
                      <c:pt idx="2">
                        <c:v>0.85943820224719092</c:v>
                      </c:pt>
                      <c:pt idx="3">
                        <c:v>0.89</c:v>
                      </c:pt>
                      <c:pt idx="4">
                        <c:v>0.93</c:v>
                      </c:pt>
                      <c:pt idx="5">
                        <c:v>0.95</c:v>
                      </c:pt>
                      <c:pt idx="6">
                        <c:v>0.98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1.02</c:v>
                      </c:pt>
                      <c:pt idx="11">
                        <c:v>1.02</c:v>
                      </c:pt>
                      <c:pt idx="12">
                        <c:v>1.04</c:v>
                      </c:pt>
                      <c:pt idx="13">
                        <c:v>1.03</c:v>
                      </c:pt>
                      <c:pt idx="14">
                        <c:v>1.01</c:v>
                      </c:pt>
                      <c:pt idx="15">
                        <c:v>1</c:v>
                      </c:pt>
                      <c:pt idx="16">
                        <c:v>1.04</c:v>
                      </c:pt>
                      <c:pt idx="17">
                        <c:v>1.05</c:v>
                      </c:pt>
                      <c:pt idx="18">
                        <c:v>1.01</c:v>
                      </c:pt>
                      <c:pt idx="19">
                        <c:v>1.07</c:v>
                      </c:pt>
                      <c:pt idx="20">
                        <c:v>1.04</c:v>
                      </c:pt>
                      <c:pt idx="21">
                        <c:v>1.02</c:v>
                      </c:pt>
                      <c:pt idx="22">
                        <c:v>1.03</c:v>
                      </c:pt>
                      <c:pt idx="23">
                        <c:v>1</c:v>
                      </c:pt>
                      <c:pt idx="24">
                        <c:v>1.06</c:v>
                      </c:pt>
                      <c:pt idx="25">
                        <c:v>0.98</c:v>
                      </c:pt>
                      <c:pt idx="26">
                        <c:v>0.93</c:v>
                      </c:pt>
                      <c:pt idx="27">
                        <c:v>0.92</c:v>
                      </c:pt>
                      <c:pt idx="28">
                        <c:v>1</c:v>
                      </c:pt>
                      <c:pt idx="29">
                        <c:v>0.92</c:v>
                      </c:pt>
                      <c:pt idx="30">
                        <c:v>0.95</c:v>
                      </c:pt>
                      <c:pt idx="31">
                        <c:v>0.94</c:v>
                      </c:pt>
                      <c:pt idx="32">
                        <c:v>0.95</c:v>
                      </c:pt>
                      <c:pt idx="33">
                        <c:v>0.92</c:v>
                      </c:pt>
                      <c:pt idx="34">
                        <c:v>0.9</c:v>
                      </c:pt>
                      <c:pt idx="35">
                        <c:v>0.93</c:v>
                      </c:pt>
                      <c:pt idx="36">
                        <c:v>0.95</c:v>
                      </c:pt>
                      <c:pt idx="37">
                        <c:v>0.92</c:v>
                      </c:pt>
                      <c:pt idx="38">
                        <c:v>0.91</c:v>
                      </c:pt>
                      <c:pt idx="39">
                        <c:v>0.88</c:v>
                      </c:pt>
                      <c:pt idx="40">
                        <c:v>0.92</c:v>
                      </c:pt>
                      <c:pt idx="41">
                        <c:v>0.91</c:v>
                      </c:pt>
                      <c:pt idx="42">
                        <c:v>0.94</c:v>
                      </c:pt>
                      <c:pt idx="43">
                        <c:v>0.94</c:v>
                      </c:pt>
                      <c:pt idx="44">
                        <c:v>0.96</c:v>
                      </c:pt>
                      <c:pt idx="45">
                        <c:v>0.94</c:v>
                      </c:pt>
                      <c:pt idx="46">
                        <c:v>0.9</c:v>
                      </c:pt>
                      <c:pt idx="47">
                        <c:v>0.94</c:v>
                      </c:pt>
                      <c:pt idx="48">
                        <c:v>0.94</c:v>
                      </c:pt>
                      <c:pt idx="49">
                        <c:v>0.92</c:v>
                      </c:pt>
                      <c:pt idx="50">
                        <c:v>0.9</c:v>
                      </c:pt>
                      <c:pt idx="51">
                        <c:v>0.89</c:v>
                      </c:pt>
                      <c:pt idx="52">
                        <c:v>0.92</c:v>
                      </c:pt>
                      <c:pt idx="53">
                        <c:v>0.93</c:v>
                      </c:pt>
                      <c:pt idx="54">
                        <c:v>0.92</c:v>
                      </c:pt>
                      <c:pt idx="55">
                        <c:v>0.91</c:v>
                      </c:pt>
                      <c:pt idx="56">
                        <c:v>0.9</c:v>
                      </c:pt>
                      <c:pt idx="57">
                        <c:v>0.92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39A-43FB-AB68-A37E64CB3B7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Alindexek!$E$133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339A-43FB-AB68-A37E64CB3B7D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339A-43FB-AB68-A37E64CB3B7D}"/>
                    </c:ext>
                  </c:extLst>
                </c:dPt>
                <c:dPt>
                  <c:idx val="2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339A-43FB-AB68-A37E64CB3B7D}"/>
                    </c:ext>
                  </c:extLst>
                </c:dPt>
                <c:dPt>
                  <c:idx val="3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339A-43FB-AB68-A37E64CB3B7D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Alindexek!$A$134:$A$195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Alindexek!$E$134:$E$191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0.91769547325102885</c:v>
                      </c:pt>
                      <c:pt idx="1">
                        <c:v>0.83881987577639738</c:v>
                      </c:pt>
                      <c:pt idx="2">
                        <c:v>0.92202797202797204</c:v>
                      </c:pt>
                      <c:pt idx="3">
                        <c:v>0.95</c:v>
                      </c:pt>
                      <c:pt idx="4">
                        <c:v>0.96</c:v>
                      </c:pt>
                      <c:pt idx="5">
                        <c:v>1.06</c:v>
                      </c:pt>
                      <c:pt idx="6">
                        <c:v>1.04</c:v>
                      </c:pt>
                      <c:pt idx="7">
                        <c:v>1.06</c:v>
                      </c:pt>
                      <c:pt idx="8">
                        <c:v>1.07</c:v>
                      </c:pt>
                      <c:pt idx="9">
                        <c:v>1.04</c:v>
                      </c:pt>
                      <c:pt idx="10">
                        <c:v>1.1000000000000001</c:v>
                      </c:pt>
                      <c:pt idx="11">
                        <c:v>1.0900000000000001</c:v>
                      </c:pt>
                      <c:pt idx="12">
                        <c:v>1.1299999999999999</c:v>
                      </c:pt>
                      <c:pt idx="13">
                        <c:v>1.08</c:v>
                      </c:pt>
                      <c:pt idx="14">
                        <c:v>1.0900000000000001</c:v>
                      </c:pt>
                      <c:pt idx="15">
                        <c:v>1.1200000000000001</c:v>
                      </c:pt>
                      <c:pt idx="16">
                        <c:v>1.1399999999999999</c:v>
                      </c:pt>
                      <c:pt idx="17">
                        <c:v>1.06</c:v>
                      </c:pt>
                      <c:pt idx="18">
                        <c:v>1.08</c:v>
                      </c:pt>
                      <c:pt idx="19">
                        <c:v>1.07</c:v>
                      </c:pt>
                      <c:pt idx="20">
                        <c:v>1.0900000000000001</c:v>
                      </c:pt>
                      <c:pt idx="21">
                        <c:v>1.07</c:v>
                      </c:pt>
                      <c:pt idx="22">
                        <c:v>1.0900000000000001</c:v>
                      </c:pt>
                      <c:pt idx="23">
                        <c:v>1.08</c:v>
                      </c:pt>
                      <c:pt idx="24">
                        <c:v>1.1299999999999999</c:v>
                      </c:pt>
                      <c:pt idx="25">
                        <c:v>1</c:v>
                      </c:pt>
                      <c:pt idx="26">
                        <c:v>1.05</c:v>
                      </c:pt>
                      <c:pt idx="27">
                        <c:v>1.05</c:v>
                      </c:pt>
                      <c:pt idx="28">
                        <c:v>0.99</c:v>
                      </c:pt>
                      <c:pt idx="29">
                        <c:v>0.94</c:v>
                      </c:pt>
                      <c:pt idx="30">
                        <c:v>0.98</c:v>
                      </c:pt>
                      <c:pt idx="31">
                        <c:v>1.02</c:v>
                      </c:pt>
                      <c:pt idx="32">
                        <c:v>0.98</c:v>
                      </c:pt>
                      <c:pt idx="33">
                        <c:v>0.98</c:v>
                      </c:pt>
                      <c:pt idx="34">
                        <c:v>1.07</c:v>
                      </c:pt>
                      <c:pt idx="35">
                        <c:v>0.96</c:v>
                      </c:pt>
                      <c:pt idx="36">
                        <c:v>0.99</c:v>
                      </c:pt>
                      <c:pt idx="37">
                        <c:v>0.96</c:v>
                      </c:pt>
                      <c:pt idx="38">
                        <c:v>0.9</c:v>
                      </c:pt>
                      <c:pt idx="39">
                        <c:v>0.92</c:v>
                      </c:pt>
                      <c:pt idx="40">
                        <c:v>0.97</c:v>
                      </c:pt>
                      <c:pt idx="41">
                        <c:v>0.97</c:v>
                      </c:pt>
                      <c:pt idx="42">
                        <c:v>0.91</c:v>
                      </c:pt>
                      <c:pt idx="43">
                        <c:v>1</c:v>
                      </c:pt>
                      <c:pt idx="44">
                        <c:v>0.88</c:v>
                      </c:pt>
                      <c:pt idx="45">
                        <c:v>0.93</c:v>
                      </c:pt>
                      <c:pt idx="46">
                        <c:v>0.93</c:v>
                      </c:pt>
                      <c:pt idx="47">
                        <c:v>0.95</c:v>
                      </c:pt>
                      <c:pt idx="48">
                        <c:v>0.93</c:v>
                      </c:pt>
                      <c:pt idx="49">
                        <c:v>0.89</c:v>
                      </c:pt>
                      <c:pt idx="50">
                        <c:v>0.98</c:v>
                      </c:pt>
                      <c:pt idx="51">
                        <c:v>0.95</c:v>
                      </c:pt>
                      <c:pt idx="52">
                        <c:v>0.97</c:v>
                      </c:pt>
                      <c:pt idx="53">
                        <c:v>1.01</c:v>
                      </c:pt>
                      <c:pt idx="54">
                        <c:v>0.98</c:v>
                      </c:pt>
                      <c:pt idx="55">
                        <c:v>0.97</c:v>
                      </c:pt>
                      <c:pt idx="56">
                        <c:v>1</c:v>
                      </c:pt>
                      <c:pt idx="57">
                        <c:v>0.96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339A-43FB-AB68-A37E64CB3B7D}"/>
                  </c:ext>
                </c:extLst>
              </c15:ser>
            </c15:filteredLineSeries>
          </c:ext>
        </c:extLst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7500000000000001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386190236284645"/>
          <c:y val="0.92683542339911373"/>
          <c:w val="0.5068721761687337"/>
          <c:h val="6.3188035220333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7185659757588"/>
          <c:y val="2.7167518771258049E-2"/>
          <c:w val="0.65228756939519039"/>
          <c:h val="0.79372093882543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Alindexek!$BK$198</c:f>
              <c:strCache>
                <c:ptCount val="1"/>
                <c:pt idx="0">
                  <c:v>2026. Január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4769762471460965E-2"/>
                  <c:y val="-3.2107067638759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7A-4C59-B222-1514CC659412}"/>
                </c:ext>
              </c:extLst>
            </c:dLbl>
            <c:dLbl>
              <c:idx val="1"/>
              <c:layout>
                <c:manualLayout>
                  <c:x val="-2.9077547249106384E-2"/>
                  <c:y val="-3.2107067638759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7A-4C59-B222-1514CC659412}"/>
                </c:ext>
              </c:extLst>
            </c:dLbl>
            <c:dLbl>
              <c:idx val="2"/>
              <c:layout>
                <c:manualLayout>
                  <c:x val="-3.7499999999999999E-2"/>
                  <c:y val="-3.4937352100835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20-4B03-BD1E-25782C2BA3CD}"/>
                </c:ext>
              </c:extLst>
            </c:dLbl>
            <c:dLbl>
              <c:idx val="3"/>
              <c:layout>
                <c:manualLayout>
                  <c:x val="-3.6458333333333336E-2"/>
                  <c:y val="-3.4937352100835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C8-45C9-93BC-4E2471F7975B}"/>
                </c:ext>
              </c:extLst>
            </c:dLbl>
            <c:dLbl>
              <c:idx val="4"/>
              <c:layout>
                <c:manualLayout>
                  <c:x val="-3.6616170609985718E-2"/>
                  <c:y val="-3.2107067638759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7A-4C59-B222-1514CC659412}"/>
                </c:ext>
              </c:extLst>
            </c:dLbl>
            <c:dLbl>
              <c:idx val="5"/>
              <c:layout>
                <c:manualLayout>
                  <c:x val="-3.7500000000000075E-2"/>
                  <c:y val="-3.2608195294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C8-45C9-93BC-4E2471F7975B}"/>
                </c:ext>
              </c:extLst>
            </c:dLbl>
            <c:dLbl>
              <c:idx val="6"/>
              <c:layout>
                <c:manualLayout>
                  <c:x val="-3.4375000000000003E-2"/>
                  <c:y val="-3.4937352100835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20-4B03-BD1E-25782C2BA3CD}"/>
                </c:ext>
              </c:extLst>
            </c:dLbl>
            <c:dLbl>
              <c:idx val="7"/>
              <c:layout>
                <c:manualLayout>
                  <c:x val="-3.4462278221163184E-2"/>
                  <c:y val="-3.7046616506260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7A-4C59-B222-1514CC659412}"/>
                </c:ext>
              </c:extLst>
            </c:dLbl>
            <c:dLbl>
              <c:idx val="8"/>
              <c:layout>
                <c:manualLayout>
                  <c:x val="-3.5539224415574375E-2"/>
                  <c:y val="-3.4576842072510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7A-4C59-B222-1514CC659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Alindexek!$A$199:$A$207</c:f>
              <c:strCache>
                <c:ptCount val="9"/>
                <c:pt idx="0">
                  <c:v>Nincs akadálya</c:v>
                </c:pt>
                <c:pt idx="1">
                  <c:v>Beszállítói problémák (késés/termékhiány)</c:v>
                </c:pt>
                <c:pt idx="2">
                  <c:v>Adminisztratív akadályok</c:v>
                </c:pt>
                <c:pt idx="3">
                  <c:v>Finanszírozási problémák</c:v>
                </c:pt>
                <c:pt idx="4">
                  <c:v>Munkaerőhiány</c:v>
                </c:pt>
                <c:pt idx="5">
                  <c:v>Magas energiaárak</c:v>
                </c:pt>
                <c:pt idx="6">
                  <c:v>Beszállítók áremelése</c:v>
                </c:pt>
                <c:pt idx="7">
                  <c:v>Munkaerőköltség emelkedése</c:v>
                </c:pt>
                <c:pt idx="8">
                  <c:v>Vevők hiánya</c:v>
                </c:pt>
              </c:strCache>
            </c:strRef>
          </c:cat>
          <c:val>
            <c:numRef>
              <c:f>Alindexek!$BK$199:$BK$207</c:f>
              <c:numCache>
                <c:formatCode>0%</c:formatCode>
                <c:ptCount val="9"/>
                <c:pt idx="0">
                  <c:v>0.05</c:v>
                </c:pt>
                <c:pt idx="1">
                  <c:v>7.0000000000000007E-2</c:v>
                </c:pt>
                <c:pt idx="2">
                  <c:v>0.16</c:v>
                </c:pt>
                <c:pt idx="3">
                  <c:v>0.19</c:v>
                </c:pt>
                <c:pt idx="4">
                  <c:v>0.21</c:v>
                </c:pt>
                <c:pt idx="5">
                  <c:v>0.37</c:v>
                </c:pt>
                <c:pt idx="6">
                  <c:v>0.39</c:v>
                </c:pt>
                <c:pt idx="7">
                  <c:v>0.48</c:v>
                </c:pt>
                <c:pt idx="8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8-45C9-93BC-4E2471F79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8046720"/>
        <c:axId val="608045280"/>
      </c:barChart>
      <c:scatterChart>
        <c:scatterStyle val="lineMarker"/>
        <c:varyColors val="0"/>
        <c:ser>
          <c:idx val="1"/>
          <c:order val="1"/>
          <c:tx>
            <c:strRef>
              <c:f>Alindexek!$AY$198</c:f>
              <c:strCache>
                <c:ptCount val="1"/>
                <c:pt idx="0">
                  <c:v>2025. Január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2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Alindexek!$AY$199:$AY$207</c:f>
              <c:numCache>
                <c:formatCode>0%</c:formatCode>
                <c:ptCount val="9"/>
                <c:pt idx="0">
                  <c:v>0.05</c:v>
                </c:pt>
                <c:pt idx="1">
                  <c:v>0.05</c:v>
                </c:pt>
                <c:pt idx="2">
                  <c:v>0.2</c:v>
                </c:pt>
                <c:pt idx="3">
                  <c:v>0.2</c:v>
                </c:pt>
                <c:pt idx="4">
                  <c:v>0.21</c:v>
                </c:pt>
                <c:pt idx="5">
                  <c:v>0.39</c:v>
                </c:pt>
                <c:pt idx="6">
                  <c:v>0.44</c:v>
                </c:pt>
                <c:pt idx="7">
                  <c:v>0.48</c:v>
                </c:pt>
                <c:pt idx="8">
                  <c:v>0.52</c:v>
                </c:pt>
              </c:numCache>
            </c:numRef>
          </c:xVal>
          <c:yVal>
            <c:numRef>
              <c:f>Alindexek!$BN$199:$BN$207</c:f>
              <c:numCache>
                <c:formatCode>0.00</c:formatCode>
                <c:ptCount val="9"/>
                <c:pt idx="0">
                  <c:v>0.55000000000000004</c:v>
                </c:pt>
                <c:pt idx="1">
                  <c:v>1.65</c:v>
                </c:pt>
                <c:pt idx="2">
                  <c:v>2.75</c:v>
                </c:pt>
                <c:pt idx="3">
                  <c:v>3.9</c:v>
                </c:pt>
                <c:pt idx="4">
                  <c:v>5</c:v>
                </c:pt>
                <c:pt idx="5">
                  <c:v>6.1</c:v>
                </c:pt>
                <c:pt idx="6">
                  <c:v>7.2</c:v>
                </c:pt>
                <c:pt idx="7">
                  <c:v>8.35</c:v>
                </c:pt>
                <c:pt idx="8">
                  <c:v>9.4499999999999993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C8-45C9-93BC-4E2471F79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110528"/>
        <c:axId val="680109808"/>
      </c:scatterChart>
      <c:catAx>
        <c:axId val="60804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8045280"/>
        <c:crosses val="autoZero"/>
        <c:auto val="1"/>
        <c:lblAlgn val="ctr"/>
        <c:lblOffset val="100"/>
        <c:noMultiLvlLbl val="0"/>
      </c:catAx>
      <c:valAx>
        <c:axId val="60804528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8046720"/>
        <c:crosses val="autoZero"/>
        <c:crossBetween val="between"/>
      </c:valAx>
      <c:valAx>
        <c:axId val="680109808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680110528"/>
        <c:crosses val="max"/>
        <c:crossBetween val="midCat"/>
      </c:valAx>
      <c:valAx>
        <c:axId val="680110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80109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0.94388</cdr:x>
      <cdr:y>0.54157</cdr:y>
    </cdr:from>
    <cdr:to>
      <cdr:x>0.98956</cdr:x>
      <cdr:y>0.61756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F847D2FA-B6F4-BC1B-00F2-4B23E3F23E76}"/>
            </a:ext>
          </a:extLst>
        </cdr:cNvPr>
        <cdr:cNvSpPr txBox="1"/>
      </cdr:nvSpPr>
      <cdr:spPr>
        <a:xfrm xmlns:a="http://schemas.openxmlformats.org/drawingml/2006/main">
          <a:off x="11498645" y="2632193"/>
          <a:ext cx="556592" cy="369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kern="1200" dirty="0">
              <a:solidFill>
                <a:srgbClr val="00B0F0"/>
              </a:solidFill>
            </a:rPr>
            <a:t>70%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B469-2E57-4CFA-81E7-AB5B8338BF33}" type="datetimeFigureOut">
              <a:rPr lang="hu-HU" smtClean="0"/>
              <a:t>2026. 02. 26.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22E9-2CED-4486-808F-4E7D8FA57D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0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03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54AB9-DFB9-C056-79B7-D42481ED3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B31C5F-64D2-444C-76E3-7CFFFE365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BC5E6A-5282-5C9F-CEF7-7D2D49305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9C33E-A1C7-A425-CE21-3D3928680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88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AAA31-10A0-72C9-C4F9-26E245098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A78CD-214F-FEFF-34D7-FD182DF40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0F053-06DB-48A5-5E20-EAA8C9F60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C182D-5AEA-15A9-1149-BA8B826C1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34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6C21F-2CBF-D750-7661-53C73DB54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51966-AA74-B88F-827F-6421916AC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8B1AE-3005-E05E-28AB-6B9B6C692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4441D-51C0-7C02-2165-D5D29498C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333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677C-90A2-8AF8-CB41-F608F41C9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026FD-E431-8FCC-5787-365B4FD6D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49397-0015-5CCC-3565-594ACED91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2A722-42D6-0DD0-E655-F78D20545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06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082F-7ADD-2595-4113-185B21F4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6D790-FD1D-40A0-91E7-273FEB923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4879D0-3605-70D7-1D29-66C8D6F10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C2147-F5EF-2152-4E14-9202980C8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12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F538-4D1B-89BB-4D32-41872FFB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722C7-0C29-CA0C-839F-8BD48016D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86EB7-D041-9096-71B0-546909DB5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BBB25-7047-6360-9A4F-9C444BE52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499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0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8E21E-2B1D-C569-8167-DB3A17B28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7C17E-8D68-8876-7DDD-0EAAF2C37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0D7F0-CA2A-6A38-598C-02B273F53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65F8-981F-5215-AAF6-717155C59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03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05A7-3C25-65A2-1416-466555FE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26EC5-71C9-688B-9F10-ABA931D65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3FE01-C4AF-4E2D-CF8B-F30871D62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4DCC-8D9C-F54D-D037-B87CF1F97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2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76998-2B23-F976-C5A6-E8F1E9AF8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30C5D-6617-E9F0-D257-52DD4331F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8AA00-05F4-4B28-51B3-B163F015B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E66F3-076A-C204-1430-1B9CED53B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74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9EC9-E0C7-CCD1-DB48-315C9FF62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3D185-A90A-48D6-3599-10F86AC48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E625C-1CDF-1E21-99A1-E8A335B27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7A19E-4566-B604-904B-4D7F495A0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43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DDEFA-CB40-9344-CB67-4F2542479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129AB-8FB1-C264-32BD-5972E5556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32245-DD14-1D81-2BD0-331540E56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F3551-B883-7148-37A5-D1BB56678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9650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F472-D396-43A4-3AAD-CA12CD614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19C29F-58AD-339F-4116-2A690BA5E0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32E2B-34BD-AA1F-835F-12757ACA0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4C5E-AA55-5BE5-49A4-14FBDA04A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208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63D-F7E6-8517-CA7B-8E89254E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198BB-524F-514F-346A-5F7E21E73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9A209-CF5F-DA0A-C81C-417CB346B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6EFA8-4730-F087-4CFA-082C2D4C7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11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9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4" r:id="rId4"/>
    <p:sldLayoutId id="2147483802" r:id="rId5"/>
    <p:sldLayoutId id="2147483803" r:id="rId6"/>
    <p:sldLayoutId id="2147483806" r:id="rId7"/>
    <p:sldLayoutId id="2147483807" r:id="rId8"/>
    <p:sldLayoutId id="2147483769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B32D5E-3E77-4FB1-9A72-EDDCDC2A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3" y="2211574"/>
            <a:ext cx="11083636" cy="2098808"/>
          </a:xfrm>
        </p:spPr>
        <p:txBody>
          <a:bodyPr/>
          <a:lstStyle/>
          <a:p>
            <a:r>
              <a:rPr lang="hu-HU" b="1" dirty="0"/>
              <a:t>Az </a:t>
            </a:r>
            <a:r>
              <a:rPr lang="hu-HU" b="1" dirty="0" err="1"/>
              <a:t>mnb-mkik</a:t>
            </a:r>
            <a:r>
              <a:rPr lang="hu-HU" b="1" dirty="0"/>
              <a:t> Vállalati Konjunktúrafelmérés </a:t>
            </a:r>
            <a:br>
              <a:rPr lang="hu-HU" b="1" dirty="0"/>
            </a:br>
            <a:r>
              <a:rPr lang="hu-HU" b="1" dirty="0"/>
              <a:t>2026. </a:t>
            </a:r>
            <a:r>
              <a:rPr lang="hu-HU" b="1"/>
              <a:t>januári eredményei</a:t>
            </a:r>
            <a:endParaRPr lang="hu-HU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DF3780B-26F6-EE1B-61C1-CAE12757A0F6}"/>
              </a:ext>
            </a:extLst>
          </p:cNvPr>
          <p:cNvSpPr/>
          <p:nvPr/>
        </p:nvSpPr>
        <p:spPr>
          <a:xfrm rot="5400000" flipH="1">
            <a:off x="5024180" y="1699948"/>
            <a:ext cx="2143642" cy="7389909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89D5658-C4C9-9551-E2C0-0107983E49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93275"/>
            <a:ext cx="1955672" cy="897199"/>
          </a:xfrm>
          <a:prstGeom prst="rect">
            <a:avLst/>
          </a:prstGeom>
          <a:noFill/>
        </p:spPr>
      </p:pic>
      <p:pic>
        <p:nvPicPr>
          <p:cNvPr id="7" name="Picture 6" descr="A logo with a building and a shield on it&#10;&#10;AI-generated content may be incorrect.">
            <a:extLst>
              <a:ext uri="{FF2B5EF4-FFF2-40B4-BE49-F238E27FC236}">
                <a16:creationId xmlns:a16="http://schemas.microsoft.com/office/drawing/2014/main" id="{F1B10572-3B99-B237-1AAA-FB2FBF14E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92" y="4598643"/>
            <a:ext cx="1820508" cy="12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3CF3D-B469-5472-7A60-AD6834879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5A5F-3B3C-3383-8F92-18F30603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25" y="310448"/>
            <a:ext cx="10953549" cy="612000"/>
          </a:xfrm>
        </p:spPr>
        <p:txBody>
          <a:bodyPr/>
          <a:lstStyle/>
          <a:p>
            <a:r>
              <a:rPr lang="hu-HU" sz="2000" dirty="0"/>
              <a:t>Az átlagos kapacitás-kihasználtság minden vizsgált iparágcsoportban mérséklődött decemberhez képest, leginkább a szolgáltatás és kereskedelemben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E4B40-16D3-824C-CA85-9E1BEEDDD3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62D5498C-EB6D-CFE9-F61C-AE09B886949D}"/>
              </a:ext>
            </a:extLst>
          </p:cNvPr>
          <p:cNvSpPr/>
          <p:nvPr/>
        </p:nvSpPr>
        <p:spPr>
          <a:xfrm>
            <a:off x="9625" y="1074382"/>
            <a:ext cx="11776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válaszadók átlagos kapacitás-kihasználtsága ágazati bontás szerint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76326F-FACB-4217-9FA2-4098499F8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728192"/>
              </p:ext>
            </p:extLst>
          </p:nvPr>
        </p:nvGraphicFramePr>
        <p:xfrm>
          <a:off x="9625" y="1628381"/>
          <a:ext cx="12182375" cy="486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565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2FA27-E78C-D5D9-EBF0-1003C5186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CBC1-0BAC-B79D-F84A-3D031B9F0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579"/>
            <a:ext cx="10887740" cy="612000"/>
          </a:xfrm>
        </p:spPr>
        <p:txBody>
          <a:bodyPr/>
          <a:lstStyle/>
          <a:p>
            <a:r>
              <a:rPr lang="hu-HU" sz="2000" dirty="0"/>
              <a:t>A kapacitás-kihasználtságra vonatkozó várakozások átlagos megítélése az elmúlt négy hónap legmagasabb szintjére erősödött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7EC2C-8044-4D0F-BAF6-33E939FB16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22818EF-7796-FD6A-C391-B91DB4F4DF38}"/>
              </a:ext>
            </a:extLst>
          </p:cNvPr>
          <p:cNvSpPr/>
          <p:nvPr/>
        </p:nvSpPr>
        <p:spPr>
          <a:xfrm>
            <a:off x="13196" y="964000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kapacitás-kihasználtság várható alakulása vállalatméret szerinti bontásban 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8DDA57E-229C-AD5D-3222-AD6DB27FD4CB}"/>
              </a:ext>
            </a:extLst>
          </p:cNvPr>
          <p:cNvSpPr/>
          <p:nvPr/>
        </p:nvSpPr>
        <p:spPr>
          <a:xfrm>
            <a:off x="2409493" y="6400532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b="1" i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67857"/>
              </p:ext>
            </p:extLst>
          </p:nvPr>
        </p:nvGraphicFramePr>
        <p:xfrm>
          <a:off x="0" y="1246939"/>
          <a:ext cx="12192000" cy="515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42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193DF-19D7-396E-D4BE-BF73785D6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F473-F075-D4C1-87AC-B195F116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3" y="310448"/>
            <a:ext cx="10785089" cy="612000"/>
          </a:xfrm>
        </p:spPr>
        <p:txBody>
          <a:bodyPr/>
          <a:lstStyle/>
          <a:p>
            <a:r>
              <a:rPr lang="hu-HU" sz="2200" dirty="0"/>
              <a:t>A tavalyi év azonos hónapjához viszonyított átlagos bevételi szint a decemberi 96-ról 95 százalékra változott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6EEC1-3CE1-C039-9A2A-7051E00B3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41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40D56A2-1989-32AE-54E9-37850CAAC7AE}"/>
              </a:ext>
            </a:extLst>
          </p:cNvPr>
          <p:cNvSpPr/>
          <p:nvPr/>
        </p:nvSpPr>
        <p:spPr>
          <a:xfrm>
            <a:off x="20018" y="978889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VÁLASZADÓK ÁTLAGOS ÁRBEVÉTELE </a:t>
            </a:r>
            <a:r>
              <a:rPr lang="hu-HU" cap="all" dirty="0"/>
              <a:t>(előző év azonos időszaka = 100%)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568063"/>
              </p:ext>
            </p:extLst>
          </p:nvPr>
        </p:nvGraphicFramePr>
        <p:xfrm>
          <a:off x="10633" y="1377095"/>
          <a:ext cx="12181367" cy="509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041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2B9A-2F09-CEA4-FE28-58DAE73D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0448"/>
            <a:ext cx="10785088" cy="612000"/>
          </a:xfrm>
        </p:spPr>
        <p:txBody>
          <a:bodyPr/>
          <a:lstStyle/>
          <a:p>
            <a:r>
              <a:rPr lang="hu-HU" sz="2000" dirty="0"/>
              <a:t>Legnagyobb mértékben továbbra is a vevők hiánya és a magas költségek okoznak problémát a válaszadók számára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B5A28-91B9-4208-9E46-35314B7149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6">
            <a:extLst>
              <a:ext uri="{FF2B5EF4-FFF2-40B4-BE49-F238E27FC236}">
                <a16:creationId xmlns:a16="http://schemas.microsoft.com/office/drawing/2014/main" id="{0D3332C2-E20B-F9CE-8EBA-893EC65B97BC}"/>
              </a:ext>
            </a:extLst>
          </p:cNvPr>
          <p:cNvSpPr/>
          <p:nvPr/>
        </p:nvSpPr>
        <p:spPr>
          <a:xfrm>
            <a:off x="103448" y="1036052"/>
            <a:ext cx="745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vállalatok tevékenységét nehezítő tényezők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2749FF-FB90-FB6C-D6F5-23BC15222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476918"/>
              </p:ext>
            </p:extLst>
          </p:nvPr>
        </p:nvGraphicFramePr>
        <p:xfrm>
          <a:off x="199698" y="1405383"/>
          <a:ext cx="11792604" cy="514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87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B3BF0-199F-617F-48AE-C3CAFA3D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62A63B-1F70-2D2E-C3FF-76987D5D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2384100"/>
            <a:ext cx="9101470" cy="2089803"/>
          </a:xfrm>
        </p:spPr>
        <p:txBody>
          <a:bodyPr/>
          <a:lstStyle/>
          <a:p>
            <a:r>
              <a:rPr lang="hu-HU" sz="4000" dirty="0"/>
              <a:t>Üzleti környezet,</a:t>
            </a:r>
            <a:br>
              <a:rPr lang="hu-HU" sz="4000" dirty="0"/>
            </a:br>
            <a:r>
              <a:rPr lang="hu-HU" sz="4000" dirty="0"/>
              <a:t>beruházások, </a:t>
            </a:r>
            <a:br>
              <a:rPr lang="hu-HU" sz="4000" dirty="0"/>
            </a:br>
            <a:r>
              <a:rPr lang="hu-HU" sz="4000" dirty="0"/>
              <a:t>foglalkoztatás</a:t>
            </a:r>
          </a:p>
        </p:txBody>
      </p:sp>
    </p:spTree>
    <p:extLst>
      <p:ext uri="{BB962C8B-B14F-4D97-AF65-F5344CB8AC3E}">
        <p14:creationId xmlns:p14="http://schemas.microsoft.com/office/powerpoint/2010/main" val="15186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3C73F-3CD1-FF95-1EC2-1BB85E092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8B45-FD33-E785-2E88-B91A94F2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üzleti környezet előző hónaphoz viszonyított megítélése a nagyvállalatoknál javult, a kkv-knál viszont számottevően romlott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59B51-E983-316B-BB40-99D8C1FE1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4503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BF4A6678-6709-9A43-133E-D43F49336F5F}"/>
              </a:ext>
            </a:extLst>
          </p:cNvPr>
          <p:cNvSpPr/>
          <p:nvPr/>
        </p:nvSpPr>
        <p:spPr>
          <a:xfrm>
            <a:off x="26598" y="973427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megítélése az előző hónaphoz képest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8B0DBD2-5BDF-F6AA-AA65-73B7C77EB345}"/>
              </a:ext>
            </a:extLst>
          </p:cNvPr>
          <p:cNvSpPr/>
          <p:nvPr/>
        </p:nvSpPr>
        <p:spPr>
          <a:xfrm>
            <a:off x="2409493" y="6465253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819380"/>
              </p:ext>
            </p:extLst>
          </p:nvPr>
        </p:nvGraphicFramePr>
        <p:xfrm>
          <a:off x="0" y="1362009"/>
          <a:ext cx="12192000" cy="510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65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B5371-94F7-9098-C7A9-335980C3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3A02-8E52-E2B8-576E-4659928D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200" dirty="0"/>
              <a:t>Az üzleti környezettel kapcsolatos várakozások mutatója az elmúlt mintegy másfél év legmagasabb szintjére erősödött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C7AF3-110F-3BFE-D0CE-885631C3B9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052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0B5A945-4108-85DF-FFC0-A898D77CB55E}"/>
              </a:ext>
            </a:extLst>
          </p:cNvPr>
          <p:cNvSpPr/>
          <p:nvPr/>
        </p:nvSpPr>
        <p:spPr>
          <a:xfrm>
            <a:off x="42289" y="980064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jövőbeli változásával kapcsolatos várakozások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8CAF904-926D-9060-FC5D-5A1ADAAAF6B1}"/>
              </a:ext>
            </a:extLst>
          </p:cNvPr>
          <p:cNvSpPr/>
          <p:nvPr/>
        </p:nvSpPr>
        <p:spPr>
          <a:xfrm>
            <a:off x="2321923" y="6459320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691002"/>
              </p:ext>
            </p:extLst>
          </p:nvPr>
        </p:nvGraphicFramePr>
        <p:xfrm>
          <a:off x="0" y="1368646"/>
          <a:ext cx="12192000" cy="509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48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D31B-2AE0-A737-8C0B-ECB18149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0F08-F340-F7F3-4BC1-EF2A93F3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200" dirty="0"/>
              <a:t>A beruházási várakozások a nagyvállalatoknál nagyobb, a kkv-knál kisebb mértékben erősödtek decemberhez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91435-894A-2AC8-31D1-600D1A16D3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4595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2D159280-7B3D-0D3B-E007-EAF5171B0AD9}"/>
              </a:ext>
            </a:extLst>
          </p:cNvPr>
          <p:cNvSpPr/>
          <p:nvPr/>
        </p:nvSpPr>
        <p:spPr>
          <a:xfrm>
            <a:off x="41309" y="997828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vállalatméret szerint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565C219-5530-E427-8DD8-754452A34BAE}"/>
              </a:ext>
            </a:extLst>
          </p:cNvPr>
          <p:cNvSpPr/>
          <p:nvPr/>
        </p:nvSpPr>
        <p:spPr>
          <a:xfrm>
            <a:off x="2303988" y="6393663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919914-A664-4BD1-9224-1552BE0CB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027670"/>
              </p:ext>
            </p:extLst>
          </p:nvPr>
        </p:nvGraphicFramePr>
        <p:xfrm>
          <a:off x="0" y="1367160"/>
          <a:ext cx="12192000" cy="510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51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1476-23E5-6320-980C-54D6919E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7A29-4800-0B2A-0D22-4C5AE27F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200" dirty="0"/>
              <a:t>A beruházásokkal kapcsolatos várakozások minden vizsgált iparágcsoportban javultak az előző hónaphoz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C0E62-18DE-183C-4E7E-3373A2AB2C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7038" y="6485841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A5D7537-4553-69C2-E25C-76B33761CB8F}"/>
              </a:ext>
            </a:extLst>
          </p:cNvPr>
          <p:cNvSpPr/>
          <p:nvPr/>
        </p:nvSpPr>
        <p:spPr>
          <a:xfrm>
            <a:off x="0" y="1028316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iparág szerint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8468BFA-3D31-0141-34D8-E24752026DA9}"/>
              </a:ext>
            </a:extLst>
          </p:cNvPr>
          <p:cNvSpPr/>
          <p:nvPr/>
        </p:nvSpPr>
        <p:spPr>
          <a:xfrm>
            <a:off x="2315891" y="6422538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333902"/>
              </p:ext>
            </p:extLst>
          </p:nvPr>
        </p:nvGraphicFramePr>
        <p:xfrm>
          <a:off x="0" y="1457457"/>
          <a:ext cx="12192000" cy="502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348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D072-37B0-50EA-2515-06ED46661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B95D-7F94-8001-31A6-D1A61D3A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200" dirty="0"/>
              <a:t>A foglalkoztatási várakozások a semleges szint közelébe javultak</a:t>
            </a:r>
            <a:br>
              <a:rPr lang="hu-HU" sz="2200" dirty="0"/>
            </a:br>
            <a:r>
              <a:rPr lang="hu-HU" sz="2200" dirty="0"/>
              <a:t>és 2024. októbere óta nem voltak ilyen magas szinten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BD5F-E840-1DE0-D501-EB84721546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36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C0D66AC-2D0F-DCFD-714C-0A42D2BD9F67}"/>
              </a:ext>
            </a:extLst>
          </p:cNvPr>
          <p:cNvSpPr/>
          <p:nvPr/>
        </p:nvSpPr>
        <p:spPr>
          <a:xfrm>
            <a:off x="36421" y="983298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vállalatméret szerint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BB061AA-9645-8B34-9A2B-3DCFFDF65D76}"/>
              </a:ext>
            </a:extLst>
          </p:cNvPr>
          <p:cNvSpPr/>
          <p:nvPr/>
        </p:nvSpPr>
        <p:spPr>
          <a:xfrm>
            <a:off x="2303988" y="6435119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555328"/>
              </p:ext>
            </p:extLst>
          </p:nvPr>
        </p:nvGraphicFramePr>
        <p:xfrm>
          <a:off x="0" y="1362255"/>
          <a:ext cx="12192000" cy="511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11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222B9D-FF0F-BB2A-9154-8FD85C6E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3" y="320534"/>
            <a:ext cx="10147523" cy="612000"/>
          </a:xfrm>
        </p:spPr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mnb-mKIK</a:t>
            </a:r>
            <a:r>
              <a:rPr lang="hu-HU" dirty="0"/>
              <a:t> vállalati konjunktúrafelmérés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5A24CC-B1A4-93E3-3F88-E6F1A1FE2959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002D96-5795-D0D0-3C44-6768EDCA6B37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3FAC1B7C-6F26-7519-09A7-71AB7031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0D6EF09-951C-5043-92D9-3933D6915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grpSp>
        <p:nvGrpSpPr>
          <p:cNvPr id="10" name="Group 18">
            <a:extLst>
              <a:ext uri="{FF2B5EF4-FFF2-40B4-BE49-F238E27FC236}">
                <a16:creationId xmlns:a16="http://schemas.microsoft.com/office/drawing/2014/main" id="{D686AC51-4FF7-B5B0-346F-281ECD7E0C71}"/>
              </a:ext>
            </a:extLst>
          </p:cNvPr>
          <p:cNvGrpSpPr/>
          <p:nvPr/>
        </p:nvGrpSpPr>
        <p:grpSpPr>
          <a:xfrm>
            <a:off x="1131404" y="1183165"/>
            <a:ext cx="10969002" cy="1092607"/>
            <a:chOff x="1169244" y="1229921"/>
            <a:chExt cx="8009896" cy="1092607"/>
          </a:xfrm>
        </p:grpSpPr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EBFB29DB-2C4F-8D16-CF47-E05CD0A2F829}"/>
                </a:ext>
              </a:extLst>
            </p:cNvPr>
            <p:cNvSpPr txBox="1"/>
            <p:nvPr/>
          </p:nvSpPr>
          <p:spPr>
            <a:xfrm>
              <a:off x="1292440" y="1229921"/>
              <a:ext cx="7886700" cy="1092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defTabSz="800100">
                <a:lnSpc>
                  <a:spcPts val="26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200" b="1" kern="1200" dirty="0">
                  <a:solidFill>
                    <a:srgbClr val="0C2148"/>
                  </a:solidFill>
                  <a:latin typeface="Calibri"/>
                  <a:ea typeface="+mn-ea"/>
                  <a:cs typeface="+mn-cs"/>
                </a:rPr>
                <a:t>A Magyar Nemzeti Bank és a Magyar Kereskedelmi és Iparkamara (MKIK) alapfeladatainak ellátásához kiemelten fontosnak tartja a hazai vállalati szektor aktuális gazdasági helyzetének és jövőbeli várakozásainak szoros nyomon követését. </a:t>
              </a: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D7AED4AC-7EF9-F486-BEB1-316E1CB9254F}"/>
                </a:ext>
              </a:extLst>
            </p:cNvPr>
            <p:cNvSpPr/>
            <p:nvPr/>
          </p:nvSpPr>
          <p:spPr>
            <a:xfrm>
              <a:off x="1169244" y="1391905"/>
              <a:ext cx="64978" cy="83071"/>
            </a:xfrm>
            <a:prstGeom prst="ellipse">
              <a:avLst/>
            </a:prstGeom>
            <a:solidFill>
              <a:srgbClr val="7BDC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TextBox 5">
            <a:extLst>
              <a:ext uri="{FF2B5EF4-FFF2-40B4-BE49-F238E27FC236}">
                <a16:creationId xmlns:a16="http://schemas.microsoft.com/office/drawing/2014/main" id="{E404AD80-1EDC-3339-E2E0-B9A4F78DB17C}"/>
              </a:ext>
            </a:extLst>
          </p:cNvPr>
          <p:cNvSpPr txBox="1"/>
          <p:nvPr/>
        </p:nvSpPr>
        <p:spPr>
          <a:xfrm>
            <a:off x="1902166" y="2674535"/>
            <a:ext cx="1022756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 2020. decemberétől havi gyakorisággal végez vállalati konjunktúrafelmérést,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ami 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2025 szeptemberétől az MKIK-</a:t>
            </a:r>
            <a:r>
              <a:rPr lang="hu-HU" sz="2200" b="1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val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együttműködésben készül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,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az MKIK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Gazdaság és Vállalkozáskutató Intézetének (</a:t>
            </a:r>
            <a:r>
              <a:rPr lang="hu-HU" sz="2200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GVI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) közreműködésével.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3D14600A-60FF-4EFB-4BD4-5FDED9B6ED9E}"/>
              </a:ext>
            </a:extLst>
          </p:cNvPr>
          <p:cNvSpPr txBox="1"/>
          <p:nvPr/>
        </p:nvSpPr>
        <p:spPr>
          <a:xfrm>
            <a:off x="1909718" y="4108145"/>
            <a:ext cx="1014256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</a:rPr>
              <a:t>Az MNB-MKIK vállalati konjunktúraindex a jelenlegi helyzet és a várakozások megítélésének együttes figyelembevételével kerül kiszámításra, </a:t>
            </a:r>
            <a:r>
              <a:rPr lang="hu-HU" sz="2200" dirty="0">
                <a:solidFill>
                  <a:srgbClr val="0C2148"/>
                </a:solidFill>
              </a:rPr>
              <a:t>amely egy mutatóba sűrítve vizsgálja a hazai vállalati konjunktúra alakulását.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C5B3F62-A4B9-E0B3-942D-FE8B796055CF}"/>
              </a:ext>
            </a:extLst>
          </p:cNvPr>
          <p:cNvSpPr txBox="1"/>
          <p:nvPr/>
        </p:nvSpPr>
        <p:spPr>
          <a:xfrm>
            <a:off x="1349321" y="5541755"/>
            <a:ext cx="1076507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felmérésben résztvevő vállalatok száma leggyakrabban 1000 körül alakult az eddigi felmérések során. Ezúton is szeretnénk megköszönni a felmérésben közreműködőknek, hogy együttműködésükkel segítik az MNB és az MKIK munkáját!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FC99A84A-9FC4-4ECA-5479-1AB2724C65BE}"/>
              </a:ext>
            </a:extLst>
          </p:cNvPr>
          <p:cNvSpPr/>
          <p:nvPr/>
        </p:nvSpPr>
        <p:spPr>
          <a:xfrm>
            <a:off x="1747350" y="2845664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CCDE9378-1781-5FE8-B906-1CB5DEEAE483}"/>
              </a:ext>
            </a:extLst>
          </p:cNvPr>
          <p:cNvSpPr/>
          <p:nvPr/>
        </p:nvSpPr>
        <p:spPr>
          <a:xfrm>
            <a:off x="1773469" y="4277801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D6ED02E8-E477-2542-ACE4-F173580FFF59}"/>
              </a:ext>
            </a:extLst>
          </p:cNvPr>
          <p:cNvSpPr/>
          <p:nvPr/>
        </p:nvSpPr>
        <p:spPr>
          <a:xfrm>
            <a:off x="1199394" y="5704856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46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55E9E-522D-C071-C244-83BAB954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D0AA-C5BB-148C-33D3-283D17BB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200" dirty="0"/>
              <a:t>A létszámbővítési tervek mutatója a szolgáltatás és kereskedelemben az elmúlt 7 hónap legmagasabb szintjére erősödött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73BE-60C6-88F1-31AD-1537F79506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01EDA6A5-A09A-5EB6-C610-BC06A172D3CD}"/>
              </a:ext>
            </a:extLst>
          </p:cNvPr>
          <p:cNvSpPr/>
          <p:nvPr/>
        </p:nvSpPr>
        <p:spPr>
          <a:xfrm>
            <a:off x="32851" y="980765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iparág szerint</a:t>
            </a:r>
          </a:p>
        </p:txBody>
      </p:sp>
      <p:sp>
        <p:nvSpPr>
          <p:cNvPr id="9" name="Téglalap 7">
            <a:extLst>
              <a:ext uri="{FF2B5EF4-FFF2-40B4-BE49-F238E27FC236}">
                <a16:creationId xmlns:a16="http://schemas.microsoft.com/office/drawing/2014/main" id="{74564E68-A0EC-5CE0-C975-8059A94230C0}"/>
              </a:ext>
            </a:extLst>
          </p:cNvPr>
          <p:cNvSpPr/>
          <p:nvPr/>
        </p:nvSpPr>
        <p:spPr>
          <a:xfrm>
            <a:off x="1811681" y="6111141"/>
            <a:ext cx="85015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Megjegyzés: Az ágazati és a teljes átlag közötti különbséget az okozza, hogy előbbi súlyozatlan, utóbbi pedig nemcsak az ágazatok, hanem a vállalatok mérete szerint is súlyozott. Az egyenlegmutató a pozitív és negatív válaszok arányainak különbsége.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CADC3A-9316-3C12-1048-232402B65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686819"/>
              </p:ext>
            </p:extLst>
          </p:nvPr>
        </p:nvGraphicFramePr>
        <p:xfrm>
          <a:off x="0" y="1400755"/>
          <a:ext cx="12192000" cy="471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388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BCB4E7-2387-04B2-60E5-06ED683B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753" y="3061207"/>
            <a:ext cx="1765005" cy="735586"/>
          </a:xfrm>
        </p:spPr>
        <p:txBody>
          <a:bodyPr/>
          <a:lstStyle/>
          <a:p>
            <a:r>
              <a:rPr lang="hu-HU" sz="4000" dirty="0"/>
              <a:t>árak</a:t>
            </a:r>
          </a:p>
        </p:txBody>
      </p:sp>
    </p:spTree>
    <p:extLst>
      <p:ext uri="{BB962C8B-B14F-4D97-AF65-F5344CB8AC3E}">
        <p14:creationId xmlns:p14="http://schemas.microsoft.com/office/powerpoint/2010/main" val="327324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B684-B37F-BB6A-6099-E424B67D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áremelési tervek mutatója a szolgáltatás és kereskedelemben csökkent,</a:t>
            </a:r>
            <a:br>
              <a:rPr lang="hu-HU" sz="2000" dirty="0"/>
            </a:br>
            <a:r>
              <a:rPr lang="hu-HU" sz="2000" dirty="0"/>
              <a:t>az iparban és építőiparban nem változott decemberhez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9D443-A3CC-0A60-3A7E-A8B90FFB6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13">
            <a:extLst>
              <a:ext uri="{FF2B5EF4-FFF2-40B4-BE49-F238E27FC236}">
                <a16:creationId xmlns:a16="http://schemas.microsoft.com/office/drawing/2014/main" id="{F2629247-D6DE-45F1-E695-6B453E27ECC7}"/>
              </a:ext>
            </a:extLst>
          </p:cNvPr>
          <p:cNvSpPr/>
          <p:nvPr/>
        </p:nvSpPr>
        <p:spPr>
          <a:xfrm>
            <a:off x="24757" y="993853"/>
            <a:ext cx="843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</a:t>
            </a:r>
            <a:r>
              <a:rPr lang="hu-HU" b="1" cap="all" dirty="0" err="1">
                <a:solidFill>
                  <a:schemeClr val="tx2"/>
                </a:solidFill>
              </a:rPr>
              <a:t>árváltoztatással</a:t>
            </a:r>
            <a:r>
              <a:rPr lang="hu-HU" b="1" cap="all" dirty="0">
                <a:solidFill>
                  <a:schemeClr val="tx2"/>
                </a:solidFill>
              </a:rPr>
              <a:t> kapcsolatos várakozások iparág szerint</a:t>
            </a:r>
          </a:p>
        </p:txBody>
      </p:sp>
      <p:sp>
        <p:nvSpPr>
          <p:cNvPr id="6" name="Téglalap 7">
            <a:extLst>
              <a:ext uri="{FF2B5EF4-FFF2-40B4-BE49-F238E27FC236}">
                <a16:creationId xmlns:a16="http://schemas.microsoft.com/office/drawing/2014/main" id="{AAC995E3-6C98-025E-B82C-61D4F3BC9FF8}"/>
              </a:ext>
            </a:extLst>
          </p:cNvPr>
          <p:cNvSpPr/>
          <p:nvPr/>
        </p:nvSpPr>
        <p:spPr>
          <a:xfrm>
            <a:off x="2249542" y="6119336"/>
            <a:ext cx="7692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a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áremelést és árcsökkentést tervező válaszadók arányainak különbsége. 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507625"/>
              </p:ext>
            </p:extLst>
          </p:nvPr>
        </p:nvGraphicFramePr>
        <p:xfrm>
          <a:off x="0" y="1382435"/>
          <a:ext cx="12192000" cy="473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614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E0298B-3D8A-E963-5E90-707B7FB8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315147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28704-8ED0-2B49-2E5B-456F2997D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618848-88D8-FE38-BD74-092954DE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3" y="310448"/>
            <a:ext cx="10448955" cy="612000"/>
          </a:xfrm>
        </p:spPr>
        <p:txBody>
          <a:bodyPr/>
          <a:lstStyle/>
          <a:p>
            <a:r>
              <a:rPr lang="sv-SE" sz="2200" dirty="0"/>
              <a:t>A vállalati konjunktúra </a:t>
            </a:r>
            <a:r>
              <a:rPr lang="hu-HU" sz="2200" dirty="0"/>
              <a:t>az utóbbi hónapokban számottevően javult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48296B-EE18-1B68-476A-527837E3C6E7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E73430-BCA1-6682-C8EE-FE9F0709912F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829C0755-6CE6-7AFF-DDCE-5305D70A2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3CC51DD-720C-4C96-ABC1-458077BAD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9AA022E-B06C-80F0-CD61-B392AA889432}"/>
              </a:ext>
            </a:extLst>
          </p:cNvPr>
          <p:cNvSpPr txBox="1"/>
          <p:nvPr/>
        </p:nvSpPr>
        <p:spPr>
          <a:xfrm>
            <a:off x="1159306" y="1068655"/>
            <a:ext cx="10800292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MNB-MKIK Vállalati konjunktúraindex az előző havi -7-ről -2 pontra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nő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tt, ami az elmúlt mintegy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másfél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év leg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magasabb értéke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9958B9B-03BC-70D9-CA19-D36D7609A37B}"/>
              </a:ext>
            </a:extLst>
          </p:cNvPr>
          <p:cNvSpPr txBox="1"/>
          <p:nvPr/>
        </p:nvSpPr>
        <p:spPr>
          <a:xfrm>
            <a:off x="1633021" y="1881793"/>
            <a:ext cx="1058608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 jelenlegi helyzet megítélése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nem változott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, a várakozásoké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viszont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javult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dec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emberhez képest.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Előbbi indexe továbbra is -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18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ponton áll, utóbbié ugyanakkor a decemberi +4-ről +13 pon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tra javult, ami a 2024. február óta tapasztalt legmagasabb érték.</a:t>
            </a:r>
            <a:endParaRPr lang="hu-HU" sz="2200" kern="1200" dirty="0">
              <a:solidFill>
                <a:srgbClr val="0C2148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057B0C74-3088-E0C2-0BA7-463964CEC39E}"/>
              </a:ext>
            </a:extLst>
          </p:cNvPr>
          <p:cNvSpPr txBox="1"/>
          <p:nvPr/>
        </p:nvSpPr>
        <p:spPr>
          <a:xfrm>
            <a:off x="1974294" y="3051761"/>
            <a:ext cx="1014256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</a:rPr>
              <a:t>Az átlagos ágazati kapacitás-kihasználtság 68-70 százalék között alakult januárban. Az egy évvel korábbi szinthez viszonyított átlagos bevételi szint az előző havi 96-ról 95 százalékra változott.</a:t>
            </a:r>
            <a:endParaRPr lang="hu-HU" sz="2200" dirty="0">
              <a:solidFill>
                <a:srgbClr val="0C2148"/>
              </a:solidFill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4DCEF94-3434-E7CD-9723-63A411AE0A99}"/>
              </a:ext>
            </a:extLst>
          </p:cNvPr>
          <p:cNvSpPr txBox="1"/>
          <p:nvPr/>
        </p:nvSpPr>
        <p:spPr>
          <a:xfrm>
            <a:off x="1974294" y="4253427"/>
            <a:ext cx="1026368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beruházási és a létszámváltoztatási tervek mutatója is javult decemberhez képest: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előbbi +19-ről +24, utóbbi pedig -6-ról -1 pontra, ami a 2024. október óta tapasztalt legmagasabb érték.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02386AB-D5F6-4A95-BE52-15682BF1049C}"/>
              </a:ext>
            </a:extLst>
          </p:cNvPr>
          <p:cNvSpPr txBox="1"/>
          <p:nvPr/>
        </p:nvSpPr>
        <p:spPr>
          <a:xfrm>
            <a:off x="1668459" y="5346034"/>
            <a:ext cx="10525685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konjunktúraindex javulását a várakozások kedvezőbbé válása okozta, a jelenlegi helyzet megítélése stagnált. Utóbbi mögött kettősség volt megfigyelhető: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 nagyvállalatoknál a jelenlegi helyzet indexe az elmúlt mintegy másfél év legmagasabb szintjére nőtt, ugyanakkor a kkv-knál az elmúlt 3 hónap legalacsonyabb szintjére gyengült.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CA4DD1D2-76C6-8009-CB00-43D1FEF507CF}"/>
              </a:ext>
            </a:extLst>
          </p:cNvPr>
          <p:cNvSpPr/>
          <p:nvPr/>
        </p:nvSpPr>
        <p:spPr>
          <a:xfrm>
            <a:off x="1035092" y="1217293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52A82C2A-C744-FCB8-AE8D-19ED3AB74C2E}"/>
              </a:ext>
            </a:extLst>
          </p:cNvPr>
          <p:cNvSpPr/>
          <p:nvPr/>
        </p:nvSpPr>
        <p:spPr>
          <a:xfrm>
            <a:off x="1487605" y="2057133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0AD74E05-A6A1-45C6-4A32-F52FBA941071}"/>
              </a:ext>
            </a:extLst>
          </p:cNvPr>
          <p:cNvSpPr/>
          <p:nvPr/>
        </p:nvSpPr>
        <p:spPr>
          <a:xfrm>
            <a:off x="1838424" y="3215870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BD43A41E-AB3C-798D-97F3-5248C8C639C7}"/>
              </a:ext>
            </a:extLst>
          </p:cNvPr>
          <p:cNvSpPr/>
          <p:nvPr/>
        </p:nvSpPr>
        <p:spPr>
          <a:xfrm>
            <a:off x="1841531" y="4434176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A20F2EF1-23CC-3499-5890-4C5D7AC77952}"/>
              </a:ext>
            </a:extLst>
          </p:cNvPr>
          <p:cNvSpPr/>
          <p:nvPr/>
        </p:nvSpPr>
        <p:spPr>
          <a:xfrm>
            <a:off x="1487605" y="5511255"/>
            <a:ext cx="88983" cy="83071"/>
          </a:xfrm>
          <a:prstGeom prst="ellipse">
            <a:avLst/>
          </a:prstGeom>
          <a:solidFill>
            <a:srgbClr val="7BD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87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F859-E30D-A942-FE68-3202890E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200" dirty="0"/>
              <a:t>Az </a:t>
            </a:r>
            <a:r>
              <a:rPr lang="hu-HU" sz="2200" dirty="0" err="1"/>
              <a:t>mnb-mkik</a:t>
            </a:r>
            <a:r>
              <a:rPr lang="hu-HU" sz="2200" dirty="0"/>
              <a:t> vállalati konjunktúraindex az előző havi -7-ről -2 pontra nőtt, ami az elmúlt mintegy másfél év legmagasabb értéke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55E4-03C1-B1C5-E8BC-9AB8C787E6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504522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877F777D-67B2-4C62-DECF-39E1B92CEBA0}"/>
              </a:ext>
            </a:extLst>
          </p:cNvPr>
          <p:cNvSpPr/>
          <p:nvPr/>
        </p:nvSpPr>
        <p:spPr>
          <a:xfrm>
            <a:off x="48238" y="1004642"/>
            <a:ext cx="994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MNB-MKIK vállalati konjunktúraindex, A jelenlegi helyzet és a várakozások indexei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D230D10-6413-8D94-6AA8-7B5F5CA88A62}"/>
              </a:ext>
            </a:extLst>
          </p:cNvPr>
          <p:cNvSpPr/>
          <p:nvPr/>
        </p:nvSpPr>
        <p:spPr>
          <a:xfrm>
            <a:off x="407134" y="6249947"/>
            <a:ext cx="11198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914409"/>
              </p:ext>
            </p:extLst>
          </p:nvPr>
        </p:nvGraphicFramePr>
        <p:xfrm>
          <a:off x="0" y="1405954"/>
          <a:ext cx="12192000" cy="484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35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F534-F0CA-2A44-874E-C76F1D46A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B7DC-1515-2F9A-567B-00E6F262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aktuális helyzet átlagos megítélése a nagyvállalatoknál az elmúlt mintegy másfél év legmagasabb szintjére erősödött, a kkv-knál azonban tovább gyengült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4E3B9-0217-9C01-0C5A-D08FEC1FF0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03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8D035AD-30D0-7B09-2847-A8CBD80EB417}"/>
              </a:ext>
            </a:extLst>
          </p:cNvPr>
          <p:cNvSpPr/>
          <p:nvPr/>
        </p:nvSpPr>
        <p:spPr>
          <a:xfrm>
            <a:off x="9626" y="966655"/>
            <a:ext cx="5763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vállalatméret szerint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41E2DC8-391B-583F-5157-B97580FC52FC}"/>
              </a:ext>
            </a:extLst>
          </p:cNvPr>
          <p:cNvSpPr/>
          <p:nvPr/>
        </p:nvSpPr>
        <p:spPr>
          <a:xfrm>
            <a:off x="2969344" y="6224309"/>
            <a:ext cx="62533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083735"/>
              </p:ext>
            </p:extLst>
          </p:nvPr>
        </p:nvGraphicFramePr>
        <p:xfrm>
          <a:off x="0" y="1374486"/>
          <a:ext cx="12192000" cy="484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2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D2994-ED1C-A1AF-96AA-7416CBD3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3FDE-F186-CA47-E193-3508CB4D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200" dirty="0"/>
              <a:t>A beruházások kivételével a jelenlegi helyzet kapcsán vizsgált valamennyi tényező megítélése kedvezőbb, mint tavaly januárban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59A1-13D9-9E54-5F05-11F198B24D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94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114225E-CC41-3B05-B8C2-5264C87E2C26}"/>
              </a:ext>
            </a:extLst>
          </p:cNvPr>
          <p:cNvSpPr/>
          <p:nvPr/>
        </p:nvSpPr>
        <p:spPr>
          <a:xfrm>
            <a:off x="187880" y="1065975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és alindexei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4C8EDB-58BA-C032-AB8C-2E6ADB214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605345"/>
              </p:ext>
            </p:extLst>
          </p:nvPr>
        </p:nvGraphicFramePr>
        <p:xfrm>
          <a:off x="187880" y="1454557"/>
          <a:ext cx="11795573" cy="509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069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598E-C0AA-81A2-9342-32B1EA61B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9736-9577-44A5-F736-5E7B0EB0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200" dirty="0"/>
              <a:t>a várakozások minden vizsgált tényező kapcsán optimistábbak,</a:t>
            </a:r>
            <a:br>
              <a:rPr lang="hu-HU" sz="2200" dirty="0"/>
            </a:br>
            <a:r>
              <a:rPr lang="hu-HU" sz="2200" dirty="0"/>
              <a:t>mint tavaly januárban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B1AC-6F00-D977-7D36-0F404B4FAA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8118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708BF3B9-9C15-43EF-EF7E-AD141ACCF7F5}"/>
              </a:ext>
            </a:extLst>
          </p:cNvPr>
          <p:cNvSpPr/>
          <p:nvPr/>
        </p:nvSpPr>
        <p:spPr>
          <a:xfrm>
            <a:off x="143392" y="1073888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és alindexei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26D9B62-EF7E-FCDA-6706-12B666E65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14658"/>
              </p:ext>
            </p:extLst>
          </p:nvPr>
        </p:nvGraphicFramePr>
        <p:xfrm>
          <a:off x="221381" y="1433595"/>
          <a:ext cx="11673224" cy="5113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30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C18E9-D7CA-359D-739B-E9826C4C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EFC1-7E2E-56D4-3B56-AF5BFCB1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Erősödik az optimizmus: a várakozások tényezőinek átlagos megítélése</a:t>
            </a:r>
            <a:br>
              <a:rPr lang="hu-HU" sz="2000" dirty="0"/>
            </a:br>
            <a:r>
              <a:rPr lang="hu-HU" sz="2000" dirty="0"/>
              <a:t>a 2024. február óta tapasztalt legmagasabb szintre javult januárban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1BA72-0C28-AA04-EC7B-56FC2DAB15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3EDC398-F2A7-9550-6618-890BF96703D4}"/>
              </a:ext>
            </a:extLst>
          </p:cNvPr>
          <p:cNvSpPr/>
          <p:nvPr/>
        </p:nvSpPr>
        <p:spPr>
          <a:xfrm>
            <a:off x="-19250" y="1004251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vállalatméret szerint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1EB42C9-C75D-DB06-4C24-C981A9926AA0}"/>
              </a:ext>
            </a:extLst>
          </p:cNvPr>
          <p:cNvSpPr/>
          <p:nvPr/>
        </p:nvSpPr>
        <p:spPr>
          <a:xfrm>
            <a:off x="2011947" y="6090460"/>
            <a:ext cx="8168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 méret szerinti és a teljes átlag közötti különbséget az okozza, hogy előbbi súlyozatlan, utóbbi pedig nemcsak a vállalatok mérete, hanem azok ágazata szerint is súlyozott. A skála értékei -100 és +100 között mozognak. A pozitív értékek a konjunktúra javulását, a negatívok a romlását jelzik.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260323"/>
              </p:ext>
            </p:extLst>
          </p:nvPr>
        </p:nvGraphicFramePr>
        <p:xfrm>
          <a:off x="0" y="1436136"/>
          <a:ext cx="12192000" cy="465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24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022B-DE50-23BC-7754-F02AB6914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A74CDD-CBBE-C109-0E9E-5A5041DE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3061207"/>
            <a:ext cx="9101470" cy="735586"/>
          </a:xfrm>
        </p:spPr>
        <p:txBody>
          <a:bodyPr/>
          <a:lstStyle/>
          <a:p>
            <a:r>
              <a:rPr lang="hu-HU" sz="4000" dirty="0"/>
              <a:t>Termelés és kereslet</a:t>
            </a:r>
          </a:p>
        </p:txBody>
      </p:sp>
    </p:spTree>
    <p:extLst>
      <p:ext uri="{BB962C8B-B14F-4D97-AF65-F5344CB8AC3E}">
        <p14:creationId xmlns:p14="http://schemas.microsoft.com/office/powerpoint/2010/main" val="3873305990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3772</TotalTime>
  <Words>971</Words>
  <Application>Microsoft Office PowerPoint</Application>
  <PresentationFormat>Szélesvásznú</PresentationFormat>
  <Paragraphs>76</Paragraphs>
  <Slides>23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MNB téma 16_9 új</vt:lpstr>
      <vt:lpstr>MNB téma 16_9 nyomtatásra</vt:lpstr>
      <vt:lpstr>Az mnb-mkik Vállalati Konjunktúrafelmérés  2026. januári eredményei</vt:lpstr>
      <vt:lpstr>Az mnb-mKIK vállalati konjunktúrafelmérés</vt:lpstr>
      <vt:lpstr>A vállalati konjunktúra az utóbbi hónapokban számottevően javult</vt:lpstr>
      <vt:lpstr>Az mnb-mkik vállalati konjunktúraindex az előző havi -7-ről -2 pontra nőtt, ami az elmúlt mintegy másfél év legmagasabb értéke</vt:lpstr>
      <vt:lpstr>Az aktuális helyzet átlagos megítélése a nagyvállalatoknál az elmúlt mintegy másfél év legmagasabb szintjére erősödött, a kkv-knál azonban tovább gyengült</vt:lpstr>
      <vt:lpstr>A beruházások kivételével a jelenlegi helyzet kapcsán vizsgált valamennyi tényező megítélése kedvezőbb, mint tavaly januárban</vt:lpstr>
      <vt:lpstr>a várakozások minden vizsgált tényező kapcsán optimistábbak, mint tavaly januárban</vt:lpstr>
      <vt:lpstr>Erősödik az optimizmus: a várakozások tényezőinek átlagos megítélése a 2024. február óta tapasztalt legmagasabb szintre javult januárban</vt:lpstr>
      <vt:lpstr>Termelés és kereslet</vt:lpstr>
      <vt:lpstr>Az átlagos kapacitás-kihasználtság minden vizsgált iparágcsoportban mérséklődött decemberhez képest, leginkább a szolgáltatás és kereskedelemben</vt:lpstr>
      <vt:lpstr>A kapacitás-kihasználtságra vonatkozó várakozások átlagos megítélése az elmúlt négy hónap legmagasabb szintjére erősödött</vt:lpstr>
      <vt:lpstr>A tavalyi év azonos hónapjához viszonyított átlagos bevételi szint a decemberi 96-ról 95 százalékra változott</vt:lpstr>
      <vt:lpstr>Legnagyobb mértékben továbbra is a vevők hiánya és a magas költségek okoznak problémát a válaszadók számára</vt:lpstr>
      <vt:lpstr>Üzleti környezet, beruházások,  foglalkoztatás</vt:lpstr>
      <vt:lpstr>Az üzleti környezet előző hónaphoz viszonyított megítélése a nagyvállalatoknál javult, a kkv-knál viszont számottevően romlott</vt:lpstr>
      <vt:lpstr>Az üzleti környezettel kapcsolatos várakozások mutatója az elmúlt mintegy másfél év legmagasabb szintjére erősödött</vt:lpstr>
      <vt:lpstr>A beruházási várakozások a nagyvállalatoknál nagyobb, a kkv-knál kisebb mértékben erősödtek decemberhez képest</vt:lpstr>
      <vt:lpstr>A beruházásokkal kapcsolatos várakozások minden vizsgált iparágcsoportban javultak az előző hónaphoz képest</vt:lpstr>
      <vt:lpstr>A foglalkoztatási várakozások a semleges szint közelébe javultak és 2024. októbere óta nem voltak ilyen magas szinten</vt:lpstr>
      <vt:lpstr>A létszámbővítési tervek mutatója a szolgáltatás és kereskedelemben az elmúlt 7 hónap legmagasabb szintjére erősödött</vt:lpstr>
      <vt:lpstr>árak</vt:lpstr>
      <vt:lpstr>Az áremelési tervek mutatója a szolgáltatás és kereskedelemben csökkent, az iparban és építőiparban nem változott decemberhez képest</vt:lpstr>
      <vt:lpstr>Köszönjük minden közreműködőnek a felmérésben való részvételt!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Egervári Réka</dc:creator>
  <cp:lastModifiedBy>Csikár Rajmond</cp:lastModifiedBy>
  <cp:revision>134</cp:revision>
  <dcterms:created xsi:type="dcterms:W3CDTF">2025-10-14T07:28:08Z</dcterms:created>
  <dcterms:modified xsi:type="dcterms:W3CDTF">2026-02-26T12:04:09Z</dcterms:modified>
</cp:coreProperties>
</file>