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6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7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1.xml" ContentType="application/vnd.openxmlformats-officedocument.drawingml.chartshapes+xml"/>
  <Override PartName="/ppt/notesSlides/notesSlide8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9.xml" ContentType="application/vnd.openxmlformats-officedocument.presentationml.notesSl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10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11.xml" ContentType="application/vnd.openxmlformats-officedocument.presentationml.notesSl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12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notesSlides/notesSlide13.xml" ContentType="application/vnd.openxmlformats-officedocument.presentationml.notesSlid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notesSlides/notesSlide14.xml" ContentType="application/vnd.openxmlformats-officedocument.presentationml.notesSlid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notesSlides/notesSlide15.xml" ContentType="application/vnd.openxmlformats-officedocument.presentationml.notesSlid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drawings/drawing2.xml" ContentType="application/vnd.openxmlformats-officedocument.drawingml.chartshapes+xml"/>
  <Override PartName="/ppt/notesSlides/notesSlide16.xml" ContentType="application/vnd.openxmlformats-officedocument.presentationml.notesSlid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9" r:id="rId1"/>
    <p:sldMasterId id="2147483808" r:id="rId2"/>
  </p:sldMasterIdLst>
  <p:notesMasterIdLst>
    <p:notesMasterId r:id="rId26"/>
  </p:notesMasterIdLst>
  <p:sldIdLst>
    <p:sldId id="256" r:id="rId3"/>
    <p:sldId id="257" r:id="rId4"/>
    <p:sldId id="268" r:id="rId5"/>
    <p:sldId id="263" r:id="rId6"/>
    <p:sldId id="269" r:id="rId7"/>
    <p:sldId id="270" r:id="rId8"/>
    <p:sldId id="271" r:id="rId9"/>
    <p:sldId id="272" r:id="rId10"/>
    <p:sldId id="5012" r:id="rId11"/>
    <p:sldId id="5013" r:id="rId12"/>
    <p:sldId id="274" r:id="rId13"/>
    <p:sldId id="275" r:id="rId14"/>
    <p:sldId id="267" r:id="rId15"/>
    <p:sldId id="5011" r:id="rId16"/>
    <p:sldId id="276" r:id="rId17"/>
    <p:sldId id="277" r:id="rId18"/>
    <p:sldId id="279" r:id="rId19"/>
    <p:sldId id="278" r:id="rId20"/>
    <p:sldId id="280" r:id="rId21"/>
    <p:sldId id="281" r:id="rId22"/>
    <p:sldId id="5010" r:id="rId23"/>
    <p:sldId id="265" r:id="rId24"/>
    <p:sldId id="266" r:id="rId25"/>
  </p:sldIdLst>
  <p:sldSz cx="12192000" cy="685800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3771005-32AB-87F8-DBFC-7B90301AD813}" name="Nyitrai Tamás" initials="NT" userId="S::nyitrait@mnb.hu::2514240d-d9f0-400c-98ad-757ba1f72a52" providerId="AD"/>
  <p188:author id="{F572A231-54B8-120A-800E-EBDE597166B8}" name="Szalai Ákos" initials="SÁ" userId="S::szalaia@mnb.hu::0a014927-0d02-4712-97ad-700fd3cdfc2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E1F0"/>
    <a:srgbClr val="92EC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5033" autoAdjust="0"/>
  </p:normalViewPr>
  <p:slideViewPr>
    <p:cSldViewPr snapToGrid="0">
      <p:cViewPr varScale="1">
        <p:scale>
          <a:sx n="82" d="100"/>
          <a:sy n="82" d="100"/>
        </p:scale>
        <p:origin x="629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microsoft.com/office/2018/10/relationships/authors" Target="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1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chartUserShapes" Target="../drawings/drawing2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oleObject" Target="file:///\\Fsrv01\mnb\FISCAL\Versenyk&#233;pess&#233;g\V&#225;llalati%20felm&#233;r&#233;sek\Output\GVI\2026%20j&#250;liusi%20&#225;br&#225;k%20adatai.xlsx" TargetMode="External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883858267716532E-2"/>
          <c:y val="3.7913553555553176E-2"/>
          <c:w val="0.85657447506561679"/>
          <c:h val="0.63957599859196357"/>
        </c:manualLayout>
      </c:layout>
      <c:lineChart>
        <c:grouping val="standard"/>
        <c:varyColors val="0"/>
        <c:ser>
          <c:idx val="0"/>
          <c:order val="0"/>
          <c:tx>
            <c:strRef>
              <c:f>Főindexek!$A$5</c:f>
              <c:strCache>
                <c:ptCount val="1"/>
                <c:pt idx="0">
                  <c:v>Jelenlegi helyzet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Pt>
            <c:idx val="2"/>
            <c:marker>
              <c:symbol val="circle"/>
              <c:size val="10"/>
              <c:spPr>
                <a:solidFill>
                  <a:srgbClr val="00B0F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761F-4CAD-8473-E97323AC9DEA}"/>
              </c:ext>
            </c:extLst>
          </c:dPt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761F-4CAD-8473-E97323AC9D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Főindexek!$B$4:$BQ$4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Főindexek!$B$5:$BQ$5</c:f>
              <c:numCache>
                <c:formatCode>General\ "pont"</c:formatCode>
                <c:ptCount val="68"/>
                <c:pt idx="0">
                  <c:v>-32</c:v>
                </c:pt>
                <c:pt idx="1">
                  <c:v>-29</c:v>
                </c:pt>
                <c:pt idx="2">
                  <c:v>-28</c:v>
                </c:pt>
                <c:pt idx="3">
                  <c:v>-21</c:v>
                </c:pt>
                <c:pt idx="4">
                  <c:v>-12</c:v>
                </c:pt>
                <c:pt idx="5">
                  <c:v>-2</c:v>
                </c:pt>
                <c:pt idx="6">
                  <c:v>-1</c:v>
                </c:pt>
                <c:pt idx="7">
                  <c:v>-7</c:v>
                </c:pt>
                <c:pt idx="8">
                  <c:v>1</c:v>
                </c:pt>
                <c:pt idx="9">
                  <c:v>3</c:v>
                </c:pt>
                <c:pt idx="10">
                  <c:v>-1</c:v>
                </c:pt>
                <c:pt idx="11">
                  <c:v>4</c:v>
                </c:pt>
                <c:pt idx="12">
                  <c:v>7</c:v>
                </c:pt>
                <c:pt idx="13">
                  <c:v>1</c:v>
                </c:pt>
                <c:pt idx="14">
                  <c:v>2</c:v>
                </c:pt>
                <c:pt idx="15">
                  <c:v>-5</c:v>
                </c:pt>
                <c:pt idx="16">
                  <c:v>-1</c:v>
                </c:pt>
                <c:pt idx="17">
                  <c:v>-1</c:v>
                </c:pt>
                <c:pt idx="18">
                  <c:v>-2</c:v>
                </c:pt>
                <c:pt idx="19">
                  <c:v>-4</c:v>
                </c:pt>
                <c:pt idx="20">
                  <c:v>-11</c:v>
                </c:pt>
                <c:pt idx="21">
                  <c:v>-15</c:v>
                </c:pt>
                <c:pt idx="22">
                  <c:v>-12</c:v>
                </c:pt>
                <c:pt idx="23">
                  <c:v>-14</c:v>
                </c:pt>
                <c:pt idx="24">
                  <c:v>-11</c:v>
                </c:pt>
                <c:pt idx="25">
                  <c:v>-15</c:v>
                </c:pt>
                <c:pt idx="26">
                  <c:v>-16</c:v>
                </c:pt>
                <c:pt idx="27">
                  <c:v>-20</c:v>
                </c:pt>
                <c:pt idx="28">
                  <c:v>-16</c:v>
                </c:pt>
                <c:pt idx="29">
                  <c:v>-28</c:v>
                </c:pt>
                <c:pt idx="30">
                  <c:v>-23</c:v>
                </c:pt>
                <c:pt idx="31">
                  <c:v>-32</c:v>
                </c:pt>
                <c:pt idx="32">
                  <c:v>-21</c:v>
                </c:pt>
                <c:pt idx="33">
                  <c:v>-26</c:v>
                </c:pt>
                <c:pt idx="34">
                  <c:v>-19</c:v>
                </c:pt>
                <c:pt idx="35">
                  <c:v>-21</c:v>
                </c:pt>
                <c:pt idx="36">
                  <c:v>-27</c:v>
                </c:pt>
                <c:pt idx="37">
                  <c:v>-18</c:v>
                </c:pt>
                <c:pt idx="38">
                  <c:v>-20</c:v>
                </c:pt>
                <c:pt idx="39">
                  <c:v>-26</c:v>
                </c:pt>
                <c:pt idx="40">
                  <c:v>-20</c:v>
                </c:pt>
                <c:pt idx="41">
                  <c:v>-17</c:v>
                </c:pt>
                <c:pt idx="42">
                  <c:v>-19</c:v>
                </c:pt>
                <c:pt idx="43">
                  <c:v>-11</c:v>
                </c:pt>
                <c:pt idx="44">
                  <c:v>-22</c:v>
                </c:pt>
                <c:pt idx="45">
                  <c:v>-23</c:v>
                </c:pt>
                <c:pt idx="46">
                  <c:v>-32</c:v>
                </c:pt>
                <c:pt idx="47">
                  <c:v>-24</c:v>
                </c:pt>
                <c:pt idx="48">
                  <c:v>-19</c:v>
                </c:pt>
                <c:pt idx="49">
                  <c:v>-29</c:v>
                </c:pt>
                <c:pt idx="50">
                  <c:v>-29</c:v>
                </c:pt>
                <c:pt idx="51">
                  <c:v>-30</c:v>
                </c:pt>
                <c:pt idx="52">
                  <c:v>-26</c:v>
                </c:pt>
                <c:pt idx="53">
                  <c:v>-19</c:v>
                </c:pt>
                <c:pt idx="54">
                  <c:v>-29</c:v>
                </c:pt>
                <c:pt idx="55">
                  <c:v>-24</c:v>
                </c:pt>
                <c:pt idx="56">
                  <c:v>-22</c:v>
                </c:pt>
                <c:pt idx="57">
                  <c:v>-28</c:v>
                </c:pt>
                <c:pt idx="58">
                  <c:v>-25</c:v>
                </c:pt>
                <c:pt idx="59">
                  <c:v>-20</c:v>
                </c:pt>
                <c:pt idx="60">
                  <c:v>-18</c:v>
                </c:pt>
                <c:pt idx="61">
                  <c:v>-18</c:v>
                </c:pt>
                <c:pt idx="62">
                  <c:v>-22</c:v>
                </c:pt>
                <c:pt idx="63">
                  <c:v>-19</c:v>
                </c:pt>
                <c:pt idx="64">
                  <c:v>-15</c:v>
                </c:pt>
                <c:pt idx="65">
                  <c:v>-16</c:v>
                </c:pt>
                <c:pt idx="66">
                  <c:v>-15</c:v>
                </c:pt>
                <c:pt idx="67">
                  <c:v>-15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61F-4CAD-8473-E97323AC9DEA}"/>
            </c:ext>
          </c:extLst>
        </c:ser>
        <c:ser>
          <c:idx val="1"/>
          <c:order val="1"/>
          <c:tx>
            <c:strRef>
              <c:f>Főindexek!$A$6</c:f>
              <c:strCache>
                <c:ptCount val="1"/>
                <c:pt idx="0">
                  <c:v>Várakozások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Pt>
            <c:idx val="2"/>
            <c:marker>
              <c:symbol val="circle"/>
              <c:size val="10"/>
              <c:spPr>
                <a:solidFill>
                  <a:srgbClr val="00206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2-761F-4CAD-8473-E97323AC9DEA}"/>
              </c:ext>
            </c:extLst>
          </c:dPt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61F-4CAD-8473-E97323AC9D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Főindexek!$B$4:$BQ$4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Főindexek!$B$6:$BQ$6</c:f>
              <c:numCache>
                <c:formatCode>General\ "pont"</c:formatCode>
                <c:ptCount val="68"/>
                <c:pt idx="0">
                  <c:v>4</c:v>
                </c:pt>
                <c:pt idx="1">
                  <c:v>17</c:v>
                </c:pt>
                <c:pt idx="2">
                  <c:v>21</c:v>
                </c:pt>
                <c:pt idx="3">
                  <c:v>18</c:v>
                </c:pt>
                <c:pt idx="4">
                  <c:v>27</c:v>
                </c:pt>
                <c:pt idx="5">
                  <c:v>22</c:v>
                </c:pt>
                <c:pt idx="6">
                  <c:v>26</c:v>
                </c:pt>
                <c:pt idx="7">
                  <c:v>20</c:v>
                </c:pt>
                <c:pt idx="8">
                  <c:v>16</c:v>
                </c:pt>
                <c:pt idx="9">
                  <c:v>21</c:v>
                </c:pt>
                <c:pt idx="10">
                  <c:v>18</c:v>
                </c:pt>
                <c:pt idx="11">
                  <c:v>17</c:v>
                </c:pt>
                <c:pt idx="12">
                  <c:v>22</c:v>
                </c:pt>
                <c:pt idx="13">
                  <c:v>30</c:v>
                </c:pt>
                <c:pt idx="14">
                  <c:v>29</c:v>
                </c:pt>
                <c:pt idx="15">
                  <c:v>14</c:v>
                </c:pt>
                <c:pt idx="16">
                  <c:v>16</c:v>
                </c:pt>
                <c:pt idx="17">
                  <c:v>14</c:v>
                </c:pt>
                <c:pt idx="18">
                  <c:v>13</c:v>
                </c:pt>
                <c:pt idx="19">
                  <c:v>1</c:v>
                </c:pt>
                <c:pt idx="20">
                  <c:v>-2</c:v>
                </c:pt>
                <c:pt idx="21">
                  <c:v>-8</c:v>
                </c:pt>
                <c:pt idx="22">
                  <c:v>-5</c:v>
                </c:pt>
                <c:pt idx="23">
                  <c:v>0</c:v>
                </c:pt>
                <c:pt idx="24">
                  <c:v>1</c:v>
                </c:pt>
                <c:pt idx="25">
                  <c:v>14</c:v>
                </c:pt>
                <c:pt idx="26">
                  <c:v>17</c:v>
                </c:pt>
                <c:pt idx="27">
                  <c:v>13</c:v>
                </c:pt>
                <c:pt idx="28">
                  <c:v>14</c:v>
                </c:pt>
                <c:pt idx="29">
                  <c:v>9</c:v>
                </c:pt>
                <c:pt idx="30">
                  <c:v>7</c:v>
                </c:pt>
                <c:pt idx="31">
                  <c:v>2</c:v>
                </c:pt>
                <c:pt idx="32">
                  <c:v>5</c:v>
                </c:pt>
                <c:pt idx="33">
                  <c:v>3</c:v>
                </c:pt>
                <c:pt idx="34">
                  <c:v>5</c:v>
                </c:pt>
                <c:pt idx="35">
                  <c:v>4</c:v>
                </c:pt>
                <c:pt idx="36">
                  <c:v>5</c:v>
                </c:pt>
                <c:pt idx="37">
                  <c:v>21</c:v>
                </c:pt>
                <c:pt idx="38">
                  <c:v>20</c:v>
                </c:pt>
                <c:pt idx="39">
                  <c:v>10</c:v>
                </c:pt>
                <c:pt idx="40">
                  <c:v>10</c:v>
                </c:pt>
                <c:pt idx="41">
                  <c:v>12</c:v>
                </c:pt>
                <c:pt idx="42">
                  <c:v>11</c:v>
                </c:pt>
                <c:pt idx="43">
                  <c:v>12</c:v>
                </c:pt>
                <c:pt idx="44">
                  <c:v>9</c:v>
                </c:pt>
                <c:pt idx="45">
                  <c:v>5</c:v>
                </c:pt>
                <c:pt idx="46">
                  <c:v>6</c:v>
                </c:pt>
                <c:pt idx="47">
                  <c:v>1</c:v>
                </c:pt>
                <c:pt idx="48">
                  <c:v>6</c:v>
                </c:pt>
                <c:pt idx="49">
                  <c:v>8</c:v>
                </c:pt>
                <c:pt idx="50">
                  <c:v>9</c:v>
                </c:pt>
                <c:pt idx="51">
                  <c:v>8</c:v>
                </c:pt>
                <c:pt idx="52">
                  <c:v>1</c:v>
                </c:pt>
                <c:pt idx="53">
                  <c:v>3</c:v>
                </c:pt>
                <c:pt idx="54">
                  <c:v>-5</c:v>
                </c:pt>
                <c:pt idx="55">
                  <c:v>-2</c:v>
                </c:pt>
                <c:pt idx="56">
                  <c:v>4</c:v>
                </c:pt>
                <c:pt idx="57">
                  <c:v>0</c:v>
                </c:pt>
                <c:pt idx="58">
                  <c:v>-2</c:v>
                </c:pt>
                <c:pt idx="59">
                  <c:v>4</c:v>
                </c:pt>
                <c:pt idx="60">
                  <c:v>4</c:v>
                </c:pt>
                <c:pt idx="61">
                  <c:v>13</c:v>
                </c:pt>
                <c:pt idx="62">
                  <c:v>11</c:v>
                </c:pt>
                <c:pt idx="63">
                  <c:v>13</c:v>
                </c:pt>
                <c:pt idx="64">
                  <c:v>8</c:v>
                </c:pt>
                <c:pt idx="65">
                  <c:v>11</c:v>
                </c:pt>
                <c:pt idx="66">
                  <c:v>10</c:v>
                </c:pt>
                <c:pt idx="67">
                  <c:v>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761F-4CAD-8473-E97323AC9DEA}"/>
            </c:ext>
          </c:extLst>
        </c:ser>
        <c:ser>
          <c:idx val="2"/>
          <c:order val="2"/>
          <c:tx>
            <c:strRef>
              <c:f>Főindexek!$A$7</c:f>
              <c:strCache>
                <c:ptCount val="1"/>
                <c:pt idx="0">
                  <c:v>MNB-MKIK Vállalati konjunktúraindex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Pt>
            <c:idx val="2"/>
            <c:marker>
              <c:symbol val="circle"/>
              <c:size val="10"/>
              <c:spPr>
                <a:solidFill>
                  <a:srgbClr val="FF000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4-761F-4CAD-8473-E97323AC9DEA}"/>
              </c:ext>
            </c:extLst>
          </c:dPt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61F-4CAD-8473-E97323AC9D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Főindexek!$B$4:$BQ$4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Főindexek!$B$7:$BQ$7</c:f>
              <c:numCache>
                <c:formatCode>General\ "pont"</c:formatCode>
                <c:ptCount val="68"/>
                <c:pt idx="0">
                  <c:v>-14</c:v>
                </c:pt>
                <c:pt idx="1">
                  <c:v>-6</c:v>
                </c:pt>
                <c:pt idx="2">
                  <c:v>-4</c:v>
                </c:pt>
                <c:pt idx="3">
                  <c:v>-2</c:v>
                </c:pt>
                <c:pt idx="4">
                  <c:v>8</c:v>
                </c:pt>
                <c:pt idx="5">
                  <c:v>10</c:v>
                </c:pt>
                <c:pt idx="6">
                  <c:v>13</c:v>
                </c:pt>
                <c:pt idx="7">
                  <c:v>6</c:v>
                </c:pt>
                <c:pt idx="8">
                  <c:v>9</c:v>
                </c:pt>
                <c:pt idx="9">
                  <c:v>12</c:v>
                </c:pt>
                <c:pt idx="10">
                  <c:v>9</c:v>
                </c:pt>
                <c:pt idx="11">
                  <c:v>10</c:v>
                </c:pt>
                <c:pt idx="12">
                  <c:v>14</c:v>
                </c:pt>
                <c:pt idx="13">
                  <c:v>15</c:v>
                </c:pt>
                <c:pt idx="14">
                  <c:v>15</c:v>
                </c:pt>
                <c:pt idx="15">
                  <c:v>4</c:v>
                </c:pt>
                <c:pt idx="16">
                  <c:v>8</c:v>
                </c:pt>
                <c:pt idx="17">
                  <c:v>7</c:v>
                </c:pt>
                <c:pt idx="18">
                  <c:v>6</c:v>
                </c:pt>
                <c:pt idx="19">
                  <c:v>-2</c:v>
                </c:pt>
                <c:pt idx="20">
                  <c:v>-7</c:v>
                </c:pt>
                <c:pt idx="21">
                  <c:v>-11</c:v>
                </c:pt>
                <c:pt idx="22">
                  <c:v>-9</c:v>
                </c:pt>
                <c:pt idx="23">
                  <c:v>-7</c:v>
                </c:pt>
                <c:pt idx="24">
                  <c:v>-5</c:v>
                </c:pt>
                <c:pt idx="25">
                  <c:v>0</c:v>
                </c:pt>
                <c:pt idx="26">
                  <c:v>0</c:v>
                </c:pt>
                <c:pt idx="27">
                  <c:v>-4</c:v>
                </c:pt>
                <c:pt idx="28">
                  <c:v>-1</c:v>
                </c:pt>
                <c:pt idx="29">
                  <c:v>-10</c:v>
                </c:pt>
                <c:pt idx="30">
                  <c:v>-8</c:v>
                </c:pt>
                <c:pt idx="31">
                  <c:v>-15</c:v>
                </c:pt>
                <c:pt idx="32">
                  <c:v>-8</c:v>
                </c:pt>
                <c:pt idx="33">
                  <c:v>-12</c:v>
                </c:pt>
                <c:pt idx="34">
                  <c:v>-7</c:v>
                </c:pt>
                <c:pt idx="35">
                  <c:v>-8</c:v>
                </c:pt>
                <c:pt idx="36">
                  <c:v>-11</c:v>
                </c:pt>
                <c:pt idx="37">
                  <c:v>2</c:v>
                </c:pt>
                <c:pt idx="38">
                  <c:v>0</c:v>
                </c:pt>
                <c:pt idx="39">
                  <c:v>-8</c:v>
                </c:pt>
                <c:pt idx="40">
                  <c:v>-5</c:v>
                </c:pt>
                <c:pt idx="41">
                  <c:v>-2</c:v>
                </c:pt>
                <c:pt idx="42">
                  <c:v>-4</c:v>
                </c:pt>
                <c:pt idx="43">
                  <c:v>1</c:v>
                </c:pt>
                <c:pt idx="44">
                  <c:v>-6</c:v>
                </c:pt>
                <c:pt idx="45">
                  <c:v>-9</c:v>
                </c:pt>
                <c:pt idx="46">
                  <c:v>-13</c:v>
                </c:pt>
                <c:pt idx="47">
                  <c:v>-12</c:v>
                </c:pt>
                <c:pt idx="48">
                  <c:v>-7</c:v>
                </c:pt>
                <c:pt idx="49">
                  <c:v>-11</c:v>
                </c:pt>
                <c:pt idx="50">
                  <c:v>-10</c:v>
                </c:pt>
                <c:pt idx="51">
                  <c:v>-11</c:v>
                </c:pt>
                <c:pt idx="52">
                  <c:v>-12</c:v>
                </c:pt>
                <c:pt idx="53">
                  <c:v>-8</c:v>
                </c:pt>
                <c:pt idx="54">
                  <c:v>-17</c:v>
                </c:pt>
                <c:pt idx="55">
                  <c:v>-13</c:v>
                </c:pt>
                <c:pt idx="56">
                  <c:v>-9</c:v>
                </c:pt>
                <c:pt idx="57">
                  <c:v>-14</c:v>
                </c:pt>
                <c:pt idx="58">
                  <c:v>-13</c:v>
                </c:pt>
                <c:pt idx="59">
                  <c:v>-8</c:v>
                </c:pt>
                <c:pt idx="60">
                  <c:v>-7</c:v>
                </c:pt>
                <c:pt idx="61">
                  <c:v>-2</c:v>
                </c:pt>
                <c:pt idx="62" formatCode="0&quot; pont&quot;">
                  <c:v>-6</c:v>
                </c:pt>
                <c:pt idx="63">
                  <c:v>-3</c:v>
                </c:pt>
                <c:pt idx="64">
                  <c:v>-4</c:v>
                </c:pt>
                <c:pt idx="65">
                  <c:v>-3</c:v>
                </c:pt>
                <c:pt idx="66">
                  <c:v>-2</c:v>
                </c:pt>
                <c:pt idx="67">
                  <c:v>-4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761F-4CAD-8473-E97323AC9DE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896932095"/>
        <c:axId val="1896914207"/>
      </c:lineChart>
      <c:catAx>
        <c:axId val="1896932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896914207"/>
        <c:crosses val="autoZero"/>
        <c:auto val="1"/>
        <c:lblAlgn val="ctr"/>
        <c:lblOffset val="0"/>
        <c:noMultiLvlLbl val="0"/>
      </c:catAx>
      <c:valAx>
        <c:axId val="1896914207"/>
        <c:scaling>
          <c:orientation val="minMax"/>
          <c:max val="30"/>
          <c:min val="-40"/>
        </c:scaling>
        <c:delete val="0"/>
        <c:axPos val="l"/>
        <c:numFmt formatCode="General\ &quot;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8969320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8259671096979668"/>
          <c:y val="0.90263225241587208"/>
          <c:w val="0.63480657806040663"/>
          <c:h val="6.27125868985950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675524934383203E-2"/>
          <c:y val="2.9406623931623938E-2"/>
          <c:w val="0.86081996391076121"/>
          <c:h val="0.64362881307584374"/>
        </c:manualLayout>
      </c:layout>
      <c:lineChart>
        <c:grouping val="standard"/>
        <c:varyColors val="0"/>
        <c:ser>
          <c:idx val="5"/>
          <c:order val="3"/>
          <c:tx>
            <c:strRef>
              <c:f>Főindexek!$B$40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ABF-40D2-BD77-205F27EE170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Főindexek!$A$41:$A$108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Főindexek!$B$41:$B$108</c:f>
              <c:numCache>
                <c:formatCode>0" pont"</c:formatCode>
                <c:ptCount val="68"/>
                <c:pt idx="0">
                  <c:v>-32</c:v>
                </c:pt>
                <c:pt idx="1">
                  <c:v>-36.666666666666664</c:v>
                </c:pt>
                <c:pt idx="2">
                  <c:v>-31.666666666666668</c:v>
                </c:pt>
                <c:pt idx="3">
                  <c:v>-27</c:v>
                </c:pt>
                <c:pt idx="4">
                  <c:v>-18</c:v>
                </c:pt>
                <c:pt idx="5">
                  <c:v>-7</c:v>
                </c:pt>
                <c:pt idx="6">
                  <c:v>-8.6666666666666661</c:v>
                </c:pt>
                <c:pt idx="7">
                  <c:v>-6.666666666666667</c:v>
                </c:pt>
                <c:pt idx="8">
                  <c:v>-1.6666666666666667</c:v>
                </c:pt>
                <c:pt idx="9">
                  <c:v>-4</c:v>
                </c:pt>
                <c:pt idx="10">
                  <c:v>-2</c:v>
                </c:pt>
                <c:pt idx="11">
                  <c:v>-2.3333333333333335</c:v>
                </c:pt>
                <c:pt idx="12">
                  <c:v>0.66666666666666663</c:v>
                </c:pt>
                <c:pt idx="13">
                  <c:v>-3.6666666666666665</c:v>
                </c:pt>
                <c:pt idx="14">
                  <c:v>-1.3333333333333333</c:v>
                </c:pt>
                <c:pt idx="15">
                  <c:v>-6.666666666666667</c:v>
                </c:pt>
                <c:pt idx="16">
                  <c:v>-3.6666666666666665</c:v>
                </c:pt>
                <c:pt idx="17">
                  <c:v>-5</c:v>
                </c:pt>
                <c:pt idx="18">
                  <c:v>-5.666666666666667</c:v>
                </c:pt>
                <c:pt idx="19">
                  <c:v>-10.333333333333334</c:v>
                </c:pt>
                <c:pt idx="20">
                  <c:v>-18.333333333333332</c:v>
                </c:pt>
                <c:pt idx="21">
                  <c:v>-17.666666666666668</c:v>
                </c:pt>
                <c:pt idx="22">
                  <c:v>-15.333333333333334</c:v>
                </c:pt>
                <c:pt idx="23">
                  <c:v>-19.666666666666668</c:v>
                </c:pt>
                <c:pt idx="24">
                  <c:v>-11.666666666666666</c:v>
                </c:pt>
                <c:pt idx="25">
                  <c:v>-22.666666666666668</c:v>
                </c:pt>
                <c:pt idx="26">
                  <c:v>-19.666666666666668</c:v>
                </c:pt>
                <c:pt idx="27">
                  <c:v>-27.666666666666668</c:v>
                </c:pt>
                <c:pt idx="28">
                  <c:v>-27.333333333333332</c:v>
                </c:pt>
                <c:pt idx="29">
                  <c:v>-31.333333333333332</c:v>
                </c:pt>
                <c:pt idx="30">
                  <c:v>-26.666666666666668</c:v>
                </c:pt>
                <c:pt idx="31">
                  <c:v>-33.666666666666664</c:v>
                </c:pt>
                <c:pt idx="32">
                  <c:v>-29.666666666666668</c:v>
                </c:pt>
                <c:pt idx="33">
                  <c:v>-30</c:v>
                </c:pt>
                <c:pt idx="34">
                  <c:v>-28.333333333333332</c:v>
                </c:pt>
                <c:pt idx="35">
                  <c:v>-28.333333333333332</c:v>
                </c:pt>
                <c:pt idx="36">
                  <c:v>-30.333333333333332</c:v>
                </c:pt>
                <c:pt idx="37">
                  <c:v>-26</c:v>
                </c:pt>
                <c:pt idx="38">
                  <c:v>-35</c:v>
                </c:pt>
                <c:pt idx="39">
                  <c:v>-36</c:v>
                </c:pt>
                <c:pt idx="40">
                  <c:v>-26.333333333333332</c:v>
                </c:pt>
                <c:pt idx="41">
                  <c:v>-27.333333333333332</c:v>
                </c:pt>
                <c:pt idx="42">
                  <c:v>-30.333333333333332</c:v>
                </c:pt>
                <c:pt idx="43">
                  <c:v>-25</c:v>
                </c:pt>
                <c:pt idx="44">
                  <c:v>-38.666666666666664</c:v>
                </c:pt>
                <c:pt idx="45">
                  <c:v>-28.333333333333332</c:v>
                </c:pt>
                <c:pt idx="46">
                  <c:v>-43</c:v>
                </c:pt>
                <c:pt idx="47">
                  <c:v>-35.666666666666664</c:v>
                </c:pt>
                <c:pt idx="48">
                  <c:v>-30</c:v>
                </c:pt>
                <c:pt idx="49">
                  <c:v>-37</c:v>
                </c:pt>
                <c:pt idx="50">
                  <c:v>-30.666666666666668</c:v>
                </c:pt>
                <c:pt idx="51">
                  <c:v>-31.666666666666668</c:v>
                </c:pt>
                <c:pt idx="52">
                  <c:v>-33</c:v>
                </c:pt>
                <c:pt idx="53">
                  <c:v>-25.666666666666668</c:v>
                </c:pt>
                <c:pt idx="54">
                  <c:v>-31</c:v>
                </c:pt>
                <c:pt idx="55">
                  <c:v>-30.666666666666668</c:v>
                </c:pt>
                <c:pt idx="56">
                  <c:v>-26.333333333333332</c:v>
                </c:pt>
                <c:pt idx="57">
                  <c:v>-29</c:v>
                </c:pt>
                <c:pt idx="58">
                  <c:v>-23.666666666666668</c:v>
                </c:pt>
                <c:pt idx="59">
                  <c:v>-23</c:v>
                </c:pt>
                <c:pt idx="60">
                  <c:v>-27</c:v>
                </c:pt>
                <c:pt idx="61">
                  <c:v>-29</c:v>
                </c:pt>
                <c:pt idx="62">
                  <c:v>-30</c:v>
                </c:pt>
                <c:pt idx="63">
                  <c:v>-25</c:v>
                </c:pt>
                <c:pt idx="64">
                  <c:v>-23</c:v>
                </c:pt>
                <c:pt idx="65">
                  <c:v>-24</c:v>
                </c:pt>
                <c:pt idx="66">
                  <c:v>-22</c:v>
                </c:pt>
                <c:pt idx="67">
                  <c:v>-20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ABF-40D2-BD77-205F27EE1706}"/>
            </c:ext>
          </c:extLst>
        </c:ser>
        <c:ser>
          <c:idx val="3"/>
          <c:order val="4"/>
          <c:tx>
            <c:strRef>
              <c:f>Főindexek!$F$40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ABF-40D2-BD77-205F27EE170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Főindexek!$A$41:$A$108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Főindexek!$F$41:$F$108</c:f>
              <c:numCache>
                <c:formatCode>General\ "pont"</c:formatCode>
                <c:ptCount val="68"/>
                <c:pt idx="0">
                  <c:v>-28</c:v>
                </c:pt>
                <c:pt idx="1">
                  <c:v>-7</c:v>
                </c:pt>
                <c:pt idx="2">
                  <c:v>-7</c:v>
                </c:pt>
                <c:pt idx="3">
                  <c:v>9</c:v>
                </c:pt>
                <c:pt idx="4">
                  <c:v>16</c:v>
                </c:pt>
                <c:pt idx="5">
                  <c:v>26</c:v>
                </c:pt>
                <c:pt idx="6">
                  <c:v>33</c:v>
                </c:pt>
                <c:pt idx="7">
                  <c:v>10</c:v>
                </c:pt>
                <c:pt idx="8">
                  <c:v>32</c:v>
                </c:pt>
                <c:pt idx="9">
                  <c:v>30</c:v>
                </c:pt>
                <c:pt idx="10">
                  <c:v>19</c:v>
                </c:pt>
                <c:pt idx="11">
                  <c:v>35</c:v>
                </c:pt>
                <c:pt idx="12">
                  <c:v>28</c:v>
                </c:pt>
                <c:pt idx="13">
                  <c:v>25</c:v>
                </c:pt>
                <c:pt idx="14">
                  <c:v>17</c:v>
                </c:pt>
                <c:pt idx="15">
                  <c:v>18</c:v>
                </c:pt>
                <c:pt idx="16">
                  <c:v>14</c:v>
                </c:pt>
                <c:pt idx="17">
                  <c:v>14</c:v>
                </c:pt>
                <c:pt idx="18">
                  <c:v>16</c:v>
                </c:pt>
                <c:pt idx="19">
                  <c:v>17</c:v>
                </c:pt>
                <c:pt idx="20">
                  <c:v>15</c:v>
                </c:pt>
                <c:pt idx="21">
                  <c:v>4</c:v>
                </c:pt>
                <c:pt idx="22">
                  <c:v>-1</c:v>
                </c:pt>
                <c:pt idx="23">
                  <c:v>1</c:v>
                </c:pt>
                <c:pt idx="24">
                  <c:v>1</c:v>
                </c:pt>
                <c:pt idx="25">
                  <c:v>8</c:v>
                </c:pt>
                <c:pt idx="26">
                  <c:v>0</c:v>
                </c:pt>
                <c:pt idx="27">
                  <c:v>1</c:v>
                </c:pt>
                <c:pt idx="28">
                  <c:v>1</c:v>
                </c:pt>
                <c:pt idx="29">
                  <c:v>-21</c:v>
                </c:pt>
                <c:pt idx="30">
                  <c:v>-20</c:v>
                </c:pt>
                <c:pt idx="31">
                  <c:v>-23</c:v>
                </c:pt>
                <c:pt idx="32">
                  <c:v>-4</c:v>
                </c:pt>
                <c:pt idx="33">
                  <c:v>-14</c:v>
                </c:pt>
                <c:pt idx="34">
                  <c:v>3</c:v>
                </c:pt>
                <c:pt idx="35">
                  <c:v>-8</c:v>
                </c:pt>
                <c:pt idx="36">
                  <c:v>-21</c:v>
                </c:pt>
                <c:pt idx="37">
                  <c:v>-8</c:v>
                </c:pt>
                <c:pt idx="38">
                  <c:v>0</c:v>
                </c:pt>
                <c:pt idx="39">
                  <c:v>-11</c:v>
                </c:pt>
                <c:pt idx="40">
                  <c:v>-11</c:v>
                </c:pt>
                <c:pt idx="41">
                  <c:v>0</c:v>
                </c:pt>
                <c:pt idx="42">
                  <c:v>-10</c:v>
                </c:pt>
                <c:pt idx="43">
                  <c:v>10</c:v>
                </c:pt>
                <c:pt idx="44">
                  <c:v>2</c:v>
                </c:pt>
                <c:pt idx="45">
                  <c:v>-16</c:v>
                </c:pt>
                <c:pt idx="46">
                  <c:v>-20</c:v>
                </c:pt>
                <c:pt idx="47">
                  <c:v>-4</c:v>
                </c:pt>
                <c:pt idx="48">
                  <c:v>2</c:v>
                </c:pt>
                <c:pt idx="49">
                  <c:v>-14</c:v>
                </c:pt>
                <c:pt idx="50">
                  <c:v>-19</c:v>
                </c:pt>
                <c:pt idx="51">
                  <c:v>-23</c:v>
                </c:pt>
                <c:pt idx="52">
                  <c:v>-6</c:v>
                </c:pt>
                <c:pt idx="53">
                  <c:v>-1</c:v>
                </c:pt>
                <c:pt idx="54">
                  <c:v>-21</c:v>
                </c:pt>
                <c:pt idx="55">
                  <c:v>-11</c:v>
                </c:pt>
                <c:pt idx="56">
                  <c:v>-10</c:v>
                </c:pt>
                <c:pt idx="57">
                  <c:v>-20</c:v>
                </c:pt>
                <c:pt idx="58">
                  <c:v>-21</c:v>
                </c:pt>
                <c:pt idx="59">
                  <c:v>-13</c:v>
                </c:pt>
                <c:pt idx="60">
                  <c:v>1</c:v>
                </c:pt>
                <c:pt idx="61">
                  <c:v>5</c:v>
                </c:pt>
                <c:pt idx="62">
                  <c:v>-9</c:v>
                </c:pt>
                <c:pt idx="63">
                  <c:v>-5</c:v>
                </c:pt>
                <c:pt idx="64">
                  <c:v>4</c:v>
                </c:pt>
                <c:pt idx="65">
                  <c:v>-5</c:v>
                </c:pt>
                <c:pt idx="66">
                  <c:v>-1</c:v>
                </c:pt>
                <c:pt idx="67">
                  <c:v>-5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ABF-40D2-BD77-205F27EE1706}"/>
            </c:ext>
          </c:extLst>
        </c:ser>
        <c:ser>
          <c:idx val="4"/>
          <c:order val="5"/>
          <c:tx>
            <c:strRef>
              <c:f>Főindexek!$G$40</c:f>
              <c:strCache>
                <c:ptCount val="1"/>
                <c:pt idx="0">
                  <c:v>Jelenlegi helyzet indexe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solidFill>
                  <a:srgbClr val="FF0000"/>
                </a:solidFill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ABF-40D2-BD77-205F27EE170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Főindexek!$A$41:$A$108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Főindexek!$G$41:$G$108</c:f>
              <c:numCache>
                <c:formatCode>General\ "pont"</c:formatCode>
                <c:ptCount val="68"/>
                <c:pt idx="0">
                  <c:v>-32</c:v>
                </c:pt>
                <c:pt idx="1">
                  <c:v>-29</c:v>
                </c:pt>
                <c:pt idx="2">
                  <c:v>-28</c:v>
                </c:pt>
                <c:pt idx="3">
                  <c:v>-21</c:v>
                </c:pt>
                <c:pt idx="4">
                  <c:v>-12</c:v>
                </c:pt>
                <c:pt idx="5">
                  <c:v>-2</c:v>
                </c:pt>
                <c:pt idx="6">
                  <c:v>-1</c:v>
                </c:pt>
                <c:pt idx="7">
                  <c:v>-7</c:v>
                </c:pt>
                <c:pt idx="8">
                  <c:v>1</c:v>
                </c:pt>
                <c:pt idx="9">
                  <c:v>3</c:v>
                </c:pt>
                <c:pt idx="10">
                  <c:v>-1</c:v>
                </c:pt>
                <c:pt idx="11">
                  <c:v>4</c:v>
                </c:pt>
                <c:pt idx="12">
                  <c:v>7</c:v>
                </c:pt>
                <c:pt idx="13">
                  <c:v>1</c:v>
                </c:pt>
                <c:pt idx="14">
                  <c:v>2</c:v>
                </c:pt>
                <c:pt idx="15">
                  <c:v>-5</c:v>
                </c:pt>
                <c:pt idx="16">
                  <c:v>-1</c:v>
                </c:pt>
                <c:pt idx="17">
                  <c:v>-1</c:v>
                </c:pt>
                <c:pt idx="18">
                  <c:v>-2</c:v>
                </c:pt>
                <c:pt idx="19">
                  <c:v>-4</c:v>
                </c:pt>
                <c:pt idx="20">
                  <c:v>-11</c:v>
                </c:pt>
                <c:pt idx="21">
                  <c:v>-15</c:v>
                </c:pt>
                <c:pt idx="22">
                  <c:v>-12</c:v>
                </c:pt>
                <c:pt idx="23">
                  <c:v>-14</c:v>
                </c:pt>
                <c:pt idx="24">
                  <c:v>-11</c:v>
                </c:pt>
                <c:pt idx="25">
                  <c:v>-15</c:v>
                </c:pt>
                <c:pt idx="26">
                  <c:v>-16</c:v>
                </c:pt>
                <c:pt idx="27">
                  <c:v>-20</c:v>
                </c:pt>
                <c:pt idx="28">
                  <c:v>-16</c:v>
                </c:pt>
                <c:pt idx="29">
                  <c:v>-28</c:v>
                </c:pt>
                <c:pt idx="30">
                  <c:v>-23</c:v>
                </c:pt>
                <c:pt idx="31">
                  <c:v>-32</c:v>
                </c:pt>
                <c:pt idx="32">
                  <c:v>-21</c:v>
                </c:pt>
                <c:pt idx="33">
                  <c:v>-26</c:v>
                </c:pt>
                <c:pt idx="34">
                  <c:v>-19</c:v>
                </c:pt>
                <c:pt idx="35">
                  <c:v>-21</c:v>
                </c:pt>
                <c:pt idx="36">
                  <c:v>-27</c:v>
                </c:pt>
                <c:pt idx="37">
                  <c:v>-18</c:v>
                </c:pt>
                <c:pt idx="38">
                  <c:v>-20</c:v>
                </c:pt>
                <c:pt idx="39">
                  <c:v>-26</c:v>
                </c:pt>
                <c:pt idx="40">
                  <c:v>-20</c:v>
                </c:pt>
                <c:pt idx="41">
                  <c:v>-17</c:v>
                </c:pt>
                <c:pt idx="42">
                  <c:v>-19</c:v>
                </c:pt>
                <c:pt idx="43">
                  <c:v>-11</c:v>
                </c:pt>
                <c:pt idx="44">
                  <c:v>-22</c:v>
                </c:pt>
                <c:pt idx="45">
                  <c:v>-23</c:v>
                </c:pt>
                <c:pt idx="46">
                  <c:v>-32</c:v>
                </c:pt>
                <c:pt idx="47">
                  <c:v>-24</c:v>
                </c:pt>
                <c:pt idx="48">
                  <c:v>-19</c:v>
                </c:pt>
                <c:pt idx="49">
                  <c:v>-29</c:v>
                </c:pt>
                <c:pt idx="50">
                  <c:v>-29</c:v>
                </c:pt>
                <c:pt idx="51">
                  <c:v>-30</c:v>
                </c:pt>
                <c:pt idx="52">
                  <c:v>-26</c:v>
                </c:pt>
                <c:pt idx="53">
                  <c:v>-19</c:v>
                </c:pt>
                <c:pt idx="54">
                  <c:v>-29</c:v>
                </c:pt>
                <c:pt idx="55">
                  <c:v>-24</c:v>
                </c:pt>
                <c:pt idx="56">
                  <c:v>-22</c:v>
                </c:pt>
                <c:pt idx="57">
                  <c:v>-28</c:v>
                </c:pt>
                <c:pt idx="58">
                  <c:v>-25</c:v>
                </c:pt>
                <c:pt idx="59">
                  <c:v>-20</c:v>
                </c:pt>
                <c:pt idx="60">
                  <c:v>-18</c:v>
                </c:pt>
                <c:pt idx="61">
                  <c:v>-18</c:v>
                </c:pt>
                <c:pt idx="62">
                  <c:v>-22</c:v>
                </c:pt>
                <c:pt idx="63">
                  <c:v>-19</c:v>
                </c:pt>
                <c:pt idx="64">
                  <c:v>-15</c:v>
                </c:pt>
                <c:pt idx="65">
                  <c:v>-16</c:v>
                </c:pt>
                <c:pt idx="66">
                  <c:v>-15</c:v>
                </c:pt>
                <c:pt idx="67">
                  <c:v>-15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ABF-40D2-BD77-205F27EE170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966746464"/>
        <c:axId val="966751056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Főindexek!$C$40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dLbls>
                  <c:delete val="1"/>
                </c:dLbls>
                <c:cat>
                  <c:strRef>
                    <c:extLst>
                      <c:ext uri="{02D57815-91ED-43cb-92C2-25804820EDAC}">
                        <c15:formulaRef>
                          <c15:sqref>Főindexek!$A$41:$A$108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Főindexek!$C$41:$C$98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-37</c:v>
                      </c:pt>
                      <c:pt idx="1">
                        <c:v>-43</c:v>
                      </c:pt>
                      <c:pt idx="2">
                        <c:v>-40</c:v>
                      </c:pt>
                      <c:pt idx="3">
                        <c:v>-42</c:v>
                      </c:pt>
                      <c:pt idx="4">
                        <c:v>-32</c:v>
                      </c:pt>
                      <c:pt idx="5">
                        <c:v>-23</c:v>
                      </c:pt>
                      <c:pt idx="6">
                        <c:v>-22</c:v>
                      </c:pt>
                      <c:pt idx="7">
                        <c:v>-23</c:v>
                      </c:pt>
                      <c:pt idx="8">
                        <c:v>-17</c:v>
                      </c:pt>
                      <c:pt idx="9">
                        <c:v>-15</c:v>
                      </c:pt>
                      <c:pt idx="10">
                        <c:v>-15</c:v>
                      </c:pt>
                      <c:pt idx="11">
                        <c:v>-17</c:v>
                      </c:pt>
                      <c:pt idx="12">
                        <c:v>-8</c:v>
                      </c:pt>
                      <c:pt idx="13">
                        <c:v>-15</c:v>
                      </c:pt>
                      <c:pt idx="14">
                        <c:v>-16</c:v>
                      </c:pt>
                      <c:pt idx="15">
                        <c:v>-22</c:v>
                      </c:pt>
                      <c:pt idx="16">
                        <c:v>-16</c:v>
                      </c:pt>
                      <c:pt idx="17">
                        <c:v>-14</c:v>
                      </c:pt>
                      <c:pt idx="18">
                        <c:v>-17</c:v>
                      </c:pt>
                      <c:pt idx="19">
                        <c:v>-22</c:v>
                      </c:pt>
                      <c:pt idx="20">
                        <c:v>-30</c:v>
                      </c:pt>
                      <c:pt idx="21">
                        <c:v>-25</c:v>
                      </c:pt>
                      <c:pt idx="22">
                        <c:v>-22</c:v>
                      </c:pt>
                      <c:pt idx="23">
                        <c:v>-24</c:v>
                      </c:pt>
                      <c:pt idx="24">
                        <c:v>-25</c:v>
                      </c:pt>
                      <c:pt idx="25">
                        <c:v>-35</c:v>
                      </c:pt>
                      <c:pt idx="26">
                        <c:v>-31</c:v>
                      </c:pt>
                      <c:pt idx="27">
                        <c:v>-31</c:v>
                      </c:pt>
                      <c:pt idx="28">
                        <c:v>-31</c:v>
                      </c:pt>
                      <c:pt idx="29">
                        <c:v>-41</c:v>
                      </c:pt>
                      <c:pt idx="30">
                        <c:v>-27</c:v>
                      </c:pt>
                      <c:pt idx="31">
                        <c:v>-45</c:v>
                      </c:pt>
                      <c:pt idx="32">
                        <c:v>-30</c:v>
                      </c:pt>
                      <c:pt idx="33">
                        <c:v>-37</c:v>
                      </c:pt>
                      <c:pt idx="34">
                        <c:v>-37</c:v>
                      </c:pt>
                      <c:pt idx="35">
                        <c:v>-33</c:v>
                      </c:pt>
                      <c:pt idx="36">
                        <c:v>-34</c:v>
                      </c:pt>
                      <c:pt idx="37">
                        <c:v>-26</c:v>
                      </c:pt>
                      <c:pt idx="38">
                        <c:v>-38</c:v>
                      </c:pt>
                      <c:pt idx="39">
                        <c:v>-40</c:v>
                      </c:pt>
                      <c:pt idx="40">
                        <c:v>-32</c:v>
                      </c:pt>
                      <c:pt idx="41">
                        <c:v>-35</c:v>
                      </c:pt>
                      <c:pt idx="42">
                        <c:v>-29</c:v>
                      </c:pt>
                      <c:pt idx="43">
                        <c:v>-37</c:v>
                      </c:pt>
                      <c:pt idx="44">
                        <c:v>-40</c:v>
                      </c:pt>
                      <c:pt idx="45">
                        <c:v>-27</c:v>
                      </c:pt>
                      <c:pt idx="46">
                        <c:v>-39</c:v>
                      </c:pt>
                      <c:pt idx="47">
                        <c:v>-34</c:v>
                      </c:pt>
                      <c:pt idx="48">
                        <c:v>-31</c:v>
                      </c:pt>
                      <c:pt idx="49">
                        <c:v>-38</c:v>
                      </c:pt>
                      <c:pt idx="50">
                        <c:v>-36</c:v>
                      </c:pt>
                      <c:pt idx="51">
                        <c:v>-37</c:v>
                      </c:pt>
                      <c:pt idx="52">
                        <c:v>-37</c:v>
                      </c:pt>
                      <c:pt idx="53">
                        <c:v>-31</c:v>
                      </c:pt>
                      <c:pt idx="54">
                        <c:v>-33</c:v>
                      </c:pt>
                      <c:pt idx="55">
                        <c:v>-29</c:v>
                      </c:pt>
                      <c:pt idx="56">
                        <c:v>-29</c:v>
                      </c:pt>
                      <c:pt idx="57">
                        <c:v>-35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4ABF-40D2-BD77-205F27EE1706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Főindexek!$D$40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dPt>
                  <c:idx val="4"/>
                  <c:marker>
                    <c:symbol val="circle"/>
                    <c:size val="10"/>
                    <c:spPr>
                      <a:solidFill>
                        <a:srgbClr val="00B0F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4-4ABF-40D2-BD77-205F27EE1706}"/>
                    </c:ext>
                  </c:extLst>
                </c:dPt>
                <c:dLbls>
                  <c:delete val="1"/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Főindexek!$A$41:$A$108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Főindexek!$D$41:$D$98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-30</c:v>
                      </c:pt>
                      <c:pt idx="1">
                        <c:v>-35</c:v>
                      </c:pt>
                      <c:pt idx="2">
                        <c:v>-34</c:v>
                      </c:pt>
                      <c:pt idx="3">
                        <c:v>-29</c:v>
                      </c:pt>
                      <c:pt idx="4">
                        <c:v>-16</c:v>
                      </c:pt>
                      <c:pt idx="5">
                        <c:v>-13</c:v>
                      </c:pt>
                      <c:pt idx="6">
                        <c:v>-9</c:v>
                      </c:pt>
                      <c:pt idx="7">
                        <c:v>-7</c:v>
                      </c:pt>
                      <c:pt idx="8">
                        <c:v>-2</c:v>
                      </c:pt>
                      <c:pt idx="9">
                        <c:v>-4</c:v>
                      </c:pt>
                      <c:pt idx="10">
                        <c:v>-3</c:v>
                      </c:pt>
                      <c:pt idx="11">
                        <c:v>-2</c:v>
                      </c:pt>
                      <c:pt idx="12">
                        <c:v>-3</c:v>
                      </c:pt>
                      <c:pt idx="13">
                        <c:v>-4</c:v>
                      </c:pt>
                      <c:pt idx="14">
                        <c:v>-5</c:v>
                      </c:pt>
                      <c:pt idx="15">
                        <c:v>-6</c:v>
                      </c:pt>
                      <c:pt idx="16">
                        <c:v>-4</c:v>
                      </c:pt>
                      <c:pt idx="17">
                        <c:v>-2</c:v>
                      </c:pt>
                      <c:pt idx="18">
                        <c:v>-6</c:v>
                      </c:pt>
                      <c:pt idx="19">
                        <c:v>-5</c:v>
                      </c:pt>
                      <c:pt idx="20">
                        <c:v>-21</c:v>
                      </c:pt>
                      <c:pt idx="21">
                        <c:v>-19</c:v>
                      </c:pt>
                      <c:pt idx="22">
                        <c:v>-16</c:v>
                      </c:pt>
                      <c:pt idx="23">
                        <c:v>-21</c:v>
                      </c:pt>
                      <c:pt idx="24">
                        <c:v>-14</c:v>
                      </c:pt>
                      <c:pt idx="25">
                        <c:v>-22</c:v>
                      </c:pt>
                      <c:pt idx="26">
                        <c:v>-29</c:v>
                      </c:pt>
                      <c:pt idx="27">
                        <c:v>-38</c:v>
                      </c:pt>
                      <c:pt idx="28">
                        <c:v>-22</c:v>
                      </c:pt>
                      <c:pt idx="29">
                        <c:v>-22</c:v>
                      </c:pt>
                      <c:pt idx="30">
                        <c:v>-28</c:v>
                      </c:pt>
                      <c:pt idx="31">
                        <c:v>-33</c:v>
                      </c:pt>
                      <c:pt idx="32">
                        <c:v>-32</c:v>
                      </c:pt>
                      <c:pt idx="33">
                        <c:v>-27</c:v>
                      </c:pt>
                      <c:pt idx="34">
                        <c:v>-29</c:v>
                      </c:pt>
                      <c:pt idx="35">
                        <c:v>-29</c:v>
                      </c:pt>
                      <c:pt idx="36">
                        <c:v>-32</c:v>
                      </c:pt>
                      <c:pt idx="37">
                        <c:v>-28</c:v>
                      </c:pt>
                      <c:pt idx="38">
                        <c:v>-29</c:v>
                      </c:pt>
                      <c:pt idx="39">
                        <c:v>-32</c:v>
                      </c:pt>
                      <c:pt idx="40">
                        <c:v>-27</c:v>
                      </c:pt>
                      <c:pt idx="41">
                        <c:v>-30</c:v>
                      </c:pt>
                      <c:pt idx="42">
                        <c:v>-27</c:v>
                      </c:pt>
                      <c:pt idx="43">
                        <c:v>-21</c:v>
                      </c:pt>
                      <c:pt idx="44">
                        <c:v>-32</c:v>
                      </c:pt>
                      <c:pt idx="45">
                        <c:v>-26</c:v>
                      </c:pt>
                      <c:pt idx="46">
                        <c:v>-42</c:v>
                      </c:pt>
                      <c:pt idx="47">
                        <c:v>-31</c:v>
                      </c:pt>
                      <c:pt idx="48">
                        <c:v>-28</c:v>
                      </c:pt>
                      <c:pt idx="49">
                        <c:v>-33</c:v>
                      </c:pt>
                      <c:pt idx="50">
                        <c:v>-32</c:v>
                      </c:pt>
                      <c:pt idx="51">
                        <c:v>-31</c:v>
                      </c:pt>
                      <c:pt idx="52">
                        <c:v>-36</c:v>
                      </c:pt>
                      <c:pt idx="53">
                        <c:v>-27</c:v>
                      </c:pt>
                      <c:pt idx="54">
                        <c:v>-33</c:v>
                      </c:pt>
                      <c:pt idx="55">
                        <c:v>-34</c:v>
                      </c:pt>
                      <c:pt idx="56">
                        <c:v>-32</c:v>
                      </c:pt>
                      <c:pt idx="57">
                        <c:v>-29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4ABF-40D2-BD77-205F27EE1706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Főindexek!$E$40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dLbls>
                  <c:delete val="1"/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Főindexek!$A$41:$A$108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Főindexek!$E$41:$E$98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-29</c:v>
                      </c:pt>
                      <c:pt idx="1">
                        <c:v>-32</c:v>
                      </c:pt>
                      <c:pt idx="2">
                        <c:v>-21</c:v>
                      </c:pt>
                      <c:pt idx="3">
                        <c:v>-10</c:v>
                      </c:pt>
                      <c:pt idx="4">
                        <c:v>-6</c:v>
                      </c:pt>
                      <c:pt idx="5">
                        <c:v>15</c:v>
                      </c:pt>
                      <c:pt idx="6">
                        <c:v>5</c:v>
                      </c:pt>
                      <c:pt idx="7">
                        <c:v>10</c:v>
                      </c:pt>
                      <c:pt idx="8">
                        <c:v>14</c:v>
                      </c:pt>
                      <c:pt idx="9">
                        <c:v>7</c:v>
                      </c:pt>
                      <c:pt idx="10">
                        <c:v>12</c:v>
                      </c:pt>
                      <c:pt idx="11">
                        <c:v>12</c:v>
                      </c:pt>
                      <c:pt idx="12">
                        <c:v>13</c:v>
                      </c:pt>
                      <c:pt idx="13">
                        <c:v>8</c:v>
                      </c:pt>
                      <c:pt idx="14">
                        <c:v>17</c:v>
                      </c:pt>
                      <c:pt idx="15">
                        <c:v>8</c:v>
                      </c:pt>
                      <c:pt idx="16">
                        <c:v>9</c:v>
                      </c:pt>
                      <c:pt idx="17">
                        <c:v>1</c:v>
                      </c:pt>
                      <c:pt idx="18">
                        <c:v>6</c:v>
                      </c:pt>
                      <c:pt idx="19">
                        <c:v>-4</c:v>
                      </c:pt>
                      <c:pt idx="20">
                        <c:v>-4</c:v>
                      </c:pt>
                      <c:pt idx="21">
                        <c:v>-9</c:v>
                      </c:pt>
                      <c:pt idx="22">
                        <c:v>-8</c:v>
                      </c:pt>
                      <c:pt idx="23">
                        <c:v>-14</c:v>
                      </c:pt>
                      <c:pt idx="24">
                        <c:v>4</c:v>
                      </c:pt>
                      <c:pt idx="25">
                        <c:v>-11</c:v>
                      </c:pt>
                      <c:pt idx="26">
                        <c:v>1</c:v>
                      </c:pt>
                      <c:pt idx="27">
                        <c:v>-14</c:v>
                      </c:pt>
                      <c:pt idx="28">
                        <c:v>-29</c:v>
                      </c:pt>
                      <c:pt idx="29">
                        <c:v>-31</c:v>
                      </c:pt>
                      <c:pt idx="30">
                        <c:v>-25</c:v>
                      </c:pt>
                      <c:pt idx="31">
                        <c:v>-23</c:v>
                      </c:pt>
                      <c:pt idx="32">
                        <c:v>-27</c:v>
                      </c:pt>
                      <c:pt idx="33">
                        <c:v>-26</c:v>
                      </c:pt>
                      <c:pt idx="34">
                        <c:v>-19</c:v>
                      </c:pt>
                      <c:pt idx="35">
                        <c:v>-23</c:v>
                      </c:pt>
                      <c:pt idx="36">
                        <c:v>-25</c:v>
                      </c:pt>
                      <c:pt idx="37">
                        <c:v>-24</c:v>
                      </c:pt>
                      <c:pt idx="38">
                        <c:v>-38</c:v>
                      </c:pt>
                      <c:pt idx="39">
                        <c:v>-36</c:v>
                      </c:pt>
                      <c:pt idx="40">
                        <c:v>-20</c:v>
                      </c:pt>
                      <c:pt idx="41">
                        <c:v>-17</c:v>
                      </c:pt>
                      <c:pt idx="42">
                        <c:v>-35</c:v>
                      </c:pt>
                      <c:pt idx="43">
                        <c:v>-17</c:v>
                      </c:pt>
                      <c:pt idx="44">
                        <c:v>-44</c:v>
                      </c:pt>
                      <c:pt idx="45">
                        <c:v>-32</c:v>
                      </c:pt>
                      <c:pt idx="46">
                        <c:v>-48</c:v>
                      </c:pt>
                      <c:pt idx="47">
                        <c:v>-42</c:v>
                      </c:pt>
                      <c:pt idx="48">
                        <c:v>-31</c:v>
                      </c:pt>
                      <c:pt idx="49">
                        <c:v>-40</c:v>
                      </c:pt>
                      <c:pt idx="50">
                        <c:v>-24</c:v>
                      </c:pt>
                      <c:pt idx="51">
                        <c:v>-27</c:v>
                      </c:pt>
                      <c:pt idx="52">
                        <c:v>-26</c:v>
                      </c:pt>
                      <c:pt idx="53">
                        <c:v>-19</c:v>
                      </c:pt>
                      <c:pt idx="54">
                        <c:v>-27</c:v>
                      </c:pt>
                      <c:pt idx="55">
                        <c:v>-29</c:v>
                      </c:pt>
                      <c:pt idx="56">
                        <c:v>-18</c:v>
                      </c:pt>
                      <c:pt idx="57">
                        <c:v>-23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4ABF-40D2-BD77-205F27EE1706}"/>
                  </c:ext>
                </c:extLst>
              </c15:ser>
            </c15:filteredLineSeries>
          </c:ext>
        </c:extLst>
      </c:lineChart>
      <c:catAx>
        <c:axId val="966746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66751056"/>
        <c:crosses val="autoZero"/>
        <c:auto val="1"/>
        <c:lblAlgn val="ctr"/>
        <c:lblOffset val="0"/>
        <c:noMultiLvlLbl val="0"/>
      </c:catAx>
      <c:valAx>
        <c:axId val="966751056"/>
        <c:scaling>
          <c:orientation val="minMax"/>
          <c:max val="40"/>
        </c:scaling>
        <c:delete val="0"/>
        <c:axPos val="l"/>
        <c:numFmt formatCode="0&quot; 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66746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35435531496063"/>
          <c:y val="0.93904456863521002"/>
          <c:w val="0.56666281167979005"/>
          <c:h val="5.82417089149474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 b="0"/>
      </a:pPr>
      <a:endParaRPr lang="hu-H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9705229036010618E-2"/>
          <c:y val="5.0925925925925923E-2"/>
          <c:w val="0.73333751268332936"/>
          <c:h val="0.7689045277292573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Főindexek!$BQ$13</c:f>
              <c:strCache>
                <c:ptCount val="1"/>
                <c:pt idx="0">
                  <c:v>2026. július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1EEB-4194-BC77-0A44DA075840}"/>
              </c:ext>
            </c:extLst>
          </c:dPt>
          <c:dLbls>
            <c:dLbl>
              <c:idx val="3"/>
              <c:layout>
                <c:manualLayout>
                  <c:x val="-6.8749753937007871E-2"/>
                  <c:y val="-4.45742036725228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B-4194-BC77-0A44DA075840}"/>
                </c:ext>
              </c:extLst>
            </c:dLbl>
            <c:dLbl>
              <c:idx val="5"/>
              <c:layout>
                <c:manualLayout>
                  <c:x val="-6.354166666666651E-2"/>
                  <c:y val="-4.92662251117356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EEB-4194-BC77-0A44DA07584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Főindexek!$A$14:$A$20</c:f>
              <c:strCache>
                <c:ptCount val="7"/>
                <c:pt idx="0">
                  <c:v>Eddig megvalósított beruházások</c:v>
                </c:pt>
                <c:pt idx="1">
                  <c:v>Jelenlegi helyzet indexe</c:v>
                </c:pt>
                <c:pt idx="2">
                  <c:v>Üzleti környezet jelenleg</c:v>
                </c:pt>
                <c:pt idx="3">
                  <c:v>Árbevétel jelenlegi szintje</c:v>
                </c:pt>
                <c:pt idx="4">
                  <c:v>Kapacitás jelenlegi szintje</c:v>
                </c:pt>
                <c:pt idx="5">
                  <c:v>Vevői rendelésállomány</c:v>
                </c:pt>
                <c:pt idx="6">
                  <c:v>Beszállítói rendelésállomány</c:v>
                </c:pt>
              </c:strCache>
            </c:strRef>
          </c:cat>
          <c:val>
            <c:numRef>
              <c:f>Főindexek!$BQ$14:$BQ$20</c:f>
              <c:numCache>
                <c:formatCode>General\ "pont"</c:formatCode>
                <c:ptCount val="7"/>
                <c:pt idx="0">
                  <c:v>-25</c:v>
                </c:pt>
                <c:pt idx="1">
                  <c:v>-15</c:v>
                </c:pt>
                <c:pt idx="2">
                  <c:v>-15</c:v>
                </c:pt>
                <c:pt idx="3">
                  <c:v>-14</c:v>
                </c:pt>
                <c:pt idx="4">
                  <c:v>-13</c:v>
                </c:pt>
                <c:pt idx="5">
                  <c:v>-11</c:v>
                </c:pt>
                <c:pt idx="6">
                  <c:v>-10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EEB-4194-BC77-0A44DA0758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631629640"/>
        <c:axId val="631644760"/>
      </c:barChart>
      <c:scatterChart>
        <c:scatterStyle val="lineMarker"/>
        <c:varyColors val="0"/>
        <c:ser>
          <c:idx val="1"/>
          <c:order val="1"/>
          <c:tx>
            <c:strRef>
              <c:f>Főindexek!$BE$13</c:f>
              <c:strCache>
                <c:ptCount val="1"/>
                <c:pt idx="0">
                  <c:v>2025. július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12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Pt>
            <c:idx val="1"/>
            <c:marker>
              <c:symbol val="diamond"/>
              <c:size val="12"/>
              <c:spPr>
                <a:solidFill>
                  <a:schemeClr val="accent3">
                    <a:lumMod val="40000"/>
                    <a:lumOff val="60000"/>
                  </a:schemeClr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5-1EEB-4194-BC77-0A44DA075840}"/>
              </c:ext>
            </c:extLst>
          </c:dPt>
          <c:dPt>
            <c:idx val="2"/>
            <c:marker>
              <c:symbol val="diamond"/>
              <c:size val="12"/>
              <c:spPr>
                <a:solidFill>
                  <a:srgbClr val="00B0F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1-1EEB-4194-BC77-0A44DA075840}"/>
              </c:ext>
            </c:extLst>
          </c:dPt>
          <c:dPt>
            <c:idx val="3"/>
            <c:marker>
              <c:symbol val="diamond"/>
              <c:size val="12"/>
              <c:spPr>
                <a:solidFill>
                  <a:srgbClr val="00B0F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2-1EEB-4194-BC77-0A44DA075840}"/>
              </c:ext>
            </c:extLst>
          </c:dPt>
          <c:xVal>
            <c:numRef>
              <c:f>Főindexek!$BE$14:$BE$20</c:f>
              <c:numCache>
                <c:formatCode>General\ "pont"</c:formatCode>
                <c:ptCount val="7"/>
                <c:pt idx="0">
                  <c:v>-30</c:v>
                </c:pt>
                <c:pt idx="1">
                  <c:v>-24</c:v>
                </c:pt>
                <c:pt idx="2">
                  <c:v>-30</c:v>
                </c:pt>
                <c:pt idx="3">
                  <c:v>-17</c:v>
                </c:pt>
                <c:pt idx="4">
                  <c:v>-33</c:v>
                </c:pt>
                <c:pt idx="5">
                  <c:v>-13</c:v>
                </c:pt>
                <c:pt idx="6">
                  <c:v>-17</c:v>
                </c:pt>
              </c:numCache>
            </c:numRef>
          </c:xVal>
          <c:yVal>
            <c:numRef>
              <c:f>Főindexek!$BR$14:$BR$20</c:f>
              <c:numCache>
                <c:formatCode>0.00</c:formatCode>
                <c:ptCount val="7"/>
                <c:pt idx="0">
                  <c:v>0.5</c:v>
                </c:pt>
                <c:pt idx="1">
                  <c:v>1.5</c:v>
                </c:pt>
                <c:pt idx="2">
                  <c:v>2.5</c:v>
                </c:pt>
                <c:pt idx="3">
                  <c:v>3.5</c:v>
                </c:pt>
                <c:pt idx="4">
                  <c:v>4.5</c:v>
                </c:pt>
                <c:pt idx="5">
                  <c:v>5.5</c:v>
                </c:pt>
                <c:pt idx="6">
                  <c:v>6.5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1EEB-4194-BC77-0A44DA0758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45683536"/>
        <c:axId val="845690016"/>
      </c:scatterChart>
      <c:catAx>
        <c:axId val="6316296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high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31644760"/>
        <c:crosses val="autoZero"/>
        <c:auto val="0"/>
        <c:lblAlgn val="ctr"/>
        <c:lblOffset val="100"/>
        <c:noMultiLvlLbl val="0"/>
      </c:catAx>
      <c:valAx>
        <c:axId val="631644760"/>
        <c:scaling>
          <c:orientation val="minMax"/>
        </c:scaling>
        <c:delete val="0"/>
        <c:axPos val="b"/>
        <c:numFmt formatCode="General\ &quot;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31629640"/>
        <c:crosses val="autoZero"/>
        <c:crossBetween val="between"/>
        <c:majorUnit val="10"/>
      </c:valAx>
      <c:valAx>
        <c:axId val="845690016"/>
        <c:scaling>
          <c:orientation val="minMax"/>
        </c:scaling>
        <c:delete val="1"/>
        <c:axPos val="r"/>
        <c:numFmt formatCode="0.00" sourceLinked="1"/>
        <c:majorTickMark val="out"/>
        <c:minorTickMark val="none"/>
        <c:tickLblPos val="nextTo"/>
        <c:crossAx val="845683536"/>
        <c:crosses val="max"/>
        <c:crossBetween val="midCat"/>
      </c:valAx>
      <c:valAx>
        <c:axId val="845683536"/>
        <c:scaling>
          <c:orientation val="minMax"/>
        </c:scaling>
        <c:delete val="1"/>
        <c:axPos val="b"/>
        <c:numFmt formatCode="General\ &quot;pont&quot;" sourceLinked="1"/>
        <c:majorTickMark val="out"/>
        <c:minorTickMark val="none"/>
        <c:tickLblPos val="nextTo"/>
        <c:crossAx val="84569001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6427649278215224"/>
          <c:y val="0.93748457758615666"/>
          <c:w val="0.27040526574803148"/>
          <c:h val="6.2515422413843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0283874671916013E-2"/>
          <c:y val="2.7670736067328824E-2"/>
          <c:w val="0.67921169619422572"/>
          <c:h val="0.7974466466811457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Főindexek!$BQ$26</c:f>
              <c:strCache>
                <c:ptCount val="1"/>
                <c:pt idx="0">
                  <c:v>2026. július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230-4BE4-BA96-71AE48666956}"/>
              </c:ext>
            </c:extLst>
          </c:dPt>
          <c:dLbls>
            <c:dLbl>
              <c:idx val="6"/>
              <c:layout>
                <c:manualLayout>
                  <c:x val="-6.0416666666666743E-2"/>
                  <c:y val="-3.52501586257138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230-4BE4-BA96-71AE4866695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Főindexek!$A$27:$A$33</c:f>
              <c:strCache>
                <c:ptCount val="7"/>
                <c:pt idx="0">
                  <c:v>Üzleti környezet 3 hónap múlva</c:v>
                </c:pt>
                <c:pt idx="1">
                  <c:v>Foglalkoztatás 3 hónap múlva</c:v>
                </c:pt>
                <c:pt idx="2">
                  <c:v>Kapacitáskihasználtság 3 hónap múlva</c:v>
                </c:pt>
                <c:pt idx="3">
                  <c:v>Árbevétel 3 hónap múlva</c:v>
                </c:pt>
                <c:pt idx="4">
                  <c:v>Bérszint 3 hónap múlva</c:v>
                </c:pt>
                <c:pt idx="5">
                  <c:v>Várakozások indexe</c:v>
                </c:pt>
                <c:pt idx="6">
                  <c:v>Beruházás 3 hónap múlva</c:v>
                </c:pt>
              </c:strCache>
            </c:strRef>
          </c:cat>
          <c:val>
            <c:numRef>
              <c:f>Főindexek!$BQ$27:$BQ$33</c:f>
              <c:numCache>
                <c:formatCode>General\ "pont"</c:formatCode>
                <c:ptCount val="7"/>
                <c:pt idx="0">
                  <c:v>2</c:v>
                </c:pt>
                <c:pt idx="1">
                  <c:v>4</c:v>
                </c:pt>
                <c:pt idx="2">
                  <c:v>5</c:v>
                </c:pt>
                <c:pt idx="3">
                  <c:v>6</c:v>
                </c:pt>
                <c:pt idx="4">
                  <c:v>6</c:v>
                </c:pt>
                <c:pt idx="5">
                  <c:v>7</c:v>
                </c:pt>
                <c:pt idx="6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230-4BE4-BA96-71AE486669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76722640"/>
        <c:axId val="476719040"/>
      </c:barChart>
      <c:scatterChart>
        <c:scatterStyle val="lineMarker"/>
        <c:varyColors val="0"/>
        <c:ser>
          <c:idx val="1"/>
          <c:order val="1"/>
          <c:tx>
            <c:strRef>
              <c:f>Főindexek!$BE$26</c:f>
              <c:strCache>
                <c:ptCount val="1"/>
                <c:pt idx="0">
                  <c:v>2025. július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12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Pt>
            <c:idx val="4"/>
            <c:marker>
              <c:symbol val="diamond"/>
              <c:size val="12"/>
              <c:spPr>
                <a:solidFill>
                  <a:srgbClr val="00B0F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1-1230-4BE4-BA96-71AE48666956}"/>
              </c:ext>
            </c:extLst>
          </c:dPt>
          <c:dPt>
            <c:idx val="5"/>
            <c:marker>
              <c:symbol val="diamond"/>
              <c:size val="12"/>
              <c:spPr>
                <a:solidFill>
                  <a:schemeClr val="accent3">
                    <a:lumMod val="40000"/>
                    <a:lumOff val="60000"/>
                  </a:schemeClr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4-1230-4BE4-BA96-71AE48666956}"/>
              </c:ext>
            </c:extLst>
          </c:dPt>
          <c:xVal>
            <c:numRef>
              <c:f>Főindexek!$BE$27:$BE$33</c:f>
              <c:numCache>
                <c:formatCode>General\ "pont"</c:formatCode>
                <c:ptCount val="7"/>
                <c:pt idx="0">
                  <c:v>-28</c:v>
                </c:pt>
                <c:pt idx="1">
                  <c:v>-6</c:v>
                </c:pt>
                <c:pt idx="2">
                  <c:v>-3</c:v>
                </c:pt>
                <c:pt idx="3">
                  <c:v>2</c:v>
                </c:pt>
                <c:pt idx="4">
                  <c:v>6</c:v>
                </c:pt>
                <c:pt idx="5">
                  <c:v>-2</c:v>
                </c:pt>
                <c:pt idx="6">
                  <c:v>19</c:v>
                </c:pt>
              </c:numCache>
            </c:numRef>
          </c:xVal>
          <c:yVal>
            <c:numRef>
              <c:f>Főindexek!$BS$27:$BS$33</c:f>
              <c:numCache>
                <c:formatCode>0.00</c:formatCode>
                <c:ptCount val="7"/>
                <c:pt idx="0">
                  <c:v>0.5</c:v>
                </c:pt>
                <c:pt idx="1">
                  <c:v>1.5</c:v>
                </c:pt>
                <c:pt idx="2">
                  <c:v>2.5</c:v>
                </c:pt>
                <c:pt idx="3">
                  <c:v>3.5</c:v>
                </c:pt>
                <c:pt idx="4">
                  <c:v>4.5</c:v>
                </c:pt>
                <c:pt idx="5">
                  <c:v>5.5</c:v>
                </c:pt>
                <c:pt idx="6">
                  <c:v>6.5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1230-4BE4-BA96-71AE486669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79999176"/>
        <c:axId val="879997736"/>
      </c:scatterChart>
      <c:catAx>
        <c:axId val="4767226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high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76719040"/>
        <c:crosses val="autoZero"/>
        <c:auto val="1"/>
        <c:lblAlgn val="ctr"/>
        <c:lblOffset val="100"/>
        <c:noMultiLvlLbl val="0"/>
      </c:catAx>
      <c:valAx>
        <c:axId val="476719040"/>
        <c:scaling>
          <c:orientation val="minMax"/>
          <c:max val="20"/>
          <c:min val="-30"/>
        </c:scaling>
        <c:delete val="0"/>
        <c:axPos val="b"/>
        <c:numFmt formatCode="General\ &quot;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76722640"/>
        <c:crosses val="autoZero"/>
        <c:crossBetween val="between"/>
        <c:majorUnit val="10"/>
      </c:valAx>
      <c:valAx>
        <c:axId val="879997736"/>
        <c:scaling>
          <c:orientation val="minMax"/>
        </c:scaling>
        <c:delete val="1"/>
        <c:axPos val="r"/>
        <c:numFmt formatCode="0.00" sourceLinked="1"/>
        <c:majorTickMark val="out"/>
        <c:minorTickMark val="none"/>
        <c:tickLblPos val="nextTo"/>
        <c:crossAx val="879999176"/>
        <c:crosses val="max"/>
        <c:crossBetween val="midCat"/>
      </c:valAx>
      <c:valAx>
        <c:axId val="879999176"/>
        <c:scaling>
          <c:orientation val="minMax"/>
        </c:scaling>
        <c:delete val="1"/>
        <c:axPos val="b"/>
        <c:numFmt formatCode="General\ &quot;pont&quot;" sourceLinked="1"/>
        <c:majorTickMark val="out"/>
        <c:minorTickMark val="none"/>
        <c:tickLblPos val="nextTo"/>
        <c:crossAx val="87999773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5073482611548557"/>
          <c:y val="0.93375463365985611"/>
          <c:w val="0.30478026574803146"/>
          <c:h val="6.37298448794778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lang="en-US" sz="1600" b="0" i="0" u="none" strike="noStrike" kern="1200" baseline="0">
          <a:solidFill>
            <a:schemeClr val="tx1"/>
          </a:solidFill>
          <a:latin typeface="+mn-lt"/>
          <a:ea typeface="+mn-ea"/>
          <a:cs typeface="+mn-cs"/>
        </a:defRPr>
      </a:pPr>
      <a:endParaRPr lang="hu-H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142060367454068E-2"/>
          <c:y val="2.584847618922562E-2"/>
          <c:w val="0.84991059711286088"/>
          <c:h val="0.63555919518900283"/>
        </c:manualLayout>
      </c:layout>
      <c:lineChart>
        <c:grouping val="standard"/>
        <c:varyColors val="0"/>
        <c:ser>
          <c:idx val="5"/>
          <c:order val="3"/>
          <c:tx>
            <c:strRef>
              <c:f>Főindexek!$B$111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7"/>
              <c:layout>
                <c:manualLayout>
                  <c:x val="-1.0416666666668195E-3"/>
                  <c:y val="1.588225620580402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rgbClr val="00B0F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627-42E0-8B54-7CAD95948D9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Főindexek!$A$112:$A$179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Főindexek!$B$112:$B$179</c:f>
              <c:numCache>
                <c:formatCode>0" pont"</c:formatCode>
                <c:ptCount val="68"/>
                <c:pt idx="0">
                  <c:v>0.33333333333333331</c:v>
                </c:pt>
                <c:pt idx="1">
                  <c:v>16</c:v>
                </c:pt>
                <c:pt idx="2">
                  <c:v>21</c:v>
                </c:pt>
                <c:pt idx="3">
                  <c:v>16.666666666666668</c:v>
                </c:pt>
                <c:pt idx="4">
                  <c:v>27.333333333333332</c:v>
                </c:pt>
                <c:pt idx="5">
                  <c:v>25.333333333333332</c:v>
                </c:pt>
                <c:pt idx="6">
                  <c:v>21.666666666666668</c:v>
                </c:pt>
                <c:pt idx="7">
                  <c:v>17.666666666666668</c:v>
                </c:pt>
                <c:pt idx="8">
                  <c:v>17.333333333333332</c:v>
                </c:pt>
                <c:pt idx="9">
                  <c:v>16</c:v>
                </c:pt>
                <c:pt idx="10">
                  <c:v>16.666666666666668</c:v>
                </c:pt>
                <c:pt idx="11">
                  <c:v>10.666666666666666</c:v>
                </c:pt>
                <c:pt idx="12">
                  <c:v>14</c:v>
                </c:pt>
                <c:pt idx="13">
                  <c:v>29.666666666666668</c:v>
                </c:pt>
                <c:pt idx="14">
                  <c:v>28.333333333333332</c:v>
                </c:pt>
                <c:pt idx="15">
                  <c:v>12.666666666666666</c:v>
                </c:pt>
                <c:pt idx="16">
                  <c:v>11.333333333333334</c:v>
                </c:pt>
                <c:pt idx="17">
                  <c:v>11</c:v>
                </c:pt>
                <c:pt idx="18">
                  <c:v>13.333333333333334</c:v>
                </c:pt>
                <c:pt idx="19">
                  <c:v>-4</c:v>
                </c:pt>
                <c:pt idx="20">
                  <c:v>-15</c:v>
                </c:pt>
                <c:pt idx="21">
                  <c:v>-14.333333333333334</c:v>
                </c:pt>
                <c:pt idx="22">
                  <c:v>-12.333333333333334</c:v>
                </c:pt>
                <c:pt idx="23">
                  <c:v>-7</c:v>
                </c:pt>
                <c:pt idx="24">
                  <c:v>-4.333333333333333</c:v>
                </c:pt>
                <c:pt idx="25">
                  <c:v>10</c:v>
                </c:pt>
                <c:pt idx="26">
                  <c:v>19</c:v>
                </c:pt>
                <c:pt idx="27">
                  <c:v>10</c:v>
                </c:pt>
                <c:pt idx="28">
                  <c:v>8.6666666666666661</c:v>
                </c:pt>
                <c:pt idx="29">
                  <c:v>1</c:v>
                </c:pt>
                <c:pt idx="30">
                  <c:v>3.3333333333333335</c:v>
                </c:pt>
                <c:pt idx="31">
                  <c:v>-6</c:v>
                </c:pt>
                <c:pt idx="32">
                  <c:v>-2.3333333333333335</c:v>
                </c:pt>
                <c:pt idx="33">
                  <c:v>-3.6666666666666665</c:v>
                </c:pt>
                <c:pt idx="34">
                  <c:v>-4.666666666666667</c:v>
                </c:pt>
                <c:pt idx="35">
                  <c:v>-4</c:v>
                </c:pt>
                <c:pt idx="36">
                  <c:v>-1.6666666666666667</c:v>
                </c:pt>
                <c:pt idx="37">
                  <c:v>15.333333333333334</c:v>
                </c:pt>
                <c:pt idx="38">
                  <c:v>17.666666666666668</c:v>
                </c:pt>
                <c:pt idx="39">
                  <c:v>3</c:v>
                </c:pt>
                <c:pt idx="40">
                  <c:v>10.666666666666666</c:v>
                </c:pt>
                <c:pt idx="41">
                  <c:v>5.666666666666667</c:v>
                </c:pt>
                <c:pt idx="42">
                  <c:v>8.3333333333333339</c:v>
                </c:pt>
                <c:pt idx="43">
                  <c:v>6.666666666666667</c:v>
                </c:pt>
                <c:pt idx="44">
                  <c:v>2.6666666666666665</c:v>
                </c:pt>
                <c:pt idx="45">
                  <c:v>-0.66666666666666663</c:v>
                </c:pt>
                <c:pt idx="46">
                  <c:v>-2.3333333333333335</c:v>
                </c:pt>
                <c:pt idx="47">
                  <c:v>-7.333333333333333</c:v>
                </c:pt>
                <c:pt idx="48">
                  <c:v>-3.6666666666666665</c:v>
                </c:pt>
                <c:pt idx="49">
                  <c:v>5.333333333333333</c:v>
                </c:pt>
                <c:pt idx="50">
                  <c:v>11</c:v>
                </c:pt>
                <c:pt idx="51">
                  <c:v>8</c:v>
                </c:pt>
                <c:pt idx="52">
                  <c:v>-2.3333333333333335</c:v>
                </c:pt>
                <c:pt idx="53">
                  <c:v>0.66666666666666663</c:v>
                </c:pt>
                <c:pt idx="54">
                  <c:v>-5</c:v>
                </c:pt>
                <c:pt idx="55">
                  <c:v>-1</c:v>
                </c:pt>
                <c:pt idx="56">
                  <c:v>2</c:v>
                </c:pt>
                <c:pt idx="57">
                  <c:v>1.6666666666666667</c:v>
                </c:pt>
                <c:pt idx="58">
                  <c:v>0</c:v>
                </c:pt>
                <c:pt idx="59">
                  <c:v>1</c:v>
                </c:pt>
                <c:pt idx="60">
                  <c:v>-1</c:v>
                </c:pt>
                <c:pt idx="61">
                  <c:v>8</c:v>
                </c:pt>
                <c:pt idx="62">
                  <c:v>11</c:v>
                </c:pt>
                <c:pt idx="63">
                  <c:v>8</c:v>
                </c:pt>
                <c:pt idx="64">
                  <c:v>7</c:v>
                </c:pt>
                <c:pt idx="65">
                  <c:v>9</c:v>
                </c:pt>
                <c:pt idx="66">
                  <c:v>6</c:v>
                </c:pt>
                <c:pt idx="67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627-42E0-8B54-7CAD95948D91}"/>
            </c:ext>
          </c:extLst>
        </c:ser>
        <c:ser>
          <c:idx val="3"/>
          <c:order val="4"/>
          <c:tx>
            <c:strRef>
              <c:f>Főindexek!$F$111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627-42E0-8B54-7CAD95948D9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Főindexek!$A$112:$A$179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Főindexek!$F$112:$F$179</c:f>
              <c:numCache>
                <c:formatCode>General\ "pont"</c:formatCode>
                <c:ptCount val="68"/>
                <c:pt idx="0">
                  <c:v>19</c:v>
                </c:pt>
                <c:pt idx="1">
                  <c:v>31</c:v>
                </c:pt>
                <c:pt idx="2">
                  <c:v>37</c:v>
                </c:pt>
                <c:pt idx="3">
                  <c:v>38</c:v>
                </c:pt>
                <c:pt idx="4">
                  <c:v>39</c:v>
                </c:pt>
                <c:pt idx="5">
                  <c:v>27</c:v>
                </c:pt>
                <c:pt idx="6">
                  <c:v>49</c:v>
                </c:pt>
                <c:pt idx="7">
                  <c:v>38</c:v>
                </c:pt>
                <c:pt idx="8">
                  <c:v>32</c:v>
                </c:pt>
                <c:pt idx="9">
                  <c:v>42</c:v>
                </c:pt>
                <c:pt idx="10">
                  <c:v>34</c:v>
                </c:pt>
                <c:pt idx="11">
                  <c:v>40</c:v>
                </c:pt>
                <c:pt idx="12">
                  <c:v>43</c:v>
                </c:pt>
                <c:pt idx="13">
                  <c:v>40</c:v>
                </c:pt>
                <c:pt idx="14">
                  <c:v>40</c:v>
                </c:pt>
                <c:pt idx="15">
                  <c:v>35</c:v>
                </c:pt>
                <c:pt idx="16">
                  <c:v>31</c:v>
                </c:pt>
                <c:pt idx="17">
                  <c:v>24</c:v>
                </c:pt>
                <c:pt idx="18">
                  <c:v>22</c:v>
                </c:pt>
                <c:pt idx="19">
                  <c:v>13</c:v>
                </c:pt>
                <c:pt idx="20">
                  <c:v>27</c:v>
                </c:pt>
                <c:pt idx="21">
                  <c:v>11</c:v>
                </c:pt>
                <c:pt idx="22">
                  <c:v>8</c:v>
                </c:pt>
                <c:pt idx="23">
                  <c:v>18</c:v>
                </c:pt>
                <c:pt idx="24">
                  <c:v>21</c:v>
                </c:pt>
                <c:pt idx="25">
                  <c:v>33</c:v>
                </c:pt>
                <c:pt idx="26">
                  <c:v>28</c:v>
                </c:pt>
                <c:pt idx="27">
                  <c:v>28</c:v>
                </c:pt>
                <c:pt idx="28">
                  <c:v>23</c:v>
                </c:pt>
                <c:pt idx="29">
                  <c:v>23</c:v>
                </c:pt>
                <c:pt idx="30">
                  <c:v>17</c:v>
                </c:pt>
                <c:pt idx="31">
                  <c:v>19</c:v>
                </c:pt>
                <c:pt idx="32">
                  <c:v>18</c:v>
                </c:pt>
                <c:pt idx="33">
                  <c:v>18</c:v>
                </c:pt>
                <c:pt idx="34">
                  <c:v>25</c:v>
                </c:pt>
                <c:pt idx="35">
                  <c:v>20</c:v>
                </c:pt>
                <c:pt idx="36">
                  <c:v>17</c:v>
                </c:pt>
                <c:pt idx="37">
                  <c:v>33</c:v>
                </c:pt>
                <c:pt idx="38">
                  <c:v>29</c:v>
                </c:pt>
                <c:pt idx="39">
                  <c:v>24</c:v>
                </c:pt>
                <c:pt idx="40">
                  <c:v>13</c:v>
                </c:pt>
                <c:pt idx="41">
                  <c:v>24</c:v>
                </c:pt>
                <c:pt idx="42">
                  <c:v>16</c:v>
                </c:pt>
                <c:pt idx="43">
                  <c:v>22</c:v>
                </c:pt>
                <c:pt idx="44">
                  <c:v>21</c:v>
                </c:pt>
                <c:pt idx="45">
                  <c:v>20</c:v>
                </c:pt>
                <c:pt idx="46">
                  <c:v>19</c:v>
                </c:pt>
                <c:pt idx="47">
                  <c:v>22</c:v>
                </c:pt>
                <c:pt idx="48">
                  <c:v>28</c:v>
                </c:pt>
                <c:pt idx="49">
                  <c:v>22</c:v>
                </c:pt>
                <c:pt idx="50">
                  <c:v>18</c:v>
                </c:pt>
                <c:pt idx="51">
                  <c:v>16</c:v>
                </c:pt>
                <c:pt idx="52">
                  <c:v>17</c:v>
                </c:pt>
                <c:pt idx="53">
                  <c:v>17</c:v>
                </c:pt>
                <c:pt idx="54">
                  <c:v>2</c:v>
                </c:pt>
                <c:pt idx="55">
                  <c:v>2</c:v>
                </c:pt>
                <c:pt idx="56">
                  <c:v>15</c:v>
                </c:pt>
                <c:pt idx="57">
                  <c:v>2</c:v>
                </c:pt>
                <c:pt idx="58">
                  <c:v>2</c:v>
                </c:pt>
                <c:pt idx="59">
                  <c:v>15</c:v>
                </c:pt>
                <c:pt idx="60">
                  <c:v>12</c:v>
                </c:pt>
                <c:pt idx="61">
                  <c:v>26</c:v>
                </c:pt>
                <c:pt idx="62">
                  <c:v>15</c:v>
                </c:pt>
                <c:pt idx="63">
                  <c:v>29</c:v>
                </c:pt>
                <c:pt idx="64">
                  <c:v>11</c:v>
                </c:pt>
                <c:pt idx="65">
                  <c:v>17</c:v>
                </c:pt>
                <c:pt idx="66">
                  <c:v>20</c:v>
                </c:pt>
                <c:pt idx="67">
                  <c:v>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627-42E0-8B54-7CAD95948D91}"/>
            </c:ext>
          </c:extLst>
        </c:ser>
        <c:ser>
          <c:idx val="4"/>
          <c:order val="5"/>
          <c:tx>
            <c:strRef>
              <c:f>Főindexek!$G$111</c:f>
              <c:strCache>
                <c:ptCount val="1"/>
                <c:pt idx="0">
                  <c:v>Várakozások indexe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627-42E0-8B54-7CAD95948D9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Főindexek!$A$112:$A$179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Főindexek!$G$112:$G$179</c:f>
              <c:numCache>
                <c:formatCode>General\ "pont"</c:formatCode>
                <c:ptCount val="68"/>
                <c:pt idx="0">
                  <c:v>4</c:v>
                </c:pt>
                <c:pt idx="1">
                  <c:v>17</c:v>
                </c:pt>
                <c:pt idx="2">
                  <c:v>21</c:v>
                </c:pt>
                <c:pt idx="3">
                  <c:v>18</c:v>
                </c:pt>
                <c:pt idx="4">
                  <c:v>27</c:v>
                </c:pt>
                <c:pt idx="5">
                  <c:v>22</c:v>
                </c:pt>
                <c:pt idx="6">
                  <c:v>26</c:v>
                </c:pt>
                <c:pt idx="7">
                  <c:v>20</c:v>
                </c:pt>
                <c:pt idx="8">
                  <c:v>16</c:v>
                </c:pt>
                <c:pt idx="9">
                  <c:v>21</c:v>
                </c:pt>
                <c:pt idx="10">
                  <c:v>18</c:v>
                </c:pt>
                <c:pt idx="11">
                  <c:v>17</c:v>
                </c:pt>
                <c:pt idx="12">
                  <c:v>22</c:v>
                </c:pt>
                <c:pt idx="13">
                  <c:v>30</c:v>
                </c:pt>
                <c:pt idx="14">
                  <c:v>29</c:v>
                </c:pt>
                <c:pt idx="15">
                  <c:v>14</c:v>
                </c:pt>
                <c:pt idx="16">
                  <c:v>16</c:v>
                </c:pt>
                <c:pt idx="17">
                  <c:v>14</c:v>
                </c:pt>
                <c:pt idx="18">
                  <c:v>13</c:v>
                </c:pt>
                <c:pt idx="19">
                  <c:v>1</c:v>
                </c:pt>
                <c:pt idx="20">
                  <c:v>-2</c:v>
                </c:pt>
                <c:pt idx="21">
                  <c:v>-8</c:v>
                </c:pt>
                <c:pt idx="22">
                  <c:v>-5</c:v>
                </c:pt>
                <c:pt idx="23">
                  <c:v>0</c:v>
                </c:pt>
                <c:pt idx="24">
                  <c:v>1</c:v>
                </c:pt>
                <c:pt idx="25">
                  <c:v>14</c:v>
                </c:pt>
                <c:pt idx="26">
                  <c:v>17</c:v>
                </c:pt>
                <c:pt idx="27">
                  <c:v>13</c:v>
                </c:pt>
                <c:pt idx="28">
                  <c:v>14</c:v>
                </c:pt>
                <c:pt idx="29">
                  <c:v>9</c:v>
                </c:pt>
                <c:pt idx="30">
                  <c:v>7</c:v>
                </c:pt>
                <c:pt idx="31">
                  <c:v>2</c:v>
                </c:pt>
                <c:pt idx="32">
                  <c:v>5</c:v>
                </c:pt>
                <c:pt idx="33">
                  <c:v>3</c:v>
                </c:pt>
                <c:pt idx="34">
                  <c:v>5</c:v>
                </c:pt>
                <c:pt idx="35">
                  <c:v>4</c:v>
                </c:pt>
                <c:pt idx="36">
                  <c:v>5</c:v>
                </c:pt>
                <c:pt idx="37">
                  <c:v>21</c:v>
                </c:pt>
                <c:pt idx="38">
                  <c:v>20</c:v>
                </c:pt>
                <c:pt idx="39">
                  <c:v>10</c:v>
                </c:pt>
                <c:pt idx="40">
                  <c:v>10</c:v>
                </c:pt>
                <c:pt idx="41">
                  <c:v>12</c:v>
                </c:pt>
                <c:pt idx="42">
                  <c:v>11</c:v>
                </c:pt>
                <c:pt idx="43">
                  <c:v>12</c:v>
                </c:pt>
                <c:pt idx="44">
                  <c:v>9</c:v>
                </c:pt>
                <c:pt idx="45">
                  <c:v>5</c:v>
                </c:pt>
                <c:pt idx="46">
                  <c:v>6</c:v>
                </c:pt>
                <c:pt idx="47">
                  <c:v>1</c:v>
                </c:pt>
                <c:pt idx="48">
                  <c:v>6</c:v>
                </c:pt>
                <c:pt idx="49">
                  <c:v>8</c:v>
                </c:pt>
                <c:pt idx="50">
                  <c:v>9</c:v>
                </c:pt>
                <c:pt idx="51">
                  <c:v>8</c:v>
                </c:pt>
                <c:pt idx="52">
                  <c:v>1</c:v>
                </c:pt>
                <c:pt idx="53">
                  <c:v>3</c:v>
                </c:pt>
                <c:pt idx="54">
                  <c:v>-5</c:v>
                </c:pt>
                <c:pt idx="55">
                  <c:v>-2</c:v>
                </c:pt>
                <c:pt idx="56">
                  <c:v>4</c:v>
                </c:pt>
                <c:pt idx="57">
                  <c:v>0</c:v>
                </c:pt>
                <c:pt idx="58">
                  <c:v>-2</c:v>
                </c:pt>
                <c:pt idx="59">
                  <c:v>4</c:v>
                </c:pt>
                <c:pt idx="60">
                  <c:v>4</c:v>
                </c:pt>
                <c:pt idx="61">
                  <c:v>13</c:v>
                </c:pt>
                <c:pt idx="62">
                  <c:v>11</c:v>
                </c:pt>
                <c:pt idx="63">
                  <c:v>13</c:v>
                </c:pt>
                <c:pt idx="64">
                  <c:v>8</c:v>
                </c:pt>
                <c:pt idx="65">
                  <c:v>11</c:v>
                </c:pt>
                <c:pt idx="66">
                  <c:v>10</c:v>
                </c:pt>
                <c:pt idx="67">
                  <c:v>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627-42E0-8B54-7CAD95948D9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005343440"/>
        <c:axId val="1005346064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Főindexek!$C$111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dLbls>
                  <c:delete val="1"/>
                </c:dLbls>
                <c:cat>
                  <c:strRef>
                    <c:extLst>
                      <c:ext uri="{02D57815-91ED-43cb-92C2-25804820EDAC}">
                        <c15:formulaRef>
                          <c15:sqref>Főindexek!$A$112:$A$179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Főindexek!$C$112:$C$169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-10</c:v>
                      </c:pt>
                      <c:pt idx="1">
                        <c:v>5</c:v>
                      </c:pt>
                      <c:pt idx="2">
                        <c:v>8</c:v>
                      </c:pt>
                      <c:pt idx="3">
                        <c:v>3</c:v>
                      </c:pt>
                      <c:pt idx="4">
                        <c:v>15</c:v>
                      </c:pt>
                      <c:pt idx="5">
                        <c:v>13</c:v>
                      </c:pt>
                      <c:pt idx="6">
                        <c:v>11</c:v>
                      </c:pt>
                      <c:pt idx="7">
                        <c:v>6</c:v>
                      </c:pt>
                      <c:pt idx="8">
                        <c:v>3</c:v>
                      </c:pt>
                      <c:pt idx="9">
                        <c:v>6</c:v>
                      </c:pt>
                      <c:pt idx="10">
                        <c:v>6</c:v>
                      </c:pt>
                      <c:pt idx="11">
                        <c:v>-1</c:v>
                      </c:pt>
                      <c:pt idx="12">
                        <c:v>7</c:v>
                      </c:pt>
                      <c:pt idx="13">
                        <c:v>22</c:v>
                      </c:pt>
                      <c:pt idx="14">
                        <c:v>15</c:v>
                      </c:pt>
                      <c:pt idx="15">
                        <c:v>2</c:v>
                      </c:pt>
                      <c:pt idx="16">
                        <c:v>1</c:v>
                      </c:pt>
                      <c:pt idx="17">
                        <c:v>4</c:v>
                      </c:pt>
                      <c:pt idx="18">
                        <c:v>2</c:v>
                      </c:pt>
                      <c:pt idx="19">
                        <c:v>-8</c:v>
                      </c:pt>
                      <c:pt idx="20">
                        <c:v>-21</c:v>
                      </c:pt>
                      <c:pt idx="21">
                        <c:v>-18</c:v>
                      </c:pt>
                      <c:pt idx="22">
                        <c:v>-13</c:v>
                      </c:pt>
                      <c:pt idx="23">
                        <c:v>-13</c:v>
                      </c:pt>
                      <c:pt idx="24">
                        <c:v>-15</c:v>
                      </c:pt>
                      <c:pt idx="25">
                        <c:v>0</c:v>
                      </c:pt>
                      <c:pt idx="26">
                        <c:v>2</c:v>
                      </c:pt>
                      <c:pt idx="27">
                        <c:v>1</c:v>
                      </c:pt>
                      <c:pt idx="28">
                        <c:v>2</c:v>
                      </c:pt>
                      <c:pt idx="29">
                        <c:v>-7</c:v>
                      </c:pt>
                      <c:pt idx="30">
                        <c:v>-2</c:v>
                      </c:pt>
                      <c:pt idx="31">
                        <c:v>-14</c:v>
                      </c:pt>
                      <c:pt idx="32">
                        <c:v>-3</c:v>
                      </c:pt>
                      <c:pt idx="33">
                        <c:v>-9</c:v>
                      </c:pt>
                      <c:pt idx="34">
                        <c:v>-11</c:v>
                      </c:pt>
                      <c:pt idx="35">
                        <c:v>-9</c:v>
                      </c:pt>
                      <c:pt idx="36">
                        <c:v>-6</c:v>
                      </c:pt>
                      <c:pt idx="37">
                        <c:v>11</c:v>
                      </c:pt>
                      <c:pt idx="38">
                        <c:v>7</c:v>
                      </c:pt>
                      <c:pt idx="39">
                        <c:v>-4</c:v>
                      </c:pt>
                      <c:pt idx="40">
                        <c:v>-3</c:v>
                      </c:pt>
                      <c:pt idx="41">
                        <c:v>-7</c:v>
                      </c:pt>
                      <c:pt idx="42">
                        <c:v>4</c:v>
                      </c:pt>
                      <c:pt idx="43">
                        <c:v>-7</c:v>
                      </c:pt>
                      <c:pt idx="44">
                        <c:v>-8</c:v>
                      </c:pt>
                      <c:pt idx="45">
                        <c:v>-5</c:v>
                      </c:pt>
                      <c:pt idx="46">
                        <c:v>-5</c:v>
                      </c:pt>
                      <c:pt idx="47">
                        <c:v>-11</c:v>
                      </c:pt>
                      <c:pt idx="48">
                        <c:v>-9</c:v>
                      </c:pt>
                      <c:pt idx="49">
                        <c:v>-4</c:v>
                      </c:pt>
                      <c:pt idx="50">
                        <c:v>0</c:v>
                      </c:pt>
                      <c:pt idx="51">
                        <c:v>-3</c:v>
                      </c:pt>
                      <c:pt idx="52">
                        <c:v>-8</c:v>
                      </c:pt>
                      <c:pt idx="53">
                        <c:v>-8</c:v>
                      </c:pt>
                      <c:pt idx="54">
                        <c:v>-8</c:v>
                      </c:pt>
                      <c:pt idx="55">
                        <c:v>-8</c:v>
                      </c:pt>
                      <c:pt idx="56">
                        <c:v>-6</c:v>
                      </c:pt>
                      <c:pt idx="57">
                        <c:v>-6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F627-42E0-8B54-7CAD95948D91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Főindexek!$D$111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dLbls>
                  <c:delete val="1"/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Főindexek!$A$112:$A$179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Főindexek!$D$112:$D$169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1</c:v>
                      </c:pt>
                      <c:pt idx="1">
                        <c:v>16</c:v>
                      </c:pt>
                      <c:pt idx="2">
                        <c:v>25</c:v>
                      </c:pt>
                      <c:pt idx="3">
                        <c:v>16</c:v>
                      </c:pt>
                      <c:pt idx="4">
                        <c:v>30</c:v>
                      </c:pt>
                      <c:pt idx="5">
                        <c:v>26</c:v>
                      </c:pt>
                      <c:pt idx="6">
                        <c:v>21</c:v>
                      </c:pt>
                      <c:pt idx="7">
                        <c:v>19</c:v>
                      </c:pt>
                      <c:pt idx="8">
                        <c:v>20</c:v>
                      </c:pt>
                      <c:pt idx="9">
                        <c:v>19</c:v>
                      </c:pt>
                      <c:pt idx="10">
                        <c:v>19</c:v>
                      </c:pt>
                      <c:pt idx="11">
                        <c:v>14</c:v>
                      </c:pt>
                      <c:pt idx="12">
                        <c:v>18</c:v>
                      </c:pt>
                      <c:pt idx="13">
                        <c:v>33</c:v>
                      </c:pt>
                      <c:pt idx="14">
                        <c:v>29</c:v>
                      </c:pt>
                      <c:pt idx="15">
                        <c:v>11</c:v>
                      </c:pt>
                      <c:pt idx="16">
                        <c:v>13</c:v>
                      </c:pt>
                      <c:pt idx="17">
                        <c:v>17</c:v>
                      </c:pt>
                      <c:pt idx="18">
                        <c:v>15</c:v>
                      </c:pt>
                      <c:pt idx="19">
                        <c:v>0</c:v>
                      </c:pt>
                      <c:pt idx="20">
                        <c:v>-9</c:v>
                      </c:pt>
                      <c:pt idx="21">
                        <c:v>-17</c:v>
                      </c:pt>
                      <c:pt idx="22">
                        <c:v>-12</c:v>
                      </c:pt>
                      <c:pt idx="23">
                        <c:v>-9</c:v>
                      </c:pt>
                      <c:pt idx="24">
                        <c:v>-5</c:v>
                      </c:pt>
                      <c:pt idx="25">
                        <c:v>8</c:v>
                      </c:pt>
                      <c:pt idx="26">
                        <c:v>16</c:v>
                      </c:pt>
                      <c:pt idx="27">
                        <c:v>8</c:v>
                      </c:pt>
                      <c:pt idx="28">
                        <c:v>10</c:v>
                      </c:pt>
                      <c:pt idx="29">
                        <c:v>5</c:v>
                      </c:pt>
                      <c:pt idx="30">
                        <c:v>6</c:v>
                      </c:pt>
                      <c:pt idx="31">
                        <c:v>0</c:v>
                      </c:pt>
                      <c:pt idx="32">
                        <c:v>-7</c:v>
                      </c:pt>
                      <c:pt idx="33">
                        <c:v>-1</c:v>
                      </c:pt>
                      <c:pt idx="34">
                        <c:v>-3</c:v>
                      </c:pt>
                      <c:pt idx="35">
                        <c:v>-5</c:v>
                      </c:pt>
                      <c:pt idx="36">
                        <c:v>1</c:v>
                      </c:pt>
                      <c:pt idx="37">
                        <c:v>15</c:v>
                      </c:pt>
                      <c:pt idx="38">
                        <c:v>22</c:v>
                      </c:pt>
                      <c:pt idx="39">
                        <c:v>8</c:v>
                      </c:pt>
                      <c:pt idx="40">
                        <c:v>13</c:v>
                      </c:pt>
                      <c:pt idx="41">
                        <c:v>10</c:v>
                      </c:pt>
                      <c:pt idx="42">
                        <c:v>11</c:v>
                      </c:pt>
                      <c:pt idx="43">
                        <c:v>14</c:v>
                      </c:pt>
                      <c:pt idx="44">
                        <c:v>7</c:v>
                      </c:pt>
                      <c:pt idx="45">
                        <c:v>-1</c:v>
                      </c:pt>
                      <c:pt idx="46">
                        <c:v>-5</c:v>
                      </c:pt>
                      <c:pt idx="47">
                        <c:v>-7</c:v>
                      </c:pt>
                      <c:pt idx="48">
                        <c:v>-3</c:v>
                      </c:pt>
                      <c:pt idx="49">
                        <c:v>13</c:v>
                      </c:pt>
                      <c:pt idx="50">
                        <c:v>14</c:v>
                      </c:pt>
                      <c:pt idx="51">
                        <c:v>8</c:v>
                      </c:pt>
                      <c:pt idx="52">
                        <c:v>-4</c:v>
                      </c:pt>
                      <c:pt idx="53">
                        <c:v>-4</c:v>
                      </c:pt>
                      <c:pt idx="54">
                        <c:v>-8</c:v>
                      </c:pt>
                      <c:pt idx="55">
                        <c:v>-4</c:v>
                      </c:pt>
                      <c:pt idx="56">
                        <c:v>1</c:v>
                      </c:pt>
                      <c:pt idx="57">
                        <c:v>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F627-42E0-8B54-7CAD95948D91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Főindexek!$E$111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dLbls>
                  <c:delete val="1"/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Főindexek!$A$112:$A$179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Főindexek!$E$112:$E$169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10</c:v>
                      </c:pt>
                      <c:pt idx="1">
                        <c:v>27</c:v>
                      </c:pt>
                      <c:pt idx="2">
                        <c:v>30</c:v>
                      </c:pt>
                      <c:pt idx="3">
                        <c:v>31</c:v>
                      </c:pt>
                      <c:pt idx="4">
                        <c:v>37</c:v>
                      </c:pt>
                      <c:pt idx="5">
                        <c:v>37</c:v>
                      </c:pt>
                      <c:pt idx="6">
                        <c:v>33</c:v>
                      </c:pt>
                      <c:pt idx="7">
                        <c:v>28</c:v>
                      </c:pt>
                      <c:pt idx="8">
                        <c:v>29</c:v>
                      </c:pt>
                      <c:pt idx="9">
                        <c:v>23</c:v>
                      </c:pt>
                      <c:pt idx="10">
                        <c:v>25</c:v>
                      </c:pt>
                      <c:pt idx="11">
                        <c:v>19</c:v>
                      </c:pt>
                      <c:pt idx="12">
                        <c:v>17</c:v>
                      </c:pt>
                      <c:pt idx="13">
                        <c:v>34</c:v>
                      </c:pt>
                      <c:pt idx="14">
                        <c:v>41</c:v>
                      </c:pt>
                      <c:pt idx="15">
                        <c:v>25</c:v>
                      </c:pt>
                      <c:pt idx="16">
                        <c:v>20</c:v>
                      </c:pt>
                      <c:pt idx="17">
                        <c:v>12</c:v>
                      </c:pt>
                      <c:pt idx="18">
                        <c:v>23</c:v>
                      </c:pt>
                      <c:pt idx="19">
                        <c:v>-4</c:v>
                      </c:pt>
                      <c:pt idx="20">
                        <c:v>-15</c:v>
                      </c:pt>
                      <c:pt idx="21">
                        <c:v>-8</c:v>
                      </c:pt>
                      <c:pt idx="22">
                        <c:v>-12</c:v>
                      </c:pt>
                      <c:pt idx="23">
                        <c:v>1</c:v>
                      </c:pt>
                      <c:pt idx="24">
                        <c:v>7</c:v>
                      </c:pt>
                      <c:pt idx="25">
                        <c:v>22</c:v>
                      </c:pt>
                      <c:pt idx="26">
                        <c:v>39</c:v>
                      </c:pt>
                      <c:pt idx="27">
                        <c:v>21</c:v>
                      </c:pt>
                      <c:pt idx="28">
                        <c:v>14</c:v>
                      </c:pt>
                      <c:pt idx="29">
                        <c:v>5</c:v>
                      </c:pt>
                      <c:pt idx="30">
                        <c:v>6</c:v>
                      </c:pt>
                      <c:pt idx="31">
                        <c:v>-4</c:v>
                      </c:pt>
                      <c:pt idx="32">
                        <c:v>3</c:v>
                      </c:pt>
                      <c:pt idx="33">
                        <c:v>-1</c:v>
                      </c:pt>
                      <c:pt idx="34">
                        <c:v>0</c:v>
                      </c:pt>
                      <c:pt idx="35">
                        <c:v>2</c:v>
                      </c:pt>
                      <c:pt idx="36">
                        <c:v>0</c:v>
                      </c:pt>
                      <c:pt idx="37">
                        <c:v>20</c:v>
                      </c:pt>
                      <c:pt idx="38">
                        <c:v>24</c:v>
                      </c:pt>
                      <c:pt idx="39">
                        <c:v>5</c:v>
                      </c:pt>
                      <c:pt idx="40">
                        <c:v>22</c:v>
                      </c:pt>
                      <c:pt idx="41">
                        <c:v>14</c:v>
                      </c:pt>
                      <c:pt idx="42">
                        <c:v>10</c:v>
                      </c:pt>
                      <c:pt idx="43">
                        <c:v>13</c:v>
                      </c:pt>
                      <c:pt idx="44">
                        <c:v>9</c:v>
                      </c:pt>
                      <c:pt idx="45">
                        <c:v>4</c:v>
                      </c:pt>
                      <c:pt idx="46">
                        <c:v>3</c:v>
                      </c:pt>
                      <c:pt idx="47">
                        <c:v>-4</c:v>
                      </c:pt>
                      <c:pt idx="48">
                        <c:v>1</c:v>
                      </c:pt>
                      <c:pt idx="49">
                        <c:v>7</c:v>
                      </c:pt>
                      <c:pt idx="50">
                        <c:v>19</c:v>
                      </c:pt>
                      <c:pt idx="51">
                        <c:v>19</c:v>
                      </c:pt>
                      <c:pt idx="52">
                        <c:v>5</c:v>
                      </c:pt>
                      <c:pt idx="53">
                        <c:v>14</c:v>
                      </c:pt>
                      <c:pt idx="54">
                        <c:v>1</c:v>
                      </c:pt>
                      <c:pt idx="55">
                        <c:v>9</c:v>
                      </c:pt>
                      <c:pt idx="56">
                        <c:v>11</c:v>
                      </c:pt>
                      <c:pt idx="57">
                        <c:v>8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F627-42E0-8B54-7CAD95948D91}"/>
                  </c:ext>
                </c:extLst>
              </c15:ser>
            </c15:filteredLineSeries>
          </c:ext>
        </c:extLst>
      </c:lineChart>
      <c:catAx>
        <c:axId val="1005343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005346064"/>
        <c:crosses val="autoZero"/>
        <c:auto val="1"/>
        <c:lblAlgn val="ctr"/>
        <c:lblOffset val="0"/>
        <c:noMultiLvlLbl val="0"/>
      </c:catAx>
      <c:valAx>
        <c:axId val="1005346064"/>
        <c:scaling>
          <c:orientation val="minMax"/>
          <c:max val="50"/>
          <c:min val="-20"/>
        </c:scaling>
        <c:delete val="0"/>
        <c:axPos val="l"/>
        <c:numFmt formatCode="0&quot; 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0053434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2353608923884513"/>
          <c:y val="0.92359671464811388"/>
          <c:w val="0.54980282152230975"/>
          <c:h val="6.831390040841839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408054461942259E-2"/>
          <c:y val="2.6109438996311279E-2"/>
          <c:w val="0.91625123031496081"/>
          <c:h val="0.62088678223421856"/>
        </c:manualLayout>
      </c:layout>
      <c:lineChart>
        <c:grouping val="standard"/>
        <c:varyColors val="0"/>
        <c:ser>
          <c:idx val="0"/>
          <c:order val="0"/>
          <c:tx>
            <c:strRef>
              <c:f>Kapacitás!$B$2</c:f>
              <c:strCache>
                <c:ptCount val="1"/>
                <c:pt idx="0">
                  <c:v>Ipar és építőipar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1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D6B-4CE6-BB54-C437E86DED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Kapacitás!$A$3:$A$16</c:f>
              <c:strCache>
                <c:ptCount val="14"/>
                <c:pt idx="0">
                  <c:v>2025. Június</c:v>
                </c:pt>
                <c:pt idx="1">
                  <c:v>Július</c:v>
                </c:pt>
                <c:pt idx="2">
                  <c:v>Augusztus</c:v>
                </c:pt>
                <c:pt idx="3">
                  <c:v>Szeptember</c:v>
                </c:pt>
                <c:pt idx="4">
                  <c:v>Október</c:v>
                </c:pt>
                <c:pt idx="5">
                  <c:v>November</c:v>
                </c:pt>
                <c:pt idx="6">
                  <c:v>December</c:v>
                </c:pt>
                <c:pt idx="7">
                  <c:v>2026. Január</c:v>
                </c:pt>
                <c:pt idx="8">
                  <c:v>Február</c:v>
                </c:pt>
                <c:pt idx="9">
                  <c:v>Március</c:v>
                </c:pt>
                <c:pt idx="10">
                  <c:v>Április</c:v>
                </c:pt>
                <c:pt idx="11">
                  <c:v>Május</c:v>
                </c:pt>
                <c:pt idx="12">
                  <c:v>Június</c:v>
                </c:pt>
                <c:pt idx="13">
                  <c:v>Július</c:v>
                </c:pt>
              </c:strCache>
            </c:strRef>
          </c:cat>
          <c:val>
            <c:numRef>
              <c:f>Kapacitás!$B$3:$B$16</c:f>
              <c:numCache>
                <c:formatCode>0%</c:formatCode>
                <c:ptCount val="14"/>
                <c:pt idx="0">
                  <c:v>0.7</c:v>
                </c:pt>
                <c:pt idx="1">
                  <c:v>0.71</c:v>
                </c:pt>
                <c:pt idx="2">
                  <c:v>0.69</c:v>
                </c:pt>
                <c:pt idx="3">
                  <c:v>0.69</c:v>
                </c:pt>
                <c:pt idx="4">
                  <c:v>0.71</c:v>
                </c:pt>
                <c:pt idx="5">
                  <c:v>0.75</c:v>
                </c:pt>
                <c:pt idx="6">
                  <c:v>0.74</c:v>
                </c:pt>
                <c:pt idx="7">
                  <c:v>0.7</c:v>
                </c:pt>
                <c:pt idx="8">
                  <c:v>0.64</c:v>
                </c:pt>
                <c:pt idx="9">
                  <c:v>0.7</c:v>
                </c:pt>
                <c:pt idx="10">
                  <c:v>0.71</c:v>
                </c:pt>
                <c:pt idx="11">
                  <c:v>0.73</c:v>
                </c:pt>
                <c:pt idx="12">
                  <c:v>0.73</c:v>
                </c:pt>
                <c:pt idx="13">
                  <c:v>0.75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D6B-4CE6-BB54-C437E86DED34}"/>
            </c:ext>
          </c:extLst>
        </c:ser>
        <c:ser>
          <c:idx val="1"/>
          <c:order val="1"/>
          <c:tx>
            <c:strRef>
              <c:f>Kapacitás!$C$2</c:f>
              <c:strCache>
                <c:ptCount val="1"/>
                <c:pt idx="0">
                  <c:v>Mezőgazdaság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dLbls>
            <c:dLbl>
              <c:idx val="1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D6B-4CE6-BB54-C437E86DED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Kapacitás!$A$3:$A$16</c:f>
              <c:strCache>
                <c:ptCount val="14"/>
                <c:pt idx="0">
                  <c:v>2025. Június</c:v>
                </c:pt>
                <c:pt idx="1">
                  <c:v>Július</c:v>
                </c:pt>
                <c:pt idx="2">
                  <c:v>Augusztus</c:v>
                </c:pt>
                <c:pt idx="3">
                  <c:v>Szeptember</c:v>
                </c:pt>
                <c:pt idx="4">
                  <c:v>Október</c:v>
                </c:pt>
                <c:pt idx="5">
                  <c:v>November</c:v>
                </c:pt>
                <c:pt idx="6">
                  <c:v>December</c:v>
                </c:pt>
                <c:pt idx="7">
                  <c:v>2026. Január</c:v>
                </c:pt>
                <c:pt idx="8">
                  <c:v>Február</c:v>
                </c:pt>
                <c:pt idx="9">
                  <c:v>Március</c:v>
                </c:pt>
                <c:pt idx="10">
                  <c:v>Április</c:v>
                </c:pt>
                <c:pt idx="11">
                  <c:v>Május</c:v>
                </c:pt>
                <c:pt idx="12">
                  <c:v>Június</c:v>
                </c:pt>
                <c:pt idx="13">
                  <c:v>Július</c:v>
                </c:pt>
              </c:strCache>
            </c:strRef>
          </c:cat>
          <c:val>
            <c:numRef>
              <c:f>Kapacitás!$C$3:$C$16</c:f>
              <c:numCache>
                <c:formatCode>0%</c:formatCode>
                <c:ptCount val="14"/>
                <c:pt idx="0">
                  <c:v>0.78</c:v>
                </c:pt>
                <c:pt idx="1">
                  <c:v>0.77</c:v>
                </c:pt>
                <c:pt idx="2">
                  <c:v>0.74</c:v>
                </c:pt>
                <c:pt idx="3">
                  <c:v>0.74</c:v>
                </c:pt>
                <c:pt idx="4">
                  <c:v>0.78</c:v>
                </c:pt>
                <c:pt idx="5">
                  <c:v>0.73</c:v>
                </c:pt>
                <c:pt idx="6">
                  <c:v>0.73</c:v>
                </c:pt>
                <c:pt idx="7">
                  <c:v>0.7</c:v>
                </c:pt>
                <c:pt idx="8">
                  <c:v>0.68</c:v>
                </c:pt>
                <c:pt idx="9">
                  <c:v>0.72</c:v>
                </c:pt>
                <c:pt idx="10">
                  <c:v>0.75</c:v>
                </c:pt>
                <c:pt idx="11">
                  <c:v>0.75</c:v>
                </c:pt>
                <c:pt idx="12">
                  <c:v>0.76</c:v>
                </c:pt>
                <c:pt idx="13">
                  <c:v>0.8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D6B-4CE6-BB54-C437E86DED34}"/>
            </c:ext>
          </c:extLst>
        </c:ser>
        <c:ser>
          <c:idx val="2"/>
          <c:order val="2"/>
          <c:tx>
            <c:strRef>
              <c:f>Kapacitás!$D$2</c:f>
              <c:strCache>
                <c:ptCount val="1"/>
                <c:pt idx="0">
                  <c:v>Szolgáltatás és kereskedelem</c:v>
                </c:pt>
              </c:strCache>
            </c:strRef>
          </c:tx>
          <c:spPr>
            <a:ln w="25400" cap="rnd">
              <a:solidFill>
                <a:srgbClr val="92ECF6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92ECF6"/>
              </a:solidFill>
              <a:ln w="9525">
                <a:noFill/>
              </a:ln>
              <a:effectLst/>
            </c:spPr>
          </c:marker>
          <c:dLbls>
            <c:dLbl>
              <c:idx val="1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D6B-4CE6-BB54-C437E86DED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92ECF6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Kapacitás!$A$3:$A$16</c:f>
              <c:strCache>
                <c:ptCount val="14"/>
                <c:pt idx="0">
                  <c:v>2025. Június</c:v>
                </c:pt>
                <c:pt idx="1">
                  <c:v>Július</c:v>
                </c:pt>
                <c:pt idx="2">
                  <c:v>Augusztus</c:v>
                </c:pt>
                <c:pt idx="3">
                  <c:v>Szeptember</c:v>
                </c:pt>
                <c:pt idx="4">
                  <c:v>Október</c:v>
                </c:pt>
                <c:pt idx="5">
                  <c:v>November</c:v>
                </c:pt>
                <c:pt idx="6">
                  <c:v>December</c:v>
                </c:pt>
                <c:pt idx="7">
                  <c:v>2026. Január</c:v>
                </c:pt>
                <c:pt idx="8">
                  <c:v>Február</c:v>
                </c:pt>
                <c:pt idx="9">
                  <c:v>Március</c:v>
                </c:pt>
                <c:pt idx="10">
                  <c:v>Április</c:v>
                </c:pt>
                <c:pt idx="11">
                  <c:v>Május</c:v>
                </c:pt>
                <c:pt idx="12">
                  <c:v>Június</c:v>
                </c:pt>
                <c:pt idx="13">
                  <c:v>Július</c:v>
                </c:pt>
              </c:strCache>
            </c:strRef>
          </c:cat>
          <c:val>
            <c:numRef>
              <c:f>Kapacitás!$D$3:$D$16</c:f>
              <c:numCache>
                <c:formatCode>0%</c:formatCode>
                <c:ptCount val="14"/>
                <c:pt idx="0">
                  <c:v>0.72</c:v>
                </c:pt>
                <c:pt idx="1">
                  <c:v>0.72</c:v>
                </c:pt>
                <c:pt idx="2">
                  <c:v>0.7</c:v>
                </c:pt>
                <c:pt idx="3">
                  <c:v>0.73</c:v>
                </c:pt>
                <c:pt idx="4">
                  <c:v>0.72</c:v>
                </c:pt>
                <c:pt idx="5">
                  <c:v>0.74</c:v>
                </c:pt>
                <c:pt idx="6">
                  <c:v>0.74</c:v>
                </c:pt>
                <c:pt idx="7">
                  <c:v>0.68</c:v>
                </c:pt>
                <c:pt idx="8">
                  <c:v>0.63</c:v>
                </c:pt>
                <c:pt idx="9">
                  <c:v>0.66</c:v>
                </c:pt>
                <c:pt idx="10">
                  <c:v>0.68</c:v>
                </c:pt>
                <c:pt idx="11">
                  <c:v>0.73</c:v>
                </c:pt>
                <c:pt idx="12">
                  <c:v>0.73</c:v>
                </c:pt>
                <c:pt idx="13">
                  <c:v>0.72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D6B-4CE6-BB54-C437E86DED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4896240"/>
        <c:axId val="1024895520"/>
        <c:extLst>
          <c:ext xmlns:c15="http://schemas.microsoft.com/office/drawing/2012/chart" uri="{02D57815-91ED-43cb-92C2-25804820EDAC}">
            <c15:filteredLineSeries>
              <c15:ser>
                <c:idx val="3"/>
                <c:order val="3"/>
                <c:tx>
                  <c:strRef>
                    <c:extLst>
                      <c:ext uri="{02D57815-91ED-43cb-92C2-25804820EDAC}">
                        <c15:formulaRef>
                          <c15:sqref>Kapacitás!$E$2</c15:sqref>
                        </c15:formulaRef>
                      </c:ext>
                    </c:extLst>
                    <c:strCache>
                      <c:ptCount val="1"/>
                      <c:pt idx="0">
                        <c:v>Válaszadók súlyozott átlaga</c:v>
                      </c:pt>
                    </c:strCache>
                  </c:strRef>
                </c:tx>
                <c:spPr>
                  <a:ln w="25400" cap="rnd">
                    <a:solidFill>
                      <a:srgbClr val="FF000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FF000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Kapacitás!$A$3:$A$16</c15:sqref>
                        </c15:formulaRef>
                      </c:ext>
                    </c:extLst>
                    <c:strCache>
                      <c:ptCount val="14"/>
                      <c:pt idx="0">
                        <c:v>2025. Június</c:v>
                      </c:pt>
                      <c:pt idx="1">
                        <c:v>Július</c:v>
                      </c:pt>
                      <c:pt idx="2">
                        <c:v>Augusztus</c:v>
                      </c:pt>
                      <c:pt idx="3">
                        <c:v>Szeptember</c:v>
                      </c:pt>
                      <c:pt idx="4">
                        <c:v>Október</c:v>
                      </c:pt>
                      <c:pt idx="5">
                        <c:v>November</c:v>
                      </c:pt>
                      <c:pt idx="6">
                        <c:v>December</c:v>
                      </c:pt>
                      <c:pt idx="7">
                        <c:v>2026. Január</c:v>
                      </c:pt>
                      <c:pt idx="8">
                        <c:v>Február</c:v>
                      </c:pt>
                      <c:pt idx="9">
                        <c:v>Március</c:v>
                      </c:pt>
                      <c:pt idx="10">
                        <c:v>Április</c:v>
                      </c:pt>
                      <c:pt idx="11">
                        <c:v>Május</c:v>
                      </c:pt>
                      <c:pt idx="12">
                        <c:v>Június</c:v>
                      </c:pt>
                      <c:pt idx="13">
                        <c:v>Július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Kapacitás!$E$3:$E$13</c15:sqref>
                        </c15:formulaRef>
                      </c:ext>
                    </c:extLst>
                    <c:numCache>
                      <c:formatCode>0%</c:formatCode>
                      <c:ptCount val="11"/>
                      <c:pt idx="0">
                        <c:v>0.77</c:v>
                      </c:pt>
                      <c:pt idx="1">
                        <c:v>0.77</c:v>
                      </c:pt>
                      <c:pt idx="2">
                        <c:v>0.76</c:v>
                      </c:pt>
                      <c:pt idx="3">
                        <c:v>0.75</c:v>
                      </c:pt>
                      <c:pt idx="4">
                        <c:v>0.77</c:v>
                      </c:pt>
                      <c:pt idx="5">
                        <c:v>0.79</c:v>
                      </c:pt>
                      <c:pt idx="6">
                        <c:v>0.79</c:v>
                      </c:pt>
                      <c:pt idx="7">
                        <c:v>0.77</c:v>
                      </c:pt>
                      <c:pt idx="8">
                        <c:v>0.74</c:v>
                      </c:pt>
                      <c:pt idx="9">
                        <c:v>0.76</c:v>
                      </c:pt>
                      <c:pt idx="10">
                        <c:v>0.79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FD6B-4CE6-BB54-C437E86DED34}"/>
                  </c:ext>
                </c:extLst>
              </c15:ser>
            </c15:filteredLineSeries>
            <c15:filteredLin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Kapacitás!$L$2</c15:sqref>
                        </c15:formulaRef>
                      </c:ext>
                    </c:extLst>
                    <c:strCache>
                      <c:ptCount val="1"/>
                      <c:pt idx="0">
                        <c:v>Kapacitásszint az előző évhez képest (jelenlegi kérdés)</c:v>
                      </c:pt>
                    </c:strCache>
                  </c:strRef>
                </c:tx>
                <c:spPr>
                  <a:ln w="28575" cap="rnd">
                    <a:solidFill>
                      <a:srgbClr val="FF0000"/>
                    </a:solidFill>
                    <a:prstDash val="dash"/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rgbClr val="FF000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Kapacitás!$A$3:$A$16</c15:sqref>
                        </c15:formulaRef>
                      </c:ext>
                    </c:extLst>
                    <c:strCache>
                      <c:ptCount val="14"/>
                      <c:pt idx="0">
                        <c:v>2025. Június</c:v>
                      </c:pt>
                      <c:pt idx="1">
                        <c:v>Július</c:v>
                      </c:pt>
                      <c:pt idx="2">
                        <c:v>Augusztus</c:v>
                      </c:pt>
                      <c:pt idx="3">
                        <c:v>Szeptember</c:v>
                      </c:pt>
                      <c:pt idx="4">
                        <c:v>Október</c:v>
                      </c:pt>
                      <c:pt idx="5">
                        <c:v>November</c:v>
                      </c:pt>
                      <c:pt idx="6">
                        <c:v>December</c:v>
                      </c:pt>
                      <c:pt idx="7">
                        <c:v>2026. Január</c:v>
                      </c:pt>
                      <c:pt idx="8">
                        <c:v>Február</c:v>
                      </c:pt>
                      <c:pt idx="9">
                        <c:v>Március</c:v>
                      </c:pt>
                      <c:pt idx="10">
                        <c:v>Április</c:v>
                      </c:pt>
                      <c:pt idx="11">
                        <c:v>Május</c:v>
                      </c:pt>
                      <c:pt idx="12">
                        <c:v>Június</c:v>
                      </c:pt>
                      <c:pt idx="13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Kapacitás!$L$3:$L$9</c15:sqref>
                        </c15:formulaRef>
                      </c:ext>
                    </c:extLst>
                    <c:numCache>
                      <c:formatCode>0%</c:formatCode>
                      <c:ptCount val="7"/>
                      <c:pt idx="0">
                        <c:v>0.88</c:v>
                      </c:pt>
                      <c:pt idx="1">
                        <c:v>0.89</c:v>
                      </c:pt>
                      <c:pt idx="2">
                        <c:v>0.87</c:v>
                      </c:pt>
                      <c:pt idx="3">
                        <c:v>0.85</c:v>
                      </c:pt>
                      <c:pt idx="4">
                        <c:v>0.87</c:v>
                      </c:pt>
                      <c:pt idx="5">
                        <c:v>0.89</c:v>
                      </c:pt>
                      <c:pt idx="6">
                        <c:v>0.92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FD6B-4CE6-BB54-C437E86DED34}"/>
                  </c:ext>
                </c:extLst>
              </c15:ser>
            </c15:filteredLineSeries>
          </c:ext>
        </c:extLst>
      </c:lineChart>
      <c:catAx>
        <c:axId val="1024896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024895520"/>
        <c:crosses val="autoZero"/>
        <c:auto val="1"/>
        <c:lblAlgn val="ctr"/>
        <c:lblOffset val="100"/>
        <c:noMultiLvlLbl val="0"/>
      </c:catAx>
      <c:valAx>
        <c:axId val="1024895520"/>
        <c:scaling>
          <c:orientation val="minMax"/>
          <c:max val="0.85000000000000009"/>
          <c:min val="0.60000000000000009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024896240"/>
        <c:crosses val="autoZero"/>
        <c:crossBetween val="between"/>
        <c:majorUnit val="5.000000000000001E-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937499999999999"/>
          <c:y val="0.87655888077965149"/>
          <c:w val="0.67864796587926501"/>
          <c:h val="6.64384214794335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40346804490388E-2"/>
          <c:y val="4.9586681997172907E-2"/>
          <c:w val="0.84927008278133898"/>
          <c:h val="0.61319923887768057"/>
        </c:manualLayout>
      </c:layout>
      <c:lineChart>
        <c:grouping val="standard"/>
        <c:varyColors val="0"/>
        <c:ser>
          <c:idx val="5"/>
          <c:order val="3"/>
          <c:tx>
            <c:strRef>
              <c:f>Alindexek!$B$68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cat>
            <c:strRef>
              <c:f>Alindexek!$A$69:$A$136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Alindexek!$B$69:$B$136</c:f>
              <c:numCache>
                <c:formatCode>0" pont"</c:formatCode>
                <c:ptCount val="68"/>
                <c:pt idx="0">
                  <c:v>-4</c:v>
                </c:pt>
                <c:pt idx="1">
                  <c:v>18.666666666666668</c:v>
                </c:pt>
                <c:pt idx="2">
                  <c:v>26.333333333333332</c:v>
                </c:pt>
                <c:pt idx="3">
                  <c:v>18.333333333333332</c:v>
                </c:pt>
                <c:pt idx="4">
                  <c:v>30.333333333333332</c:v>
                </c:pt>
                <c:pt idx="5">
                  <c:v>26.333333333333332</c:v>
                </c:pt>
                <c:pt idx="6">
                  <c:v>21</c:v>
                </c:pt>
                <c:pt idx="7">
                  <c:v>17.666666666666668</c:v>
                </c:pt>
                <c:pt idx="8">
                  <c:v>14.333333333333334</c:v>
                </c:pt>
                <c:pt idx="9">
                  <c:v>12.333333333333334</c:v>
                </c:pt>
                <c:pt idx="10">
                  <c:v>9.3333333333333339</c:v>
                </c:pt>
                <c:pt idx="11">
                  <c:v>-4.666666666666667</c:v>
                </c:pt>
                <c:pt idx="12">
                  <c:v>-0.33333333333333331</c:v>
                </c:pt>
                <c:pt idx="13">
                  <c:v>25.333333333333332</c:v>
                </c:pt>
                <c:pt idx="14">
                  <c:v>27.333333333333332</c:v>
                </c:pt>
                <c:pt idx="15">
                  <c:v>12.666666666666666</c:v>
                </c:pt>
                <c:pt idx="16">
                  <c:v>9</c:v>
                </c:pt>
                <c:pt idx="17">
                  <c:v>5.333333333333333</c:v>
                </c:pt>
                <c:pt idx="18">
                  <c:v>12.666666666666666</c:v>
                </c:pt>
                <c:pt idx="19">
                  <c:v>-11.666666666666666</c:v>
                </c:pt>
                <c:pt idx="20">
                  <c:v>-25.333333333333332</c:v>
                </c:pt>
                <c:pt idx="21">
                  <c:v>-29</c:v>
                </c:pt>
                <c:pt idx="22">
                  <c:v>-24</c:v>
                </c:pt>
                <c:pt idx="23">
                  <c:v>-24.666666666666668</c:v>
                </c:pt>
                <c:pt idx="24">
                  <c:v>-16.333333333333332</c:v>
                </c:pt>
                <c:pt idx="25">
                  <c:v>4.333333333333333</c:v>
                </c:pt>
                <c:pt idx="26">
                  <c:v>14.333333333333334</c:v>
                </c:pt>
                <c:pt idx="27">
                  <c:v>9.3333333333333339</c:v>
                </c:pt>
                <c:pt idx="28">
                  <c:v>8.3333333333333339</c:v>
                </c:pt>
                <c:pt idx="29">
                  <c:v>-2.6666666666666665</c:v>
                </c:pt>
                <c:pt idx="30">
                  <c:v>3.6666666666666665</c:v>
                </c:pt>
                <c:pt idx="31">
                  <c:v>-10.666666666666666</c:v>
                </c:pt>
                <c:pt idx="32">
                  <c:v>-7.666666666666667</c:v>
                </c:pt>
                <c:pt idx="33">
                  <c:v>-9.6666666666666661</c:v>
                </c:pt>
                <c:pt idx="34">
                  <c:v>-17.333333333333332</c:v>
                </c:pt>
                <c:pt idx="35">
                  <c:v>-17.333333333333332</c:v>
                </c:pt>
                <c:pt idx="36">
                  <c:v>-15.666666666666666</c:v>
                </c:pt>
                <c:pt idx="37">
                  <c:v>13.666666666666666</c:v>
                </c:pt>
                <c:pt idx="38">
                  <c:v>26.333333333333332</c:v>
                </c:pt>
                <c:pt idx="39">
                  <c:v>4</c:v>
                </c:pt>
                <c:pt idx="40">
                  <c:v>11</c:v>
                </c:pt>
                <c:pt idx="41">
                  <c:v>6.666666666666667</c:v>
                </c:pt>
                <c:pt idx="42">
                  <c:v>9.3333333333333339</c:v>
                </c:pt>
                <c:pt idx="43">
                  <c:v>6.666666666666667</c:v>
                </c:pt>
                <c:pt idx="44">
                  <c:v>-2.3333333333333335</c:v>
                </c:pt>
                <c:pt idx="45">
                  <c:v>-2.6666666666666665</c:v>
                </c:pt>
                <c:pt idx="46">
                  <c:v>-8.3333333333333339</c:v>
                </c:pt>
                <c:pt idx="47">
                  <c:v>-16.666666666666668</c:v>
                </c:pt>
                <c:pt idx="48">
                  <c:v>-12.666666666666666</c:v>
                </c:pt>
                <c:pt idx="49">
                  <c:v>0.33333333333333331</c:v>
                </c:pt>
                <c:pt idx="50">
                  <c:v>11.333333333333334</c:v>
                </c:pt>
                <c:pt idx="51">
                  <c:v>10.666666666666666</c:v>
                </c:pt>
                <c:pt idx="52">
                  <c:v>-1.3333333333333333</c:v>
                </c:pt>
                <c:pt idx="53">
                  <c:v>1</c:v>
                </c:pt>
                <c:pt idx="54">
                  <c:v>-7.333333333333333</c:v>
                </c:pt>
                <c:pt idx="55">
                  <c:v>-6.666666666666667</c:v>
                </c:pt>
                <c:pt idx="56">
                  <c:v>6.333333333333333</c:v>
                </c:pt>
                <c:pt idx="57">
                  <c:v>5.666666666666667</c:v>
                </c:pt>
                <c:pt idx="58">
                  <c:v>0</c:v>
                </c:pt>
                <c:pt idx="59" formatCode="General\ &quot;pont&quot;">
                  <c:v>-11</c:v>
                </c:pt>
                <c:pt idx="60" formatCode="General\ &quot;pont&quot;">
                  <c:v>-19</c:v>
                </c:pt>
                <c:pt idx="61" formatCode="General\ &quot;pont&quot;">
                  <c:v>4</c:v>
                </c:pt>
                <c:pt idx="62" formatCode="General\ &quot;pont&quot;">
                  <c:v>14</c:v>
                </c:pt>
                <c:pt idx="63" formatCode="General\ &quot;pont&quot;">
                  <c:v>13</c:v>
                </c:pt>
                <c:pt idx="64" formatCode="General\ &quot;pont&quot;">
                  <c:v>7</c:v>
                </c:pt>
                <c:pt idx="65" formatCode="General\ &quot;pont&quot;">
                  <c:v>9</c:v>
                </c:pt>
                <c:pt idx="66" formatCode="General\ &quot;pont&quot;">
                  <c:v>5</c:v>
                </c:pt>
                <c:pt idx="67" formatCode="General\ &quot;pont&quot;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712-4FB5-85BA-88B3693AD8E9}"/>
            </c:ext>
          </c:extLst>
        </c:ser>
        <c:ser>
          <c:idx val="3"/>
          <c:order val="4"/>
          <c:tx>
            <c:strRef>
              <c:f>Alindexek!$F$68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712-4FB5-85BA-88B3693AD8E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Alindexek!$A$69:$A$136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Alindexek!$F$69:$F$136</c:f>
              <c:numCache>
                <c:formatCode>General\ "pont"</c:formatCode>
                <c:ptCount val="68"/>
                <c:pt idx="0">
                  <c:v>13</c:v>
                </c:pt>
                <c:pt idx="1">
                  <c:v>16</c:v>
                </c:pt>
                <c:pt idx="2">
                  <c:v>33</c:v>
                </c:pt>
                <c:pt idx="3">
                  <c:v>36</c:v>
                </c:pt>
                <c:pt idx="4">
                  <c:v>41</c:v>
                </c:pt>
                <c:pt idx="5">
                  <c:v>26</c:v>
                </c:pt>
                <c:pt idx="6">
                  <c:v>50</c:v>
                </c:pt>
                <c:pt idx="7">
                  <c:v>25</c:v>
                </c:pt>
                <c:pt idx="8">
                  <c:v>30</c:v>
                </c:pt>
                <c:pt idx="9">
                  <c:v>31</c:v>
                </c:pt>
                <c:pt idx="10">
                  <c:v>24</c:v>
                </c:pt>
                <c:pt idx="11">
                  <c:v>12</c:v>
                </c:pt>
                <c:pt idx="12">
                  <c:v>30</c:v>
                </c:pt>
                <c:pt idx="13">
                  <c:v>34</c:v>
                </c:pt>
                <c:pt idx="14">
                  <c:v>26</c:v>
                </c:pt>
                <c:pt idx="15">
                  <c:v>32</c:v>
                </c:pt>
                <c:pt idx="16">
                  <c:v>13</c:v>
                </c:pt>
                <c:pt idx="17">
                  <c:v>20</c:v>
                </c:pt>
                <c:pt idx="18">
                  <c:v>20</c:v>
                </c:pt>
                <c:pt idx="19">
                  <c:v>3</c:v>
                </c:pt>
                <c:pt idx="20">
                  <c:v>20</c:v>
                </c:pt>
                <c:pt idx="21">
                  <c:v>0</c:v>
                </c:pt>
                <c:pt idx="22">
                  <c:v>-10</c:v>
                </c:pt>
                <c:pt idx="23">
                  <c:v>-7</c:v>
                </c:pt>
                <c:pt idx="24">
                  <c:v>1</c:v>
                </c:pt>
                <c:pt idx="25">
                  <c:v>9</c:v>
                </c:pt>
                <c:pt idx="26">
                  <c:v>18</c:v>
                </c:pt>
                <c:pt idx="27">
                  <c:v>19</c:v>
                </c:pt>
                <c:pt idx="28">
                  <c:v>9</c:v>
                </c:pt>
                <c:pt idx="29">
                  <c:v>12</c:v>
                </c:pt>
                <c:pt idx="30">
                  <c:v>10</c:v>
                </c:pt>
                <c:pt idx="31">
                  <c:v>15</c:v>
                </c:pt>
                <c:pt idx="32">
                  <c:v>0</c:v>
                </c:pt>
                <c:pt idx="33">
                  <c:v>10</c:v>
                </c:pt>
                <c:pt idx="34">
                  <c:v>9</c:v>
                </c:pt>
                <c:pt idx="35">
                  <c:v>-3</c:v>
                </c:pt>
                <c:pt idx="36">
                  <c:v>0</c:v>
                </c:pt>
                <c:pt idx="37">
                  <c:v>23</c:v>
                </c:pt>
                <c:pt idx="38">
                  <c:v>18</c:v>
                </c:pt>
                <c:pt idx="39">
                  <c:v>16</c:v>
                </c:pt>
                <c:pt idx="40">
                  <c:v>0</c:v>
                </c:pt>
                <c:pt idx="41">
                  <c:v>12</c:v>
                </c:pt>
                <c:pt idx="42">
                  <c:v>15</c:v>
                </c:pt>
                <c:pt idx="43">
                  <c:v>8</c:v>
                </c:pt>
                <c:pt idx="44">
                  <c:v>10</c:v>
                </c:pt>
                <c:pt idx="45">
                  <c:v>23</c:v>
                </c:pt>
                <c:pt idx="46">
                  <c:v>11</c:v>
                </c:pt>
                <c:pt idx="47">
                  <c:v>16</c:v>
                </c:pt>
                <c:pt idx="48">
                  <c:v>12</c:v>
                </c:pt>
                <c:pt idx="49">
                  <c:v>20</c:v>
                </c:pt>
                <c:pt idx="50">
                  <c:v>9</c:v>
                </c:pt>
                <c:pt idx="51">
                  <c:v>16</c:v>
                </c:pt>
                <c:pt idx="52">
                  <c:v>2</c:v>
                </c:pt>
                <c:pt idx="53">
                  <c:v>20</c:v>
                </c:pt>
                <c:pt idx="54">
                  <c:v>-7</c:v>
                </c:pt>
                <c:pt idx="55">
                  <c:v>7</c:v>
                </c:pt>
                <c:pt idx="56">
                  <c:v>15</c:v>
                </c:pt>
                <c:pt idx="57">
                  <c:v>0</c:v>
                </c:pt>
                <c:pt idx="58">
                  <c:v>-12</c:v>
                </c:pt>
                <c:pt idx="59">
                  <c:v>2</c:v>
                </c:pt>
                <c:pt idx="60">
                  <c:v>0</c:v>
                </c:pt>
                <c:pt idx="61">
                  <c:v>17</c:v>
                </c:pt>
                <c:pt idx="62">
                  <c:v>4</c:v>
                </c:pt>
                <c:pt idx="63">
                  <c:v>23</c:v>
                </c:pt>
                <c:pt idx="64">
                  <c:v>-4</c:v>
                </c:pt>
                <c:pt idx="65">
                  <c:v>7</c:v>
                </c:pt>
                <c:pt idx="66">
                  <c:v>10</c:v>
                </c:pt>
                <c:pt idx="67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712-4FB5-85BA-88B3693AD8E9}"/>
            </c:ext>
          </c:extLst>
        </c:ser>
        <c:ser>
          <c:idx val="4"/>
          <c:order val="5"/>
          <c:tx>
            <c:strRef>
              <c:f>Alindexek!$G$68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712-4FB5-85BA-88B3693AD8E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Alindexek!$A$69:$A$136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Alindexek!$G$69:$G$136</c:f>
              <c:numCache>
                <c:formatCode>General\ "pont"</c:formatCode>
                <c:ptCount val="68"/>
                <c:pt idx="0">
                  <c:v>0</c:v>
                </c:pt>
                <c:pt idx="1">
                  <c:v>17</c:v>
                </c:pt>
                <c:pt idx="2">
                  <c:v>23</c:v>
                </c:pt>
                <c:pt idx="3">
                  <c:v>20</c:v>
                </c:pt>
                <c:pt idx="4">
                  <c:v>30</c:v>
                </c:pt>
                <c:pt idx="5">
                  <c:v>23</c:v>
                </c:pt>
                <c:pt idx="6">
                  <c:v>28</c:v>
                </c:pt>
                <c:pt idx="7">
                  <c:v>18</c:v>
                </c:pt>
                <c:pt idx="8">
                  <c:v>15</c:v>
                </c:pt>
                <c:pt idx="9">
                  <c:v>16</c:v>
                </c:pt>
                <c:pt idx="10">
                  <c:v>12</c:v>
                </c:pt>
                <c:pt idx="11">
                  <c:v>1</c:v>
                </c:pt>
                <c:pt idx="12">
                  <c:v>10</c:v>
                </c:pt>
                <c:pt idx="13">
                  <c:v>27</c:v>
                </c:pt>
                <c:pt idx="14">
                  <c:v>25</c:v>
                </c:pt>
                <c:pt idx="15">
                  <c:v>14</c:v>
                </c:pt>
                <c:pt idx="16">
                  <c:v>8</c:v>
                </c:pt>
                <c:pt idx="17">
                  <c:v>10</c:v>
                </c:pt>
                <c:pt idx="18">
                  <c:v>13</c:v>
                </c:pt>
                <c:pt idx="19">
                  <c:v>-4</c:v>
                </c:pt>
                <c:pt idx="20">
                  <c:v>-7</c:v>
                </c:pt>
                <c:pt idx="21">
                  <c:v>-18</c:v>
                </c:pt>
                <c:pt idx="22">
                  <c:v>-18</c:v>
                </c:pt>
                <c:pt idx="23">
                  <c:v>-18</c:v>
                </c:pt>
                <c:pt idx="24">
                  <c:v>-12</c:v>
                </c:pt>
                <c:pt idx="25">
                  <c:v>4</c:v>
                </c:pt>
                <c:pt idx="26">
                  <c:v>13</c:v>
                </c:pt>
                <c:pt idx="27">
                  <c:v>11</c:v>
                </c:pt>
                <c:pt idx="28">
                  <c:v>7</c:v>
                </c:pt>
                <c:pt idx="29">
                  <c:v>4</c:v>
                </c:pt>
                <c:pt idx="30">
                  <c:v>5</c:v>
                </c:pt>
                <c:pt idx="31">
                  <c:v>-2</c:v>
                </c:pt>
                <c:pt idx="32">
                  <c:v>-2</c:v>
                </c:pt>
                <c:pt idx="33">
                  <c:v>-4</c:v>
                </c:pt>
                <c:pt idx="34">
                  <c:v>-7</c:v>
                </c:pt>
                <c:pt idx="35">
                  <c:v>-10</c:v>
                </c:pt>
                <c:pt idx="36">
                  <c:v>-9</c:v>
                </c:pt>
                <c:pt idx="37">
                  <c:v>15</c:v>
                </c:pt>
                <c:pt idx="38">
                  <c:v>22</c:v>
                </c:pt>
                <c:pt idx="39">
                  <c:v>7</c:v>
                </c:pt>
                <c:pt idx="40">
                  <c:v>7</c:v>
                </c:pt>
                <c:pt idx="41">
                  <c:v>9</c:v>
                </c:pt>
                <c:pt idx="42">
                  <c:v>11</c:v>
                </c:pt>
                <c:pt idx="43">
                  <c:v>7</c:v>
                </c:pt>
                <c:pt idx="44">
                  <c:v>2</c:v>
                </c:pt>
                <c:pt idx="45">
                  <c:v>6</c:v>
                </c:pt>
                <c:pt idx="46">
                  <c:v>0</c:v>
                </c:pt>
                <c:pt idx="47">
                  <c:v>-5</c:v>
                </c:pt>
                <c:pt idx="48">
                  <c:v>-5</c:v>
                </c:pt>
                <c:pt idx="49">
                  <c:v>5</c:v>
                </c:pt>
                <c:pt idx="50">
                  <c:v>8</c:v>
                </c:pt>
                <c:pt idx="51">
                  <c:v>9</c:v>
                </c:pt>
                <c:pt idx="52">
                  <c:v>-2</c:v>
                </c:pt>
                <c:pt idx="53">
                  <c:v>5</c:v>
                </c:pt>
                <c:pt idx="54">
                  <c:v>-9</c:v>
                </c:pt>
                <c:pt idx="55">
                  <c:v>-3</c:v>
                </c:pt>
                <c:pt idx="56">
                  <c:v>7</c:v>
                </c:pt>
                <c:pt idx="57">
                  <c:v>1</c:v>
                </c:pt>
                <c:pt idx="58">
                  <c:v>-7</c:v>
                </c:pt>
                <c:pt idx="59">
                  <c:v>-7</c:v>
                </c:pt>
                <c:pt idx="60">
                  <c:v>-10</c:v>
                </c:pt>
                <c:pt idx="61">
                  <c:v>7</c:v>
                </c:pt>
                <c:pt idx="62">
                  <c:v>11</c:v>
                </c:pt>
                <c:pt idx="63">
                  <c:v>14</c:v>
                </c:pt>
                <c:pt idx="64">
                  <c:v>3</c:v>
                </c:pt>
                <c:pt idx="65">
                  <c:v>8</c:v>
                </c:pt>
                <c:pt idx="66">
                  <c:v>7</c:v>
                </c:pt>
                <c:pt idx="67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712-4FB5-85BA-88B3693AD8E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7789727"/>
        <c:axId val="737790559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Alindexek!$C$68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Alindexek!$A$69:$A$136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Alindexek!$C$69:$C$126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-13</c:v>
                      </c:pt>
                      <c:pt idx="1">
                        <c:v>14</c:v>
                      </c:pt>
                      <c:pt idx="2">
                        <c:v>16</c:v>
                      </c:pt>
                      <c:pt idx="3">
                        <c:v>10</c:v>
                      </c:pt>
                      <c:pt idx="4">
                        <c:v>21</c:v>
                      </c:pt>
                      <c:pt idx="5">
                        <c:v>19</c:v>
                      </c:pt>
                      <c:pt idx="6">
                        <c:v>15</c:v>
                      </c:pt>
                      <c:pt idx="7">
                        <c:v>11</c:v>
                      </c:pt>
                      <c:pt idx="8">
                        <c:v>4</c:v>
                      </c:pt>
                      <c:pt idx="9">
                        <c:v>7</c:v>
                      </c:pt>
                      <c:pt idx="10">
                        <c:v>5</c:v>
                      </c:pt>
                      <c:pt idx="11">
                        <c:v>-7</c:v>
                      </c:pt>
                      <c:pt idx="12">
                        <c:v>1</c:v>
                      </c:pt>
                      <c:pt idx="13">
                        <c:v>26</c:v>
                      </c:pt>
                      <c:pt idx="14">
                        <c:v>17</c:v>
                      </c:pt>
                      <c:pt idx="15">
                        <c:v>5</c:v>
                      </c:pt>
                      <c:pt idx="16">
                        <c:v>3</c:v>
                      </c:pt>
                      <c:pt idx="17">
                        <c:v>4</c:v>
                      </c:pt>
                      <c:pt idx="18">
                        <c:v>2</c:v>
                      </c:pt>
                      <c:pt idx="19">
                        <c:v>-8</c:v>
                      </c:pt>
                      <c:pt idx="20">
                        <c:v>-21</c:v>
                      </c:pt>
                      <c:pt idx="21">
                        <c:v>-24</c:v>
                      </c:pt>
                      <c:pt idx="22">
                        <c:v>-19</c:v>
                      </c:pt>
                      <c:pt idx="23">
                        <c:v>-23</c:v>
                      </c:pt>
                      <c:pt idx="24">
                        <c:v>-23</c:v>
                      </c:pt>
                      <c:pt idx="25">
                        <c:v>1</c:v>
                      </c:pt>
                      <c:pt idx="26">
                        <c:v>5</c:v>
                      </c:pt>
                      <c:pt idx="27">
                        <c:v>8</c:v>
                      </c:pt>
                      <c:pt idx="28">
                        <c:v>6</c:v>
                      </c:pt>
                      <c:pt idx="29">
                        <c:v>-9</c:v>
                      </c:pt>
                      <c:pt idx="30">
                        <c:v>0</c:v>
                      </c:pt>
                      <c:pt idx="31">
                        <c:v>-17</c:v>
                      </c:pt>
                      <c:pt idx="32">
                        <c:v>-4</c:v>
                      </c:pt>
                      <c:pt idx="33">
                        <c:v>-12</c:v>
                      </c:pt>
                      <c:pt idx="34">
                        <c:v>-20</c:v>
                      </c:pt>
                      <c:pt idx="35">
                        <c:v>-17</c:v>
                      </c:pt>
                      <c:pt idx="36">
                        <c:v>-10</c:v>
                      </c:pt>
                      <c:pt idx="37">
                        <c:v>9</c:v>
                      </c:pt>
                      <c:pt idx="38">
                        <c:v>16</c:v>
                      </c:pt>
                      <c:pt idx="39">
                        <c:v>-3</c:v>
                      </c:pt>
                      <c:pt idx="40">
                        <c:v>-4</c:v>
                      </c:pt>
                      <c:pt idx="41">
                        <c:v>-6</c:v>
                      </c:pt>
                      <c:pt idx="42">
                        <c:v>5</c:v>
                      </c:pt>
                      <c:pt idx="43">
                        <c:v>-9</c:v>
                      </c:pt>
                      <c:pt idx="44">
                        <c:v>-4</c:v>
                      </c:pt>
                      <c:pt idx="45">
                        <c:v>-4</c:v>
                      </c:pt>
                      <c:pt idx="46">
                        <c:v>-8</c:v>
                      </c:pt>
                      <c:pt idx="47">
                        <c:v>-16</c:v>
                      </c:pt>
                      <c:pt idx="48">
                        <c:v>-16</c:v>
                      </c:pt>
                      <c:pt idx="49">
                        <c:v>-6</c:v>
                      </c:pt>
                      <c:pt idx="50">
                        <c:v>2</c:v>
                      </c:pt>
                      <c:pt idx="51">
                        <c:v>1</c:v>
                      </c:pt>
                      <c:pt idx="52">
                        <c:v>-4</c:v>
                      </c:pt>
                      <c:pt idx="53">
                        <c:v>-6</c:v>
                      </c:pt>
                      <c:pt idx="54">
                        <c:v>-10</c:v>
                      </c:pt>
                      <c:pt idx="55">
                        <c:v>-11</c:v>
                      </c:pt>
                      <c:pt idx="56">
                        <c:v>-3</c:v>
                      </c:pt>
                      <c:pt idx="57">
                        <c:v>-6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B712-4FB5-85BA-88B3693AD8E9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Alindexek!$D$68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Alindexek!$A$69:$A$136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Alindexek!$D$69:$D$126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-5</c:v>
                      </c:pt>
                      <c:pt idx="1">
                        <c:v>20</c:v>
                      </c:pt>
                      <c:pt idx="2">
                        <c:v>30</c:v>
                      </c:pt>
                      <c:pt idx="3">
                        <c:v>14</c:v>
                      </c:pt>
                      <c:pt idx="4">
                        <c:v>33</c:v>
                      </c:pt>
                      <c:pt idx="5">
                        <c:v>29</c:v>
                      </c:pt>
                      <c:pt idx="6">
                        <c:v>21</c:v>
                      </c:pt>
                      <c:pt idx="7">
                        <c:v>19</c:v>
                      </c:pt>
                      <c:pt idx="8">
                        <c:v>16</c:v>
                      </c:pt>
                      <c:pt idx="9">
                        <c:v>10</c:v>
                      </c:pt>
                      <c:pt idx="10">
                        <c:v>9</c:v>
                      </c:pt>
                      <c:pt idx="11">
                        <c:v>-1</c:v>
                      </c:pt>
                      <c:pt idx="12">
                        <c:v>5</c:v>
                      </c:pt>
                      <c:pt idx="13">
                        <c:v>26</c:v>
                      </c:pt>
                      <c:pt idx="14">
                        <c:v>25</c:v>
                      </c:pt>
                      <c:pt idx="15">
                        <c:v>12</c:v>
                      </c:pt>
                      <c:pt idx="16">
                        <c:v>6</c:v>
                      </c:pt>
                      <c:pt idx="17">
                        <c:v>6</c:v>
                      </c:pt>
                      <c:pt idx="18">
                        <c:v>13</c:v>
                      </c:pt>
                      <c:pt idx="19">
                        <c:v>0</c:v>
                      </c:pt>
                      <c:pt idx="20">
                        <c:v>-27</c:v>
                      </c:pt>
                      <c:pt idx="21">
                        <c:v>-31</c:v>
                      </c:pt>
                      <c:pt idx="22">
                        <c:v>-26</c:v>
                      </c:pt>
                      <c:pt idx="23">
                        <c:v>-27</c:v>
                      </c:pt>
                      <c:pt idx="24">
                        <c:v>-19</c:v>
                      </c:pt>
                      <c:pt idx="25">
                        <c:v>-3</c:v>
                      </c:pt>
                      <c:pt idx="26">
                        <c:v>14</c:v>
                      </c:pt>
                      <c:pt idx="27">
                        <c:v>10</c:v>
                      </c:pt>
                      <c:pt idx="28">
                        <c:v>11</c:v>
                      </c:pt>
                      <c:pt idx="29">
                        <c:v>4</c:v>
                      </c:pt>
                      <c:pt idx="30">
                        <c:v>11</c:v>
                      </c:pt>
                      <c:pt idx="31">
                        <c:v>-6</c:v>
                      </c:pt>
                      <c:pt idx="32">
                        <c:v>-12</c:v>
                      </c:pt>
                      <c:pt idx="33">
                        <c:v>-7</c:v>
                      </c:pt>
                      <c:pt idx="34">
                        <c:v>-8</c:v>
                      </c:pt>
                      <c:pt idx="35">
                        <c:v>-20</c:v>
                      </c:pt>
                      <c:pt idx="36">
                        <c:v>-19</c:v>
                      </c:pt>
                      <c:pt idx="37">
                        <c:v>16</c:v>
                      </c:pt>
                      <c:pt idx="38">
                        <c:v>36</c:v>
                      </c:pt>
                      <c:pt idx="39">
                        <c:v>12</c:v>
                      </c:pt>
                      <c:pt idx="40">
                        <c:v>16</c:v>
                      </c:pt>
                      <c:pt idx="41">
                        <c:v>14</c:v>
                      </c:pt>
                      <c:pt idx="42">
                        <c:v>10</c:v>
                      </c:pt>
                      <c:pt idx="43">
                        <c:v>19</c:v>
                      </c:pt>
                      <c:pt idx="44">
                        <c:v>0</c:v>
                      </c:pt>
                      <c:pt idx="45">
                        <c:v>-5</c:v>
                      </c:pt>
                      <c:pt idx="46">
                        <c:v>-14</c:v>
                      </c:pt>
                      <c:pt idx="47">
                        <c:v>-19</c:v>
                      </c:pt>
                      <c:pt idx="48">
                        <c:v>-13</c:v>
                      </c:pt>
                      <c:pt idx="49">
                        <c:v>9</c:v>
                      </c:pt>
                      <c:pt idx="50">
                        <c:v>16</c:v>
                      </c:pt>
                      <c:pt idx="51">
                        <c:v>9</c:v>
                      </c:pt>
                      <c:pt idx="52">
                        <c:v>-6</c:v>
                      </c:pt>
                      <c:pt idx="53">
                        <c:v>-4</c:v>
                      </c:pt>
                      <c:pt idx="54">
                        <c:v>-11</c:v>
                      </c:pt>
                      <c:pt idx="55">
                        <c:v>-12</c:v>
                      </c:pt>
                      <c:pt idx="56">
                        <c:v>4</c:v>
                      </c:pt>
                      <c:pt idx="57">
                        <c:v>7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B712-4FB5-85BA-88B3693AD8E9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Alindexek!$E$68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Alindexek!$A$69:$A$136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Alindexek!$E$69:$E$126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6</c:v>
                      </c:pt>
                      <c:pt idx="1">
                        <c:v>22</c:v>
                      </c:pt>
                      <c:pt idx="2">
                        <c:v>33</c:v>
                      </c:pt>
                      <c:pt idx="3">
                        <c:v>31</c:v>
                      </c:pt>
                      <c:pt idx="4">
                        <c:v>37</c:v>
                      </c:pt>
                      <c:pt idx="5">
                        <c:v>31</c:v>
                      </c:pt>
                      <c:pt idx="6">
                        <c:v>27</c:v>
                      </c:pt>
                      <c:pt idx="7">
                        <c:v>23</c:v>
                      </c:pt>
                      <c:pt idx="8">
                        <c:v>23</c:v>
                      </c:pt>
                      <c:pt idx="9">
                        <c:v>20</c:v>
                      </c:pt>
                      <c:pt idx="10">
                        <c:v>14</c:v>
                      </c:pt>
                      <c:pt idx="11">
                        <c:v>-6</c:v>
                      </c:pt>
                      <c:pt idx="12">
                        <c:v>-7</c:v>
                      </c:pt>
                      <c:pt idx="13">
                        <c:v>24</c:v>
                      </c:pt>
                      <c:pt idx="14">
                        <c:v>40</c:v>
                      </c:pt>
                      <c:pt idx="15">
                        <c:v>21</c:v>
                      </c:pt>
                      <c:pt idx="16">
                        <c:v>18</c:v>
                      </c:pt>
                      <c:pt idx="17">
                        <c:v>6</c:v>
                      </c:pt>
                      <c:pt idx="18">
                        <c:v>23</c:v>
                      </c:pt>
                      <c:pt idx="19">
                        <c:v>-27</c:v>
                      </c:pt>
                      <c:pt idx="20">
                        <c:v>-28</c:v>
                      </c:pt>
                      <c:pt idx="21">
                        <c:v>-32</c:v>
                      </c:pt>
                      <c:pt idx="22">
                        <c:v>-27</c:v>
                      </c:pt>
                      <c:pt idx="23">
                        <c:v>-24</c:v>
                      </c:pt>
                      <c:pt idx="24">
                        <c:v>-7</c:v>
                      </c:pt>
                      <c:pt idx="25">
                        <c:v>15</c:v>
                      </c:pt>
                      <c:pt idx="26">
                        <c:v>24</c:v>
                      </c:pt>
                      <c:pt idx="27">
                        <c:v>10</c:v>
                      </c:pt>
                      <c:pt idx="28">
                        <c:v>8</c:v>
                      </c:pt>
                      <c:pt idx="29">
                        <c:v>-3</c:v>
                      </c:pt>
                      <c:pt idx="30">
                        <c:v>0</c:v>
                      </c:pt>
                      <c:pt idx="31">
                        <c:v>-9</c:v>
                      </c:pt>
                      <c:pt idx="32">
                        <c:v>-7</c:v>
                      </c:pt>
                      <c:pt idx="33">
                        <c:v>-10</c:v>
                      </c:pt>
                      <c:pt idx="34">
                        <c:v>-24</c:v>
                      </c:pt>
                      <c:pt idx="35">
                        <c:v>-15</c:v>
                      </c:pt>
                      <c:pt idx="36">
                        <c:v>-18</c:v>
                      </c:pt>
                      <c:pt idx="37">
                        <c:v>16</c:v>
                      </c:pt>
                      <c:pt idx="38">
                        <c:v>27</c:v>
                      </c:pt>
                      <c:pt idx="39">
                        <c:v>3</c:v>
                      </c:pt>
                      <c:pt idx="40">
                        <c:v>21</c:v>
                      </c:pt>
                      <c:pt idx="41">
                        <c:v>12</c:v>
                      </c:pt>
                      <c:pt idx="42">
                        <c:v>13</c:v>
                      </c:pt>
                      <c:pt idx="43">
                        <c:v>10</c:v>
                      </c:pt>
                      <c:pt idx="44">
                        <c:v>-3</c:v>
                      </c:pt>
                      <c:pt idx="45">
                        <c:v>1</c:v>
                      </c:pt>
                      <c:pt idx="46">
                        <c:v>-3</c:v>
                      </c:pt>
                      <c:pt idx="47">
                        <c:v>-15</c:v>
                      </c:pt>
                      <c:pt idx="48">
                        <c:v>-9</c:v>
                      </c:pt>
                      <c:pt idx="49">
                        <c:v>-2</c:v>
                      </c:pt>
                      <c:pt idx="50">
                        <c:v>16</c:v>
                      </c:pt>
                      <c:pt idx="51">
                        <c:v>22</c:v>
                      </c:pt>
                      <c:pt idx="52">
                        <c:v>6</c:v>
                      </c:pt>
                      <c:pt idx="53">
                        <c:v>13</c:v>
                      </c:pt>
                      <c:pt idx="54">
                        <c:v>-1</c:v>
                      </c:pt>
                      <c:pt idx="55">
                        <c:v>3</c:v>
                      </c:pt>
                      <c:pt idx="56">
                        <c:v>18</c:v>
                      </c:pt>
                      <c:pt idx="57">
                        <c:v>16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B712-4FB5-85BA-88B3693AD8E9}"/>
                  </c:ext>
                </c:extLst>
              </c15:ser>
            </c15:filteredLineSeries>
          </c:ext>
        </c:extLst>
      </c:lineChart>
      <c:catAx>
        <c:axId val="73778972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737790559"/>
        <c:crosses val="autoZero"/>
        <c:auto val="1"/>
        <c:lblAlgn val="ctr"/>
        <c:lblOffset val="50"/>
        <c:noMultiLvlLbl val="0"/>
      </c:catAx>
      <c:valAx>
        <c:axId val="737790559"/>
        <c:scaling>
          <c:orientation val="minMax"/>
          <c:max val="50"/>
          <c:min val="-30"/>
        </c:scaling>
        <c:delete val="0"/>
        <c:axPos val="l"/>
        <c:numFmt formatCode="0\ &quot;pont&quot;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73778972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720154668647854"/>
          <c:y val="0.9352619471636886"/>
          <c:w val="0.48247182434972313"/>
          <c:h val="6.473805283631141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 b="0"/>
      </a:pPr>
      <a:endParaRPr lang="hu-HU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9545041209250159E-2"/>
          <c:y val="3.4542468321272439E-2"/>
          <c:w val="0.89145389019147026"/>
          <c:h val="0.64048890277428805"/>
        </c:manualLayout>
      </c:layout>
      <c:lineChart>
        <c:grouping val="standard"/>
        <c:varyColors val="0"/>
        <c:ser>
          <c:idx val="5"/>
          <c:order val="3"/>
          <c:tx>
            <c:strRef>
              <c:f>Alindexek!$B$140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E156-4D05-8999-BC1F090E5C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Alindexek!$A$141:$A$208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Alindexek!$B$141:$B$208</c:f>
              <c:numCache>
                <c:formatCode>0%</c:formatCode>
                <c:ptCount val="68"/>
                <c:pt idx="0">
                  <c:v>0.87398013955984977</c:v>
                </c:pt>
                <c:pt idx="1">
                  <c:v>0.7706019623980952</c:v>
                </c:pt>
                <c:pt idx="2">
                  <c:v>0.83385191520411173</c:v>
                </c:pt>
                <c:pt idx="3">
                  <c:v>0.84666666666666668</c:v>
                </c:pt>
                <c:pt idx="4">
                  <c:v>0.8833333333333333</c:v>
                </c:pt>
                <c:pt idx="5">
                  <c:v>0.95333333333333325</c:v>
                </c:pt>
                <c:pt idx="6">
                  <c:v>0.95666666666666667</c:v>
                </c:pt>
                <c:pt idx="7">
                  <c:v>0.96666666666666667</c:v>
                </c:pt>
                <c:pt idx="8">
                  <c:v>0.98666666666666669</c:v>
                </c:pt>
                <c:pt idx="9">
                  <c:v>0.98666666666666669</c:v>
                </c:pt>
                <c:pt idx="10">
                  <c:v>1.01</c:v>
                </c:pt>
                <c:pt idx="11">
                  <c:v>1.0033333333333332</c:v>
                </c:pt>
                <c:pt idx="12">
                  <c:v>1.0433333333333332</c:v>
                </c:pt>
                <c:pt idx="13">
                  <c:v>1.0066666666666666</c:v>
                </c:pt>
                <c:pt idx="14">
                  <c:v>1.0066666666666668</c:v>
                </c:pt>
                <c:pt idx="15">
                  <c:v>1</c:v>
                </c:pt>
                <c:pt idx="16">
                  <c:v>1.0333333333333332</c:v>
                </c:pt>
                <c:pt idx="17">
                  <c:v>1</c:v>
                </c:pt>
                <c:pt idx="18">
                  <c:v>1.0033333333333334</c:v>
                </c:pt>
                <c:pt idx="19">
                  <c:v>1.0133333333333334</c:v>
                </c:pt>
                <c:pt idx="20">
                  <c:v>1</c:v>
                </c:pt>
                <c:pt idx="21">
                  <c:v>0.9966666666666667</c:v>
                </c:pt>
                <c:pt idx="22">
                  <c:v>1.02</c:v>
                </c:pt>
                <c:pt idx="23">
                  <c:v>1.0066666666666666</c:v>
                </c:pt>
                <c:pt idx="24">
                  <c:v>1.0333333333333334</c:v>
                </c:pt>
                <c:pt idx="25">
                  <c:v>0.94666666666666666</c:v>
                </c:pt>
                <c:pt idx="26">
                  <c:v>0.94000000000000006</c:v>
                </c:pt>
                <c:pt idx="27">
                  <c:v>0.93333333333333324</c:v>
                </c:pt>
                <c:pt idx="28">
                  <c:v>0.95333333333333348</c:v>
                </c:pt>
                <c:pt idx="29">
                  <c:v>0.8933333333333332</c:v>
                </c:pt>
                <c:pt idx="30">
                  <c:v>0.92666666666666664</c:v>
                </c:pt>
                <c:pt idx="31">
                  <c:v>0.91999999999999993</c:v>
                </c:pt>
                <c:pt idx="32">
                  <c:v>0.93333333333333324</c:v>
                </c:pt>
                <c:pt idx="33">
                  <c:v>0.9</c:v>
                </c:pt>
                <c:pt idx="34">
                  <c:v>0.93333333333333324</c:v>
                </c:pt>
                <c:pt idx="35">
                  <c:v>0.91999999999999993</c:v>
                </c:pt>
                <c:pt idx="36">
                  <c:v>0.92666666666666675</c:v>
                </c:pt>
                <c:pt idx="37">
                  <c:v>0.91</c:v>
                </c:pt>
                <c:pt idx="38">
                  <c:v>0.87333333333333341</c:v>
                </c:pt>
                <c:pt idx="39">
                  <c:v>0.85666666666666658</c:v>
                </c:pt>
                <c:pt idx="40">
                  <c:v>0.8933333333333332</c:v>
                </c:pt>
                <c:pt idx="41">
                  <c:v>0.91333333333333344</c:v>
                </c:pt>
                <c:pt idx="42">
                  <c:v>0.89</c:v>
                </c:pt>
                <c:pt idx="43">
                  <c:v>0.92333333333333334</c:v>
                </c:pt>
                <c:pt idx="44">
                  <c:v>0.8833333333333333</c:v>
                </c:pt>
                <c:pt idx="45">
                  <c:v>0.91</c:v>
                </c:pt>
                <c:pt idx="46">
                  <c:v>0.88</c:v>
                </c:pt>
                <c:pt idx="47">
                  <c:v>0.91999999999999993</c:v>
                </c:pt>
                <c:pt idx="48">
                  <c:v>0.92</c:v>
                </c:pt>
                <c:pt idx="49">
                  <c:v>0.8833333333333333</c:v>
                </c:pt>
                <c:pt idx="50">
                  <c:v>0.90666666666666662</c:v>
                </c:pt>
                <c:pt idx="51">
                  <c:v>0.87666666666666659</c:v>
                </c:pt>
                <c:pt idx="52">
                  <c:v>0.90333333333333332</c:v>
                </c:pt>
                <c:pt idx="53">
                  <c:v>0.92666666666666675</c:v>
                </c:pt>
                <c:pt idx="54">
                  <c:v>0.91</c:v>
                </c:pt>
                <c:pt idx="55">
                  <c:v>0.91</c:v>
                </c:pt>
                <c:pt idx="56">
                  <c:v>0.91333333333333344</c:v>
                </c:pt>
                <c:pt idx="57">
                  <c:v>0.89666666666666661</c:v>
                </c:pt>
                <c:pt idx="58">
                  <c:v>0.91</c:v>
                </c:pt>
                <c:pt idx="59">
                  <c:v>0.94</c:v>
                </c:pt>
                <c:pt idx="60">
                  <c:v>0.91</c:v>
                </c:pt>
                <c:pt idx="61">
                  <c:v>0.91</c:v>
                </c:pt>
                <c:pt idx="62">
                  <c:v>0.86</c:v>
                </c:pt>
                <c:pt idx="63">
                  <c:v>0.88</c:v>
                </c:pt>
                <c:pt idx="64">
                  <c:v>0.9</c:v>
                </c:pt>
                <c:pt idx="65">
                  <c:v>0.9</c:v>
                </c:pt>
                <c:pt idx="66">
                  <c:v>0.9</c:v>
                </c:pt>
                <c:pt idx="67">
                  <c:v>0.93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156-4D05-8999-BC1F090E5CD3}"/>
            </c:ext>
          </c:extLst>
        </c:ser>
        <c:ser>
          <c:idx val="3"/>
          <c:order val="4"/>
          <c:tx>
            <c:strRef>
              <c:f>Alindexek!$F$140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E156-4D05-8999-BC1F090E5C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Alindexek!$A$141:$A$208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Alindexek!$F$141:$F$208</c:f>
              <c:numCache>
                <c:formatCode>0%</c:formatCode>
                <c:ptCount val="68"/>
                <c:pt idx="0">
                  <c:v>0.94506172839506164</c:v>
                </c:pt>
                <c:pt idx="1">
                  <c:v>0.97924528301886782</c:v>
                </c:pt>
                <c:pt idx="2">
                  <c:v>0.99259259259259269</c:v>
                </c:pt>
                <c:pt idx="3">
                  <c:v>1.05</c:v>
                </c:pt>
                <c:pt idx="4">
                  <c:v>1.1000000000000001</c:v>
                </c:pt>
                <c:pt idx="5">
                  <c:v>1.2</c:v>
                </c:pt>
                <c:pt idx="6">
                  <c:v>1.18</c:v>
                </c:pt>
                <c:pt idx="7">
                  <c:v>1.04</c:v>
                </c:pt>
                <c:pt idx="8">
                  <c:v>1.1200000000000001</c:v>
                </c:pt>
                <c:pt idx="9">
                  <c:v>1.1200000000000001</c:v>
                </c:pt>
                <c:pt idx="10">
                  <c:v>1.1200000000000001</c:v>
                </c:pt>
                <c:pt idx="11">
                  <c:v>1.18</c:v>
                </c:pt>
                <c:pt idx="12">
                  <c:v>1.19</c:v>
                </c:pt>
                <c:pt idx="13">
                  <c:v>1.1100000000000001</c:v>
                </c:pt>
                <c:pt idx="14">
                  <c:v>1.04</c:v>
                </c:pt>
                <c:pt idx="15">
                  <c:v>1.1299999999999999</c:v>
                </c:pt>
                <c:pt idx="16">
                  <c:v>1.1200000000000001</c:v>
                </c:pt>
                <c:pt idx="17">
                  <c:v>1.1599999999999999</c:v>
                </c:pt>
                <c:pt idx="18">
                  <c:v>1.1299999999999999</c:v>
                </c:pt>
                <c:pt idx="19">
                  <c:v>1.17</c:v>
                </c:pt>
                <c:pt idx="20">
                  <c:v>1.1399999999999999</c:v>
                </c:pt>
                <c:pt idx="21">
                  <c:v>1.1100000000000001</c:v>
                </c:pt>
                <c:pt idx="22">
                  <c:v>1.1399999999999999</c:v>
                </c:pt>
                <c:pt idx="23">
                  <c:v>1.17</c:v>
                </c:pt>
                <c:pt idx="24">
                  <c:v>1.1499999999999999</c:v>
                </c:pt>
                <c:pt idx="25">
                  <c:v>1.18</c:v>
                </c:pt>
                <c:pt idx="26">
                  <c:v>1.07</c:v>
                </c:pt>
                <c:pt idx="27">
                  <c:v>1.06</c:v>
                </c:pt>
                <c:pt idx="28">
                  <c:v>1.05</c:v>
                </c:pt>
                <c:pt idx="29">
                  <c:v>1.02</c:v>
                </c:pt>
                <c:pt idx="30">
                  <c:v>1.04</c:v>
                </c:pt>
                <c:pt idx="31">
                  <c:v>1.01</c:v>
                </c:pt>
                <c:pt idx="32">
                  <c:v>1.1200000000000001</c:v>
                </c:pt>
                <c:pt idx="33">
                  <c:v>1.02</c:v>
                </c:pt>
                <c:pt idx="34">
                  <c:v>1.07</c:v>
                </c:pt>
                <c:pt idx="35">
                  <c:v>1.08</c:v>
                </c:pt>
                <c:pt idx="36">
                  <c:v>1.01</c:v>
                </c:pt>
                <c:pt idx="37">
                  <c:v>1.04</c:v>
                </c:pt>
                <c:pt idx="38">
                  <c:v>1.04</c:v>
                </c:pt>
                <c:pt idx="39">
                  <c:v>1.01</c:v>
                </c:pt>
                <c:pt idx="40">
                  <c:v>1</c:v>
                </c:pt>
                <c:pt idx="41">
                  <c:v>1.06</c:v>
                </c:pt>
                <c:pt idx="42">
                  <c:v>0.99</c:v>
                </c:pt>
                <c:pt idx="43">
                  <c:v>1.05</c:v>
                </c:pt>
                <c:pt idx="44">
                  <c:v>1.04</c:v>
                </c:pt>
                <c:pt idx="45">
                  <c:v>0.98</c:v>
                </c:pt>
                <c:pt idx="46">
                  <c:v>1</c:v>
                </c:pt>
                <c:pt idx="47">
                  <c:v>1.04</c:v>
                </c:pt>
                <c:pt idx="48">
                  <c:v>1.08</c:v>
                </c:pt>
                <c:pt idx="49">
                  <c:v>1.01</c:v>
                </c:pt>
                <c:pt idx="50">
                  <c:v>1.03</c:v>
                </c:pt>
                <c:pt idx="51">
                  <c:v>0.97</c:v>
                </c:pt>
                <c:pt idx="52">
                  <c:v>1.03</c:v>
                </c:pt>
                <c:pt idx="53">
                  <c:v>1.06</c:v>
                </c:pt>
                <c:pt idx="54">
                  <c:v>0.99</c:v>
                </c:pt>
                <c:pt idx="55">
                  <c:v>1</c:v>
                </c:pt>
                <c:pt idx="56">
                  <c:v>1</c:v>
                </c:pt>
                <c:pt idx="57">
                  <c:v>0.95</c:v>
                </c:pt>
                <c:pt idx="58">
                  <c:v>0.96</c:v>
                </c:pt>
                <c:pt idx="59">
                  <c:v>0.96</c:v>
                </c:pt>
                <c:pt idx="60">
                  <c:v>1.06</c:v>
                </c:pt>
                <c:pt idx="61">
                  <c:v>1.06</c:v>
                </c:pt>
                <c:pt idx="62">
                  <c:v>1.01</c:v>
                </c:pt>
                <c:pt idx="63">
                  <c:v>1.03</c:v>
                </c:pt>
                <c:pt idx="64">
                  <c:v>1.04</c:v>
                </c:pt>
                <c:pt idx="65">
                  <c:v>1.01</c:v>
                </c:pt>
                <c:pt idx="66">
                  <c:v>1.03</c:v>
                </c:pt>
                <c:pt idx="67">
                  <c:v>1.02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156-4D05-8999-BC1F090E5CD3}"/>
            </c:ext>
          </c:extLst>
        </c:ser>
        <c:ser>
          <c:idx val="4"/>
          <c:order val="5"/>
          <c:tx>
            <c:strRef>
              <c:f>Alindexek!$G$140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Pt>
            <c:idx val="0"/>
            <c:marker>
              <c:symbol val="circle"/>
              <c:size val="10"/>
              <c:spPr>
                <a:solidFill>
                  <a:srgbClr val="FF000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2-E156-4D05-8999-BC1F090E5CD3}"/>
              </c:ext>
            </c:extLst>
          </c:dPt>
          <c:dPt>
            <c:idx val="1"/>
            <c:marker>
              <c:symbol val="circle"/>
              <c:size val="10"/>
              <c:spPr>
                <a:solidFill>
                  <a:srgbClr val="FF000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3-E156-4D05-8999-BC1F090E5CD3}"/>
              </c:ext>
            </c:extLst>
          </c:dPt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E156-4D05-8999-BC1F090E5C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Alindexek!$A$141:$A$208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Alindexek!$G$141:$G$208</c:f>
              <c:numCache>
                <c:formatCode>0%</c:formatCode>
                <c:ptCount val="68"/>
                <c:pt idx="0">
                  <c:v>0.87866303797191447</c:v>
                </c:pt>
                <c:pt idx="1">
                  <c:v>0.82528986696929318</c:v>
                </c:pt>
                <c:pt idx="2">
                  <c:v>0.84784356045465104</c:v>
                </c:pt>
                <c:pt idx="3">
                  <c:v>0.86</c:v>
                </c:pt>
                <c:pt idx="4">
                  <c:v>0.92</c:v>
                </c:pt>
                <c:pt idx="5">
                  <c:v>1</c:v>
                </c:pt>
                <c:pt idx="6">
                  <c:v>0.99</c:v>
                </c:pt>
                <c:pt idx="7">
                  <c:v>0.95</c:v>
                </c:pt>
                <c:pt idx="8">
                  <c:v>0.99</c:v>
                </c:pt>
                <c:pt idx="9">
                  <c:v>1.01</c:v>
                </c:pt>
                <c:pt idx="10">
                  <c:v>1.01</c:v>
                </c:pt>
                <c:pt idx="11">
                  <c:v>1.02</c:v>
                </c:pt>
                <c:pt idx="12">
                  <c:v>1.06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1.04</c:v>
                </c:pt>
                <c:pt idx="17">
                  <c:v>1.02</c:v>
                </c:pt>
                <c:pt idx="18">
                  <c:v>1.02</c:v>
                </c:pt>
                <c:pt idx="19">
                  <c:v>1.04</c:v>
                </c:pt>
                <c:pt idx="20">
                  <c:v>1</c:v>
                </c:pt>
                <c:pt idx="21">
                  <c:v>0.99</c:v>
                </c:pt>
                <c:pt idx="22">
                  <c:v>1.04</c:v>
                </c:pt>
                <c:pt idx="23">
                  <c:v>1.04</c:v>
                </c:pt>
                <c:pt idx="24">
                  <c:v>1.03</c:v>
                </c:pt>
                <c:pt idx="25">
                  <c:v>1.01</c:v>
                </c:pt>
                <c:pt idx="26">
                  <c:v>0.96</c:v>
                </c:pt>
                <c:pt idx="27">
                  <c:v>0.95</c:v>
                </c:pt>
                <c:pt idx="28">
                  <c:v>0.99</c:v>
                </c:pt>
                <c:pt idx="29">
                  <c:v>0.94</c:v>
                </c:pt>
                <c:pt idx="30">
                  <c:v>0.97</c:v>
                </c:pt>
                <c:pt idx="31">
                  <c:v>0.93</c:v>
                </c:pt>
                <c:pt idx="32">
                  <c:v>0.98</c:v>
                </c:pt>
                <c:pt idx="33">
                  <c:v>0.93</c:v>
                </c:pt>
                <c:pt idx="34">
                  <c:v>0.96</c:v>
                </c:pt>
                <c:pt idx="35">
                  <c:v>0.96</c:v>
                </c:pt>
                <c:pt idx="36">
                  <c:v>0.95</c:v>
                </c:pt>
                <c:pt idx="37">
                  <c:v>0.95</c:v>
                </c:pt>
                <c:pt idx="38">
                  <c:v>0.93</c:v>
                </c:pt>
                <c:pt idx="39">
                  <c:v>0.91</c:v>
                </c:pt>
                <c:pt idx="40">
                  <c:v>0.93</c:v>
                </c:pt>
                <c:pt idx="41">
                  <c:v>0.97</c:v>
                </c:pt>
                <c:pt idx="42">
                  <c:v>0.94</c:v>
                </c:pt>
                <c:pt idx="43">
                  <c:v>0.97</c:v>
                </c:pt>
                <c:pt idx="44">
                  <c:v>0.94</c:v>
                </c:pt>
                <c:pt idx="45">
                  <c:v>0.92</c:v>
                </c:pt>
                <c:pt idx="46">
                  <c:v>0.92</c:v>
                </c:pt>
                <c:pt idx="47">
                  <c:v>0.95</c:v>
                </c:pt>
                <c:pt idx="48">
                  <c:v>0.97</c:v>
                </c:pt>
                <c:pt idx="49">
                  <c:v>0.91</c:v>
                </c:pt>
                <c:pt idx="50">
                  <c:v>0.93</c:v>
                </c:pt>
                <c:pt idx="51">
                  <c:v>0.89</c:v>
                </c:pt>
                <c:pt idx="52">
                  <c:v>0.92</c:v>
                </c:pt>
                <c:pt idx="53">
                  <c:v>0.95</c:v>
                </c:pt>
                <c:pt idx="54">
                  <c:v>0.91</c:v>
                </c:pt>
                <c:pt idx="55">
                  <c:v>0.93</c:v>
                </c:pt>
                <c:pt idx="56">
                  <c:v>0.92</c:v>
                </c:pt>
                <c:pt idx="57">
                  <c:v>0.9</c:v>
                </c:pt>
                <c:pt idx="58">
                  <c:v>0.91</c:v>
                </c:pt>
                <c:pt idx="59">
                  <c:v>0.94</c:v>
                </c:pt>
                <c:pt idx="60">
                  <c:v>0.96</c:v>
                </c:pt>
                <c:pt idx="61">
                  <c:v>0.95</c:v>
                </c:pt>
                <c:pt idx="62">
                  <c:v>0.9</c:v>
                </c:pt>
                <c:pt idx="63">
                  <c:v>0.92</c:v>
                </c:pt>
                <c:pt idx="64">
                  <c:v>0.93</c:v>
                </c:pt>
                <c:pt idx="65">
                  <c:v>0.93</c:v>
                </c:pt>
                <c:pt idx="66">
                  <c:v>0.93</c:v>
                </c:pt>
                <c:pt idx="67">
                  <c:v>0.95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E156-4D05-8999-BC1F090E5CD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39390335"/>
        <c:axId val="739396159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Alindexek!$C$140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dPt>
                  <c:idx val="0"/>
                  <c:marker>
                    <c:symbol val="circle"/>
                    <c:size val="10"/>
                    <c:spPr>
                      <a:solidFill>
                        <a:srgbClr val="92ECF6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>
                    <c:ext xmlns:c16="http://schemas.microsoft.com/office/drawing/2014/chart" uri="{C3380CC4-5D6E-409C-BE32-E72D297353CC}">
                      <c16:uniqueId val="{00000005-E156-4D05-8999-BC1F090E5CD3}"/>
                    </c:ext>
                  </c:extLst>
                </c:dPt>
                <c:dPt>
                  <c:idx val="1"/>
                  <c:marker>
                    <c:symbol val="circle"/>
                    <c:size val="10"/>
                    <c:spPr>
                      <a:solidFill>
                        <a:srgbClr val="92ECF6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>
                    <c:ext xmlns:c16="http://schemas.microsoft.com/office/drawing/2014/chart" uri="{C3380CC4-5D6E-409C-BE32-E72D297353CC}">
                      <c16:uniqueId val="{00000006-E156-4D05-8999-BC1F090E5CD3}"/>
                    </c:ext>
                  </c:extLst>
                </c:dPt>
                <c:dLbls>
                  <c:delete val="1"/>
                </c:dLbls>
                <c:cat>
                  <c:strRef>
                    <c:extLst>
                      <c:ext uri="{02D57815-91ED-43cb-92C2-25804820EDAC}">
                        <c15:formulaRef>
                          <c15:sqref>Alindexek!$A$141:$A$208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Alindexek!$C$141:$C$198</c15:sqref>
                        </c15:formulaRef>
                      </c:ext>
                    </c:extLst>
                    <c:numCache>
                      <c:formatCode>0%</c:formatCode>
                      <c:ptCount val="58"/>
                      <c:pt idx="0">
                        <c:v>0.80434782608695665</c:v>
                      </c:pt>
                      <c:pt idx="1">
                        <c:v>0.68759640102827768</c:v>
                      </c:pt>
                      <c:pt idx="2">
                        <c:v>0.720089571337172</c:v>
                      </c:pt>
                      <c:pt idx="3">
                        <c:v>0.7</c:v>
                      </c:pt>
                      <c:pt idx="4">
                        <c:v>0.76</c:v>
                      </c:pt>
                      <c:pt idx="5">
                        <c:v>0.85</c:v>
                      </c:pt>
                      <c:pt idx="6">
                        <c:v>0.85</c:v>
                      </c:pt>
                      <c:pt idx="7">
                        <c:v>0.84</c:v>
                      </c:pt>
                      <c:pt idx="8">
                        <c:v>0.89</c:v>
                      </c:pt>
                      <c:pt idx="9">
                        <c:v>0.92</c:v>
                      </c:pt>
                      <c:pt idx="10">
                        <c:v>0.91</c:v>
                      </c:pt>
                      <c:pt idx="11">
                        <c:v>0.9</c:v>
                      </c:pt>
                      <c:pt idx="12">
                        <c:v>0.96</c:v>
                      </c:pt>
                      <c:pt idx="13">
                        <c:v>0.91</c:v>
                      </c:pt>
                      <c:pt idx="14">
                        <c:v>0.92</c:v>
                      </c:pt>
                      <c:pt idx="15">
                        <c:v>0.88</c:v>
                      </c:pt>
                      <c:pt idx="16">
                        <c:v>0.92</c:v>
                      </c:pt>
                      <c:pt idx="17">
                        <c:v>0.89</c:v>
                      </c:pt>
                      <c:pt idx="18">
                        <c:v>0.92</c:v>
                      </c:pt>
                      <c:pt idx="19">
                        <c:v>0.9</c:v>
                      </c:pt>
                      <c:pt idx="20">
                        <c:v>0.87</c:v>
                      </c:pt>
                      <c:pt idx="21">
                        <c:v>0.9</c:v>
                      </c:pt>
                      <c:pt idx="22">
                        <c:v>0.94</c:v>
                      </c:pt>
                      <c:pt idx="23">
                        <c:v>0.94</c:v>
                      </c:pt>
                      <c:pt idx="24">
                        <c:v>0.91</c:v>
                      </c:pt>
                      <c:pt idx="25">
                        <c:v>0.86</c:v>
                      </c:pt>
                      <c:pt idx="26">
                        <c:v>0.84</c:v>
                      </c:pt>
                      <c:pt idx="27">
                        <c:v>0.83</c:v>
                      </c:pt>
                      <c:pt idx="28">
                        <c:v>0.87</c:v>
                      </c:pt>
                      <c:pt idx="29">
                        <c:v>0.82</c:v>
                      </c:pt>
                      <c:pt idx="30">
                        <c:v>0.85</c:v>
                      </c:pt>
                      <c:pt idx="31">
                        <c:v>0.8</c:v>
                      </c:pt>
                      <c:pt idx="32">
                        <c:v>0.87</c:v>
                      </c:pt>
                      <c:pt idx="33">
                        <c:v>0.8</c:v>
                      </c:pt>
                      <c:pt idx="34">
                        <c:v>0.83</c:v>
                      </c:pt>
                      <c:pt idx="35">
                        <c:v>0.87</c:v>
                      </c:pt>
                      <c:pt idx="36">
                        <c:v>0.84</c:v>
                      </c:pt>
                      <c:pt idx="37">
                        <c:v>0.85</c:v>
                      </c:pt>
                      <c:pt idx="38">
                        <c:v>0.81</c:v>
                      </c:pt>
                      <c:pt idx="39">
                        <c:v>0.77</c:v>
                      </c:pt>
                      <c:pt idx="40">
                        <c:v>0.79</c:v>
                      </c:pt>
                      <c:pt idx="41">
                        <c:v>0.86</c:v>
                      </c:pt>
                      <c:pt idx="42">
                        <c:v>0.82</c:v>
                      </c:pt>
                      <c:pt idx="43">
                        <c:v>0.83</c:v>
                      </c:pt>
                      <c:pt idx="44">
                        <c:v>0.81</c:v>
                      </c:pt>
                      <c:pt idx="45">
                        <c:v>0.86</c:v>
                      </c:pt>
                      <c:pt idx="46">
                        <c:v>0.81</c:v>
                      </c:pt>
                      <c:pt idx="47">
                        <c:v>0.87</c:v>
                      </c:pt>
                      <c:pt idx="48">
                        <c:v>0.89</c:v>
                      </c:pt>
                      <c:pt idx="49">
                        <c:v>0.84</c:v>
                      </c:pt>
                      <c:pt idx="50">
                        <c:v>0.84</c:v>
                      </c:pt>
                      <c:pt idx="51">
                        <c:v>0.79</c:v>
                      </c:pt>
                      <c:pt idx="52">
                        <c:v>0.82</c:v>
                      </c:pt>
                      <c:pt idx="53">
                        <c:v>0.84</c:v>
                      </c:pt>
                      <c:pt idx="54">
                        <c:v>0.83</c:v>
                      </c:pt>
                      <c:pt idx="55">
                        <c:v>0.85</c:v>
                      </c:pt>
                      <c:pt idx="56">
                        <c:v>0.84</c:v>
                      </c:pt>
                      <c:pt idx="57">
                        <c:v>0.81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7-E156-4D05-8999-BC1F090E5CD3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Alindexek!$D$140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dPt>
                  <c:idx val="0"/>
                  <c:marker>
                    <c:symbol val="circle"/>
                    <c:size val="10"/>
                    <c:spPr>
                      <a:solidFill>
                        <a:srgbClr val="00B0F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8-E156-4D05-8999-BC1F090E5CD3}"/>
                    </c:ext>
                  </c:extLst>
                </c:dPt>
                <c:dPt>
                  <c:idx val="1"/>
                  <c:marker>
                    <c:symbol val="circle"/>
                    <c:size val="10"/>
                    <c:spPr>
                      <a:solidFill>
                        <a:srgbClr val="00B0F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9-E156-4D05-8999-BC1F090E5CD3}"/>
                    </c:ext>
                  </c:extLst>
                </c:dPt>
                <c:dLbls>
                  <c:delete val="1"/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Alindexek!$A$141:$A$208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Alindexek!$D$141:$D$198</c15:sqref>
                        </c15:formulaRef>
                      </c:ext>
                    </c:extLst>
                    <c:numCache>
                      <c:formatCode>0%</c:formatCode>
                      <c:ptCount val="58"/>
                      <c:pt idx="0">
                        <c:v>0.8998971193415638</c:v>
                      </c:pt>
                      <c:pt idx="1">
                        <c:v>0.78538961038961042</c:v>
                      </c:pt>
                      <c:pt idx="2">
                        <c:v>0.85943820224719092</c:v>
                      </c:pt>
                      <c:pt idx="3">
                        <c:v>0.89</c:v>
                      </c:pt>
                      <c:pt idx="4">
                        <c:v>0.93</c:v>
                      </c:pt>
                      <c:pt idx="5">
                        <c:v>0.95</c:v>
                      </c:pt>
                      <c:pt idx="6">
                        <c:v>0.98</c:v>
                      </c:pt>
                      <c:pt idx="7">
                        <c:v>1</c:v>
                      </c:pt>
                      <c:pt idx="8">
                        <c:v>1</c:v>
                      </c:pt>
                      <c:pt idx="9">
                        <c:v>1</c:v>
                      </c:pt>
                      <c:pt idx="10">
                        <c:v>1.02</c:v>
                      </c:pt>
                      <c:pt idx="11">
                        <c:v>1.02</c:v>
                      </c:pt>
                      <c:pt idx="12">
                        <c:v>1.04</c:v>
                      </c:pt>
                      <c:pt idx="13">
                        <c:v>1.03</c:v>
                      </c:pt>
                      <c:pt idx="14">
                        <c:v>1.01</c:v>
                      </c:pt>
                      <c:pt idx="15">
                        <c:v>1</c:v>
                      </c:pt>
                      <c:pt idx="16">
                        <c:v>1.04</c:v>
                      </c:pt>
                      <c:pt idx="17">
                        <c:v>1.05</c:v>
                      </c:pt>
                      <c:pt idx="18">
                        <c:v>1.01</c:v>
                      </c:pt>
                      <c:pt idx="19">
                        <c:v>1.07</c:v>
                      </c:pt>
                      <c:pt idx="20">
                        <c:v>1.04</c:v>
                      </c:pt>
                      <c:pt idx="21">
                        <c:v>1.02</c:v>
                      </c:pt>
                      <c:pt idx="22">
                        <c:v>1.03</c:v>
                      </c:pt>
                      <c:pt idx="23">
                        <c:v>1</c:v>
                      </c:pt>
                      <c:pt idx="24">
                        <c:v>1.06</c:v>
                      </c:pt>
                      <c:pt idx="25">
                        <c:v>0.98</c:v>
                      </c:pt>
                      <c:pt idx="26">
                        <c:v>0.93</c:v>
                      </c:pt>
                      <c:pt idx="27">
                        <c:v>0.92</c:v>
                      </c:pt>
                      <c:pt idx="28">
                        <c:v>1</c:v>
                      </c:pt>
                      <c:pt idx="29">
                        <c:v>0.92</c:v>
                      </c:pt>
                      <c:pt idx="30">
                        <c:v>0.95</c:v>
                      </c:pt>
                      <c:pt idx="31">
                        <c:v>0.94</c:v>
                      </c:pt>
                      <c:pt idx="32">
                        <c:v>0.95</c:v>
                      </c:pt>
                      <c:pt idx="33">
                        <c:v>0.92</c:v>
                      </c:pt>
                      <c:pt idx="34">
                        <c:v>0.9</c:v>
                      </c:pt>
                      <c:pt idx="35">
                        <c:v>0.93</c:v>
                      </c:pt>
                      <c:pt idx="36">
                        <c:v>0.95</c:v>
                      </c:pt>
                      <c:pt idx="37">
                        <c:v>0.92</c:v>
                      </c:pt>
                      <c:pt idx="38">
                        <c:v>0.91</c:v>
                      </c:pt>
                      <c:pt idx="39">
                        <c:v>0.88</c:v>
                      </c:pt>
                      <c:pt idx="40">
                        <c:v>0.92</c:v>
                      </c:pt>
                      <c:pt idx="41">
                        <c:v>0.91</c:v>
                      </c:pt>
                      <c:pt idx="42">
                        <c:v>0.94</c:v>
                      </c:pt>
                      <c:pt idx="43">
                        <c:v>0.94</c:v>
                      </c:pt>
                      <c:pt idx="44">
                        <c:v>0.96</c:v>
                      </c:pt>
                      <c:pt idx="45">
                        <c:v>0.94</c:v>
                      </c:pt>
                      <c:pt idx="46">
                        <c:v>0.9</c:v>
                      </c:pt>
                      <c:pt idx="47">
                        <c:v>0.94</c:v>
                      </c:pt>
                      <c:pt idx="48">
                        <c:v>0.94</c:v>
                      </c:pt>
                      <c:pt idx="49">
                        <c:v>0.92</c:v>
                      </c:pt>
                      <c:pt idx="50">
                        <c:v>0.9</c:v>
                      </c:pt>
                      <c:pt idx="51">
                        <c:v>0.89</c:v>
                      </c:pt>
                      <c:pt idx="52">
                        <c:v>0.92</c:v>
                      </c:pt>
                      <c:pt idx="53">
                        <c:v>0.93</c:v>
                      </c:pt>
                      <c:pt idx="54">
                        <c:v>0.92</c:v>
                      </c:pt>
                      <c:pt idx="55">
                        <c:v>0.91</c:v>
                      </c:pt>
                      <c:pt idx="56">
                        <c:v>0.9</c:v>
                      </c:pt>
                      <c:pt idx="57">
                        <c:v>0.92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A-E156-4D05-8999-BC1F090E5CD3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Alindexek!$E$140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dPt>
                  <c:idx val="0"/>
                  <c:marker>
                    <c:symbol val="circle"/>
                    <c:size val="10"/>
                    <c:spPr>
                      <a:solidFill>
                        <a:srgbClr val="0070C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B-E156-4D05-8999-BC1F090E5CD3}"/>
                    </c:ext>
                  </c:extLst>
                </c:dPt>
                <c:dPt>
                  <c:idx val="1"/>
                  <c:marker>
                    <c:symbol val="circle"/>
                    <c:size val="10"/>
                    <c:spPr>
                      <a:solidFill>
                        <a:srgbClr val="0070C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C-E156-4D05-8999-BC1F090E5CD3}"/>
                    </c:ext>
                  </c:extLst>
                </c:dPt>
                <c:dPt>
                  <c:idx val="2"/>
                  <c:marker>
                    <c:symbol val="circle"/>
                    <c:size val="10"/>
                    <c:spPr>
                      <a:solidFill>
                        <a:srgbClr val="0070C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D-E156-4D05-8999-BC1F090E5CD3}"/>
                    </c:ext>
                  </c:extLst>
                </c:dPt>
                <c:dPt>
                  <c:idx val="3"/>
                  <c:marker>
                    <c:symbol val="circle"/>
                    <c:size val="10"/>
                    <c:spPr>
                      <a:solidFill>
                        <a:srgbClr val="0070C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E-E156-4D05-8999-BC1F090E5CD3}"/>
                    </c:ext>
                  </c:extLst>
                </c:dPt>
                <c:dLbls>
                  <c:delete val="1"/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Alindexek!$A$141:$A$208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Alindexek!$E$141:$E$198</c15:sqref>
                        </c15:formulaRef>
                      </c:ext>
                    </c:extLst>
                    <c:numCache>
                      <c:formatCode>0%</c:formatCode>
                      <c:ptCount val="58"/>
                      <c:pt idx="0">
                        <c:v>0.91769547325102885</c:v>
                      </c:pt>
                      <c:pt idx="1">
                        <c:v>0.83881987577639738</c:v>
                      </c:pt>
                      <c:pt idx="2">
                        <c:v>0.92202797202797204</c:v>
                      </c:pt>
                      <c:pt idx="3">
                        <c:v>0.95</c:v>
                      </c:pt>
                      <c:pt idx="4">
                        <c:v>0.96</c:v>
                      </c:pt>
                      <c:pt idx="5">
                        <c:v>1.06</c:v>
                      </c:pt>
                      <c:pt idx="6">
                        <c:v>1.04</c:v>
                      </c:pt>
                      <c:pt idx="7">
                        <c:v>1.06</c:v>
                      </c:pt>
                      <c:pt idx="8">
                        <c:v>1.07</c:v>
                      </c:pt>
                      <c:pt idx="9">
                        <c:v>1.04</c:v>
                      </c:pt>
                      <c:pt idx="10">
                        <c:v>1.1000000000000001</c:v>
                      </c:pt>
                      <c:pt idx="11">
                        <c:v>1.0900000000000001</c:v>
                      </c:pt>
                      <c:pt idx="12">
                        <c:v>1.1299999999999999</c:v>
                      </c:pt>
                      <c:pt idx="13">
                        <c:v>1.08</c:v>
                      </c:pt>
                      <c:pt idx="14">
                        <c:v>1.0900000000000001</c:v>
                      </c:pt>
                      <c:pt idx="15">
                        <c:v>1.1200000000000001</c:v>
                      </c:pt>
                      <c:pt idx="16">
                        <c:v>1.1399999999999999</c:v>
                      </c:pt>
                      <c:pt idx="17">
                        <c:v>1.06</c:v>
                      </c:pt>
                      <c:pt idx="18">
                        <c:v>1.08</c:v>
                      </c:pt>
                      <c:pt idx="19">
                        <c:v>1.07</c:v>
                      </c:pt>
                      <c:pt idx="20">
                        <c:v>1.0900000000000001</c:v>
                      </c:pt>
                      <c:pt idx="21">
                        <c:v>1.07</c:v>
                      </c:pt>
                      <c:pt idx="22">
                        <c:v>1.0900000000000001</c:v>
                      </c:pt>
                      <c:pt idx="23">
                        <c:v>1.08</c:v>
                      </c:pt>
                      <c:pt idx="24">
                        <c:v>1.1299999999999999</c:v>
                      </c:pt>
                      <c:pt idx="25">
                        <c:v>1</c:v>
                      </c:pt>
                      <c:pt idx="26">
                        <c:v>1.05</c:v>
                      </c:pt>
                      <c:pt idx="27">
                        <c:v>1.05</c:v>
                      </c:pt>
                      <c:pt idx="28">
                        <c:v>0.99</c:v>
                      </c:pt>
                      <c:pt idx="29">
                        <c:v>0.94</c:v>
                      </c:pt>
                      <c:pt idx="30">
                        <c:v>0.98</c:v>
                      </c:pt>
                      <c:pt idx="31">
                        <c:v>1.02</c:v>
                      </c:pt>
                      <c:pt idx="32">
                        <c:v>0.98</c:v>
                      </c:pt>
                      <c:pt idx="33">
                        <c:v>0.98</c:v>
                      </c:pt>
                      <c:pt idx="34">
                        <c:v>1.07</c:v>
                      </c:pt>
                      <c:pt idx="35">
                        <c:v>0.96</c:v>
                      </c:pt>
                      <c:pt idx="36">
                        <c:v>0.99</c:v>
                      </c:pt>
                      <c:pt idx="37">
                        <c:v>0.96</c:v>
                      </c:pt>
                      <c:pt idx="38">
                        <c:v>0.9</c:v>
                      </c:pt>
                      <c:pt idx="39">
                        <c:v>0.92</c:v>
                      </c:pt>
                      <c:pt idx="40">
                        <c:v>0.97</c:v>
                      </c:pt>
                      <c:pt idx="41">
                        <c:v>0.97</c:v>
                      </c:pt>
                      <c:pt idx="42">
                        <c:v>0.91</c:v>
                      </c:pt>
                      <c:pt idx="43">
                        <c:v>1</c:v>
                      </c:pt>
                      <c:pt idx="44">
                        <c:v>0.88</c:v>
                      </c:pt>
                      <c:pt idx="45">
                        <c:v>0.93</c:v>
                      </c:pt>
                      <c:pt idx="46">
                        <c:v>0.93</c:v>
                      </c:pt>
                      <c:pt idx="47">
                        <c:v>0.95</c:v>
                      </c:pt>
                      <c:pt idx="48">
                        <c:v>0.93</c:v>
                      </c:pt>
                      <c:pt idx="49">
                        <c:v>0.89</c:v>
                      </c:pt>
                      <c:pt idx="50">
                        <c:v>0.98</c:v>
                      </c:pt>
                      <c:pt idx="51">
                        <c:v>0.95</c:v>
                      </c:pt>
                      <c:pt idx="52">
                        <c:v>0.97</c:v>
                      </c:pt>
                      <c:pt idx="53">
                        <c:v>1.01</c:v>
                      </c:pt>
                      <c:pt idx="54">
                        <c:v>0.98</c:v>
                      </c:pt>
                      <c:pt idx="55">
                        <c:v>0.97</c:v>
                      </c:pt>
                      <c:pt idx="56">
                        <c:v>1</c:v>
                      </c:pt>
                      <c:pt idx="57">
                        <c:v>0.96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F-E156-4D05-8999-BC1F090E5CD3}"/>
                  </c:ext>
                </c:extLst>
              </c15:ser>
            </c15:filteredLineSeries>
          </c:ext>
        </c:extLst>
      </c:lineChart>
      <c:catAx>
        <c:axId val="73939033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739396159"/>
        <c:crosses val="autoZero"/>
        <c:auto val="1"/>
        <c:lblAlgn val="ctr"/>
        <c:lblOffset val="100"/>
        <c:noMultiLvlLbl val="0"/>
      </c:catAx>
      <c:valAx>
        <c:axId val="739396159"/>
        <c:scaling>
          <c:orientation val="minMax"/>
          <c:max val="1.2"/>
          <c:min val="0.70000000000000007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739390335"/>
        <c:crosses val="autoZero"/>
        <c:crossBetween val="between"/>
        <c:majorUnit val="0.1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2884008009938461"/>
          <c:y val="0.93737521269071122"/>
          <c:w val="0.53814945399806113"/>
          <c:h val="6.2624787309288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Alindexek!$BQ$210</c:f>
              <c:strCache>
                <c:ptCount val="1"/>
                <c:pt idx="0">
                  <c:v>2026. július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-3.7499999999999999E-2"/>
                  <c:y val="-3.26082012743974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B54-47E1-9509-692843894C59}"/>
                </c:ext>
              </c:extLst>
            </c:dLbl>
            <c:dLbl>
              <c:idx val="6"/>
              <c:layout>
                <c:manualLayout>
                  <c:x val="-3.8541666666666669E-2"/>
                  <c:y val="-3.95956729760540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B54-47E1-9509-692843894C59}"/>
                </c:ext>
              </c:extLst>
            </c:dLbl>
            <c:dLbl>
              <c:idx val="7"/>
              <c:layout>
                <c:manualLayout>
                  <c:x val="-3.7500000000000075E-2"/>
                  <c:y val="-3.49373585082830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B54-47E1-9509-692843894C59}"/>
                </c:ext>
              </c:extLst>
            </c:dLbl>
            <c:dLbl>
              <c:idx val="8"/>
              <c:layout>
                <c:manualLayout>
                  <c:x val="-3.6458333333333488E-2"/>
                  <c:y val="-3.75444837821788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B54-47E1-9509-692843894C5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Alindexek!$A$211:$A$219</c:f>
              <c:strCache>
                <c:ptCount val="9"/>
                <c:pt idx="0">
                  <c:v>Nincs akadálya</c:v>
                </c:pt>
                <c:pt idx="1">
                  <c:v>Beszállítói problémák (késés/termékhiány)</c:v>
                </c:pt>
                <c:pt idx="2">
                  <c:v>Adminisztratív akadályok</c:v>
                </c:pt>
                <c:pt idx="3">
                  <c:v>Finanszírozási problémák</c:v>
                </c:pt>
                <c:pt idx="4">
                  <c:v>Munkaerőhiány</c:v>
                </c:pt>
                <c:pt idx="5">
                  <c:v>Magas energiaárak</c:v>
                </c:pt>
                <c:pt idx="6">
                  <c:v>Beszállítók áremelése</c:v>
                </c:pt>
                <c:pt idx="7">
                  <c:v>Munkaerőköltség emelkedése</c:v>
                </c:pt>
                <c:pt idx="8">
                  <c:v>Vevők hiánya</c:v>
                </c:pt>
              </c:strCache>
            </c:strRef>
          </c:cat>
          <c:val>
            <c:numRef>
              <c:f>Alindexek!$BQ$211:$BQ$219</c:f>
              <c:numCache>
                <c:formatCode>0%</c:formatCode>
                <c:ptCount val="9"/>
                <c:pt idx="0">
                  <c:v>7.0000000000000007E-2</c:v>
                </c:pt>
                <c:pt idx="1">
                  <c:v>0.09</c:v>
                </c:pt>
                <c:pt idx="2">
                  <c:v>0.17</c:v>
                </c:pt>
                <c:pt idx="3">
                  <c:v>0.21</c:v>
                </c:pt>
                <c:pt idx="4">
                  <c:v>0.23</c:v>
                </c:pt>
                <c:pt idx="5">
                  <c:v>0.31</c:v>
                </c:pt>
                <c:pt idx="6">
                  <c:v>0.35</c:v>
                </c:pt>
                <c:pt idx="7">
                  <c:v>0.37</c:v>
                </c:pt>
                <c:pt idx="8">
                  <c:v>0.49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B54-47E1-9509-692843894C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5"/>
        <c:axId val="608046720"/>
        <c:axId val="608045280"/>
      </c:barChart>
      <c:scatterChart>
        <c:scatterStyle val="lineMarker"/>
        <c:varyColors val="0"/>
        <c:ser>
          <c:idx val="1"/>
          <c:order val="1"/>
          <c:tx>
            <c:strRef>
              <c:f>Alindexek!$BE$210</c:f>
              <c:strCache>
                <c:ptCount val="1"/>
                <c:pt idx="0">
                  <c:v>2025. július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13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xVal>
            <c:numRef>
              <c:f>Alindexek!$BE$211:$BE$219</c:f>
              <c:numCache>
                <c:formatCode>0%</c:formatCode>
                <c:ptCount val="9"/>
                <c:pt idx="0">
                  <c:v>0.06</c:v>
                </c:pt>
                <c:pt idx="1">
                  <c:v>0.06</c:v>
                </c:pt>
                <c:pt idx="2">
                  <c:v>0.2</c:v>
                </c:pt>
                <c:pt idx="3">
                  <c:v>0.2</c:v>
                </c:pt>
                <c:pt idx="4">
                  <c:v>0.19</c:v>
                </c:pt>
                <c:pt idx="5">
                  <c:v>0.3</c:v>
                </c:pt>
                <c:pt idx="6">
                  <c:v>0.36</c:v>
                </c:pt>
                <c:pt idx="7">
                  <c:v>0.4</c:v>
                </c:pt>
                <c:pt idx="8">
                  <c:v>0.52</c:v>
                </c:pt>
              </c:numCache>
            </c:numRef>
          </c:xVal>
          <c:yVal>
            <c:numRef>
              <c:f>Alindexek!$BR$211:$BR$219</c:f>
              <c:numCache>
                <c:formatCode>0.00</c:formatCode>
                <c:ptCount val="9"/>
                <c:pt idx="0">
                  <c:v>0.55000000000000004</c:v>
                </c:pt>
                <c:pt idx="1">
                  <c:v>1.65</c:v>
                </c:pt>
                <c:pt idx="2">
                  <c:v>2.7749999999999999</c:v>
                </c:pt>
                <c:pt idx="3">
                  <c:v>3.9</c:v>
                </c:pt>
                <c:pt idx="4">
                  <c:v>5</c:v>
                </c:pt>
                <c:pt idx="5">
                  <c:v>6.1</c:v>
                </c:pt>
                <c:pt idx="6">
                  <c:v>7.2</c:v>
                </c:pt>
                <c:pt idx="7">
                  <c:v>8.35</c:v>
                </c:pt>
                <c:pt idx="8">
                  <c:v>9.4499999999999993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DB54-47E1-9509-692843894C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80110528"/>
        <c:axId val="680109808"/>
      </c:scatterChart>
      <c:catAx>
        <c:axId val="6080467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08045280"/>
        <c:crosses val="autoZero"/>
        <c:auto val="1"/>
        <c:lblAlgn val="ctr"/>
        <c:lblOffset val="100"/>
        <c:noMultiLvlLbl val="0"/>
      </c:catAx>
      <c:valAx>
        <c:axId val="608045280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08046720"/>
        <c:crosses val="autoZero"/>
        <c:crossBetween val="between"/>
      </c:valAx>
      <c:valAx>
        <c:axId val="680109808"/>
        <c:scaling>
          <c:orientation val="minMax"/>
        </c:scaling>
        <c:delete val="1"/>
        <c:axPos val="r"/>
        <c:numFmt formatCode="0.00" sourceLinked="1"/>
        <c:majorTickMark val="out"/>
        <c:minorTickMark val="none"/>
        <c:tickLblPos val="nextTo"/>
        <c:crossAx val="680110528"/>
        <c:crosses val="max"/>
        <c:crossBetween val="midCat"/>
      </c:valAx>
      <c:valAx>
        <c:axId val="680110528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crossAx val="68010980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4865149278215224"/>
          <c:y val="0.93864470296408542"/>
          <c:w val="0.30061359908136481"/>
          <c:h val="6.13552970359146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268603828429846E-2"/>
          <c:y val="4.1175213675213672E-2"/>
          <c:w val="0.84767929790026242"/>
          <c:h val="0.63017546385300671"/>
        </c:manualLayout>
      </c:layout>
      <c:lineChart>
        <c:grouping val="standard"/>
        <c:varyColors val="0"/>
        <c:ser>
          <c:idx val="5"/>
          <c:order val="3"/>
          <c:tx>
            <c:strRef>
              <c:f>Alindexek!$B$225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cat>
            <c:strRef>
              <c:f>Alindexek!$A$226:$A$293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Alindexek!$B$226:$B$293</c:f>
              <c:numCache>
                <c:formatCode>0" pont"</c:formatCode>
                <c:ptCount val="68"/>
                <c:pt idx="0">
                  <c:v>-27.666666666666668</c:v>
                </c:pt>
                <c:pt idx="1">
                  <c:v>-27</c:v>
                </c:pt>
                <c:pt idx="2">
                  <c:v>-13</c:v>
                </c:pt>
                <c:pt idx="3">
                  <c:v>-24.333333333333332</c:v>
                </c:pt>
                <c:pt idx="4">
                  <c:v>-6</c:v>
                </c:pt>
                <c:pt idx="5">
                  <c:v>4.666666666666667</c:v>
                </c:pt>
                <c:pt idx="6">
                  <c:v>2</c:v>
                </c:pt>
                <c:pt idx="7">
                  <c:v>-3</c:v>
                </c:pt>
                <c:pt idx="8">
                  <c:v>-6</c:v>
                </c:pt>
                <c:pt idx="9">
                  <c:v>-2.3333333333333335</c:v>
                </c:pt>
                <c:pt idx="10">
                  <c:v>-7.666666666666667</c:v>
                </c:pt>
                <c:pt idx="11">
                  <c:v>-16.666666666666668</c:v>
                </c:pt>
                <c:pt idx="12">
                  <c:v>-16.333333333333332</c:v>
                </c:pt>
                <c:pt idx="13">
                  <c:v>-19</c:v>
                </c:pt>
                <c:pt idx="14">
                  <c:v>-13.666666666666666</c:v>
                </c:pt>
                <c:pt idx="15">
                  <c:v>-33</c:v>
                </c:pt>
                <c:pt idx="16">
                  <c:v>-17</c:v>
                </c:pt>
                <c:pt idx="17">
                  <c:v>-21</c:v>
                </c:pt>
                <c:pt idx="18">
                  <c:v>-25.333333333333332</c:v>
                </c:pt>
                <c:pt idx="19">
                  <c:v>-41.333333333333336</c:v>
                </c:pt>
                <c:pt idx="20">
                  <c:v>-45</c:v>
                </c:pt>
                <c:pt idx="21">
                  <c:v>-45</c:v>
                </c:pt>
                <c:pt idx="22">
                  <c:v>-49.333333333333336</c:v>
                </c:pt>
                <c:pt idx="23">
                  <c:v>-38.666666666666664</c:v>
                </c:pt>
                <c:pt idx="24">
                  <c:v>-37.666666666666664</c:v>
                </c:pt>
                <c:pt idx="25">
                  <c:v>-42.666666666666664</c:v>
                </c:pt>
                <c:pt idx="26">
                  <c:v>-24.333333333333332</c:v>
                </c:pt>
                <c:pt idx="27">
                  <c:v>-24.333333333333332</c:v>
                </c:pt>
                <c:pt idx="28">
                  <c:v>-25.666666666666668</c:v>
                </c:pt>
                <c:pt idx="29">
                  <c:v>-22.666666666666668</c:v>
                </c:pt>
                <c:pt idx="30">
                  <c:v>-28</c:v>
                </c:pt>
                <c:pt idx="31">
                  <c:v>-38</c:v>
                </c:pt>
                <c:pt idx="32">
                  <c:v>-32.666666666666664</c:v>
                </c:pt>
                <c:pt idx="33">
                  <c:v>-27.666666666666668</c:v>
                </c:pt>
                <c:pt idx="34">
                  <c:v>-29.666666666666668</c:v>
                </c:pt>
                <c:pt idx="35">
                  <c:v>-29.333333333333332</c:v>
                </c:pt>
                <c:pt idx="36">
                  <c:v>-32.666666666666664</c:v>
                </c:pt>
                <c:pt idx="37">
                  <c:v>-27.666666666666668</c:v>
                </c:pt>
                <c:pt idx="38">
                  <c:v>-24.666666666666668</c:v>
                </c:pt>
                <c:pt idx="39">
                  <c:v>-29.333333333333332</c:v>
                </c:pt>
                <c:pt idx="40">
                  <c:v>-17.666666666666668</c:v>
                </c:pt>
                <c:pt idx="41">
                  <c:v>-22</c:v>
                </c:pt>
                <c:pt idx="42">
                  <c:v>-22.333333333333332</c:v>
                </c:pt>
                <c:pt idx="43">
                  <c:v>-20</c:v>
                </c:pt>
                <c:pt idx="44">
                  <c:v>-35.666666666666664</c:v>
                </c:pt>
                <c:pt idx="45">
                  <c:v>-25</c:v>
                </c:pt>
                <c:pt idx="46">
                  <c:v>-30</c:v>
                </c:pt>
                <c:pt idx="47">
                  <c:v>-29</c:v>
                </c:pt>
                <c:pt idx="48">
                  <c:v>-33.333333333333336</c:v>
                </c:pt>
                <c:pt idx="49">
                  <c:v>-39.666666666666664</c:v>
                </c:pt>
                <c:pt idx="50">
                  <c:v>-35.333333333333336</c:v>
                </c:pt>
                <c:pt idx="51">
                  <c:v>-26</c:v>
                </c:pt>
                <c:pt idx="52">
                  <c:v>-33.333333333333336</c:v>
                </c:pt>
                <c:pt idx="53">
                  <c:v>-29.666666666666668</c:v>
                </c:pt>
                <c:pt idx="54">
                  <c:v>-32</c:v>
                </c:pt>
                <c:pt idx="55">
                  <c:v>-32.666666666666664</c:v>
                </c:pt>
                <c:pt idx="56">
                  <c:v>-27.333333333333332</c:v>
                </c:pt>
                <c:pt idx="57">
                  <c:v>-20.333333333333332</c:v>
                </c:pt>
                <c:pt idx="58">
                  <c:v>-18.333333333333332</c:v>
                </c:pt>
                <c:pt idx="59">
                  <c:v>-18</c:v>
                </c:pt>
                <c:pt idx="60">
                  <c:v>-26</c:v>
                </c:pt>
                <c:pt idx="61">
                  <c:v>-34</c:v>
                </c:pt>
                <c:pt idx="62">
                  <c:v>-23</c:v>
                </c:pt>
                <c:pt idx="63">
                  <c:v>-21</c:v>
                </c:pt>
                <c:pt idx="64">
                  <c:v>-19</c:v>
                </c:pt>
                <c:pt idx="65">
                  <c:v>-10</c:v>
                </c:pt>
                <c:pt idx="66">
                  <c:v>-16</c:v>
                </c:pt>
                <c:pt idx="67">
                  <c:v>-15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8C3-4D2C-B660-1470ED26DDC4}"/>
            </c:ext>
          </c:extLst>
        </c:ser>
        <c:ser>
          <c:idx val="3"/>
          <c:order val="4"/>
          <c:tx>
            <c:strRef>
              <c:f>Alindexek!$F$225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8C3-4D2C-B660-1470ED26DDC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Alindexek!$A$226:$A$293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Alindexek!$F$226:$F$293</c:f>
              <c:numCache>
                <c:formatCode>General\ "pont"</c:formatCode>
                <c:ptCount val="68"/>
                <c:pt idx="0">
                  <c:v>-12</c:v>
                </c:pt>
                <c:pt idx="1">
                  <c:v>-4</c:v>
                </c:pt>
                <c:pt idx="2">
                  <c:v>-2</c:v>
                </c:pt>
                <c:pt idx="3">
                  <c:v>-5</c:v>
                </c:pt>
                <c:pt idx="4">
                  <c:v>9</c:v>
                </c:pt>
                <c:pt idx="5">
                  <c:v>8</c:v>
                </c:pt>
                <c:pt idx="6">
                  <c:v>16</c:v>
                </c:pt>
                <c:pt idx="7">
                  <c:v>-11</c:v>
                </c:pt>
                <c:pt idx="8">
                  <c:v>-12</c:v>
                </c:pt>
                <c:pt idx="9">
                  <c:v>6</c:v>
                </c:pt>
                <c:pt idx="10">
                  <c:v>-7</c:v>
                </c:pt>
                <c:pt idx="11">
                  <c:v>-7</c:v>
                </c:pt>
                <c:pt idx="12">
                  <c:v>0</c:v>
                </c:pt>
                <c:pt idx="13">
                  <c:v>-7</c:v>
                </c:pt>
                <c:pt idx="14">
                  <c:v>8</c:v>
                </c:pt>
                <c:pt idx="15">
                  <c:v>-38</c:v>
                </c:pt>
                <c:pt idx="16">
                  <c:v>-36</c:v>
                </c:pt>
                <c:pt idx="17">
                  <c:v>-24</c:v>
                </c:pt>
                <c:pt idx="18">
                  <c:v>-27</c:v>
                </c:pt>
                <c:pt idx="19">
                  <c:v>-20</c:v>
                </c:pt>
                <c:pt idx="20">
                  <c:v>-20</c:v>
                </c:pt>
                <c:pt idx="21">
                  <c:v>-39</c:v>
                </c:pt>
                <c:pt idx="22">
                  <c:v>-45</c:v>
                </c:pt>
                <c:pt idx="23">
                  <c:v>-26</c:v>
                </c:pt>
                <c:pt idx="24">
                  <c:v>-42</c:v>
                </c:pt>
                <c:pt idx="25">
                  <c:v>-28</c:v>
                </c:pt>
                <c:pt idx="26">
                  <c:v>-26</c:v>
                </c:pt>
                <c:pt idx="27">
                  <c:v>-21</c:v>
                </c:pt>
                <c:pt idx="28">
                  <c:v>-19</c:v>
                </c:pt>
                <c:pt idx="29">
                  <c:v>-36</c:v>
                </c:pt>
                <c:pt idx="30">
                  <c:v>-33</c:v>
                </c:pt>
                <c:pt idx="31">
                  <c:v>-26</c:v>
                </c:pt>
                <c:pt idx="32">
                  <c:v>-14</c:v>
                </c:pt>
                <c:pt idx="33">
                  <c:v>-18</c:v>
                </c:pt>
                <c:pt idx="34">
                  <c:v>-24</c:v>
                </c:pt>
                <c:pt idx="35">
                  <c:v>-29</c:v>
                </c:pt>
                <c:pt idx="36">
                  <c:v>-24</c:v>
                </c:pt>
                <c:pt idx="37">
                  <c:v>-20</c:v>
                </c:pt>
                <c:pt idx="38">
                  <c:v>-18</c:v>
                </c:pt>
                <c:pt idx="39">
                  <c:v>-8</c:v>
                </c:pt>
                <c:pt idx="40">
                  <c:v>-12</c:v>
                </c:pt>
                <c:pt idx="41">
                  <c:v>-15</c:v>
                </c:pt>
                <c:pt idx="42">
                  <c:v>-22</c:v>
                </c:pt>
                <c:pt idx="43">
                  <c:v>-15</c:v>
                </c:pt>
                <c:pt idx="44">
                  <c:v>-24</c:v>
                </c:pt>
                <c:pt idx="45">
                  <c:v>-23</c:v>
                </c:pt>
                <c:pt idx="46">
                  <c:v>-21</c:v>
                </c:pt>
                <c:pt idx="47">
                  <c:v>-19</c:v>
                </c:pt>
                <c:pt idx="48">
                  <c:v>-21</c:v>
                </c:pt>
                <c:pt idx="49">
                  <c:v>-22</c:v>
                </c:pt>
                <c:pt idx="50">
                  <c:v>-28</c:v>
                </c:pt>
                <c:pt idx="51">
                  <c:v>-30</c:v>
                </c:pt>
                <c:pt idx="52">
                  <c:v>-27</c:v>
                </c:pt>
                <c:pt idx="53">
                  <c:v>-20</c:v>
                </c:pt>
                <c:pt idx="54">
                  <c:v>-29</c:v>
                </c:pt>
                <c:pt idx="55">
                  <c:v>-25</c:v>
                </c:pt>
                <c:pt idx="56">
                  <c:v>-18</c:v>
                </c:pt>
                <c:pt idx="57">
                  <c:v>-28</c:v>
                </c:pt>
                <c:pt idx="58">
                  <c:v>-33</c:v>
                </c:pt>
                <c:pt idx="59">
                  <c:v>-27</c:v>
                </c:pt>
                <c:pt idx="60">
                  <c:v>-14</c:v>
                </c:pt>
                <c:pt idx="61">
                  <c:v>-8</c:v>
                </c:pt>
                <c:pt idx="62">
                  <c:v>-19</c:v>
                </c:pt>
                <c:pt idx="63">
                  <c:v>-19</c:v>
                </c:pt>
                <c:pt idx="64">
                  <c:v>-18</c:v>
                </c:pt>
                <c:pt idx="65">
                  <c:v>0</c:v>
                </c:pt>
                <c:pt idx="66">
                  <c:v>-4</c:v>
                </c:pt>
                <c:pt idx="67">
                  <c:v>-18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8C3-4D2C-B660-1470ED26DDC4}"/>
            </c:ext>
          </c:extLst>
        </c:ser>
        <c:ser>
          <c:idx val="4"/>
          <c:order val="5"/>
          <c:tx>
            <c:strRef>
              <c:f>Alindexek!$G$225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7"/>
              <c:layout>
                <c:manualLayout>
                  <c:x val="1.0416666666666667E-3"/>
                  <c:y val="-1.7775325089501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8C3-4D2C-B660-1470ED26DDC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Alindexek!$A$226:$A$293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Alindexek!$G$226:$G$293</c:f>
              <c:numCache>
                <c:formatCode>General\ "pont"</c:formatCode>
                <c:ptCount val="68"/>
                <c:pt idx="0">
                  <c:v>-24</c:v>
                </c:pt>
                <c:pt idx="1">
                  <c:v>-20</c:v>
                </c:pt>
                <c:pt idx="2">
                  <c:v>-13</c:v>
                </c:pt>
                <c:pt idx="3">
                  <c:v>-22</c:v>
                </c:pt>
                <c:pt idx="4">
                  <c:v>-4</c:v>
                </c:pt>
                <c:pt idx="5">
                  <c:v>3</c:v>
                </c:pt>
                <c:pt idx="6">
                  <c:v>3</c:v>
                </c:pt>
                <c:pt idx="7">
                  <c:v>-8</c:v>
                </c:pt>
                <c:pt idx="8">
                  <c:v>-10</c:v>
                </c:pt>
                <c:pt idx="9">
                  <c:v>-1</c:v>
                </c:pt>
                <c:pt idx="10">
                  <c:v>-10</c:v>
                </c:pt>
                <c:pt idx="11">
                  <c:v>-15</c:v>
                </c:pt>
                <c:pt idx="12">
                  <c:v>-10</c:v>
                </c:pt>
                <c:pt idx="13">
                  <c:v>-16</c:v>
                </c:pt>
                <c:pt idx="14">
                  <c:v>-5</c:v>
                </c:pt>
                <c:pt idx="15">
                  <c:v>-33</c:v>
                </c:pt>
                <c:pt idx="16">
                  <c:v>-24</c:v>
                </c:pt>
                <c:pt idx="17">
                  <c:v>-20</c:v>
                </c:pt>
                <c:pt idx="18">
                  <c:v>-26</c:v>
                </c:pt>
                <c:pt idx="19">
                  <c:v>-33</c:v>
                </c:pt>
                <c:pt idx="20">
                  <c:v>-37</c:v>
                </c:pt>
                <c:pt idx="21">
                  <c:v>-42</c:v>
                </c:pt>
                <c:pt idx="22">
                  <c:v>-46</c:v>
                </c:pt>
                <c:pt idx="23">
                  <c:v>-34</c:v>
                </c:pt>
                <c:pt idx="24">
                  <c:v>-40</c:v>
                </c:pt>
                <c:pt idx="25">
                  <c:v>-37</c:v>
                </c:pt>
                <c:pt idx="26">
                  <c:v>-28</c:v>
                </c:pt>
                <c:pt idx="27">
                  <c:v>-25</c:v>
                </c:pt>
                <c:pt idx="28">
                  <c:v>-23</c:v>
                </c:pt>
                <c:pt idx="29">
                  <c:v>-30</c:v>
                </c:pt>
                <c:pt idx="30">
                  <c:v>-28</c:v>
                </c:pt>
                <c:pt idx="31">
                  <c:v>-34</c:v>
                </c:pt>
                <c:pt idx="32">
                  <c:v>-27</c:v>
                </c:pt>
                <c:pt idx="33">
                  <c:v>-26</c:v>
                </c:pt>
                <c:pt idx="34">
                  <c:v>-28</c:v>
                </c:pt>
                <c:pt idx="35">
                  <c:v>-30</c:v>
                </c:pt>
                <c:pt idx="36">
                  <c:v>-30</c:v>
                </c:pt>
                <c:pt idx="37">
                  <c:v>-22</c:v>
                </c:pt>
                <c:pt idx="38">
                  <c:v>-23</c:v>
                </c:pt>
                <c:pt idx="39">
                  <c:v>-21</c:v>
                </c:pt>
                <c:pt idx="40">
                  <c:v>-17</c:v>
                </c:pt>
                <c:pt idx="41">
                  <c:v>-19</c:v>
                </c:pt>
                <c:pt idx="42">
                  <c:v>-20</c:v>
                </c:pt>
                <c:pt idx="43">
                  <c:v>-17</c:v>
                </c:pt>
                <c:pt idx="44">
                  <c:v>-31</c:v>
                </c:pt>
                <c:pt idx="45">
                  <c:v>-24</c:v>
                </c:pt>
                <c:pt idx="46">
                  <c:v>-24</c:v>
                </c:pt>
                <c:pt idx="47">
                  <c:v>-27</c:v>
                </c:pt>
                <c:pt idx="48">
                  <c:v>-29</c:v>
                </c:pt>
                <c:pt idx="49">
                  <c:v>-34</c:v>
                </c:pt>
                <c:pt idx="50">
                  <c:v>-34</c:v>
                </c:pt>
                <c:pt idx="51">
                  <c:v>-29</c:v>
                </c:pt>
                <c:pt idx="52">
                  <c:v>-33</c:v>
                </c:pt>
                <c:pt idx="53">
                  <c:v>-28</c:v>
                </c:pt>
                <c:pt idx="54">
                  <c:v>-32</c:v>
                </c:pt>
                <c:pt idx="55">
                  <c:v>-30</c:v>
                </c:pt>
                <c:pt idx="56">
                  <c:v>-27</c:v>
                </c:pt>
                <c:pt idx="57">
                  <c:v>-25</c:v>
                </c:pt>
                <c:pt idx="58">
                  <c:v>-26</c:v>
                </c:pt>
                <c:pt idx="59">
                  <c:v>-22</c:v>
                </c:pt>
                <c:pt idx="60">
                  <c:v>-21</c:v>
                </c:pt>
                <c:pt idx="61">
                  <c:v>-25</c:v>
                </c:pt>
                <c:pt idx="62">
                  <c:v>-21</c:v>
                </c:pt>
                <c:pt idx="63">
                  <c:v>-20</c:v>
                </c:pt>
                <c:pt idx="64">
                  <c:v>-19</c:v>
                </c:pt>
                <c:pt idx="65">
                  <c:v>-6</c:v>
                </c:pt>
                <c:pt idx="66">
                  <c:v>-11</c:v>
                </c:pt>
                <c:pt idx="67">
                  <c:v>-15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8C3-4D2C-B660-1470ED26DD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3722927"/>
        <c:axId val="733722511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Alindexek!$C$225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Alindexek!$A$226:$A$293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Alindexek!$C$226:$C$283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-33</c:v>
                      </c:pt>
                      <c:pt idx="1">
                        <c:v>-32</c:v>
                      </c:pt>
                      <c:pt idx="2">
                        <c:v>-22</c:v>
                      </c:pt>
                      <c:pt idx="3">
                        <c:v>-35</c:v>
                      </c:pt>
                      <c:pt idx="4">
                        <c:v>-13</c:v>
                      </c:pt>
                      <c:pt idx="5">
                        <c:v>-2</c:v>
                      </c:pt>
                      <c:pt idx="6">
                        <c:v>-7</c:v>
                      </c:pt>
                      <c:pt idx="7">
                        <c:v>-12</c:v>
                      </c:pt>
                      <c:pt idx="8">
                        <c:v>-10</c:v>
                      </c:pt>
                      <c:pt idx="9">
                        <c:v>-5</c:v>
                      </c:pt>
                      <c:pt idx="10">
                        <c:v>-13</c:v>
                      </c:pt>
                      <c:pt idx="11">
                        <c:v>-23</c:v>
                      </c:pt>
                      <c:pt idx="12">
                        <c:v>-14</c:v>
                      </c:pt>
                      <c:pt idx="13">
                        <c:v>-25</c:v>
                      </c:pt>
                      <c:pt idx="14">
                        <c:v>-8</c:v>
                      </c:pt>
                      <c:pt idx="15">
                        <c:v>-28</c:v>
                      </c:pt>
                      <c:pt idx="16">
                        <c:v>-23</c:v>
                      </c:pt>
                      <c:pt idx="17">
                        <c:v>-15</c:v>
                      </c:pt>
                      <c:pt idx="18">
                        <c:v>-26</c:v>
                      </c:pt>
                      <c:pt idx="19">
                        <c:v>-37</c:v>
                      </c:pt>
                      <c:pt idx="20">
                        <c:v>-47</c:v>
                      </c:pt>
                      <c:pt idx="21">
                        <c:v>-41</c:v>
                      </c:pt>
                      <c:pt idx="22">
                        <c:v>-41</c:v>
                      </c:pt>
                      <c:pt idx="23">
                        <c:v>-36</c:v>
                      </c:pt>
                      <c:pt idx="24">
                        <c:v>-42</c:v>
                      </c:pt>
                      <c:pt idx="25">
                        <c:v>-43</c:v>
                      </c:pt>
                      <c:pt idx="26">
                        <c:v>-36</c:v>
                      </c:pt>
                      <c:pt idx="27">
                        <c:v>-27</c:v>
                      </c:pt>
                      <c:pt idx="28">
                        <c:v>-25</c:v>
                      </c:pt>
                      <c:pt idx="29">
                        <c:v>-29</c:v>
                      </c:pt>
                      <c:pt idx="30">
                        <c:v>-27</c:v>
                      </c:pt>
                      <c:pt idx="31">
                        <c:v>-44</c:v>
                      </c:pt>
                      <c:pt idx="32">
                        <c:v>-32</c:v>
                      </c:pt>
                      <c:pt idx="33">
                        <c:v>-36</c:v>
                      </c:pt>
                      <c:pt idx="34">
                        <c:v>-36</c:v>
                      </c:pt>
                      <c:pt idx="35">
                        <c:v>-36</c:v>
                      </c:pt>
                      <c:pt idx="36">
                        <c:v>-35</c:v>
                      </c:pt>
                      <c:pt idx="37">
                        <c:v>-22</c:v>
                      </c:pt>
                      <c:pt idx="38">
                        <c:v>-36</c:v>
                      </c:pt>
                      <c:pt idx="39">
                        <c:v>-34</c:v>
                      </c:pt>
                      <c:pt idx="40">
                        <c:v>-29</c:v>
                      </c:pt>
                      <c:pt idx="41">
                        <c:v>-29</c:v>
                      </c:pt>
                      <c:pt idx="42">
                        <c:v>-18</c:v>
                      </c:pt>
                      <c:pt idx="43">
                        <c:v>-36</c:v>
                      </c:pt>
                      <c:pt idx="44">
                        <c:v>-37</c:v>
                      </c:pt>
                      <c:pt idx="45">
                        <c:v>-24</c:v>
                      </c:pt>
                      <c:pt idx="46">
                        <c:v>-29</c:v>
                      </c:pt>
                      <c:pt idx="47">
                        <c:v>-34</c:v>
                      </c:pt>
                      <c:pt idx="48">
                        <c:v>-33</c:v>
                      </c:pt>
                      <c:pt idx="49">
                        <c:v>-42</c:v>
                      </c:pt>
                      <c:pt idx="50">
                        <c:v>-38</c:v>
                      </c:pt>
                      <c:pt idx="51">
                        <c:v>-33</c:v>
                      </c:pt>
                      <c:pt idx="52">
                        <c:v>-36</c:v>
                      </c:pt>
                      <c:pt idx="53">
                        <c:v>-33</c:v>
                      </c:pt>
                      <c:pt idx="54">
                        <c:v>-31</c:v>
                      </c:pt>
                      <c:pt idx="55">
                        <c:v>-32</c:v>
                      </c:pt>
                      <c:pt idx="56">
                        <c:v>-32</c:v>
                      </c:pt>
                      <c:pt idx="57">
                        <c:v>-26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B8C3-4D2C-B660-1470ED26DDC4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Alindexek!$D$225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Alindexek!$A$226:$A$293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Alindexek!$D$226:$D$283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-28</c:v>
                      </c:pt>
                      <c:pt idx="1">
                        <c:v>-25</c:v>
                      </c:pt>
                      <c:pt idx="2">
                        <c:v>-14</c:v>
                      </c:pt>
                      <c:pt idx="3">
                        <c:v>-26</c:v>
                      </c:pt>
                      <c:pt idx="4">
                        <c:v>-3</c:v>
                      </c:pt>
                      <c:pt idx="5">
                        <c:v>-1</c:v>
                      </c:pt>
                      <c:pt idx="6">
                        <c:v>1</c:v>
                      </c:pt>
                      <c:pt idx="7">
                        <c:v>-3</c:v>
                      </c:pt>
                      <c:pt idx="8">
                        <c:v>-4</c:v>
                      </c:pt>
                      <c:pt idx="9">
                        <c:v>-3</c:v>
                      </c:pt>
                      <c:pt idx="10">
                        <c:v>-8</c:v>
                      </c:pt>
                      <c:pt idx="11">
                        <c:v>-14</c:v>
                      </c:pt>
                      <c:pt idx="12">
                        <c:v>-17</c:v>
                      </c:pt>
                      <c:pt idx="13">
                        <c:v>-16</c:v>
                      </c:pt>
                      <c:pt idx="14">
                        <c:v>-16</c:v>
                      </c:pt>
                      <c:pt idx="15">
                        <c:v>-28</c:v>
                      </c:pt>
                      <c:pt idx="16">
                        <c:v>-13</c:v>
                      </c:pt>
                      <c:pt idx="17">
                        <c:v>-22</c:v>
                      </c:pt>
                      <c:pt idx="18">
                        <c:v>-26</c:v>
                      </c:pt>
                      <c:pt idx="19">
                        <c:v>-41</c:v>
                      </c:pt>
                      <c:pt idx="20">
                        <c:v>-41</c:v>
                      </c:pt>
                      <c:pt idx="21">
                        <c:v>-44</c:v>
                      </c:pt>
                      <c:pt idx="22">
                        <c:v>-52</c:v>
                      </c:pt>
                      <c:pt idx="23">
                        <c:v>-38</c:v>
                      </c:pt>
                      <c:pt idx="24">
                        <c:v>-36</c:v>
                      </c:pt>
                      <c:pt idx="25">
                        <c:v>-43</c:v>
                      </c:pt>
                      <c:pt idx="26">
                        <c:v>-33</c:v>
                      </c:pt>
                      <c:pt idx="27">
                        <c:v>-34</c:v>
                      </c:pt>
                      <c:pt idx="28">
                        <c:v>-15</c:v>
                      </c:pt>
                      <c:pt idx="29">
                        <c:v>-12</c:v>
                      </c:pt>
                      <c:pt idx="30">
                        <c:v>-25</c:v>
                      </c:pt>
                      <c:pt idx="31">
                        <c:v>-32</c:v>
                      </c:pt>
                      <c:pt idx="32">
                        <c:v>-37</c:v>
                      </c:pt>
                      <c:pt idx="33">
                        <c:v>-23</c:v>
                      </c:pt>
                      <c:pt idx="34">
                        <c:v>-21</c:v>
                      </c:pt>
                      <c:pt idx="35">
                        <c:v>-25</c:v>
                      </c:pt>
                      <c:pt idx="36">
                        <c:v>-32</c:v>
                      </c:pt>
                      <c:pt idx="37">
                        <c:v>-26</c:v>
                      </c:pt>
                      <c:pt idx="38">
                        <c:v>-18</c:v>
                      </c:pt>
                      <c:pt idx="39">
                        <c:v>-24</c:v>
                      </c:pt>
                      <c:pt idx="40">
                        <c:v>-14</c:v>
                      </c:pt>
                      <c:pt idx="41">
                        <c:v>-19</c:v>
                      </c:pt>
                      <c:pt idx="42">
                        <c:v>-18</c:v>
                      </c:pt>
                      <c:pt idx="43">
                        <c:v>-8</c:v>
                      </c:pt>
                      <c:pt idx="44">
                        <c:v>-42</c:v>
                      </c:pt>
                      <c:pt idx="45">
                        <c:v>-27</c:v>
                      </c:pt>
                      <c:pt idx="46">
                        <c:v>-22</c:v>
                      </c:pt>
                      <c:pt idx="47">
                        <c:v>-27</c:v>
                      </c:pt>
                      <c:pt idx="48">
                        <c:v>-29</c:v>
                      </c:pt>
                      <c:pt idx="49">
                        <c:v>-39</c:v>
                      </c:pt>
                      <c:pt idx="50">
                        <c:v>-36</c:v>
                      </c:pt>
                      <c:pt idx="51">
                        <c:v>-28</c:v>
                      </c:pt>
                      <c:pt idx="52">
                        <c:v>-36</c:v>
                      </c:pt>
                      <c:pt idx="53">
                        <c:v>-31</c:v>
                      </c:pt>
                      <c:pt idx="54">
                        <c:v>-34</c:v>
                      </c:pt>
                      <c:pt idx="55">
                        <c:v>-38</c:v>
                      </c:pt>
                      <c:pt idx="56">
                        <c:v>-31</c:v>
                      </c:pt>
                      <c:pt idx="57">
                        <c:v>-19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B8C3-4D2C-B660-1470ED26DDC4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Alindexek!$E$225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Alindexek!$A$226:$A$293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Alindexek!$E$226:$E$283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-22</c:v>
                      </c:pt>
                      <c:pt idx="1">
                        <c:v>-24</c:v>
                      </c:pt>
                      <c:pt idx="2">
                        <c:v>-3</c:v>
                      </c:pt>
                      <c:pt idx="3">
                        <c:v>-12</c:v>
                      </c:pt>
                      <c:pt idx="4">
                        <c:v>-2</c:v>
                      </c:pt>
                      <c:pt idx="5">
                        <c:v>17</c:v>
                      </c:pt>
                      <c:pt idx="6">
                        <c:v>12</c:v>
                      </c:pt>
                      <c:pt idx="7">
                        <c:v>6</c:v>
                      </c:pt>
                      <c:pt idx="8">
                        <c:v>-4</c:v>
                      </c:pt>
                      <c:pt idx="9">
                        <c:v>1</c:v>
                      </c:pt>
                      <c:pt idx="10">
                        <c:v>-2</c:v>
                      </c:pt>
                      <c:pt idx="11">
                        <c:v>-13</c:v>
                      </c:pt>
                      <c:pt idx="12">
                        <c:v>-18</c:v>
                      </c:pt>
                      <c:pt idx="13">
                        <c:v>-16</c:v>
                      </c:pt>
                      <c:pt idx="14">
                        <c:v>-17</c:v>
                      </c:pt>
                      <c:pt idx="15">
                        <c:v>-43</c:v>
                      </c:pt>
                      <c:pt idx="16">
                        <c:v>-15</c:v>
                      </c:pt>
                      <c:pt idx="17">
                        <c:v>-26</c:v>
                      </c:pt>
                      <c:pt idx="18">
                        <c:v>-24</c:v>
                      </c:pt>
                      <c:pt idx="19">
                        <c:v>-46</c:v>
                      </c:pt>
                      <c:pt idx="20">
                        <c:v>-47</c:v>
                      </c:pt>
                      <c:pt idx="21">
                        <c:v>-50</c:v>
                      </c:pt>
                      <c:pt idx="22">
                        <c:v>-55</c:v>
                      </c:pt>
                      <c:pt idx="23">
                        <c:v>-42</c:v>
                      </c:pt>
                      <c:pt idx="24">
                        <c:v>-35</c:v>
                      </c:pt>
                      <c:pt idx="25">
                        <c:v>-42</c:v>
                      </c:pt>
                      <c:pt idx="26">
                        <c:v>-4</c:v>
                      </c:pt>
                      <c:pt idx="27">
                        <c:v>-12</c:v>
                      </c:pt>
                      <c:pt idx="28">
                        <c:v>-37</c:v>
                      </c:pt>
                      <c:pt idx="29">
                        <c:v>-27</c:v>
                      </c:pt>
                      <c:pt idx="30">
                        <c:v>-32</c:v>
                      </c:pt>
                      <c:pt idx="31">
                        <c:v>-38</c:v>
                      </c:pt>
                      <c:pt idx="32">
                        <c:v>-29</c:v>
                      </c:pt>
                      <c:pt idx="33">
                        <c:v>-24</c:v>
                      </c:pt>
                      <c:pt idx="34">
                        <c:v>-32</c:v>
                      </c:pt>
                      <c:pt idx="35">
                        <c:v>-27</c:v>
                      </c:pt>
                      <c:pt idx="36">
                        <c:v>-31</c:v>
                      </c:pt>
                      <c:pt idx="37">
                        <c:v>-35</c:v>
                      </c:pt>
                      <c:pt idx="38">
                        <c:v>-20</c:v>
                      </c:pt>
                      <c:pt idx="39">
                        <c:v>-30</c:v>
                      </c:pt>
                      <c:pt idx="40">
                        <c:v>-10</c:v>
                      </c:pt>
                      <c:pt idx="41">
                        <c:v>-18</c:v>
                      </c:pt>
                      <c:pt idx="42">
                        <c:v>-31</c:v>
                      </c:pt>
                      <c:pt idx="43">
                        <c:v>-16</c:v>
                      </c:pt>
                      <c:pt idx="44">
                        <c:v>-28</c:v>
                      </c:pt>
                      <c:pt idx="45">
                        <c:v>-24</c:v>
                      </c:pt>
                      <c:pt idx="46">
                        <c:v>-39</c:v>
                      </c:pt>
                      <c:pt idx="47">
                        <c:v>-26</c:v>
                      </c:pt>
                      <c:pt idx="48">
                        <c:v>-38</c:v>
                      </c:pt>
                      <c:pt idx="49">
                        <c:v>-38</c:v>
                      </c:pt>
                      <c:pt idx="50">
                        <c:v>-32</c:v>
                      </c:pt>
                      <c:pt idx="51">
                        <c:v>-17</c:v>
                      </c:pt>
                      <c:pt idx="52">
                        <c:v>-28</c:v>
                      </c:pt>
                      <c:pt idx="53">
                        <c:v>-25</c:v>
                      </c:pt>
                      <c:pt idx="54">
                        <c:v>-31</c:v>
                      </c:pt>
                      <c:pt idx="55">
                        <c:v>-28</c:v>
                      </c:pt>
                      <c:pt idx="56">
                        <c:v>-19</c:v>
                      </c:pt>
                      <c:pt idx="57">
                        <c:v>-16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B8C3-4D2C-B660-1470ED26DDC4}"/>
                  </c:ext>
                </c:extLst>
              </c15:ser>
            </c15:filteredLineSeries>
          </c:ext>
        </c:extLst>
      </c:lineChart>
      <c:catAx>
        <c:axId val="73372292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733722511"/>
        <c:crosses val="autoZero"/>
        <c:auto val="1"/>
        <c:lblAlgn val="ctr"/>
        <c:lblOffset val="50"/>
        <c:noMultiLvlLbl val="0"/>
      </c:catAx>
      <c:valAx>
        <c:axId val="733722511"/>
        <c:scaling>
          <c:orientation val="minMax"/>
          <c:max val="20"/>
          <c:min val="-50"/>
        </c:scaling>
        <c:delete val="0"/>
        <c:axPos val="l"/>
        <c:numFmt formatCode="0\ &quot;pont&quot;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73372292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396235236220473"/>
          <c:y val="0.92374265568155578"/>
          <c:w val="0.65106044947506569"/>
          <c:h val="7.46569652181476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5822816668465E-2"/>
          <c:y val="3.991880228454589E-2"/>
          <c:w val="0.85344763599440243"/>
          <c:h val="0.6398512304668672"/>
        </c:manualLayout>
      </c:layout>
      <c:lineChart>
        <c:grouping val="standard"/>
        <c:varyColors val="0"/>
        <c:ser>
          <c:idx val="5"/>
          <c:order val="3"/>
          <c:tx>
            <c:strRef>
              <c:f>Alindexek!$B$296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cat>
            <c:strRef>
              <c:f>Alindexek!$A$297:$A$364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Alindexek!$B$297:$B$364</c:f>
              <c:numCache>
                <c:formatCode>0" pont"</c:formatCode>
                <c:ptCount val="68"/>
                <c:pt idx="0">
                  <c:v>-14.666666666666666</c:v>
                </c:pt>
                <c:pt idx="1">
                  <c:v>9</c:v>
                </c:pt>
                <c:pt idx="2">
                  <c:v>15.666666666666666</c:v>
                </c:pt>
                <c:pt idx="3">
                  <c:v>9.3333333333333339</c:v>
                </c:pt>
                <c:pt idx="4">
                  <c:v>27</c:v>
                </c:pt>
                <c:pt idx="5">
                  <c:v>25</c:v>
                </c:pt>
                <c:pt idx="6">
                  <c:v>13</c:v>
                </c:pt>
                <c:pt idx="7">
                  <c:v>4.666666666666667</c:v>
                </c:pt>
                <c:pt idx="8">
                  <c:v>5.333333333333333</c:v>
                </c:pt>
                <c:pt idx="9">
                  <c:v>2.3333333333333335</c:v>
                </c:pt>
                <c:pt idx="10">
                  <c:v>-3</c:v>
                </c:pt>
                <c:pt idx="11">
                  <c:v>-17</c:v>
                </c:pt>
                <c:pt idx="12">
                  <c:v>-11</c:v>
                </c:pt>
                <c:pt idx="13">
                  <c:v>10.333333333333334</c:v>
                </c:pt>
                <c:pt idx="14">
                  <c:v>5.666666666666667</c:v>
                </c:pt>
                <c:pt idx="15">
                  <c:v>-24.666666666666668</c:v>
                </c:pt>
                <c:pt idx="16">
                  <c:v>-19.666666666666668</c:v>
                </c:pt>
                <c:pt idx="17">
                  <c:v>-24</c:v>
                </c:pt>
                <c:pt idx="18">
                  <c:v>-23</c:v>
                </c:pt>
                <c:pt idx="19">
                  <c:v>-38.333333333333336</c:v>
                </c:pt>
                <c:pt idx="20">
                  <c:v>-58</c:v>
                </c:pt>
                <c:pt idx="21">
                  <c:v>-51</c:v>
                </c:pt>
                <c:pt idx="22">
                  <c:v>-60</c:v>
                </c:pt>
                <c:pt idx="23">
                  <c:v>-45.333333333333336</c:v>
                </c:pt>
                <c:pt idx="24">
                  <c:v>-43</c:v>
                </c:pt>
                <c:pt idx="25">
                  <c:v>-24.666666666666668</c:v>
                </c:pt>
                <c:pt idx="26">
                  <c:v>-3</c:v>
                </c:pt>
                <c:pt idx="27">
                  <c:v>-10.666666666666666</c:v>
                </c:pt>
                <c:pt idx="28">
                  <c:v>-7.333333333333333</c:v>
                </c:pt>
                <c:pt idx="29">
                  <c:v>-16</c:v>
                </c:pt>
                <c:pt idx="30">
                  <c:v>-17.333333333333332</c:v>
                </c:pt>
                <c:pt idx="31">
                  <c:v>-31.333333333333332</c:v>
                </c:pt>
                <c:pt idx="32">
                  <c:v>-23.666666666666668</c:v>
                </c:pt>
                <c:pt idx="33">
                  <c:v>-20</c:v>
                </c:pt>
                <c:pt idx="34">
                  <c:v>-26.666666666666668</c:v>
                </c:pt>
                <c:pt idx="35">
                  <c:v>-25</c:v>
                </c:pt>
                <c:pt idx="36">
                  <c:v>-26</c:v>
                </c:pt>
                <c:pt idx="37">
                  <c:v>0</c:v>
                </c:pt>
                <c:pt idx="38">
                  <c:v>0.66666666666666663</c:v>
                </c:pt>
                <c:pt idx="39">
                  <c:v>-9.3333333333333339</c:v>
                </c:pt>
                <c:pt idx="40">
                  <c:v>-5.333333333333333</c:v>
                </c:pt>
                <c:pt idx="41">
                  <c:v>-6</c:v>
                </c:pt>
                <c:pt idx="42">
                  <c:v>-1.6666666666666667</c:v>
                </c:pt>
                <c:pt idx="43">
                  <c:v>-5.666666666666667</c:v>
                </c:pt>
                <c:pt idx="44">
                  <c:v>-7.666666666666667</c:v>
                </c:pt>
                <c:pt idx="45">
                  <c:v>-16.333333333333332</c:v>
                </c:pt>
                <c:pt idx="46">
                  <c:v>-20.666666666666668</c:v>
                </c:pt>
                <c:pt idx="47">
                  <c:v>-31.333333333333332</c:v>
                </c:pt>
                <c:pt idx="48">
                  <c:v>-31.333333333333332</c:v>
                </c:pt>
                <c:pt idx="49">
                  <c:v>-14.666666666666666</c:v>
                </c:pt>
                <c:pt idx="50">
                  <c:v>-10.666666666666666</c:v>
                </c:pt>
                <c:pt idx="51">
                  <c:v>-10.333333333333334</c:v>
                </c:pt>
                <c:pt idx="52">
                  <c:v>-19.333333333333332</c:v>
                </c:pt>
                <c:pt idx="53">
                  <c:v>-26</c:v>
                </c:pt>
                <c:pt idx="54">
                  <c:v>-27.333333333333332</c:v>
                </c:pt>
                <c:pt idx="55">
                  <c:v>-23</c:v>
                </c:pt>
                <c:pt idx="56">
                  <c:v>-15.666666666666666</c:v>
                </c:pt>
                <c:pt idx="57">
                  <c:v>-9</c:v>
                </c:pt>
                <c:pt idx="58">
                  <c:v>-17.333333333333332</c:v>
                </c:pt>
                <c:pt idx="59">
                  <c:v>-17</c:v>
                </c:pt>
                <c:pt idx="60">
                  <c:v>-25</c:v>
                </c:pt>
                <c:pt idx="61">
                  <c:v>-10</c:v>
                </c:pt>
                <c:pt idx="62">
                  <c:v>-2</c:v>
                </c:pt>
                <c:pt idx="63">
                  <c:v>-7</c:v>
                </c:pt>
                <c:pt idx="64">
                  <c:v>-1</c:v>
                </c:pt>
                <c:pt idx="65">
                  <c:v>11</c:v>
                </c:pt>
                <c:pt idx="66">
                  <c:v>6</c:v>
                </c:pt>
                <c:pt idx="67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4C9-44AA-964C-9EA2A70B942E}"/>
            </c:ext>
          </c:extLst>
        </c:ser>
        <c:ser>
          <c:idx val="3"/>
          <c:order val="4"/>
          <c:tx>
            <c:strRef>
              <c:f>Alindexek!$F$296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4C9-44AA-964C-9EA2A70B942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Alindexek!$A$297:$A$364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Alindexek!$F$297:$F$364</c:f>
              <c:numCache>
                <c:formatCode>General\ "pont"</c:formatCode>
                <c:ptCount val="68"/>
                <c:pt idx="0">
                  <c:v>4</c:v>
                </c:pt>
                <c:pt idx="1">
                  <c:v>12</c:v>
                </c:pt>
                <c:pt idx="2">
                  <c:v>31</c:v>
                </c:pt>
                <c:pt idx="3">
                  <c:v>29</c:v>
                </c:pt>
                <c:pt idx="4">
                  <c:v>30</c:v>
                </c:pt>
                <c:pt idx="5">
                  <c:v>10</c:v>
                </c:pt>
                <c:pt idx="6">
                  <c:v>37</c:v>
                </c:pt>
                <c:pt idx="7">
                  <c:v>6</c:v>
                </c:pt>
                <c:pt idx="8">
                  <c:v>2</c:v>
                </c:pt>
                <c:pt idx="9">
                  <c:v>16</c:v>
                </c:pt>
                <c:pt idx="10">
                  <c:v>-12</c:v>
                </c:pt>
                <c:pt idx="11">
                  <c:v>-5</c:v>
                </c:pt>
                <c:pt idx="12">
                  <c:v>12</c:v>
                </c:pt>
                <c:pt idx="13">
                  <c:v>0</c:v>
                </c:pt>
                <c:pt idx="14">
                  <c:v>-3</c:v>
                </c:pt>
                <c:pt idx="15">
                  <c:v>-38</c:v>
                </c:pt>
                <c:pt idx="16">
                  <c:v>-19</c:v>
                </c:pt>
                <c:pt idx="17">
                  <c:v>-15</c:v>
                </c:pt>
                <c:pt idx="18">
                  <c:v>-29</c:v>
                </c:pt>
                <c:pt idx="19">
                  <c:v>-43</c:v>
                </c:pt>
                <c:pt idx="20">
                  <c:v>-15</c:v>
                </c:pt>
                <c:pt idx="21">
                  <c:v>-57</c:v>
                </c:pt>
                <c:pt idx="22">
                  <c:v>-57</c:v>
                </c:pt>
                <c:pt idx="23">
                  <c:v>-36</c:v>
                </c:pt>
                <c:pt idx="24">
                  <c:v>-31</c:v>
                </c:pt>
                <c:pt idx="25">
                  <c:v>-6</c:v>
                </c:pt>
                <c:pt idx="26">
                  <c:v>-10</c:v>
                </c:pt>
                <c:pt idx="27">
                  <c:v>-14</c:v>
                </c:pt>
                <c:pt idx="28">
                  <c:v>-16</c:v>
                </c:pt>
                <c:pt idx="29">
                  <c:v>-19</c:v>
                </c:pt>
                <c:pt idx="30">
                  <c:v>-11</c:v>
                </c:pt>
                <c:pt idx="31">
                  <c:v>-6</c:v>
                </c:pt>
                <c:pt idx="32">
                  <c:v>-16</c:v>
                </c:pt>
                <c:pt idx="33">
                  <c:v>-20</c:v>
                </c:pt>
                <c:pt idx="34">
                  <c:v>-4</c:v>
                </c:pt>
                <c:pt idx="35">
                  <c:v>-18</c:v>
                </c:pt>
                <c:pt idx="36">
                  <c:v>-18</c:v>
                </c:pt>
                <c:pt idx="37">
                  <c:v>-3</c:v>
                </c:pt>
                <c:pt idx="38">
                  <c:v>-13</c:v>
                </c:pt>
                <c:pt idx="39">
                  <c:v>0</c:v>
                </c:pt>
                <c:pt idx="40">
                  <c:v>-12</c:v>
                </c:pt>
                <c:pt idx="41">
                  <c:v>-9</c:v>
                </c:pt>
                <c:pt idx="42">
                  <c:v>-13</c:v>
                </c:pt>
                <c:pt idx="43">
                  <c:v>0</c:v>
                </c:pt>
                <c:pt idx="44">
                  <c:v>-12</c:v>
                </c:pt>
                <c:pt idx="45">
                  <c:v>-5</c:v>
                </c:pt>
                <c:pt idx="46">
                  <c:v>-11</c:v>
                </c:pt>
                <c:pt idx="47">
                  <c:v>-16</c:v>
                </c:pt>
                <c:pt idx="48">
                  <c:v>-12</c:v>
                </c:pt>
                <c:pt idx="49">
                  <c:v>-9</c:v>
                </c:pt>
                <c:pt idx="50">
                  <c:v>-3</c:v>
                </c:pt>
                <c:pt idx="51">
                  <c:v>-18</c:v>
                </c:pt>
                <c:pt idx="52">
                  <c:v>-18</c:v>
                </c:pt>
                <c:pt idx="53">
                  <c:v>-14</c:v>
                </c:pt>
                <c:pt idx="54">
                  <c:v>-33</c:v>
                </c:pt>
                <c:pt idx="55">
                  <c:v>-36</c:v>
                </c:pt>
                <c:pt idx="56">
                  <c:v>-8</c:v>
                </c:pt>
                <c:pt idx="57">
                  <c:v>-19</c:v>
                </c:pt>
                <c:pt idx="58">
                  <c:v>-19</c:v>
                </c:pt>
                <c:pt idx="59">
                  <c:v>-22</c:v>
                </c:pt>
                <c:pt idx="60">
                  <c:v>-16</c:v>
                </c:pt>
                <c:pt idx="61">
                  <c:v>-4</c:v>
                </c:pt>
                <c:pt idx="62">
                  <c:v>-15</c:v>
                </c:pt>
                <c:pt idx="63">
                  <c:v>-13</c:v>
                </c:pt>
                <c:pt idx="64">
                  <c:v>-16</c:v>
                </c:pt>
                <c:pt idx="65">
                  <c:v>5</c:v>
                </c:pt>
                <c:pt idx="66">
                  <c:v>14</c:v>
                </c:pt>
                <c:pt idx="67">
                  <c:v>-4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4C9-44AA-964C-9EA2A70B942E}"/>
            </c:ext>
          </c:extLst>
        </c:ser>
        <c:ser>
          <c:idx val="4"/>
          <c:order val="5"/>
          <c:tx>
            <c:strRef>
              <c:f>Alindexek!$G$296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4C9-44AA-964C-9EA2A70B942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Alindexek!$A$297:$A$364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Alindexek!$G$297:$G$364</c:f>
              <c:numCache>
                <c:formatCode>General\ "pont"</c:formatCode>
                <c:ptCount val="68"/>
                <c:pt idx="0">
                  <c:v>-10</c:v>
                </c:pt>
                <c:pt idx="1">
                  <c:v>7</c:v>
                </c:pt>
                <c:pt idx="2">
                  <c:v>17</c:v>
                </c:pt>
                <c:pt idx="3">
                  <c:v>12</c:v>
                </c:pt>
                <c:pt idx="4">
                  <c:v>25</c:v>
                </c:pt>
                <c:pt idx="5">
                  <c:v>18</c:v>
                </c:pt>
                <c:pt idx="6">
                  <c:v>20</c:v>
                </c:pt>
                <c:pt idx="7">
                  <c:v>5</c:v>
                </c:pt>
                <c:pt idx="8">
                  <c:v>2</c:v>
                </c:pt>
                <c:pt idx="9">
                  <c:v>6</c:v>
                </c:pt>
                <c:pt idx="10">
                  <c:v>-6</c:v>
                </c:pt>
                <c:pt idx="11">
                  <c:v>-11</c:v>
                </c:pt>
                <c:pt idx="12">
                  <c:v>-2</c:v>
                </c:pt>
                <c:pt idx="13">
                  <c:v>8</c:v>
                </c:pt>
                <c:pt idx="14">
                  <c:v>3</c:v>
                </c:pt>
                <c:pt idx="15">
                  <c:v>-28</c:v>
                </c:pt>
                <c:pt idx="16">
                  <c:v>-19</c:v>
                </c:pt>
                <c:pt idx="17">
                  <c:v>-17</c:v>
                </c:pt>
                <c:pt idx="18">
                  <c:v>-24</c:v>
                </c:pt>
                <c:pt idx="19">
                  <c:v>-38</c:v>
                </c:pt>
                <c:pt idx="20">
                  <c:v>-42</c:v>
                </c:pt>
                <c:pt idx="21">
                  <c:v>-51</c:v>
                </c:pt>
                <c:pt idx="22">
                  <c:v>-57</c:v>
                </c:pt>
                <c:pt idx="23">
                  <c:v>-40</c:v>
                </c:pt>
                <c:pt idx="24">
                  <c:v>-39</c:v>
                </c:pt>
                <c:pt idx="25">
                  <c:v>-19</c:v>
                </c:pt>
                <c:pt idx="26">
                  <c:v>-8</c:v>
                </c:pt>
                <c:pt idx="27">
                  <c:v>-13</c:v>
                </c:pt>
                <c:pt idx="28">
                  <c:v>-14</c:v>
                </c:pt>
                <c:pt idx="29">
                  <c:v>-19</c:v>
                </c:pt>
                <c:pt idx="30">
                  <c:v>-15</c:v>
                </c:pt>
                <c:pt idx="31">
                  <c:v>-22</c:v>
                </c:pt>
                <c:pt idx="32">
                  <c:v>-18</c:v>
                </c:pt>
                <c:pt idx="33">
                  <c:v>-21</c:v>
                </c:pt>
                <c:pt idx="34">
                  <c:v>-18</c:v>
                </c:pt>
                <c:pt idx="35">
                  <c:v>-21</c:v>
                </c:pt>
                <c:pt idx="36">
                  <c:v>-22</c:v>
                </c:pt>
                <c:pt idx="37">
                  <c:v>-1</c:v>
                </c:pt>
                <c:pt idx="38">
                  <c:v>-6</c:v>
                </c:pt>
                <c:pt idx="39">
                  <c:v>-7</c:v>
                </c:pt>
                <c:pt idx="40">
                  <c:v>-8</c:v>
                </c:pt>
                <c:pt idx="41">
                  <c:v>-7</c:v>
                </c:pt>
                <c:pt idx="42">
                  <c:v>-7</c:v>
                </c:pt>
                <c:pt idx="43">
                  <c:v>-3</c:v>
                </c:pt>
                <c:pt idx="44">
                  <c:v>-11</c:v>
                </c:pt>
                <c:pt idx="45">
                  <c:v>-14</c:v>
                </c:pt>
                <c:pt idx="46">
                  <c:v>-14</c:v>
                </c:pt>
                <c:pt idx="47">
                  <c:v>-26</c:v>
                </c:pt>
                <c:pt idx="48">
                  <c:v>-25</c:v>
                </c:pt>
                <c:pt idx="49">
                  <c:v>-16</c:v>
                </c:pt>
                <c:pt idx="50">
                  <c:v>-9</c:v>
                </c:pt>
                <c:pt idx="51">
                  <c:v>-14</c:v>
                </c:pt>
                <c:pt idx="52">
                  <c:v>-22</c:v>
                </c:pt>
                <c:pt idx="53">
                  <c:v>-21</c:v>
                </c:pt>
                <c:pt idx="54">
                  <c:v>-30</c:v>
                </c:pt>
                <c:pt idx="55">
                  <c:v>-28</c:v>
                </c:pt>
                <c:pt idx="56">
                  <c:v>-15</c:v>
                </c:pt>
                <c:pt idx="57">
                  <c:v>-14</c:v>
                </c:pt>
                <c:pt idx="58">
                  <c:v>-20</c:v>
                </c:pt>
                <c:pt idx="59">
                  <c:v>-19</c:v>
                </c:pt>
                <c:pt idx="60">
                  <c:v>-20</c:v>
                </c:pt>
                <c:pt idx="61">
                  <c:v>-7</c:v>
                </c:pt>
                <c:pt idx="62">
                  <c:v>-6</c:v>
                </c:pt>
                <c:pt idx="63">
                  <c:v>-9</c:v>
                </c:pt>
                <c:pt idx="64">
                  <c:v>-5</c:v>
                </c:pt>
                <c:pt idx="65">
                  <c:v>11</c:v>
                </c:pt>
                <c:pt idx="66">
                  <c:v>9</c:v>
                </c:pt>
                <c:pt idx="67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4C9-44AA-964C-9EA2A70B94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72906207"/>
        <c:axId val="672905791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Alindexek!$C$296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Alindexek!$A$297:$A$364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Alindexek!$C$297:$C$354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-18</c:v>
                      </c:pt>
                      <c:pt idx="1">
                        <c:v>1</c:v>
                      </c:pt>
                      <c:pt idx="2">
                        <c:v>11</c:v>
                      </c:pt>
                      <c:pt idx="3">
                        <c:v>3</c:v>
                      </c:pt>
                      <c:pt idx="4">
                        <c:v>20</c:v>
                      </c:pt>
                      <c:pt idx="5">
                        <c:v>19</c:v>
                      </c:pt>
                      <c:pt idx="6">
                        <c:v>13</c:v>
                      </c:pt>
                      <c:pt idx="7">
                        <c:v>3</c:v>
                      </c:pt>
                      <c:pt idx="8">
                        <c:v>-1</c:v>
                      </c:pt>
                      <c:pt idx="9">
                        <c:v>3</c:v>
                      </c:pt>
                      <c:pt idx="10">
                        <c:v>-3</c:v>
                      </c:pt>
                      <c:pt idx="11">
                        <c:v>-14</c:v>
                      </c:pt>
                      <c:pt idx="12">
                        <c:v>-7</c:v>
                      </c:pt>
                      <c:pt idx="13">
                        <c:v>16</c:v>
                      </c:pt>
                      <c:pt idx="14">
                        <c:v>2</c:v>
                      </c:pt>
                      <c:pt idx="15">
                        <c:v>-18</c:v>
                      </c:pt>
                      <c:pt idx="16">
                        <c:v>-18</c:v>
                      </c:pt>
                      <c:pt idx="17">
                        <c:v>-9</c:v>
                      </c:pt>
                      <c:pt idx="18">
                        <c:v>-17</c:v>
                      </c:pt>
                      <c:pt idx="19">
                        <c:v>-30</c:v>
                      </c:pt>
                      <c:pt idx="20">
                        <c:v>-53</c:v>
                      </c:pt>
                      <c:pt idx="21">
                        <c:v>-46</c:v>
                      </c:pt>
                      <c:pt idx="22">
                        <c:v>-50</c:v>
                      </c:pt>
                      <c:pt idx="23">
                        <c:v>-38</c:v>
                      </c:pt>
                      <c:pt idx="24">
                        <c:v>-43</c:v>
                      </c:pt>
                      <c:pt idx="25">
                        <c:v>-20</c:v>
                      </c:pt>
                      <c:pt idx="26">
                        <c:v>-10</c:v>
                      </c:pt>
                      <c:pt idx="27">
                        <c:v>-12</c:v>
                      </c:pt>
                      <c:pt idx="28">
                        <c:v>-12</c:v>
                      </c:pt>
                      <c:pt idx="29">
                        <c:v>-19</c:v>
                      </c:pt>
                      <c:pt idx="30">
                        <c:v>-19</c:v>
                      </c:pt>
                      <c:pt idx="31">
                        <c:v>-33</c:v>
                      </c:pt>
                      <c:pt idx="32">
                        <c:v>-17</c:v>
                      </c:pt>
                      <c:pt idx="33">
                        <c:v>-24</c:v>
                      </c:pt>
                      <c:pt idx="34">
                        <c:v>-30</c:v>
                      </c:pt>
                      <c:pt idx="35">
                        <c:v>-20</c:v>
                      </c:pt>
                      <c:pt idx="36">
                        <c:v>-19</c:v>
                      </c:pt>
                      <c:pt idx="37">
                        <c:v>0</c:v>
                      </c:pt>
                      <c:pt idx="38">
                        <c:v>-5</c:v>
                      </c:pt>
                      <c:pt idx="39">
                        <c:v>-16</c:v>
                      </c:pt>
                      <c:pt idx="40">
                        <c:v>-14</c:v>
                      </c:pt>
                      <c:pt idx="41">
                        <c:v>-11</c:v>
                      </c:pt>
                      <c:pt idx="42">
                        <c:v>-1</c:v>
                      </c:pt>
                      <c:pt idx="43">
                        <c:v>-18</c:v>
                      </c:pt>
                      <c:pt idx="44">
                        <c:v>-17</c:v>
                      </c:pt>
                      <c:pt idx="45">
                        <c:v>-18</c:v>
                      </c:pt>
                      <c:pt idx="46">
                        <c:v>-14</c:v>
                      </c:pt>
                      <c:pt idx="47">
                        <c:v>-31</c:v>
                      </c:pt>
                      <c:pt idx="48">
                        <c:v>-31</c:v>
                      </c:pt>
                      <c:pt idx="49">
                        <c:v>-23</c:v>
                      </c:pt>
                      <c:pt idx="50">
                        <c:v>-15</c:v>
                      </c:pt>
                      <c:pt idx="51">
                        <c:v>-16</c:v>
                      </c:pt>
                      <c:pt idx="52">
                        <c:v>-23</c:v>
                      </c:pt>
                      <c:pt idx="53">
                        <c:v>-24</c:v>
                      </c:pt>
                      <c:pt idx="54">
                        <c:v>-25</c:v>
                      </c:pt>
                      <c:pt idx="55">
                        <c:v>-25</c:v>
                      </c:pt>
                      <c:pt idx="56">
                        <c:v>-21</c:v>
                      </c:pt>
                      <c:pt idx="57">
                        <c:v>-17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E4C9-44AA-964C-9EA2A70B942E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Alindexek!$D$296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Alindexek!$A$297:$A$364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Alindexek!$D$297:$D$354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-15</c:v>
                      </c:pt>
                      <c:pt idx="1">
                        <c:v>9</c:v>
                      </c:pt>
                      <c:pt idx="2">
                        <c:v>20</c:v>
                      </c:pt>
                      <c:pt idx="3">
                        <c:v>8</c:v>
                      </c:pt>
                      <c:pt idx="4">
                        <c:v>28</c:v>
                      </c:pt>
                      <c:pt idx="5">
                        <c:v>26</c:v>
                      </c:pt>
                      <c:pt idx="6">
                        <c:v>12</c:v>
                      </c:pt>
                      <c:pt idx="7">
                        <c:v>6</c:v>
                      </c:pt>
                      <c:pt idx="8">
                        <c:v>11</c:v>
                      </c:pt>
                      <c:pt idx="9">
                        <c:v>0</c:v>
                      </c:pt>
                      <c:pt idx="10">
                        <c:v>2</c:v>
                      </c:pt>
                      <c:pt idx="11">
                        <c:v>-12</c:v>
                      </c:pt>
                      <c:pt idx="12">
                        <c:v>-8</c:v>
                      </c:pt>
                      <c:pt idx="13">
                        <c:v>18</c:v>
                      </c:pt>
                      <c:pt idx="14">
                        <c:v>10</c:v>
                      </c:pt>
                      <c:pt idx="15">
                        <c:v>-23</c:v>
                      </c:pt>
                      <c:pt idx="16">
                        <c:v>-13</c:v>
                      </c:pt>
                      <c:pt idx="17">
                        <c:v>-20</c:v>
                      </c:pt>
                      <c:pt idx="18">
                        <c:v>-25</c:v>
                      </c:pt>
                      <c:pt idx="19">
                        <c:v>-39</c:v>
                      </c:pt>
                      <c:pt idx="20">
                        <c:v>-56</c:v>
                      </c:pt>
                      <c:pt idx="21">
                        <c:v>-56</c:v>
                      </c:pt>
                      <c:pt idx="22">
                        <c:v>-63</c:v>
                      </c:pt>
                      <c:pt idx="23">
                        <c:v>-44</c:v>
                      </c:pt>
                      <c:pt idx="24">
                        <c:v>-43</c:v>
                      </c:pt>
                      <c:pt idx="25">
                        <c:v>-29</c:v>
                      </c:pt>
                      <c:pt idx="26">
                        <c:v>-5</c:v>
                      </c:pt>
                      <c:pt idx="27">
                        <c:v>-15</c:v>
                      </c:pt>
                      <c:pt idx="28">
                        <c:v>2</c:v>
                      </c:pt>
                      <c:pt idx="29">
                        <c:v>-8</c:v>
                      </c:pt>
                      <c:pt idx="30">
                        <c:v>-14</c:v>
                      </c:pt>
                      <c:pt idx="31">
                        <c:v>-18</c:v>
                      </c:pt>
                      <c:pt idx="32">
                        <c:v>-30</c:v>
                      </c:pt>
                      <c:pt idx="33">
                        <c:v>-12</c:v>
                      </c:pt>
                      <c:pt idx="34">
                        <c:v>-23</c:v>
                      </c:pt>
                      <c:pt idx="35">
                        <c:v>-28</c:v>
                      </c:pt>
                      <c:pt idx="36">
                        <c:v>-28</c:v>
                      </c:pt>
                      <c:pt idx="37">
                        <c:v>0</c:v>
                      </c:pt>
                      <c:pt idx="38">
                        <c:v>13</c:v>
                      </c:pt>
                      <c:pt idx="39">
                        <c:v>0</c:v>
                      </c:pt>
                      <c:pt idx="40">
                        <c:v>0</c:v>
                      </c:pt>
                      <c:pt idx="41">
                        <c:v>-3</c:v>
                      </c:pt>
                      <c:pt idx="42">
                        <c:v>4</c:v>
                      </c:pt>
                      <c:pt idx="43">
                        <c:v>1</c:v>
                      </c:pt>
                      <c:pt idx="44">
                        <c:v>-6</c:v>
                      </c:pt>
                      <c:pt idx="45">
                        <c:v>-19</c:v>
                      </c:pt>
                      <c:pt idx="46">
                        <c:v>-18</c:v>
                      </c:pt>
                      <c:pt idx="47">
                        <c:v>-30</c:v>
                      </c:pt>
                      <c:pt idx="48">
                        <c:v>-29</c:v>
                      </c:pt>
                      <c:pt idx="49">
                        <c:v>-14</c:v>
                      </c:pt>
                      <c:pt idx="50">
                        <c:v>-6</c:v>
                      </c:pt>
                      <c:pt idx="51">
                        <c:v>-8</c:v>
                      </c:pt>
                      <c:pt idx="52">
                        <c:v>-22</c:v>
                      </c:pt>
                      <c:pt idx="53">
                        <c:v>-29</c:v>
                      </c:pt>
                      <c:pt idx="54">
                        <c:v>-31</c:v>
                      </c:pt>
                      <c:pt idx="55">
                        <c:v>-26</c:v>
                      </c:pt>
                      <c:pt idx="56">
                        <c:v>-20</c:v>
                      </c:pt>
                      <c:pt idx="57">
                        <c:v>-7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E4C9-44AA-964C-9EA2A70B942E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Alindexek!$E$296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Alindexek!$A$297:$A$364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Alindexek!$E$297:$E$354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-11</c:v>
                      </c:pt>
                      <c:pt idx="1">
                        <c:v>17</c:v>
                      </c:pt>
                      <c:pt idx="2">
                        <c:v>16</c:v>
                      </c:pt>
                      <c:pt idx="3">
                        <c:v>17</c:v>
                      </c:pt>
                      <c:pt idx="4">
                        <c:v>33</c:v>
                      </c:pt>
                      <c:pt idx="5">
                        <c:v>30</c:v>
                      </c:pt>
                      <c:pt idx="6">
                        <c:v>14</c:v>
                      </c:pt>
                      <c:pt idx="7">
                        <c:v>5</c:v>
                      </c:pt>
                      <c:pt idx="8">
                        <c:v>6</c:v>
                      </c:pt>
                      <c:pt idx="9">
                        <c:v>4</c:v>
                      </c:pt>
                      <c:pt idx="10">
                        <c:v>-8</c:v>
                      </c:pt>
                      <c:pt idx="11">
                        <c:v>-25</c:v>
                      </c:pt>
                      <c:pt idx="12">
                        <c:v>-18</c:v>
                      </c:pt>
                      <c:pt idx="13">
                        <c:v>-3</c:v>
                      </c:pt>
                      <c:pt idx="14">
                        <c:v>5</c:v>
                      </c:pt>
                      <c:pt idx="15">
                        <c:v>-33</c:v>
                      </c:pt>
                      <c:pt idx="16">
                        <c:v>-28</c:v>
                      </c:pt>
                      <c:pt idx="17">
                        <c:v>-43</c:v>
                      </c:pt>
                      <c:pt idx="18">
                        <c:v>-27</c:v>
                      </c:pt>
                      <c:pt idx="19">
                        <c:v>-46</c:v>
                      </c:pt>
                      <c:pt idx="20">
                        <c:v>-65</c:v>
                      </c:pt>
                      <c:pt idx="21">
                        <c:v>-51</c:v>
                      </c:pt>
                      <c:pt idx="22">
                        <c:v>-67</c:v>
                      </c:pt>
                      <c:pt idx="23">
                        <c:v>-54</c:v>
                      </c:pt>
                      <c:pt idx="24">
                        <c:v>-43</c:v>
                      </c:pt>
                      <c:pt idx="25">
                        <c:v>-25</c:v>
                      </c:pt>
                      <c:pt idx="26">
                        <c:v>6</c:v>
                      </c:pt>
                      <c:pt idx="27">
                        <c:v>-5</c:v>
                      </c:pt>
                      <c:pt idx="28">
                        <c:v>-12</c:v>
                      </c:pt>
                      <c:pt idx="29">
                        <c:v>-21</c:v>
                      </c:pt>
                      <c:pt idx="30">
                        <c:v>-19</c:v>
                      </c:pt>
                      <c:pt idx="31">
                        <c:v>-43</c:v>
                      </c:pt>
                      <c:pt idx="32">
                        <c:v>-24</c:v>
                      </c:pt>
                      <c:pt idx="33">
                        <c:v>-24</c:v>
                      </c:pt>
                      <c:pt idx="34">
                        <c:v>-27</c:v>
                      </c:pt>
                      <c:pt idx="35">
                        <c:v>-27</c:v>
                      </c:pt>
                      <c:pt idx="36">
                        <c:v>-31</c:v>
                      </c:pt>
                      <c:pt idx="37">
                        <c:v>0</c:v>
                      </c:pt>
                      <c:pt idx="38">
                        <c:v>-6</c:v>
                      </c:pt>
                      <c:pt idx="39">
                        <c:v>-12</c:v>
                      </c:pt>
                      <c:pt idx="40">
                        <c:v>-2</c:v>
                      </c:pt>
                      <c:pt idx="41">
                        <c:v>-4</c:v>
                      </c:pt>
                      <c:pt idx="42">
                        <c:v>-8</c:v>
                      </c:pt>
                      <c:pt idx="43">
                        <c:v>0</c:v>
                      </c:pt>
                      <c:pt idx="44">
                        <c:v>0</c:v>
                      </c:pt>
                      <c:pt idx="45">
                        <c:v>-12</c:v>
                      </c:pt>
                      <c:pt idx="46">
                        <c:v>-30</c:v>
                      </c:pt>
                      <c:pt idx="47">
                        <c:v>-33</c:v>
                      </c:pt>
                      <c:pt idx="48">
                        <c:v>-34</c:v>
                      </c:pt>
                      <c:pt idx="49">
                        <c:v>-7</c:v>
                      </c:pt>
                      <c:pt idx="50">
                        <c:v>-11</c:v>
                      </c:pt>
                      <c:pt idx="51">
                        <c:v>-7</c:v>
                      </c:pt>
                      <c:pt idx="52">
                        <c:v>-13</c:v>
                      </c:pt>
                      <c:pt idx="53">
                        <c:v>-25</c:v>
                      </c:pt>
                      <c:pt idx="54">
                        <c:v>-26</c:v>
                      </c:pt>
                      <c:pt idx="55">
                        <c:v>-18</c:v>
                      </c:pt>
                      <c:pt idx="56">
                        <c:v>-6</c:v>
                      </c:pt>
                      <c:pt idx="57">
                        <c:v>-3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E4C9-44AA-964C-9EA2A70B942E}"/>
                  </c:ext>
                </c:extLst>
              </c15:ser>
            </c15:filteredLineSeries>
          </c:ext>
        </c:extLst>
      </c:lineChart>
      <c:catAx>
        <c:axId val="6729062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72905791"/>
        <c:crosses val="autoZero"/>
        <c:auto val="1"/>
        <c:lblAlgn val="ctr"/>
        <c:lblOffset val="50"/>
        <c:noMultiLvlLbl val="0"/>
      </c:catAx>
      <c:valAx>
        <c:axId val="672905791"/>
        <c:scaling>
          <c:orientation val="minMax"/>
          <c:max val="40.799999999999997"/>
          <c:min val="-70"/>
        </c:scaling>
        <c:delete val="0"/>
        <c:axPos val="l"/>
        <c:numFmt formatCode="0\ &quot;pont&quot;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72906207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948314572640858"/>
          <c:y val="0.93670114085496226"/>
          <c:w val="0.46103370854718279"/>
          <c:h val="6.32988591450375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5822816668465E-2"/>
          <c:y val="3.991880228454589E-2"/>
          <c:w val="0.84720918341187346"/>
          <c:h val="0.64605658221788431"/>
        </c:manualLayout>
      </c:layout>
      <c:lineChart>
        <c:grouping val="standard"/>
        <c:varyColors val="0"/>
        <c:ser>
          <c:idx val="5"/>
          <c:order val="3"/>
          <c:tx>
            <c:strRef>
              <c:f>Alindexek!$I$367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5A6-468A-8A59-7FD75A7B445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Alindexek!$H$368:$H$435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Alindexek!$I$368:$I$435</c:f>
              <c:numCache>
                <c:formatCode>0" pont"</c:formatCode>
                <c:ptCount val="68"/>
                <c:pt idx="0">
                  <c:v>9</c:v>
                </c:pt>
                <c:pt idx="1">
                  <c:v>19.333333333333332</c:v>
                </c:pt>
                <c:pt idx="2">
                  <c:v>29</c:v>
                </c:pt>
                <c:pt idx="3">
                  <c:v>22.666666666666668</c:v>
                </c:pt>
                <c:pt idx="4">
                  <c:v>32.666666666666664</c:v>
                </c:pt>
                <c:pt idx="5">
                  <c:v>37</c:v>
                </c:pt>
                <c:pt idx="6">
                  <c:v>26.333333333333332</c:v>
                </c:pt>
                <c:pt idx="7">
                  <c:v>25.666666666666668</c:v>
                </c:pt>
                <c:pt idx="8">
                  <c:v>27</c:v>
                </c:pt>
                <c:pt idx="9">
                  <c:v>22</c:v>
                </c:pt>
                <c:pt idx="10">
                  <c:v>26.666666666666668</c:v>
                </c:pt>
                <c:pt idx="11">
                  <c:v>27</c:v>
                </c:pt>
                <c:pt idx="12">
                  <c:v>24</c:v>
                </c:pt>
                <c:pt idx="13">
                  <c:v>35.666666666666664</c:v>
                </c:pt>
                <c:pt idx="14">
                  <c:v>37.666666666666664</c:v>
                </c:pt>
                <c:pt idx="15">
                  <c:v>27.333333333333332</c:v>
                </c:pt>
                <c:pt idx="16">
                  <c:v>27.333333333333332</c:v>
                </c:pt>
                <c:pt idx="17">
                  <c:v>29</c:v>
                </c:pt>
                <c:pt idx="18">
                  <c:v>23.666666666666668</c:v>
                </c:pt>
                <c:pt idx="19">
                  <c:v>7</c:v>
                </c:pt>
                <c:pt idx="20">
                  <c:v>8.3333333333333339</c:v>
                </c:pt>
                <c:pt idx="21">
                  <c:v>7.666666666666667</c:v>
                </c:pt>
                <c:pt idx="22">
                  <c:v>2</c:v>
                </c:pt>
                <c:pt idx="23">
                  <c:v>10.333333333333334</c:v>
                </c:pt>
                <c:pt idx="24">
                  <c:v>9</c:v>
                </c:pt>
                <c:pt idx="25">
                  <c:v>17.333333333333332</c:v>
                </c:pt>
                <c:pt idx="26">
                  <c:v>25.333333333333332</c:v>
                </c:pt>
                <c:pt idx="27">
                  <c:v>21.666666666666668</c:v>
                </c:pt>
                <c:pt idx="28">
                  <c:v>15.333333333333334</c:v>
                </c:pt>
                <c:pt idx="29">
                  <c:v>9.3333333333333339</c:v>
                </c:pt>
                <c:pt idx="30">
                  <c:v>13.666666666666666</c:v>
                </c:pt>
                <c:pt idx="31">
                  <c:v>1</c:v>
                </c:pt>
                <c:pt idx="32">
                  <c:v>7.666666666666667</c:v>
                </c:pt>
                <c:pt idx="33">
                  <c:v>3</c:v>
                </c:pt>
                <c:pt idx="34">
                  <c:v>13.666666666666666</c:v>
                </c:pt>
                <c:pt idx="35">
                  <c:v>4.333333333333333</c:v>
                </c:pt>
                <c:pt idx="36">
                  <c:v>9.3333333333333339</c:v>
                </c:pt>
                <c:pt idx="37">
                  <c:v>15.666666666666666</c:v>
                </c:pt>
                <c:pt idx="38">
                  <c:v>22</c:v>
                </c:pt>
                <c:pt idx="39">
                  <c:v>7.666666666666667</c:v>
                </c:pt>
                <c:pt idx="40">
                  <c:v>14.666666666666666</c:v>
                </c:pt>
                <c:pt idx="41">
                  <c:v>8.6666666666666661</c:v>
                </c:pt>
                <c:pt idx="42">
                  <c:v>10.666666666666666</c:v>
                </c:pt>
                <c:pt idx="43">
                  <c:v>12.333333333333334</c:v>
                </c:pt>
                <c:pt idx="44">
                  <c:v>7</c:v>
                </c:pt>
                <c:pt idx="45">
                  <c:v>5</c:v>
                </c:pt>
                <c:pt idx="46">
                  <c:v>0.66666666666666663</c:v>
                </c:pt>
                <c:pt idx="47">
                  <c:v>2</c:v>
                </c:pt>
                <c:pt idx="48">
                  <c:v>8</c:v>
                </c:pt>
                <c:pt idx="49">
                  <c:v>11.333333333333334</c:v>
                </c:pt>
                <c:pt idx="50">
                  <c:v>15</c:v>
                </c:pt>
                <c:pt idx="51">
                  <c:v>12.666666666666666</c:v>
                </c:pt>
                <c:pt idx="52">
                  <c:v>-4.333333333333333</c:v>
                </c:pt>
                <c:pt idx="53">
                  <c:v>10.666666666666666</c:v>
                </c:pt>
                <c:pt idx="54">
                  <c:v>10</c:v>
                </c:pt>
                <c:pt idx="55">
                  <c:v>12.333333333333334</c:v>
                </c:pt>
                <c:pt idx="56">
                  <c:v>8.3333333333333339</c:v>
                </c:pt>
                <c:pt idx="57">
                  <c:v>6.333333333333333</c:v>
                </c:pt>
                <c:pt idx="58">
                  <c:v>7.333333333333333</c:v>
                </c:pt>
                <c:pt idx="59">
                  <c:v>16</c:v>
                </c:pt>
                <c:pt idx="60">
                  <c:v>13</c:v>
                </c:pt>
                <c:pt idx="61">
                  <c:v>14</c:v>
                </c:pt>
                <c:pt idx="62">
                  <c:v>14</c:v>
                </c:pt>
                <c:pt idx="63">
                  <c:v>17</c:v>
                </c:pt>
                <c:pt idx="64">
                  <c:v>18</c:v>
                </c:pt>
                <c:pt idx="65">
                  <c:v>15</c:v>
                </c:pt>
                <c:pt idx="66">
                  <c:v>12</c:v>
                </c:pt>
                <c:pt idx="67">
                  <c:v>11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5A6-468A-8A59-7FD75A7B445C}"/>
            </c:ext>
          </c:extLst>
        </c:ser>
        <c:ser>
          <c:idx val="3"/>
          <c:order val="4"/>
          <c:tx>
            <c:strRef>
              <c:f>Alindexek!$M$367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5A6-468A-8A59-7FD75A7B445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Alindexek!$H$368:$H$435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Alindexek!$M$368:$M$435</c:f>
              <c:numCache>
                <c:formatCode>General\ "pont"</c:formatCode>
                <c:ptCount val="68"/>
                <c:pt idx="0">
                  <c:v>39</c:v>
                </c:pt>
                <c:pt idx="1">
                  <c:v>79</c:v>
                </c:pt>
                <c:pt idx="2">
                  <c:v>76</c:v>
                </c:pt>
                <c:pt idx="3">
                  <c:v>84</c:v>
                </c:pt>
                <c:pt idx="4">
                  <c:v>74</c:v>
                </c:pt>
                <c:pt idx="5">
                  <c:v>69</c:v>
                </c:pt>
                <c:pt idx="6">
                  <c:v>84</c:v>
                </c:pt>
                <c:pt idx="7">
                  <c:v>75</c:v>
                </c:pt>
                <c:pt idx="8">
                  <c:v>74</c:v>
                </c:pt>
                <c:pt idx="9">
                  <c:v>76</c:v>
                </c:pt>
                <c:pt idx="10">
                  <c:v>68</c:v>
                </c:pt>
                <c:pt idx="11">
                  <c:v>78</c:v>
                </c:pt>
                <c:pt idx="12">
                  <c:v>67</c:v>
                </c:pt>
                <c:pt idx="13">
                  <c:v>66</c:v>
                </c:pt>
                <c:pt idx="14">
                  <c:v>84</c:v>
                </c:pt>
                <c:pt idx="15">
                  <c:v>89</c:v>
                </c:pt>
                <c:pt idx="16">
                  <c:v>84</c:v>
                </c:pt>
                <c:pt idx="17">
                  <c:v>59</c:v>
                </c:pt>
                <c:pt idx="18">
                  <c:v>56</c:v>
                </c:pt>
                <c:pt idx="19">
                  <c:v>40</c:v>
                </c:pt>
                <c:pt idx="20">
                  <c:v>73</c:v>
                </c:pt>
                <c:pt idx="21">
                  <c:v>44</c:v>
                </c:pt>
                <c:pt idx="22">
                  <c:v>58</c:v>
                </c:pt>
                <c:pt idx="23">
                  <c:v>62</c:v>
                </c:pt>
                <c:pt idx="24">
                  <c:v>55</c:v>
                </c:pt>
                <c:pt idx="25">
                  <c:v>75</c:v>
                </c:pt>
                <c:pt idx="26">
                  <c:v>51</c:v>
                </c:pt>
                <c:pt idx="27">
                  <c:v>60</c:v>
                </c:pt>
                <c:pt idx="28">
                  <c:v>65</c:v>
                </c:pt>
                <c:pt idx="29">
                  <c:v>79</c:v>
                </c:pt>
                <c:pt idx="30">
                  <c:v>48</c:v>
                </c:pt>
                <c:pt idx="31">
                  <c:v>47</c:v>
                </c:pt>
                <c:pt idx="32">
                  <c:v>66</c:v>
                </c:pt>
                <c:pt idx="33">
                  <c:v>60</c:v>
                </c:pt>
                <c:pt idx="34">
                  <c:v>67</c:v>
                </c:pt>
                <c:pt idx="35">
                  <c:v>68</c:v>
                </c:pt>
                <c:pt idx="36">
                  <c:v>56</c:v>
                </c:pt>
                <c:pt idx="37">
                  <c:v>73</c:v>
                </c:pt>
                <c:pt idx="38">
                  <c:v>73</c:v>
                </c:pt>
                <c:pt idx="39">
                  <c:v>63</c:v>
                </c:pt>
                <c:pt idx="40">
                  <c:v>59</c:v>
                </c:pt>
                <c:pt idx="41">
                  <c:v>74</c:v>
                </c:pt>
                <c:pt idx="42">
                  <c:v>67</c:v>
                </c:pt>
                <c:pt idx="43">
                  <c:v>72</c:v>
                </c:pt>
                <c:pt idx="44">
                  <c:v>67</c:v>
                </c:pt>
                <c:pt idx="45">
                  <c:v>64</c:v>
                </c:pt>
                <c:pt idx="46">
                  <c:v>58</c:v>
                </c:pt>
                <c:pt idx="47">
                  <c:v>62</c:v>
                </c:pt>
                <c:pt idx="48">
                  <c:v>65</c:v>
                </c:pt>
                <c:pt idx="49">
                  <c:v>43</c:v>
                </c:pt>
                <c:pt idx="50">
                  <c:v>31</c:v>
                </c:pt>
                <c:pt idx="51">
                  <c:v>48</c:v>
                </c:pt>
                <c:pt idx="52">
                  <c:v>73</c:v>
                </c:pt>
                <c:pt idx="53">
                  <c:v>66</c:v>
                </c:pt>
                <c:pt idx="54">
                  <c:v>48</c:v>
                </c:pt>
                <c:pt idx="55">
                  <c:v>48</c:v>
                </c:pt>
                <c:pt idx="56">
                  <c:v>64</c:v>
                </c:pt>
                <c:pt idx="57">
                  <c:v>37</c:v>
                </c:pt>
                <c:pt idx="58">
                  <c:v>45</c:v>
                </c:pt>
                <c:pt idx="59">
                  <c:v>62</c:v>
                </c:pt>
                <c:pt idx="60">
                  <c:v>41</c:v>
                </c:pt>
                <c:pt idx="61">
                  <c:v>57</c:v>
                </c:pt>
                <c:pt idx="62">
                  <c:v>44</c:v>
                </c:pt>
                <c:pt idx="63">
                  <c:v>74</c:v>
                </c:pt>
                <c:pt idx="64">
                  <c:v>61</c:v>
                </c:pt>
                <c:pt idx="65">
                  <c:v>49</c:v>
                </c:pt>
                <c:pt idx="66">
                  <c:v>55</c:v>
                </c:pt>
                <c:pt idx="67">
                  <c:v>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5A6-468A-8A59-7FD75A7B445C}"/>
            </c:ext>
          </c:extLst>
        </c:ser>
        <c:ser>
          <c:idx val="4"/>
          <c:order val="5"/>
          <c:tx>
            <c:strRef>
              <c:f>Alindexek!$N$367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5A6-468A-8A59-7FD75A7B445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Alindexek!$H$368:$H$435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Alindexek!$N$368:$N$435</c:f>
              <c:numCache>
                <c:formatCode>General\ "pont"</c:formatCode>
                <c:ptCount val="68"/>
                <c:pt idx="0">
                  <c:v>13</c:v>
                </c:pt>
                <c:pt idx="1">
                  <c:v>31</c:v>
                </c:pt>
                <c:pt idx="2">
                  <c:v>33</c:v>
                </c:pt>
                <c:pt idx="3">
                  <c:v>31</c:v>
                </c:pt>
                <c:pt idx="4">
                  <c:v>38</c:v>
                </c:pt>
                <c:pt idx="5">
                  <c:v>38</c:v>
                </c:pt>
                <c:pt idx="6">
                  <c:v>36</c:v>
                </c:pt>
                <c:pt idx="7">
                  <c:v>32</c:v>
                </c:pt>
                <c:pt idx="8">
                  <c:v>32</c:v>
                </c:pt>
                <c:pt idx="9">
                  <c:v>33</c:v>
                </c:pt>
                <c:pt idx="10">
                  <c:v>33</c:v>
                </c:pt>
                <c:pt idx="11">
                  <c:v>35</c:v>
                </c:pt>
                <c:pt idx="12">
                  <c:v>35</c:v>
                </c:pt>
                <c:pt idx="13">
                  <c:v>38</c:v>
                </c:pt>
                <c:pt idx="14">
                  <c:v>47</c:v>
                </c:pt>
                <c:pt idx="15">
                  <c:v>37</c:v>
                </c:pt>
                <c:pt idx="16">
                  <c:v>42</c:v>
                </c:pt>
                <c:pt idx="17">
                  <c:v>32</c:v>
                </c:pt>
                <c:pt idx="18">
                  <c:v>30</c:v>
                </c:pt>
                <c:pt idx="19">
                  <c:v>14</c:v>
                </c:pt>
                <c:pt idx="20">
                  <c:v>25</c:v>
                </c:pt>
                <c:pt idx="21">
                  <c:v>12</c:v>
                </c:pt>
                <c:pt idx="22">
                  <c:v>19</c:v>
                </c:pt>
                <c:pt idx="23">
                  <c:v>24</c:v>
                </c:pt>
                <c:pt idx="24">
                  <c:v>18</c:v>
                </c:pt>
                <c:pt idx="25">
                  <c:v>29</c:v>
                </c:pt>
                <c:pt idx="26">
                  <c:v>25</c:v>
                </c:pt>
                <c:pt idx="27">
                  <c:v>28</c:v>
                </c:pt>
                <c:pt idx="28">
                  <c:v>34</c:v>
                </c:pt>
                <c:pt idx="29">
                  <c:v>36</c:v>
                </c:pt>
                <c:pt idx="30">
                  <c:v>24</c:v>
                </c:pt>
                <c:pt idx="31">
                  <c:v>16</c:v>
                </c:pt>
                <c:pt idx="32">
                  <c:v>24</c:v>
                </c:pt>
                <c:pt idx="33">
                  <c:v>20</c:v>
                </c:pt>
                <c:pt idx="34">
                  <c:v>27</c:v>
                </c:pt>
                <c:pt idx="35">
                  <c:v>24</c:v>
                </c:pt>
                <c:pt idx="36">
                  <c:v>22</c:v>
                </c:pt>
                <c:pt idx="37">
                  <c:v>35</c:v>
                </c:pt>
                <c:pt idx="38">
                  <c:v>38</c:v>
                </c:pt>
                <c:pt idx="39">
                  <c:v>28</c:v>
                </c:pt>
                <c:pt idx="40">
                  <c:v>29</c:v>
                </c:pt>
                <c:pt idx="41">
                  <c:v>32</c:v>
                </c:pt>
                <c:pt idx="42">
                  <c:v>31</c:v>
                </c:pt>
                <c:pt idx="43">
                  <c:v>33</c:v>
                </c:pt>
                <c:pt idx="44">
                  <c:v>30</c:v>
                </c:pt>
                <c:pt idx="45">
                  <c:v>22</c:v>
                </c:pt>
                <c:pt idx="46">
                  <c:v>19</c:v>
                </c:pt>
                <c:pt idx="47">
                  <c:v>17</c:v>
                </c:pt>
                <c:pt idx="48">
                  <c:v>23</c:v>
                </c:pt>
                <c:pt idx="49">
                  <c:v>17</c:v>
                </c:pt>
                <c:pt idx="50">
                  <c:v>14</c:v>
                </c:pt>
                <c:pt idx="51">
                  <c:v>20</c:v>
                </c:pt>
                <c:pt idx="52">
                  <c:v>19</c:v>
                </c:pt>
                <c:pt idx="53">
                  <c:v>23</c:v>
                </c:pt>
                <c:pt idx="54">
                  <c:v>18</c:v>
                </c:pt>
                <c:pt idx="55">
                  <c:v>19</c:v>
                </c:pt>
                <c:pt idx="56">
                  <c:v>22</c:v>
                </c:pt>
                <c:pt idx="57">
                  <c:v>14</c:v>
                </c:pt>
                <c:pt idx="58">
                  <c:v>15</c:v>
                </c:pt>
                <c:pt idx="59">
                  <c:v>25</c:v>
                </c:pt>
                <c:pt idx="60">
                  <c:v>19</c:v>
                </c:pt>
                <c:pt idx="61">
                  <c:v>24</c:v>
                </c:pt>
                <c:pt idx="62">
                  <c:v>20</c:v>
                </c:pt>
                <c:pt idx="63">
                  <c:v>32</c:v>
                </c:pt>
                <c:pt idx="64">
                  <c:v>29</c:v>
                </c:pt>
                <c:pt idx="65">
                  <c:v>23</c:v>
                </c:pt>
                <c:pt idx="66">
                  <c:v>24</c:v>
                </c:pt>
                <c:pt idx="67">
                  <c:v>17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5A6-468A-8A59-7FD75A7B44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72906207"/>
        <c:axId val="672905791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Alindexek!$J$367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8575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Alindexek!$H$368:$H$435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Alindexek!$J$368:$J$425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11</c:v>
                      </c:pt>
                      <c:pt idx="1">
                        <c:v>14</c:v>
                      </c:pt>
                      <c:pt idx="2">
                        <c:v>30</c:v>
                      </c:pt>
                      <c:pt idx="3">
                        <c:v>27</c:v>
                      </c:pt>
                      <c:pt idx="4">
                        <c:v>37</c:v>
                      </c:pt>
                      <c:pt idx="5">
                        <c:v>10</c:v>
                      </c:pt>
                      <c:pt idx="6">
                        <c:v>6</c:v>
                      </c:pt>
                      <c:pt idx="7">
                        <c:v>2</c:v>
                      </c:pt>
                      <c:pt idx="8">
                        <c:v>4</c:v>
                      </c:pt>
                      <c:pt idx="9">
                        <c:v>4</c:v>
                      </c:pt>
                      <c:pt idx="10">
                        <c:v>7</c:v>
                      </c:pt>
                      <c:pt idx="11">
                        <c:v>4</c:v>
                      </c:pt>
                      <c:pt idx="12">
                        <c:v>15</c:v>
                      </c:pt>
                      <c:pt idx="13">
                        <c:v>18</c:v>
                      </c:pt>
                      <c:pt idx="14">
                        <c:v>14</c:v>
                      </c:pt>
                      <c:pt idx="15">
                        <c:v>4</c:v>
                      </c:pt>
                      <c:pt idx="16">
                        <c:v>5</c:v>
                      </c:pt>
                      <c:pt idx="17">
                        <c:v>5</c:v>
                      </c:pt>
                      <c:pt idx="18">
                        <c:v>8</c:v>
                      </c:pt>
                      <c:pt idx="19">
                        <c:v>-4</c:v>
                      </c:pt>
                      <c:pt idx="20">
                        <c:v>-9</c:v>
                      </c:pt>
                      <c:pt idx="21">
                        <c:v>-9</c:v>
                      </c:pt>
                      <c:pt idx="22">
                        <c:v>-8</c:v>
                      </c:pt>
                      <c:pt idx="23">
                        <c:v>0</c:v>
                      </c:pt>
                      <c:pt idx="24">
                        <c:v>-6</c:v>
                      </c:pt>
                      <c:pt idx="25">
                        <c:v>-5</c:v>
                      </c:pt>
                      <c:pt idx="26">
                        <c:v>-2</c:v>
                      </c:pt>
                      <c:pt idx="27">
                        <c:v>-2</c:v>
                      </c:pt>
                      <c:pt idx="28">
                        <c:v>7</c:v>
                      </c:pt>
                      <c:pt idx="29">
                        <c:v>-2</c:v>
                      </c:pt>
                      <c:pt idx="30">
                        <c:v>-5</c:v>
                      </c:pt>
                      <c:pt idx="31">
                        <c:v>-12</c:v>
                      </c:pt>
                      <c:pt idx="32">
                        <c:v>-4</c:v>
                      </c:pt>
                      <c:pt idx="33">
                        <c:v>-12</c:v>
                      </c:pt>
                      <c:pt idx="34">
                        <c:v>-8</c:v>
                      </c:pt>
                      <c:pt idx="35">
                        <c:v>-11</c:v>
                      </c:pt>
                      <c:pt idx="36">
                        <c:v>-7</c:v>
                      </c:pt>
                      <c:pt idx="37">
                        <c:v>11</c:v>
                      </c:pt>
                      <c:pt idx="38">
                        <c:v>3</c:v>
                      </c:pt>
                      <c:pt idx="39">
                        <c:v>-1</c:v>
                      </c:pt>
                      <c:pt idx="40">
                        <c:v>-5</c:v>
                      </c:pt>
                      <c:pt idx="41">
                        <c:v>-7</c:v>
                      </c:pt>
                      <c:pt idx="42">
                        <c:v>-2</c:v>
                      </c:pt>
                      <c:pt idx="43">
                        <c:v>-5</c:v>
                      </c:pt>
                      <c:pt idx="44">
                        <c:v>-10</c:v>
                      </c:pt>
                      <c:pt idx="45">
                        <c:v>0</c:v>
                      </c:pt>
                      <c:pt idx="46">
                        <c:v>-7</c:v>
                      </c:pt>
                      <c:pt idx="47">
                        <c:v>-10</c:v>
                      </c:pt>
                      <c:pt idx="48">
                        <c:v>-8</c:v>
                      </c:pt>
                      <c:pt idx="49">
                        <c:v>-7</c:v>
                      </c:pt>
                      <c:pt idx="50">
                        <c:v>-3</c:v>
                      </c:pt>
                      <c:pt idx="51">
                        <c:v>-3</c:v>
                      </c:pt>
                      <c:pt idx="52">
                        <c:v>-10</c:v>
                      </c:pt>
                      <c:pt idx="53">
                        <c:v>-5</c:v>
                      </c:pt>
                      <c:pt idx="54">
                        <c:v>0</c:v>
                      </c:pt>
                      <c:pt idx="55">
                        <c:v>-4</c:v>
                      </c:pt>
                      <c:pt idx="56">
                        <c:v>-4</c:v>
                      </c:pt>
                      <c:pt idx="57">
                        <c:v>-4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25A6-468A-8A59-7FD75A7B445C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Alindexek!$K$367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8575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Alindexek!$H$368:$H$435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Alindexek!$K$368:$K$425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-8</c:v>
                      </c:pt>
                      <c:pt idx="1">
                        <c:v>-1</c:v>
                      </c:pt>
                      <c:pt idx="2">
                        <c:v>3</c:v>
                      </c:pt>
                      <c:pt idx="3">
                        <c:v>-7</c:v>
                      </c:pt>
                      <c:pt idx="4">
                        <c:v>8</c:v>
                      </c:pt>
                      <c:pt idx="5">
                        <c:v>33</c:v>
                      </c:pt>
                      <c:pt idx="6">
                        <c:v>24</c:v>
                      </c:pt>
                      <c:pt idx="7">
                        <c:v>22</c:v>
                      </c:pt>
                      <c:pt idx="8">
                        <c:v>29</c:v>
                      </c:pt>
                      <c:pt idx="9">
                        <c:v>25</c:v>
                      </c:pt>
                      <c:pt idx="10">
                        <c:v>28</c:v>
                      </c:pt>
                      <c:pt idx="11">
                        <c:v>21</c:v>
                      </c:pt>
                      <c:pt idx="12">
                        <c:v>20</c:v>
                      </c:pt>
                      <c:pt idx="13">
                        <c:v>39</c:v>
                      </c:pt>
                      <c:pt idx="14">
                        <c:v>39</c:v>
                      </c:pt>
                      <c:pt idx="15">
                        <c:v>23</c:v>
                      </c:pt>
                      <c:pt idx="16">
                        <c:v>33</c:v>
                      </c:pt>
                      <c:pt idx="17">
                        <c:v>40</c:v>
                      </c:pt>
                      <c:pt idx="18">
                        <c:v>19</c:v>
                      </c:pt>
                      <c:pt idx="19">
                        <c:v>10</c:v>
                      </c:pt>
                      <c:pt idx="20">
                        <c:v>13</c:v>
                      </c:pt>
                      <c:pt idx="21">
                        <c:v>1</c:v>
                      </c:pt>
                      <c:pt idx="22">
                        <c:v>5</c:v>
                      </c:pt>
                      <c:pt idx="23">
                        <c:v>-5</c:v>
                      </c:pt>
                      <c:pt idx="24">
                        <c:v>9</c:v>
                      </c:pt>
                      <c:pt idx="25">
                        <c:v>14</c:v>
                      </c:pt>
                      <c:pt idx="26">
                        <c:v>15</c:v>
                      </c:pt>
                      <c:pt idx="27">
                        <c:v>13</c:v>
                      </c:pt>
                      <c:pt idx="28">
                        <c:v>0</c:v>
                      </c:pt>
                      <c:pt idx="29">
                        <c:v>18</c:v>
                      </c:pt>
                      <c:pt idx="30">
                        <c:v>16</c:v>
                      </c:pt>
                      <c:pt idx="31">
                        <c:v>5</c:v>
                      </c:pt>
                      <c:pt idx="32">
                        <c:v>-4</c:v>
                      </c:pt>
                      <c:pt idx="33">
                        <c:v>5</c:v>
                      </c:pt>
                      <c:pt idx="34">
                        <c:v>11</c:v>
                      </c:pt>
                      <c:pt idx="35">
                        <c:v>0</c:v>
                      </c:pt>
                      <c:pt idx="36">
                        <c:v>8</c:v>
                      </c:pt>
                      <c:pt idx="37">
                        <c:v>10</c:v>
                      </c:pt>
                      <c:pt idx="38">
                        <c:v>20</c:v>
                      </c:pt>
                      <c:pt idx="39">
                        <c:v>1</c:v>
                      </c:pt>
                      <c:pt idx="40">
                        <c:v>11</c:v>
                      </c:pt>
                      <c:pt idx="41">
                        <c:v>13</c:v>
                      </c:pt>
                      <c:pt idx="42">
                        <c:v>15</c:v>
                      </c:pt>
                      <c:pt idx="43">
                        <c:v>20</c:v>
                      </c:pt>
                      <c:pt idx="44">
                        <c:v>10</c:v>
                      </c:pt>
                      <c:pt idx="45">
                        <c:v>-2</c:v>
                      </c:pt>
                      <c:pt idx="46">
                        <c:v>-3</c:v>
                      </c:pt>
                      <c:pt idx="47">
                        <c:v>1</c:v>
                      </c:pt>
                      <c:pt idx="48">
                        <c:v>7</c:v>
                      </c:pt>
                      <c:pt idx="49">
                        <c:v>20</c:v>
                      </c:pt>
                      <c:pt idx="50">
                        <c:v>11</c:v>
                      </c:pt>
                      <c:pt idx="51">
                        <c:v>9</c:v>
                      </c:pt>
                      <c:pt idx="52">
                        <c:v>-4</c:v>
                      </c:pt>
                      <c:pt idx="53">
                        <c:v>2</c:v>
                      </c:pt>
                      <c:pt idx="54">
                        <c:v>3</c:v>
                      </c:pt>
                      <c:pt idx="55">
                        <c:v>8</c:v>
                      </c:pt>
                      <c:pt idx="56">
                        <c:v>3</c:v>
                      </c:pt>
                      <c:pt idx="57">
                        <c:v>4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25A6-468A-8A59-7FD75A7B445C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Alindexek!$L$367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8575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Alindexek!$H$368:$H$435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Alindexek!$L$368:$L$425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24</c:v>
                      </c:pt>
                      <c:pt idx="1">
                        <c:v>45</c:v>
                      </c:pt>
                      <c:pt idx="2">
                        <c:v>54</c:v>
                      </c:pt>
                      <c:pt idx="3">
                        <c:v>48</c:v>
                      </c:pt>
                      <c:pt idx="4">
                        <c:v>53</c:v>
                      </c:pt>
                      <c:pt idx="5">
                        <c:v>68</c:v>
                      </c:pt>
                      <c:pt idx="6">
                        <c:v>49</c:v>
                      </c:pt>
                      <c:pt idx="7">
                        <c:v>53</c:v>
                      </c:pt>
                      <c:pt idx="8">
                        <c:v>48</c:v>
                      </c:pt>
                      <c:pt idx="9">
                        <c:v>37</c:v>
                      </c:pt>
                      <c:pt idx="10">
                        <c:v>45</c:v>
                      </c:pt>
                      <c:pt idx="11">
                        <c:v>56</c:v>
                      </c:pt>
                      <c:pt idx="12">
                        <c:v>37</c:v>
                      </c:pt>
                      <c:pt idx="13">
                        <c:v>50</c:v>
                      </c:pt>
                      <c:pt idx="14">
                        <c:v>60</c:v>
                      </c:pt>
                      <c:pt idx="15">
                        <c:v>55</c:v>
                      </c:pt>
                      <c:pt idx="16">
                        <c:v>44</c:v>
                      </c:pt>
                      <c:pt idx="17">
                        <c:v>42</c:v>
                      </c:pt>
                      <c:pt idx="18">
                        <c:v>44</c:v>
                      </c:pt>
                      <c:pt idx="19">
                        <c:v>15</c:v>
                      </c:pt>
                      <c:pt idx="20">
                        <c:v>21</c:v>
                      </c:pt>
                      <c:pt idx="21">
                        <c:v>31</c:v>
                      </c:pt>
                      <c:pt idx="22">
                        <c:v>9</c:v>
                      </c:pt>
                      <c:pt idx="23">
                        <c:v>36</c:v>
                      </c:pt>
                      <c:pt idx="24">
                        <c:v>24</c:v>
                      </c:pt>
                      <c:pt idx="25">
                        <c:v>43</c:v>
                      </c:pt>
                      <c:pt idx="26">
                        <c:v>63</c:v>
                      </c:pt>
                      <c:pt idx="27">
                        <c:v>54</c:v>
                      </c:pt>
                      <c:pt idx="28">
                        <c:v>39</c:v>
                      </c:pt>
                      <c:pt idx="29">
                        <c:v>12</c:v>
                      </c:pt>
                      <c:pt idx="30">
                        <c:v>30</c:v>
                      </c:pt>
                      <c:pt idx="31">
                        <c:v>10</c:v>
                      </c:pt>
                      <c:pt idx="32">
                        <c:v>31</c:v>
                      </c:pt>
                      <c:pt idx="33">
                        <c:v>16</c:v>
                      </c:pt>
                      <c:pt idx="34">
                        <c:v>38</c:v>
                      </c:pt>
                      <c:pt idx="35">
                        <c:v>24</c:v>
                      </c:pt>
                      <c:pt idx="36">
                        <c:v>27</c:v>
                      </c:pt>
                      <c:pt idx="37">
                        <c:v>26</c:v>
                      </c:pt>
                      <c:pt idx="38">
                        <c:v>43</c:v>
                      </c:pt>
                      <c:pt idx="39">
                        <c:v>23</c:v>
                      </c:pt>
                      <c:pt idx="40">
                        <c:v>38</c:v>
                      </c:pt>
                      <c:pt idx="41">
                        <c:v>20</c:v>
                      </c:pt>
                      <c:pt idx="42">
                        <c:v>19</c:v>
                      </c:pt>
                      <c:pt idx="43">
                        <c:v>22</c:v>
                      </c:pt>
                      <c:pt idx="44">
                        <c:v>21</c:v>
                      </c:pt>
                      <c:pt idx="45">
                        <c:v>17</c:v>
                      </c:pt>
                      <c:pt idx="46">
                        <c:v>12</c:v>
                      </c:pt>
                      <c:pt idx="47">
                        <c:v>15</c:v>
                      </c:pt>
                      <c:pt idx="48">
                        <c:v>25</c:v>
                      </c:pt>
                      <c:pt idx="49">
                        <c:v>21</c:v>
                      </c:pt>
                      <c:pt idx="50">
                        <c:v>37</c:v>
                      </c:pt>
                      <c:pt idx="51">
                        <c:v>32</c:v>
                      </c:pt>
                      <c:pt idx="52">
                        <c:v>1</c:v>
                      </c:pt>
                      <c:pt idx="53">
                        <c:v>35</c:v>
                      </c:pt>
                      <c:pt idx="54">
                        <c:v>27</c:v>
                      </c:pt>
                      <c:pt idx="55">
                        <c:v>33</c:v>
                      </c:pt>
                      <c:pt idx="56">
                        <c:v>26</c:v>
                      </c:pt>
                      <c:pt idx="57">
                        <c:v>19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25A6-468A-8A59-7FD75A7B445C}"/>
                  </c:ext>
                </c:extLst>
              </c15:ser>
            </c15:filteredLineSeries>
          </c:ext>
        </c:extLst>
      </c:lineChart>
      <c:catAx>
        <c:axId val="6729062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72905791"/>
        <c:crosses val="autoZero"/>
        <c:auto val="1"/>
        <c:lblAlgn val="ctr"/>
        <c:lblOffset val="50"/>
        <c:noMultiLvlLbl val="0"/>
      </c:catAx>
      <c:valAx>
        <c:axId val="672905791"/>
        <c:scaling>
          <c:orientation val="minMax"/>
          <c:max val="90"/>
          <c:min val="-10"/>
        </c:scaling>
        <c:delete val="0"/>
        <c:axPos val="l"/>
        <c:numFmt formatCode="0\ &quot;pont&quot;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72906207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100903150281741"/>
          <c:y val="0.93700360357008949"/>
          <c:w val="0.46007227078690421"/>
          <c:h val="6.299639642991050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800"/>
      </a:pPr>
      <a:endParaRPr lang="hu-H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675524934383203E-2"/>
          <c:y val="4.6448696221898497E-2"/>
          <c:w val="0.85976361548556435"/>
          <c:h val="0.62446997502561941"/>
        </c:manualLayout>
      </c:layout>
      <c:lineChart>
        <c:grouping val="standard"/>
        <c:varyColors val="0"/>
        <c:ser>
          <c:idx val="0"/>
          <c:order val="0"/>
          <c:tx>
            <c:strRef>
              <c:f>Alindexek!$B$367</c:f>
              <c:strCache>
                <c:ptCount val="1"/>
                <c:pt idx="0">
                  <c:v>Ipar és építőipar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531-4B93-B199-D56E635CB1B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Alindexek!$A$368:$A$435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Alindexek!$B$368:$B$435</c:f>
              <c:numCache>
                <c:formatCode>General\ "pont"</c:formatCode>
                <c:ptCount val="68"/>
                <c:pt idx="0">
                  <c:v>13.5</c:v>
                </c:pt>
                <c:pt idx="1">
                  <c:v>33</c:v>
                </c:pt>
                <c:pt idx="2">
                  <c:v>30</c:v>
                </c:pt>
                <c:pt idx="3">
                  <c:v>30</c:v>
                </c:pt>
                <c:pt idx="4">
                  <c:v>33.495000000000005</c:v>
                </c:pt>
                <c:pt idx="5">
                  <c:v>39</c:v>
                </c:pt>
                <c:pt idx="6">
                  <c:v>28</c:v>
                </c:pt>
                <c:pt idx="7">
                  <c:v>29</c:v>
                </c:pt>
                <c:pt idx="8">
                  <c:v>24</c:v>
                </c:pt>
                <c:pt idx="9">
                  <c:v>25</c:v>
                </c:pt>
                <c:pt idx="10">
                  <c:v>27</c:v>
                </c:pt>
                <c:pt idx="11">
                  <c:v>33</c:v>
                </c:pt>
                <c:pt idx="12">
                  <c:v>32</c:v>
                </c:pt>
                <c:pt idx="13">
                  <c:v>38</c:v>
                </c:pt>
                <c:pt idx="14">
                  <c:v>51</c:v>
                </c:pt>
                <c:pt idx="15">
                  <c:v>27</c:v>
                </c:pt>
                <c:pt idx="16">
                  <c:v>45</c:v>
                </c:pt>
                <c:pt idx="17">
                  <c:v>37</c:v>
                </c:pt>
                <c:pt idx="18">
                  <c:v>20</c:v>
                </c:pt>
                <c:pt idx="19">
                  <c:v>8</c:v>
                </c:pt>
                <c:pt idx="20">
                  <c:v>6</c:v>
                </c:pt>
                <c:pt idx="21">
                  <c:v>2</c:v>
                </c:pt>
                <c:pt idx="22">
                  <c:v>3</c:v>
                </c:pt>
                <c:pt idx="23">
                  <c:v>7</c:v>
                </c:pt>
                <c:pt idx="24">
                  <c:v>9</c:v>
                </c:pt>
                <c:pt idx="25">
                  <c:v>18</c:v>
                </c:pt>
                <c:pt idx="26">
                  <c:v>6</c:v>
                </c:pt>
                <c:pt idx="27">
                  <c:v>21</c:v>
                </c:pt>
                <c:pt idx="28">
                  <c:v>34</c:v>
                </c:pt>
                <c:pt idx="29">
                  <c:v>20</c:v>
                </c:pt>
                <c:pt idx="30">
                  <c:v>17</c:v>
                </c:pt>
                <c:pt idx="31">
                  <c:v>13</c:v>
                </c:pt>
                <c:pt idx="32">
                  <c:v>17</c:v>
                </c:pt>
                <c:pt idx="33">
                  <c:v>4</c:v>
                </c:pt>
                <c:pt idx="34">
                  <c:v>-4</c:v>
                </c:pt>
                <c:pt idx="35">
                  <c:v>11</c:v>
                </c:pt>
                <c:pt idx="36">
                  <c:v>2</c:v>
                </c:pt>
                <c:pt idx="37">
                  <c:v>21</c:v>
                </c:pt>
                <c:pt idx="38">
                  <c:v>20</c:v>
                </c:pt>
                <c:pt idx="39">
                  <c:v>7</c:v>
                </c:pt>
                <c:pt idx="40">
                  <c:v>24</c:v>
                </c:pt>
                <c:pt idx="41">
                  <c:v>8</c:v>
                </c:pt>
                <c:pt idx="42">
                  <c:v>14</c:v>
                </c:pt>
                <c:pt idx="43">
                  <c:v>6</c:v>
                </c:pt>
                <c:pt idx="44">
                  <c:v>11</c:v>
                </c:pt>
                <c:pt idx="45">
                  <c:v>4</c:v>
                </c:pt>
                <c:pt idx="46">
                  <c:v>-5</c:v>
                </c:pt>
                <c:pt idx="47">
                  <c:v>-6</c:v>
                </c:pt>
                <c:pt idx="48">
                  <c:v>6</c:v>
                </c:pt>
                <c:pt idx="49">
                  <c:v>4</c:v>
                </c:pt>
                <c:pt idx="50">
                  <c:v>6</c:v>
                </c:pt>
                <c:pt idx="51">
                  <c:v>1</c:v>
                </c:pt>
                <c:pt idx="52">
                  <c:v>-1</c:v>
                </c:pt>
                <c:pt idx="53">
                  <c:v>2</c:v>
                </c:pt>
                <c:pt idx="54">
                  <c:v>-1</c:v>
                </c:pt>
                <c:pt idx="55">
                  <c:v>10</c:v>
                </c:pt>
                <c:pt idx="56">
                  <c:v>6</c:v>
                </c:pt>
                <c:pt idx="57">
                  <c:v>5</c:v>
                </c:pt>
                <c:pt idx="58">
                  <c:v>4</c:v>
                </c:pt>
                <c:pt idx="59">
                  <c:v>16</c:v>
                </c:pt>
                <c:pt idx="60">
                  <c:v>4</c:v>
                </c:pt>
                <c:pt idx="61">
                  <c:v>11</c:v>
                </c:pt>
                <c:pt idx="62">
                  <c:v>5</c:v>
                </c:pt>
                <c:pt idx="63">
                  <c:v>15</c:v>
                </c:pt>
                <c:pt idx="64">
                  <c:v>16</c:v>
                </c:pt>
                <c:pt idx="65">
                  <c:v>14</c:v>
                </c:pt>
                <c:pt idx="66">
                  <c:v>10</c:v>
                </c:pt>
                <c:pt idx="67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531-4B93-B199-D56E635CB1B2}"/>
            </c:ext>
          </c:extLst>
        </c:ser>
        <c:ser>
          <c:idx val="1"/>
          <c:order val="1"/>
          <c:tx>
            <c:strRef>
              <c:f>Alindexek!$C$367</c:f>
              <c:strCache>
                <c:ptCount val="1"/>
                <c:pt idx="0">
                  <c:v>Mezőgazdaság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531-4B93-B199-D56E635CB1B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Alindexek!$A$368:$A$435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Alindexek!$C$368:$C$435</c:f>
              <c:numCache>
                <c:formatCode>General\ "pont"</c:formatCode>
                <c:ptCount val="68"/>
                <c:pt idx="0">
                  <c:v>15</c:v>
                </c:pt>
                <c:pt idx="1">
                  <c:v>38</c:v>
                </c:pt>
                <c:pt idx="2">
                  <c:v>32</c:v>
                </c:pt>
                <c:pt idx="3">
                  <c:v>30</c:v>
                </c:pt>
                <c:pt idx="4">
                  <c:v>42.86</c:v>
                </c:pt>
                <c:pt idx="5">
                  <c:v>29</c:v>
                </c:pt>
                <c:pt idx="6">
                  <c:v>36</c:v>
                </c:pt>
                <c:pt idx="7">
                  <c:v>32</c:v>
                </c:pt>
                <c:pt idx="8">
                  <c:v>17</c:v>
                </c:pt>
                <c:pt idx="9">
                  <c:v>36</c:v>
                </c:pt>
                <c:pt idx="10">
                  <c:v>32</c:v>
                </c:pt>
                <c:pt idx="11">
                  <c:v>22</c:v>
                </c:pt>
                <c:pt idx="12">
                  <c:v>15</c:v>
                </c:pt>
                <c:pt idx="13">
                  <c:v>42</c:v>
                </c:pt>
                <c:pt idx="14">
                  <c:v>36</c:v>
                </c:pt>
                <c:pt idx="15">
                  <c:v>15</c:v>
                </c:pt>
                <c:pt idx="16">
                  <c:v>33</c:v>
                </c:pt>
                <c:pt idx="17">
                  <c:v>29</c:v>
                </c:pt>
                <c:pt idx="18">
                  <c:v>31</c:v>
                </c:pt>
                <c:pt idx="19">
                  <c:v>18</c:v>
                </c:pt>
                <c:pt idx="20">
                  <c:v>0</c:v>
                </c:pt>
                <c:pt idx="21">
                  <c:v>-10</c:v>
                </c:pt>
                <c:pt idx="22">
                  <c:v>16</c:v>
                </c:pt>
                <c:pt idx="23">
                  <c:v>-25</c:v>
                </c:pt>
                <c:pt idx="24">
                  <c:v>7</c:v>
                </c:pt>
                <c:pt idx="25">
                  <c:v>39</c:v>
                </c:pt>
                <c:pt idx="26">
                  <c:v>16</c:v>
                </c:pt>
                <c:pt idx="27">
                  <c:v>-1</c:v>
                </c:pt>
                <c:pt idx="28">
                  <c:v>14</c:v>
                </c:pt>
                <c:pt idx="29">
                  <c:v>22</c:v>
                </c:pt>
                <c:pt idx="30">
                  <c:v>-2</c:v>
                </c:pt>
                <c:pt idx="31">
                  <c:v>-12</c:v>
                </c:pt>
                <c:pt idx="32">
                  <c:v>6</c:v>
                </c:pt>
                <c:pt idx="33">
                  <c:v>-16</c:v>
                </c:pt>
                <c:pt idx="34">
                  <c:v>16</c:v>
                </c:pt>
                <c:pt idx="35">
                  <c:v>-13</c:v>
                </c:pt>
                <c:pt idx="36">
                  <c:v>-3</c:v>
                </c:pt>
                <c:pt idx="37">
                  <c:v>21</c:v>
                </c:pt>
                <c:pt idx="38">
                  <c:v>33</c:v>
                </c:pt>
                <c:pt idx="39">
                  <c:v>-2</c:v>
                </c:pt>
                <c:pt idx="40">
                  <c:v>10</c:v>
                </c:pt>
                <c:pt idx="41">
                  <c:v>0</c:v>
                </c:pt>
                <c:pt idx="42">
                  <c:v>5</c:v>
                </c:pt>
                <c:pt idx="43">
                  <c:v>48</c:v>
                </c:pt>
                <c:pt idx="44">
                  <c:v>29</c:v>
                </c:pt>
                <c:pt idx="45">
                  <c:v>5</c:v>
                </c:pt>
                <c:pt idx="46">
                  <c:v>0</c:v>
                </c:pt>
                <c:pt idx="47">
                  <c:v>7</c:v>
                </c:pt>
                <c:pt idx="48">
                  <c:v>5</c:v>
                </c:pt>
                <c:pt idx="49">
                  <c:v>10</c:v>
                </c:pt>
                <c:pt idx="50">
                  <c:v>29</c:v>
                </c:pt>
                <c:pt idx="51">
                  <c:v>0</c:v>
                </c:pt>
                <c:pt idx="52">
                  <c:v>-3</c:v>
                </c:pt>
                <c:pt idx="53">
                  <c:v>-19</c:v>
                </c:pt>
                <c:pt idx="54">
                  <c:v>10</c:v>
                </c:pt>
                <c:pt idx="55">
                  <c:v>8</c:v>
                </c:pt>
                <c:pt idx="56">
                  <c:v>0</c:v>
                </c:pt>
                <c:pt idx="57">
                  <c:v>11</c:v>
                </c:pt>
                <c:pt idx="58">
                  <c:v>0</c:v>
                </c:pt>
                <c:pt idx="59">
                  <c:v>-12</c:v>
                </c:pt>
                <c:pt idx="60">
                  <c:v>4</c:v>
                </c:pt>
                <c:pt idx="61">
                  <c:v>14</c:v>
                </c:pt>
                <c:pt idx="62">
                  <c:v>8</c:v>
                </c:pt>
                <c:pt idx="63">
                  <c:v>20</c:v>
                </c:pt>
                <c:pt idx="64">
                  <c:v>0</c:v>
                </c:pt>
                <c:pt idx="65">
                  <c:v>1</c:v>
                </c:pt>
                <c:pt idx="66">
                  <c:v>8</c:v>
                </c:pt>
                <c:pt idx="67">
                  <c:v>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531-4B93-B199-D56E635CB1B2}"/>
            </c:ext>
          </c:extLst>
        </c:ser>
        <c:ser>
          <c:idx val="2"/>
          <c:order val="2"/>
          <c:tx>
            <c:strRef>
              <c:f>Alindexek!$D$367</c:f>
              <c:strCache>
                <c:ptCount val="1"/>
                <c:pt idx="0">
                  <c:v>Szolgáltatás és kereskedelem</c:v>
                </c:pt>
              </c:strCache>
            </c:strRef>
          </c:tx>
          <c:spPr>
            <a:ln w="25400" cap="rnd">
              <a:solidFill>
                <a:srgbClr val="92ECF6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92ECF6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531-4B93-B199-D56E635CB1B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92ECF6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Alindexek!$A$368:$A$435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Alindexek!$D$368:$D$435</c:f>
              <c:numCache>
                <c:formatCode>General\ "pont"</c:formatCode>
                <c:ptCount val="68"/>
                <c:pt idx="0">
                  <c:v>-11.25</c:v>
                </c:pt>
                <c:pt idx="1">
                  <c:v>1.75</c:v>
                </c:pt>
                <c:pt idx="2">
                  <c:v>3.75</c:v>
                </c:pt>
                <c:pt idx="3">
                  <c:v>-0.75</c:v>
                </c:pt>
                <c:pt idx="4">
                  <c:v>20.594999999999999</c:v>
                </c:pt>
                <c:pt idx="5">
                  <c:v>19</c:v>
                </c:pt>
                <c:pt idx="6">
                  <c:v>6</c:v>
                </c:pt>
                <c:pt idx="7">
                  <c:v>-3</c:v>
                </c:pt>
                <c:pt idx="8">
                  <c:v>10</c:v>
                </c:pt>
                <c:pt idx="9">
                  <c:v>2</c:v>
                </c:pt>
                <c:pt idx="10">
                  <c:v>7</c:v>
                </c:pt>
                <c:pt idx="11">
                  <c:v>5</c:v>
                </c:pt>
                <c:pt idx="12">
                  <c:v>16</c:v>
                </c:pt>
                <c:pt idx="13">
                  <c:v>24</c:v>
                </c:pt>
                <c:pt idx="14">
                  <c:v>31</c:v>
                </c:pt>
                <c:pt idx="15">
                  <c:v>10</c:v>
                </c:pt>
                <c:pt idx="16">
                  <c:v>27</c:v>
                </c:pt>
                <c:pt idx="17">
                  <c:v>10</c:v>
                </c:pt>
                <c:pt idx="18">
                  <c:v>13</c:v>
                </c:pt>
                <c:pt idx="19">
                  <c:v>-1</c:v>
                </c:pt>
                <c:pt idx="20">
                  <c:v>8</c:v>
                </c:pt>
                <c:pt idx="21">
                  <c:v>-3</c:v>
                </c:pt>
                <c:pt idx="22">
                  <c:v>2</c:v>
                </c:pt>
                <c:pt idx="23">
                  <c:v>19</c:v>
                </c:pt>
                <c:pt idx="24">
                  <c:v>-4</c:v>
                </c:pt>
                <c:pt idx="25">
                  <c:v>10</c:v>
                </c:pt>
                <c:pt idx="26">
                  <c:v>25</c:v>
                </c:pt>
                <c:pt idx="27">
                  <c:v>15</c:v>
                </c:pt>
                <c:pt idx="28">
                  <c:v>22</c:v>
                </c:pt>
                <c:pt idx="29">
                  <c:v>36</c:v>
                </c:pt>
                <c:pt idx="30">
                  <c:v>13</c:v>
                </c:pt>
                <c:pt idx="31">
                  <c:v>-1</c:v>
                </c:pt>
                <c:pt idx="32">
                  <c:v>2</c:v>
                </c:pt>
                <c:pt idx="33">
                  <c:v>13</c:v>
                </c:pt>
                <c:pt idx="34">
                  <c:v>22</c:v>
                </c:pt>
                <c:pt idx="35">
                  <c:v>20</c:v>
                </c:pt>
                <c:pt idx="36">
                  <c:v>13</c:v>
                </c:pt>
                <c:pt idx="37">
                  <c:v>26</c:v>
                </c:pt>
                <c:pt idx="38">
                  <c:v>20</c:v>
                </c:pt>
                <c:pt idx="39">
                  <c:v>12</c:v>
                </c:pt>
                <c:pt idx="40">
                  <c:v>6</c:v>
                </c:pt>
                <c:pt idx="41">
                  <c:v>15</c:v>
                </c:pt>
                <c:pt idx="42">
                  <c:v>18</c:v>
                </c:pt>
                <c:pt idx="43">
                  <c:v>13</c:v>
                </c:pt>
                <c:pt idx="44">
                  <c:v>19</c:v>
                </c:pt>
                <c:pt idx="45">
                  <c:v>11</c:v>
                </c:pt>
                <c:pt idx="46">
                  <c:v>13</c:v>
                </c:pt>
                <c:pt idx="47">
                  <c:v>5</c:v>
                </c:pt>
                <c:pt idx="48">
                  <c:v>4</c:v>
                </c:pt>
                <c:pt idx="49">
                  <c:v>-4</c:v>
                </c:pt>
                <c:pt idx="50">
                  <c:v>5</c:v>
                </c:pt>
                <c:pt idx="51">
                  <c:v>9</c:v>
                </c:pt>
                <c:pt idx="52">
                  <c:v>-8</c:v>
                </c:pt>
                <c:pt idx="53">
                  <c:v>1</c:v>
                </c:pt>
                <c:pt idx="54">
                  <c:v>3</c:v>
                </c:pt>
                <c:pt idx="55">
                  <c:v>4</c:v>
                </c:pt>
                <c:pt idx="56">
                  <c:v>1</c:v>
                </c:pt>
                <c:pt idx="57">
                  <c:v>-3</c:v>
                </c:pt>
                <c:pt idx="58">
                  <c:v>-3</c:v>
                </c:pt>
                <c:pt idx="59">
                  <c:v>5</c:v>
                </c:pt>
                <c:pt idx="60">
                  <c:v>4</c:v>
                </c:pt>
                <c:pt idx="61">
                  <c:v>8</c:v>
                </c:pt>
                <c:pt idx="62">
                  <c:v>3</c:v>
                </c:pt>
                <c:pt idx="63">
                  <c:v>11</c:v>
                </c:pt>
                <c:pt idx="64">
                  <c:v>11</c:v>
                </c:pt>
                <c:pt idx="65">
                  <c:v>9</c:v>
                </c:pt>
                <c:pt idx="66">
                  <c:v>9</c:v>
                </c:pt>
                <c:pt idx="67">
                  <c:v>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531-4B93-B199-D56E635CB1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79036448"/>
        <c:axId val="979037104"/>
      </c:lineChart>
      <c:catAx>
        <c:axId val="979036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79037104"/>
        <c:crosses val="autoZero"/>
        <c:auto val="1"/>
        <c:lblAlgn val="ctr"/>
        <c:lblOffset val="100"/>
        <c:noMultiLvlLbl val="0"/>
      </c:catAx>
      <c:valAx>
        <c:axId val="979037104"/>
        <c:scaling>
          <c:orientation val="minMax"/>
        </c:scaling>
        <c:delete val="0"/>
        <c:axPos val="l"/>
        <c:numFmt formatCode="0\ &quot;pont&quot;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79036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051517388451443"/>
          <c:y val="0.9372078849332296"/>
          <c:w val="0.57896965223097108"/>
          <c:h val="6.279211506677041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123209268764567E-2"/>
          <c:y val="3.6894521562171607E-2"/>
          <c:w val="0.84883122391784049"/>
          <c:h val="0.62850308185615356"/>
        </c:manualLayout>
      </c:layout>
      <c:lineChart>
        <c:grouping val="standard"/>
        <c:varyColors val="0"/>
        <c:ser>
          <c:idx val="5"/>
          <c:order val="3"/>
          <c:tx>
            <c:strRef>
              <c:f>Alindexek!$B$438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276-42D3-BB74-1F1A71EFEE6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Alindexek!$A$439:$A$506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Alindexek!$B$439:$B$506</c:f>
              <c:numCache>
                <c:formatCode>0" pont"</c:formatCode>
                <c:ptCount val="68"/>
                <c:pt idx="0">
                  <c:v>0.66666666666666663</c:v>
                </c:pt>
                <c:pt idx="1">
                  <c:v>8.3333333333333339</c:v>
                </c:pt>
                <c:pt idx="2">
                  <c:v>11</c:v>
                </c:pt>
                <c:pt idx="3">
                  <c:v>9.6666666666666661</c:v>
                </c:pt>
                <c:pt idx="4">
                  <c:v>19</c:v>
                </c:pt>
                <c:pt idx="5">
                  <c:v>18</c:v>
                </c:pt>
                <c:pt idx="6">
                  <c:v>15.333333333333334</c:v>
                </c:pt>
                <c:pt idx="7">
                  <c:v>14</c:v>
                </c:pt>
                <c:pt idx="8">
                  <c:v>13</c:v>
                </c:pt>
                <c:pt idx="9">
                  <c:v>14</c:v>
                </c:pt>
                <c:pt idx="10">
                  <c:v>10</c:v>
                </c:pt>
                <c:pt idx="11">
                  <c:v>8</c:v>
                </c:pt>
                <c:pt idx="12">
                  <c:v>14</c:v>
                </c:pt>
                <c:pt idx="13">
                  <c:v>17.333333333333332</c:v>
                </c:pt>
                <c:pt idx="14">
                  <c:v>22</c:v>
                </c:pt>
                <c:pt idx="15">
                  <c:v>15.333333333333334</c:v>
                </c:pt>
                <c:pt idx="16">
                  <c:v>14.333333333333334</c:v>
                </c:pt>
                <c:pt idx="17">
                  <c:v>11.666666666666666</c:v>
                </c:pt>
                <c:pt idx="18">
                  <c:v>13.666666666666666</c:v>
                </c:pt>
                <c:pt idx="19">
                  <c:v>2</c:v>
                </c:pt>
                <c:pt idx="20">
                  <c:v>-10</c:v>
                </c:pt>
                <c:pt idx="21">
                  <c:v>-15</c:v>
                </c:pt>
                <c:pt idx="22">
                  <c:v>-9.3333333333333339</c:v>
                </c:pt>
                <c:pt idx="23">
                  <c:v>-8.6666666666666661</c:v>
                </c:pt>
                <c:pt idx="24">
                  <c:v>-6.333333333333333</c:v>
                </c:pt>
                <c:pt idx="25">
                  <c:v>2.3333333333333335</c:v>
                </c:pt>
                <c:pt idx="26">
                  <c:v>8.3333333333333339</c:v>
                </c:pt>
                <c:pt idx="27">
                  <c:v>3.6666666666666665</c:v>
                </c:pt>
                <c:pt idx="28">
                  <c:v>2.6666666666666665</c:v>
                </c:pt>
                <c:pt idx="29">
                  <c:v>-5.333333333333333</c:v>
                </c:pt>
                <c:pt idx="30">
                  <c:v>-0.66666666666666663</c:v>
                </c:pt>
                <c:pt idx="31">
                  <c:v>-4</c:v>
                </c:pt>
                <c:pt idx="32">
                  <c:v>-6</c:v>
                </c:pt>
                <c:pt idx="33">
                  <c:v>-7.666666666666667</c:v>
                </c:pt>
                <c:pt idx="34">
                  <c:v>-8</c:v>
                </c:pt>
                <c:pt idx="35">
                  <c:v>-14</c:v>
                </c:pt>
                <c:pt idx="36">
                  <c:v>-7</c:v>
                </c:pt>
                <c:pt idx="37">
                  <c:v>-3.6666666666666665</c:v>
                </c:pt>
                <c:pt idx="38">
                  <c:v>0.33333333333333331</c:v>
                </c:pt>
                <c:pt idx="39">
                  <c:v>-6.666666666666667</c:v>
                </c:pt>
                <c:pt idx="40">
                  <c:v>6.333333333333333</c:v>
                </c:pt>
                <c:pt idx="41">
                  <c:v>-2.6666666666666665</c:v>
                </c:pt>
                <c:pt idx="42">
                  <c:v>-1.6666666666666667</c:v>
                </c:pt>
                <c:pt idx="43">
                  <c:v>-0.66666666666666663</c:v>
                </c:pt>
                <c:pt idx="44">
                  <c:v>-3.3333333333333335</c:v>
                </c:pt>
                <c:pt idx="45">
                  <c:v>-6.666666666666667</c:v>
                </c:pt>
                <c:pt idx="46">
                  <c:v>-7.333333333333333</c:v>
                </c:pt>
                <c:pt idx="47">
                  <c:v>-16.333333333333332</c:v>
                </c:pt>
                <c:pt idx="48">
                  <c:v>-11.333333333333334</c:v>
                </c:pt>
                <c:pt idx="49">
                  <c:v>-8.6666666666666661</c:v>
                </c:pt>
                <c:pt idx="50">
                  <c:v>1.6666666666666667</c:v>
                </c:pt>
                <c:pt idx="51">
                  <c:v>0</c:v>
                </c:pt>
                <c:pt idx="52">
                  <c:v>-4.333333333333333</c:v>
                </c:pt>
                <c:pt idx="53">
                  <c:v>0</c:v>
                </c:pt>
                <c:pt idx="54">
                  <c:v>-7.666666666666667</c:v>
                </c:pt>
                <c:pt idx="55">
                  <c:v>-4.666666666666667</c:v>
                </c:pt>
                <c:pt idx="56">
                  <c:v>-6.333333333333333</c:v>
                </c:pt>
                <c:pt idx="57">
                  <c:v>-8</c:v>
                </c:pt>
                <c:pt idx="58">
                  <c:v>-4.666666666666667</c:v>
                </c:pt>
                <c:pt idx="59">
                  <c:v>-5</c:v>
                </c:pt>
                <c:pt idx="60">
                  <c:v>-9</c:v>
                </c:pt>
                <c:pt idx="61">
                  <c:v>-5</c:v>
                </c:pt>
                <c:pt idx="62" formatCode="General\ &quot;pont&quot;">
                  <c:v>-2</c:v>
                </c:pt>
                <c:pt idx="63" formatCode="General\ &quot;pont&quot;">
                  <c:v>-1</c:v>
                </c:pt>
                <c:pt idx="64" formatCode="General\ &quot;pont&quot;">
                  <c:v>1</c:v>
                </c:pt>
                <c:pt idx="65" formatCode="General\ &quot;pont&quot;">
                  <c:v>-1</c:v>
                </c:pt>
                <c:pt idx="66" formatCode="General\ &quot;pont&quot;">
                  <c:v>2</c:v>
                </c:pt>
                <c:pt idx="67" formatCode="General\ &quot;pont&quot;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276-42D3-BB74-1F1A71EFEE6D}"/>
            </c:ext>
          </c:extLst>
        </c:ser>
        <c:ser>
          <c:idx val="3"/>
          <c:order val="4"/>
          <c:tx>
            <c:strRef>
              <c:f>Alindexek!$F$438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276-42D3-BB74-1F1A71EFEE6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Alindexek!$A$439:$A$506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Alindexek!$F$439:$F$506</c:f>
              <c:numCache>
                <c:formatCode>General\ "pont"</c:formatCode>
                <c:ptCount val="68"/>
                <c:pt idx="0">
                  <c:v>6</c:v>
                </c:pt>
                <c:pt idx="1">
                  <c:v>14</c:v>
                </c:pt>
                <c:pt idx="2">
                  <c:v>14</c:v>
                </c:pt>
                <c:pt idx="3">
                  <c:v>19</c:v>
                </c:pt>
                <c:pt idx="4">
                  <c:v>23</c:v>
                </c:pt>
                <c:pt idx="5">
                  <c:v>18</c:v>
                </c:pt>
                <c:pt idx="6">
                  <c:v>45</c:v>
                </c:pt>
                <c:pt idx="7">
                  <c:v>39</c:v>
                </c:pt>
                <c:pt idx="8">
                  <c:v>24</c:v>
                </c:pt>
                <c:pt idx="9">
                  <c:v>31</c:v>
                </c:pt>
                <c:pt idx="10">
                  <c:v>24</c:v>
                </c:pt>
                <c:pt idx="11">
                  <c:v>39</c:v>
                </c:pt>
                <c:pt idx="12">
                  <c:v>33</c:v>
                </c:pt>
                <c:pt idx="13">
                  <c:v>29</c:v>
                </c:pt>
                <c:pt idx="14">
                  <c:v>26</c:v>
                </c:pt>
                <c:pt idx="15">
                  <c:v>43</c:v>
                </c:pt>
                <c:pt idx="16">
                  <c:v>32</c:v>
                </c:pt>
                <c:pt idx="17">
                  <c:v>27</c:v>
                </c:pt>
                <c:pt idx="18">
                  <c:v>27</c:v>
                </c:pt>
                <c:pt idx="19">
                  <c:v>23</c:v>
                </c:pt>
                <c:pt idx="20">
                  <c:v>33</c:v>
                </c:pt>
                <c:pt idx="21">
                  <c:v>21</c:v>
                </c:pt>
                <c:pt idx="22">
                  <c:v>3</c:v>
                </c:pt>
                <c:pt idx="23">
                  <c:v>7</c:v>
                </c:pt>
                <c:pt idx="24">
                  <c:v>21</c:v>
                </c:pt>
                <c:pt idx="25">
                  <c:v>9</c:v>
                </c:pt>
                <c:pt idx="26">
                  <c:v>23</c:v>
                </c:pt>
                <c:pt idx="27">
                  <c:v>29</c:v>
                </c:pt>
                <c:pt idx="28">
                  <c:v>19</c:v>
                </c:pt>
                <c:pt idx="29">
                  <c:v>14</c:v>
                </c:pt>
                <c:pt idx="30">
                  <c:v>16</c:v>
                </c:pt>
                <c:pt idx="31">
                  <c:v>11</c:v>
                </c:pt>
                <c:pt idx="32">
                  <c:v>18</c:v>
                </c:pt>
                <c:pt idx="33">
                  <c:v>20</c:v>
                </c:pt>
                <c:pt idx="34">
                  <c:v>22</c:v>
                </c:pt>
                <c:pt idx="35">
                  <c:v>9</c:v>
                </c:pt>
                <c:pt idx="36">
                  <c:v>-3</c:v>
                </c:pt>
                <c:pt idx="37">
                  <c:v>18</c:v>
                </c:pt>
                <c:pt idx="38">
                  <c:v>18</c:v>
                </c:pt>
                <c:pt idx="39">
                  <c:v>12</c:v>
                </c:pt>
                <c:pt idx="40">
                  <c:v>9</c:v>
                </c:pt>
                <c:pt idx="41">
                  <c:v>9</c:v>
                </c:pt>
                <c:pt idx="42">
                  <c:v>-2</c:v>
                </c:pt>
                <c:pt idx="43">
                  <c:v>0</c:v>
                </c:pt>
                <c:pt idx="44">
                  <c:v>24</c:v>
                </c:pt>
                <c:pt idx="45">
                  <c:v>-5</c:v>
                </c:pt>
                <c:pt idx="46">
                  <c:v>16</c:v>
                </c:pt>
                <c:pt idx="47">
                  <c:v>11</c:v>
                </c:pt>
                <c:pt idx="48">
                  <c:v>6</c:v>
                </c:pt>
                <c:pt idx="49">
                  <c:v>4</c:v>
                </c:pt>
                <c:pt idx="50">
                  <c:v>-3</c:v>
                </c:pt>
                <c:pt idx="51">
                  <c:v>-7</c:v>
                </c:pt>
                <c:pt idx="52">
                  <c:v>5</c:v>
                </c:pt>
                <c:pt idx="53">
                  <c:v>-3</c:v>
                </c:pt>
                <c:pt idx="54">
                  <c:v>0</c:v>
                </c:pt>
                <c:pt idx="55">
                  <c:v>-14</c:v>
                </c:pt>
                <c:pt idx="56">
                  <c:v>0</c:v>
                </c:pt>
                <c:pt idx="57">
                  <c:v>-12</c:v>
                </c:pt>
                <c:pt idx="58">
                  <c:v>-7</c:v>
                </c:pt>
                <c:pt idx="59">
                  <c:v>2</c:v>
                </c:pt>
                <c:pt idx="60">
                  <c:v>-6</c:v>
                </c:pt>
                <c:pt idx="61">
                  <c:v>4</c:v>
                </c:pt>
                <c:pt idx="62">
                  <c:v>4</c:v>
                </c:pt>
                <c:pt idx="63">
                  <c:v>15</c:v>
                </c:pt>
                <c:pt idx="64">
                  <c:v>-7</c:v>
                </c:pt>
                <c:pt idx="65">
                  <c:v>12</c:v>
                </c:pt>
                <c:pt idx="66">
                  <c:v>6</c:v>
                </c:pt>
                <c:pt idx="67">
                  <c:v>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276-42D3-BB74-1F1A71EFEE6D}"/>
            </c:ext>
          </c:extLst>
        </c:ser>
        <c:ser>
          <c:idx val="4"/>
          <c:order val="5"/>
          <c:tx>
            <c:strRef>
              <c:f>Alindexek!$G$438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276-42D3-BB74-1F1A71EFEE6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Alindexek!$A$439:$A$506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Alindexek!$G$439:$G$506</c:f>
              <c:numCache>
                <c:formatCode>General\ "pont"</c:formatCode>
                <c:ptCount val="68"/>
                <c:pt idx="0">
                  <c:v>2</c:v>
                </c:pt>
                <c:pt idx="1">
                  <c:v>8</c:v>
                </c:pt>
                <c:pt idx="2">
                  <c:v>9</c:v>
                </c:pt>
                <c:pt idx="3">
                  <c:v>9</c:v>
                </c:pt>
                <c:pt idx="4">
                  <c:v>17</c:v>
                </c:pt>
                <c:pt idx="5">
                  <c:v>14</c:v>
                </c:pt>
                <c:pt idx="6">
                  <c:v>21</c:v>
                </c:pt>
                <c:pt idx="7">
                  <c:v>19</c:v>
                </c:pt>
                <c:pt idx="8">
                  <c:v>12</c:v>
                </c:pt>
                <c:pt idx="9">
                  <c:v>16</c:v>
                </c:pt>
                <c:pt idx="10">
                  <c:v>12</c:v>
                </c:pt>
                <c:pt idx="11">
                  <c:v>15</c:v>
                </c:pt>
                <c:pt idx="12">
                  <c:v>17</c:v>
                </c:pt>
                <c:pt idx="13">
                  <c:v>19</c:v>
                </c:pt>
                <c:pt idx="14">
                  <c:v>21</c:v>
                </c:pt>
                <c:pt idx="15">
                  <c:v>19</c:v>
                </c:pt>
                <c:pt idx="16">
                  <c:v>17</c:v>
                </c:pt>
                <c:pt idx="17">
                  <c:v>15</c:v>
                </c:pt>
                <c:pt idx="18">
                  <c:v>15</c:v>
                </c:pt>
                <c:pt idx="19">
                  <c:v>8</c:v>
                </c:pt>
                <c:pt idx="20">
                  <c:v>5</c:v>
                </c:pt>
                <c:pt idx="21">
                  <c:v>-2</c:v>
                </c:pt>
                <c:pt idx="22">
                  <c:v>-4</c:v>
                </c:pt>
                <c:pt idx="23">
                  <c:v>-3</c:v>
                </c:pt>
                <c:pt idx="24">
                  <c:v>2</c:v>
                </c:pt>
                <c:pt idx="25">
                  <c:v>3</c:v>
                </c:pt>
                <c:pt idx="26">
                  <c:v>10</c:v>
                </c:pt>
                <c:pt idx="27">
                  <c:v>11</c:v>
                </c:pt>
                <c:pt idx="28">
                  <c:v>10</c:v>
                </c:pt>
                <c:pt idx="29">
                  <c:v>2</c:v>
                </c:pt>
                <c:pt idx="30">
                  <c:v>5</c:v>
                </c:pt>
                <c:pt idx="31">
                  <c:v>1</c:v>
                </c:pt>
                <c:pt idx="32">
                  <c:v>3</c:v>
                </c:pt>
                <c:pt idx="33">
                  <c:v>2</c:v>
                </c:pt>
                <c:pt idx="34">
                  <c:v>5</c:v>
                </c:pt>
                <c:pt idx="35">
                  <c:v>-5</c:v>
                </c:pt>
                <c:pt idx="36">
                  <c:v>-3</c:v>
                </c:pt>
                <c:pt idx="37">
                  <c:v>7</c:v>
                </c:pt>
                <c:pt idx="38">
                  <c:v>8</c:v>
                </c:pt>
                <c:pt idx="39">
                  <c:v>1</c:v>
                </c:pt>
                <c:pt idx="40">
                  <c:v>7</c:v>
                </c:pt>
                <c:pt idx="41">
                  <c:v>4</c:v>
                </c:pt>
                <c:pt idx="42">
                  <c:v>0</c:v>
                </c:pt>
                <c:pt idx="43">
                  <c:v>1</c:v>
                </c:pt>
                <c:pt idx="44">
                  <c:v>7</c:v>
                </c:pt>
                <c:pt idx="45">
                  <c:v>-6</c:v>
                </c:pt>
                <c:pt idx="46">
                  <c:v>3</c:v>
                </c:pt>
                <c:pt idx="47">
                  <c:v>-6</c:v>
                </c:pt>
                <c:pt idx="48">
                  <c:v>-4</c:v>
                </c:pt>
                <c:pt idx="49">
                  <c:v>-4</c:v>
                </c:pt>
                <c:pt idx="50">
                  <c:v>-2</c:v>
                </c:pt>
                <c:pt idx="51">
                  <c:v>-2</c:v>
                </c:pt>
                <c:pt idx="52">
                  <c:v>-3</c:v>
                </c:pt>
                <c:pt idx="53">
                  <c:v>-2</c:v>
                </c:pt>
                <c:pt idx="54">
                  <c:v>-5</c:v>
                </c:pt>
                <c:pt idx="55">
                  <c:v>-6</c:v>
                </c:pt>
                <c:pt idx="56">
                  <c:v>-3</c:v>
                </c:pt>
                <c:pt idx="57">
                  <c:v>-8</c:v>
                </c:pt>
                <c:pt idx="58">
                  <c:v>-6</c:v>
                </c:pt>
                <c:pt idx="59">
                  <c:v>-2</c:v>
                </c:pt>
                <c:pt idx="60">
                  <c:v>-6</c:v>
                </c:pt>
                <c:pt idx="61">
                  <c:v>-1</c:v>
                </c:pt>
                <c:pt idx="62">
                  <c:v>1</c:v>
                </c:pt>
                <c:pt idx="63">
                  <c:v>4</c:v>
                </c:pt>
                <c:pt idx="64">
                  <c:v>-2</c:v>
                </c:pt>
                <c:pt idx="65">
                  <c:v>4</c:v>
                </c:pt>
                <c:pt idx="66">
                  <c:v>3</c:v>
                </c:pt>
                <c:pt idx="67">
                  <c:v>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276-42D3-BB74-1F1A71EFEE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3912688"/>
        <c:axId val="923914656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Alindexek!$C$438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Alindexek!$A$439:$A$506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Alindexek!$C$439:$C$496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-3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1</c:v>
                      </c:pt>
                      <c:pt idx="4">
                        <c:v>11</c:v>
                      </c:pt>
                      <c:pt idx="5">
                        <c:v>6</c:v>
                      </c:pt>
                      <c:pt idx="6">
                        <c:v>8</c:v>
                      </c:pt>
                      <c:pt idx="7">
                        <c:v>4</c:v>
                      </c:pt>
                      <c:pt idx="8">
                        <c:v>1</c:v>
                      </c:pt>
                      <c:pt idx="9">
                        <c:v>4</c:v>
                      </c:pt>
                      <c:pt idx="10">
                        <c:v>4</c:v>
                      </c:pt>
                      <c:pt idx="11">
                        <c:v>1</c:v>
                      </c:pt>
                      <c:pt idx="12">
                        <c:v>5</c:v>
                      </c:pt>
                      <c:pt idx="13">
                        <c:v>12</c:v>
                      </c:pt>
                      <c:pt idx="14">
                        <c:v>9</c:v>
                      </c:pt>
                      <c:pt idx="15">
                        <c:v>5</c:v>
                      </c:pt>
                      <c:pt idx="16">
                        <c:v>2</c:v>
                      </c:pt>
                      <c:pt idx="17">
                        <c:v>5</c:v>
                      </c:pt>
                      <c:pt idx="18">
                        <c:v>4</c:v>
                      </c:pt>
                      <c:pt idx="19">
                        <c:v>-3</c:v>
                      </c:pt>
                      <c:pt idx="20">
                        <c:v>-9</c:v>
                      </c:pt>
                      <c:pt idx="21">
                        <c:v>-10</c:v>
                      </c:pt>
                      <c:pt idx="22">
                        <c:v>-4</c:v>
                      </c:pt>
                      <c:pt idx="23">
                        <c:v>-10</c:v>
                      </c:pt>
                      <c:pt idx="24">
                        <c:v>-8</c:v>
                      </c:pt>
                      <c:pt idx="25">
                        <c:v>-4</c:v>
                      </c:pt>
                      <c:pt idx="26">
                        <c:v>-1</c:v>
                      </c:pt>
                      <c:pt idx="27">
                        <c:v>1</c:v>
                      </c:pt>
                      <c:pt idx="28">
                        <c:v>0</c:v>
                      </c:pt>
                      <c:pt idx="29">
                        <c:v>-10</c:v>
                      </c:pt>
                      <c:pt idx="30">
                        <c:v>2</c:v>
                      </c:pt>
                      <c:pt idx="31">
                        <c:v>-7</c:v>
                      </c:pt>
                      <c:pt idx="32">
                        <c:v>-2</c:v>
                      </c:pt>
                      <c:pt idx="33">
                        <c:v>-7</c:v>
                      </c:pt>
                      <c:pt idx="34">
                        <c:v>-2</c:v>
                      </c:pt>
                      <c:pt idx="35">
                        <c:v>-9</c:v>
                      </c:pt>
                      <c:pt idx="36">
                        <c:v>-4</c:v>
                      </c:pt>
                      <c:pt idx="37">
                        <c:v>4</c:v>
                      </c:pt>
                      <c:pt idx="38">
                        <c:v>3</c:v>
                      </c:pt>
                      <c:pt idx="39">
                        <c:v>-4</c:v>
                      </c:pt>
                      <c:pt idx="40">
                        <c:v>1</c:v>
                      </c:pt>
                      <c:pt idx="41">
                        <c:v>-9</c:v>
                      </c:pt>
                      <c:pt idx="42">
                        <c:v>1</c:v>
                      </c:pt>
                      <c:pt idx="43">
                        <c:v>-10</c:v>
                      </c:pt>
                      <c:pt idx="44">
                        <c:v>-9</c:v>
                      </c:pt>
                      <c:pt idx="45">
                        <c:v>-6</c:v>
                      </c:pt>
                      <c:pt idx="46">
                        <c:v>-2</c:v>
                      </c:pt>
                      <c:pt idx="47">
                        <c:v>-8</c:v>
                      </c:pt>
                      <c:pt idx="48">
                        <c:v>-6</c:v>
                      </c:pt>
                      <c:pt idx="49">
                        <c:v>-6</c:v>
                      </c:pt>
                      <c:pt idx="50">
                        <c:v>-1</c:v>
                      </c:pt>
                      <c:pt idx="51">
                        <c:v>-3</c:v>
                      </c:pt>
                      <c:pt idx="52">
                        <c:v>-7</c:v>
                      </c:pt>
                      <c:pt idx="53">
                        <c:v>-4</c:v>
                      </c:pt>
                      <c:pt idx="54">
                        <c:v>-5</c:v>
                      </c:pt>
                      <c:pt idx="55">
                        <c:v>-2</c:v>
                      </c:pt>
                      <c:pt idx="56">
                        <c:v>-4</c:v>
                      </c:pt>
                      <c:pt idx="57">
                        <c:v>-5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6276-42D3-BB74-1F1A71EFEE6D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Alindexek!$D$438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Alindexek!$A$439:$A$506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Alindexek!$D$439:$D$496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1</c:v>
                      </c:pt>
                      <c:pt idx="1">
                        <c:v>8</c:v>
                      </c:pt>
                      <c:pt idx="2">
                        <c:v>11</c:v>
                      </c:pt>
                      <c:pt idx="3">
                        <c:v>6</c:v>
                      </c:pt>
                      <c:pt idx="4">
                        <c:v>21</c:v>
                      </c:pt>
                      <c:pt idx="5">
                        <c:v>17</c:v>
                      </c:pt>
                      <c:pt idx="6">
                        <c:v>12</c:v>
                      </c:pt>
                      <c:pt idx="7">
                        <c:v>16</c:v>
                      </c:pt>
                      <c:pt idx="8">
                        <c:v>12</c:v>
                      </c:pt>
                      <c:pt idx="9">
                        <c:v>19</c:v>
                      </c:pt>
                      <c:pt idx="10">
                        <c:v>10</c:v>
                      </c:pt>
                      <c:pt idx="11">
                        <c:v>13</c:v>
                      </c:pt>
                      <c:pt idx="12">
                        <c:v>14</c:v>
                      </c:pt>
                      <c:pt idx="13">
                        <c:v>19</c:v>
                      </c:pt>
                      <c:pt idx="14">
                        <c:v>23</c:v>
                      </c:pt>
                      <c:pt idx="15">
                        <c:v>14</c:v>
                      </c:pt>
                      <c:pt idx="16">
                        <c:v>11</c:v>
                      </c:pt>
                      <c:pt idx="17">
                        <c:v>17</c:v>
                      </c:pt>
                      <c:pt idx="18">
                        <c:v>14</c:v>
                      </c:pt>
                      <c:pt idx="19">
                        <c:v>3</c:v>
                      </c:pt>
                      <c:pt idx="20">
                        <c:v>0</c:v>
                      </c:pt>
                      <c:pt idx="21">
                        <c:v>-20</c:v>
                      </c:pt>
                      <c:pt idx="22">
                        <c:v>-9</c:v>
                      </c:pt>
                      <c:pt idx="23">
                        <c:v>-8</c:v>
                      </c:pt>
                      <c:pt idx="24">
                        <c:v>-11</c:v>
                      </c:pt>
                      <c:pt idx="25">
                        <c:v>1</c:v>
                      </c:pt>
                      <c:pt idx="26">
                        <c:v>-3</c:v>
                      </c:pt>
                      <c:pt idx="27">
                        <c:v>2</c:v>
                      </c:pt>
                      <c:pt idx="28">
                        <c:v>4</c:v>
                      </c:pt>
                      <c:pt idx="29">
                        <c:v>0</c:v>
                      </c:pt>
                      <c:pt idx="30">
                        <c:v>-3</c:v>
                      </c:pt>
                      <c:pt idx="31">
                        <c:v>-2</c:v>
                      </c:pt>
                      <c:pt idx="32">
                        <c:v>-11</c:v>
                      </c:pt>
                      <c:pt idx="33">
                        <c:v>-5</c:v>
                      </c:pt>
                      <c:pt idx="34">
                        <c:v>-17</c:v>
                      </c:pt>
                      <c:pt idx="35">
                        <c:v>-12</c:v>
                      </c:pt>
                      <c:pt idx="36">
                        <c:v>1</c:v>
                      </c:pt>
                      <c:pt idx="37">
                        <c:v>-8</c:v>
                      </c:pt>
                      <c:pt idx="38">
                        <c:v>0</c:v>
                      </c:pt>
                      <c:pt idx="39">
                        <c:v>-3</c:v>
                      </c:pt>
                      <c:pt idx="40">
                        <c:v>4</c:v>
                      </c:pt>
                      <c:pt idx="41">
                        <c:v>-1</c:v>
                      </c:pt>
                      <c:pt idx="42">
                        <c:v>3</c:v>
                      </c:pt>
                      <c:pt idx="43">
                        <c:v>6</c:v>
                      </c:pt>
                      <c:pt idx="44">
                        <c:v>2</c:v>
                      </c:pt>
                      <c:pt idx="45">
                        <c:v>-5</c:v>
                      </c:pt>
                      <c:pt idx="46">
                        <c:v>-14</c:v>
                      </c:pt>
                      <c:pt idx="47">
                        <c:v>-17</c:v>
                      </c:pt>
                      <c:pt idx="48">
                        <c:v>-10</c:v>
                      </c:pt>
                      <c:pt idx="49">
                        <c:v>-6</c:v>
                      </c:pt>
                      <c:pt idx="50">
                        <c:v>1</c:v>
                      </c:pt>
                      <c:pt idx="51">
                        <c:v>-2</c:v>
                      </c:pt>
                      <c:pt idx="52">
                        <c:v>-6</c:v>
                      </c:pt>
                      <c:pt idx="53">
                        <c:v>-7</c:v>
                      </c:pt>
                      <c:pt idx="54">
                        <c:v>-11</c:v>
                      </c:pt>
                      <c:pt idx="55">
                        <c:v>-7</c:v>
                      </c:pt>
                      <c:pt idx="56">
                        <c:v>-8</c:v>
                      </c:pt>
                      <c:pt idx="57">
                        <c:v>-10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6276-42D3-BB74-1F1A71EFEE6D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Alindexek!$E$438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Alindexek!$A$439:$A$506</c15:sqref>
                        </c15:formulaRef>
                      </c:ext>
                    </c:extLst>
                    <c:strCache>
                      <c:ptCount val="68"/>
                      <c:pt idx="1">
                        <c:v>2021. Január</c:v>
                      </c:pt>
                      <c:pt idx="3">
                        <c:v>Március</c:v>
                      </c:pt>
                      <c:pt idx="5">
                        <c:v>Május</c:v>
                      </c:pt>
                      <c:pt idx="7">
                        <c:v>Július</c:v>
                      </c:pt>
                      <c:pt idx="9">
                        <c:v>Szeptember</c:v>
                      </c:pt>
                      <c:pt idx="11">
                        <c:v>November</c:v>
                      </c:pt>
                      <c:pt idx="13">
                        <c:v>2022. Január</c:v>
                      </c:pt>
                      <c:pt idx="15">
                        <c:v>Március</c:v>
                      </c:pt>
                      <c:pt idx="17">
                        <c:v>Május</c:v>
                      </c:pt>
                      <c:pt idx="19">
                        <c:v>Július</c:v>
                      </c:pt>
                      <c:pt idx="21">
                        <c:v>Szeptember</c:v>
                      </c:pt>
                      <c:pt idx="23">
                        <c:v>November</c:v>
                      </c:pt>
                      <c:pt idx="25">
                        <c:v>2023. január</c:v>
                      </c:pt>
                      <c:pt idx="27">
                        <c:v>Március</c:v>
                      </c:pt>
                      <c:pt idx="29">
                        <c:v>Május</c:v>
                      </c:pt>
                      <c:pt idx="31">
                        <c:v>Július</c:v>
                      </c:pt>
                      <c:pt idx="33">
                        <c:v>Szeptember</c:v>
                      </c:pt>
                      <c:pt idx="35">
                        <c:v>November</c:v>
                      </c:pt>
                      <c:pt idx="37">
                        <c:v>2024. Január</c:v>
                      </c:pt>
                      <c:pt idx="39">
                        <c:v>Március</c:v>
                      </c:pt>
                      <c:pt idx="41">
                        <c:v>Május</c:v>
                      </c:pt>
                      <c:pt idx="43">
                        <c:v>Július</c:v>
                      </c:pt>
                      <c:pt idx="45">
                        <c:v>Szeptember</c:v>
                      </c:pt>
                      <c:pt idx="47">
                        <c:v>November</c:v>
                      </c:pt>
                      <c:pt idx="49">
                        <c:v>2025. Január</c:v>
                      </c:pt>
                      <c:pt idx="51">
                        <c:v>Március</c:v>
                      </c:pt>
                      <c:pt idx="53">
                        <c:v>Május</c:v>
                      </c:pt>
                      <c:pt idx="55">
                        <c:v>Július</c:v>
                      </c:pt>
                      <c:pt idx="57">
                        <c:v>Szeptember</c:v>
                      </c:pt>
                      <c:pt idx="59">
                        <c:v>November</c:v>
                      </c:pt>
                      <c:pt idx="61">
                        <c:v>2026. Január</c:v>
                      </c:pt>
                      <c:pt idx="63">
                        <c:v>Március</c:v>
                      </c:pt>
                      <c:pt idx="65">
                        <c:v>Május</c:v>
                      </c:pt>
                      <c:pt idx="67">
                        <c:v>Július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Alindexek!$E$439:$E$496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4</c:v>
                      </c:pt>
                      <c:pt idx="1">
                        <c:v>15</c:v>
                      </c:pt>
                      <c:pt idx="2">
                        <c:v>19</c:v>
                      </c:pt>
                      <c:pt idx="3">
                        <c:v>22</c:v>
                      </c:pt>
                      <c:pt idx="4">
                        <c:v>25</c:v>
                      </c:pt>
                      <c:pt idx="5">
                        <c:v>31</c:v>
                      </c:pt>
                      <c:pt idx="6">
                        <c:v>26</c:v>
                      </c:pt>
                      <c:pt idx="7">
                        <c:v>22</c:v>
                      </c:pt>
                      <c:pt idx="8">
                        <c:v>26</c:v>
                      </c:pt>
                      <c:pt idx="9">
                        <c:v>19</c:v>
                      </c:pt>
                      <c:pt idx="10">
                        <c:v>16</c:v>
                      </c:pt>
                      <c:pt idx="11">
                        <c:v>10</c:v>
                      </c:pt>
                      <c:pt idx="12">
                        <c:v>23</c:v>
                      </c:pt>
                      <c:pt idx="13">
                        <c:v>21</c:v>
                      </c:pt>
                      <c:pt idx="14">
                        <c:v>34</c:v>
                      </c:pt>
                      <c:pt idx="15">
                        <c:v>27</c:v>
                      </c:pt>
                      <c:pt idx="16">
                        <c:v>30</c:v>
                      </c:pt>
                      <c:pt idx="17">
                        <c:v>13</c:v>
                      </c:pt>
                      <c:pt idx="18">
                        <c:v>23</c:v>
                      </c:pt>
                      <c:pt idx="19">
                        <c:v>6</c:v>
                      </c:pt>
                      <c:pt idx="20">
                        <c:v>-21</c:v>
                      </c:pt>
                      <c:pt idx="21">
                        <c:v>-15</c:v>
                      </c:pt>
                      <c:pt idx="22">
                        <c:v>-15</c:v>
                      </c:pt>
                      <c:pt idx="23">
                        <c:v>-8</c:v>
                      </c:pt>
                      <c:pt idx="24">
                        <c:v>0</c:v>
                      </c:pt>
                      <c:pt idx="25">
                        <c:v>10</c:v>
                      </c:pt>
                      <c:pt idx="26">
                        <c:v>29</c:v>
                      </c:pt>
                      <c:pt idx="27">
                        <c:v>8</c:v>
                      </c:pt>
                      <c:pt idx="28">
                        <c:v>4</c:v>
                      </c:pt>
                      <c:pt idx="29">
                        <c:v>-6</c:v>
                      </c:pt>
                      <c:pt idx="30">
                        <c:v>-1</c:v>
                      </c:pt>
                      <c:pt idx="31">
                        <c:v>-3</c:v>
                      </c:pt>
                      <c:pt idx="32">
                        <c:v>-5</c:v>
                      </c:pt>
                      <c:pt idx="33">
                        <c:v>-11</c:v>
                      </c:pt>
                      <c:pt idx="34">
                        <c:v>-5</c:v>
                      </c:pt>
                      <c:pt idx="35">
                        <c:v>-21</c:v>
                      </c:pt>
                      <c:pt idx="36">
                        <c:v>-18</c:v>
                      </c:pt>
                      <c:pt idx="37">
                        <c:v>-7</c:v>
                      </c:pt>
                      <c:pt idx="38">
                        <c:v>-2</c:v>
                      </c:pt>
                      <c:pt idx="39">
                        <c:v>-13</c:v>
                      </c:pt>
                      <c:pt idx="40">
                        <c:v>14</c:v>
                      </c:pt>
                      <c:pt idx="41">
                        <c:v>2</c:v>
                      </c:pt>
                      <c:pt idx="42">
                        <c:v>-9</c:v>
                      </c:pt>
                      <c:pt idx="43">
                        <c:v>2</c:v>
                      </c:pt>
                      <c:pt idx="44">
                        <c:v>-3</c:v>
                      </c:pt>
                      <c:pt idx="45">
                        <c:v>-9</c:v>
                      </c:pt>
                      <c:pt idx="46">
                        <c:v>-6</c:v>
                      </c:pt>
                      <c:pt idx="47">
                        <c:v>-24</c:v>
                      </c:pt>
                      <c:pt idx="48">
                        <c:v>-18</c:v>
                      </c:pt>
                      <c:pt idx="49">
                        <c:v>-14</c:v>
                      </c:pt>
                      <c:pt idx="50">
                        <c:v>5</c:v>
                      </c:pt>
                      <c:pt idx="51">
                        <c:v>5</c:v>
                      </c:pt>
                      <c:pt idx="52">
                        <c:v>0</c:v>
                      </c:pt>
                      <c:pt idx="53">
                        <c:v>11</c:v>
                      </c:pt>
                      <c:pt idx="54">
                        <c:v>-7</c:v>
                      </c:pt>
                      <c:pt idx="55">
                        <c:v>-5</c:v>
                      </c:pt>
                      <c:pt idx="56">
                        <c:v>-7</c:v>
                      </c:pt>
                      <c:pt idx="57">
                        <c:v>-9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6276-42D3-BB74-1F1A71EFEE6D}"/>
                  </c:ext>
                </c:extLst>
              </c15:ser>
            </c15:filteredLineSeries>
          </c:ext>
        </c:extLst>
      </c:lineChart>
      <c:catAx>
        <c:axId val="923912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23914656"/>
        <c:crosses val="autoZero"/>
        <c:auto val="1"/>
        <c:lblAlgn val="ctr"/>
        <c:lblOffset val="100"/>
        <c:noMultiLvlLbl val="0"/>
      </c:catAx>
      <c:valAx>
        <c:axId val="923914656"/>
        <c:scaling>
          <c:orientation val="minMax"/>
          <c:max val="50"/>
          <c:min val="-20"/>
        </c:scaling>
        <c:delete val="0"/>
        <c:axPos val="l"/>
        <c:numFmt formatCode="0&quot; 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23912688"/>
        <c:crosses val="autoZero"/>
        <c:crossBetween val="between"/>
        <c:majorUnit val="10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2627428113461317"/>
          <c:y val="0.93669440307691765"/>
          <c:w val="0.46824556855744998"/>
          <c:h val="6.330559692308236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316680325685549E-2"/>
          <c:y val="3.9124136447501873E-2"/>
          <c:w val="0.8610339280792868"/>
          <c:h val="0.61400207434120058"/>
        </c:manualLayout>
      </c:layout>
      <c:lineChart>
        <c:grouping val="standard"/>
        <c:varyColors val="0"/>
        <c:ser>
          <c:idx val="0"/>
          <c:order val="0"/>
          <c:tx>
            <c:strRef>
              <c:f>Alindexek!$J$438</c:f>
              <c:strCache>
                <c:ptCount val="1"/>
                <c:pt idx="0">
                  <c:v>Ipar és építőipar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cat>
            <c:strRef>
              <c:f>Alindexek!$I$439:$I$506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Alindexek!$J$439:$J$506</c:f>
              <c:numCache>
                <c:formatCode>General\ "pont"</c:formatCode>
                <c:ptCount val="68"/>
                <c:pt idx="0">
                  <c:v>3</c:v>
                </c:pt>
                <c:pt idx="1">
                  <c:v>15.5</c:v>
                </c:pt>
                <c:pt idx="2">
                  <c:v>13.5</c:v>
                </c:pt>
                <c:pt idx="3">
                  <c:v>15</c:v>
                </c:pt>
                <c:pt idx="4">
                  <c:v>19.22</c:v>
                </c:pt>
                <c:pt idx="5">
                  <c:v>17</c:v>
                </c:pt>
                <c:pt idx="6">
                  <c:v>19</c:v>
                </c:pt>
                <c:pt idx="7">
                  <c:v>19.5</c:v>
                </c:pt>
                <c:pt idx="8">
                  <c:v>16</c:v>
                </c:pt>
                <c:pt idx="9">
                  <c:v>13</c:v>
                </c:pt>
                <c:pt idx="10">
                  <c:v>10</c:v>
                </c:pt>
                <c:pt idx="11">
                  <c:v>11</c:v>
                </c:pt>
                <c:pt idx="12">
                  <c:v>14</c:v>
                </c:pt>
                <c:pt idx="13">
                  <c:v>19</c:v>
                </c:pt>
                <c:pt idx="14">
                  <c:v>21</c:v>
                </c:pt>
                <c:pt idx="15">
                  <c:v>20</c:v>
                </c:pt>
                <c:pt idx="16">
                  <c:v>20</c:v>
                </c:pt>
                <c:pt idx="17">
                  <c:v>16</c:v>
                </c:pt>
                <c:pt idx="18">
                  <c:v>13</c:v>
                </c:pt>
                <c:pt idx="19">
                  <c:v>10</c:v>
                </c:pt>
                <c:pt idx="20">
                  <c:v>-4</c:v>
                </c:pt>
                <c:pt idx="21">
                  <c:v>-8</c:v>
                </c:pt>
                <c:pt idx="22">
                  <c:v>-4</c:v>
                </c:pt>
                <c:pt idx="23">
                  <c:v>-12</c:v>
                </c:pt>
                <c:pt idx="24">
                  <c:v>-6</c:v>
                </c:pt>
                <c:pt idx="25">
                  <c:v>3</c:v>
                </c:pt>
                <c:pt idx="26">
                  <c:v>0</c:v>
                </c:pt>
                <c:pt idx="27">
                  <c:v>0</c:v>
                </c:pt>
                <c:pt idx="28">
                  <c:v>3</c:v>
                </c:pt>
                <c:pt idx="29">
                  <c:v>-1</c:v>
                </c:pt>
                <c:pt idx="30">
                  <c:v>2</c:v>
                </c:pt>
                <c:pt idx="31">
                  <c:v>-5</c:v>
                </c:pt>
                <c:pt idx="32">
                  <c:v>-5</c:v>
                </c:pt>
                <c:pt idx="33">
                  <c:v>-6</c:v>
                </c:pt>
                <c:pt idx="34">
                  <c:v>-9</c:v>
                </c:pt>
                <c:pt idx="35">
                  <c:v>-19</c:v>
                </c:pt>
                <c:pt idx="36">
                  <c:v>-10</c:v>
                </c:pt>
                <c:pt idx="37">
                  <c:v>4</c:v>
                </c:pt>
                <c:pt idx="38">
                  <c:v>-4</c:v>
                </c:pt>
                <c:pt idx="39">
                  <c:v>-11</c:v>
                </c:pt>
                <c:pt idx="40">
                  <c:v>-9</c:v>
                </c:pt>
                <c:pt idx="41">
                  <c:v>-5</c:v>
                </c:pt>
                <c:pt idx="42">
                  <c:v>-12</c:v>
                </c:pt>
                <c:pt idx="43">
                  <c:v>-9</c:v>
                </c:pt>
                <c:pt idx="44">
                  <c:v>4</c:v>
                </c:pt>
                <c:pt idx="45">
                  <c:v>-12</c:v>
                </c:pt>
                <c:pt idx="46">
                  <c:v>-16</c:v>
                </c:pt>
                <c:pt idx="47">
                  <c:v>-17</c:v>
                </c:pt>
                <c:pt idx="48">
                  <c:v>-14</c:v>
                </c:pt>
                <c:pt idx="49">
                  <c:v>-10</c:v>
                </c:pt>
                <c:pt idx="50">
                  <c:v>-2</c:v>
                </c:pt>
                <c:pt idx="51">
                  <c:v>-5</c:v>
                </c:pt>
                <c:pt idx="52">
                  <c:v>-10</c:v>
                </c:pt>
                <c:pt idx="53">
                  <c:v>-10</c:v>
                </c:pt>
                <c:pt idx="54">
                  <c:v>-12</c:v>
                </c:pt>
                <c:pt idx="55">
                  <c:v>-5</c:v>
                </c:pt>
                <c:pt idx="56">
                  <c:v>-5</c:v>
                </c:pt>
                <c:pt idx="57">
                  <c:v>-7</c:v>
                </c:pt>
                <c:pt idx="58">
                  <c:v>-10</c:v>
                </c:pt>
                <c:pt idx="59">
                  <c:v>-9</c:v>
                </c:pt>
                <c:pt idx="60">
                  <c:v>-14</c:v>
                </c:pt>
                <c:pt idx="61">
                  <c:v>-8</c:v>
                </c:pt>
                <c:pt idx="62">
                  <c:v>1</c:v>
                </c:pt>
                <c:pt idx="63">
                  <c:v>1</c:v>
                </c:pt>
                <c:pt idx="64">
                  <c:v>-1</c:v>
                </c:pt>
                <c:pt idx="65">
                  <c:v>-1</c:v>
                </c:pt>
                <c:pt idx="66">
                  <c:v>0</c:v>
                </c:pt>
                <c:pt idx="67">
                  <c:v>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57E-4BEC-B08F-28FE3EA5DB68}"/>
            </c:ext>
          </c:extLst>
        </c:ser>
        <c:ser>
          <c:idx val="1"/>
          <c:order val="1"/>
          <c:tx>
            <c:strRef>
              <c:f>Alindexek!$K$438</c:f>
              <c:strCache>
                <c:ptCount val="1"/>
                <c:pt idx="0">
                  <c:v>Mezőgazdaság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7"/>
              <c:layout>
                <c:manualLayout>
                  <c:x val="-5.2365528209846069E-3"/>
                  <c:y val="-2.64978206064161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57E-4BEC-B08F-28FE3EA5DB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Alindexek!$I$439:$I$506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Alindexek!$K$439:$K$506</c:f>
              <c:numCache>
                <c:formatCode>General\ "pont"</c:formatCode>
                <c:ptCount val="68"/>
                <c:pt idx="0">
                  <c:v>-1</c:v>
                </c:pt>
                <c:pt idx="1">
                  <c:v>8</c:v>
                </c:pt>
                <c:pt idx="2">
                  <c:v>2</c:v>
                </c:pt>
                <c:pt idx="3">
                  <c:v>5</c:v>
                </c:pt>
                <c:pt idx="4">
                  <c:v>7.62</c:v>
                </c:pt>
                <c:pt idx="5">
                  <c:v>13</c:v>
                </c:pt>
                <c:pt idx="6">
                  <c:v>7</c:v>
                </c:pt>
                <c:pt idx="7">
                  <c:v>1</c:v>
                </c:pt>
                <c:pt idx="8">
                  <c:v>0</c:v>
                </c:pt>
                <c:pt idx="9">
                  <c:v>-1</c:v>
                </c:pt>
                <c:pt idx="10">
                  <c:v>-2</c:v>
                </c:pt>
                <c:pt idx="11">
                  <c:v>-4</c:v>
                </c:pt>
                <c:pt idx="12">
                  <c:v>-6</c:v>
                </c:pt>
                <c:pt idx="13">
                  <c:v>5</c:v>
                </c:pt>
                <c:pt idx="14">
                  <c:v>0</c:v>
                </c:pt>
                <c:pt idx="15">
                  <c:v>5</c:v>
                </c:pt>
                <c:pt idx="16">
                  <c:v>0</c:v>
                </c:pt>
                <c:pt idx="17">
                  <c:v>-7</c:v>
                </c:pt>
                <c:pt idx="18">
                  <c:v>7</c:v>
                </c:pt>
                <c:pt idx="19">
                  <c:v>-5</c:v>
                </c:pt>
                <c:pt idx="20">
                  <c:v>15</c:v>
                </c:pt>
                <c:pt idx="21">
                  <c:v>-9</c:v>
                </c:pt>
                <c:pt idx="22">
                  <c:v>-26</c:v>
                </c:pt>
                <c:pt idx="23">
                  <c:v>-13</c:v>
                </c:pt>
                <c:pt idx="24">
                  <c:v>-6</c:v>
                </c:pt>
                <c:pt idx="25">
                  <c:v>0</c:v>
                </c:pt>
                <c:pt idx="26">
                  <c:v>-3</c:v>
                </c:pt>
                <c:pt idx="27">
                  <c:v>2</c:v>
                </c:pt>
                <c:pt idx="28">
                  <c:v>-18</c:v>
                </c:pt>
                <c:pt idx="29">
                  <c:v>-8</c:v>
                </c:pt>
                <c:pt idx="30">
                  <c:v>3</c:v>
                </c:pt>
                <c:pt idx="31">
                  <c:v>-4</c:v>
                </c:pt>
                <c:pt idx="32">
                  <c:v>-9</c:v>
                </c:pt>
                <c:pt idx="33">
                  <c:v>-13</c:v>
                </c:pt>
                <c:pt idx="34">
                  <c:v>-19</c:v>
                </c:pt>
                <c:pt idx="35">
                  <c:v>-4</c:v>
                </c:pt>
                <c:pt idx="36">
                  <c:v>-7</c:v>
                </c:pt>
                <c:pt idx="37">
                  <c:v>-17</c:v>
                </c:pt>
                <c:pt idx="38">
                  <c:v>11</c:v>
                </c:pt>
                <c:pt idx="39">
                  <c:v>-6</c:v>
                </c:pt>
                <c:pt idx="40">
                  <c:v>10</c:v>
                </c:pt>
                <c:pt idx="41">
                  <c:v>-16</c:v>
                </c:pt>
                <c:pt idx="42">
                  <c:v>-2</c:v>
                </c:pt>
                <c:pt idx="43">
                  <c:v>3</c:v>
                </c:pt>
                <c:pt idx="44">
                  <c:v>-14</c:v>
                </c:pt>
                <c:pt idx="45">
                  <c:v>-7</c:v>
                </c:pt>
                <c:pt idx="46">
                  <c:v>-10</c:v>
                </c:pt>
                <c:pt idx="47">
                  <c:v>-17</c:v>
                </c:pt>
                <c:pt idx="48">
                  <c:v>-6</c:v>
                </c:pt>
                <c:pt idx="49">
                  <c:v>-18</c:v>
                </c:pt>
                <c:pt idx="50">
                  <c:v>2</c:v>
                </c:pt>
                <c:pt idx="51">
                  <c:v>-2</c:v>
                </c:pt>
                <c:pt idx="52">
                  <c:v>-12</c:v>
                </c:pt>
                <c:pt idx="53">
                  <c:v>-17</c:v>
                </c:pt>
                <c:pt idx="54">
                  <c:v>1</c:v>
                </c:pt>
                <c:pt idx="55">
                  <c:v>-8</c:v>
                </c:pt>
                <c:pt idx="56">
                  <c:v>-7</c:v>
                </c:pt>
                <c:pt idx="57">
                  <c:v>-1</c:v>
                </c:pt>
                <c:pt idx="58">
                  <c:v>-7</c:v>
                </c:pt>
                <c:pt idx="59">
                  <c:v>-10</c:v>
                </c:pt>
                <c:pt idx="60">
                  <c:v>-8</c:v>
                </c:pt>
                <c:pt idx="61">
                  <c:v>-11</c:v>
                </c:pt>
                <c:pt idx="62">
                  <c:v>2</c:v>
                </c:pt>
                <c:pt idx="63">
                  <c:v>-3</c:v>
                </c:pt>
                <c:pt idx="64">
                  <c:v>-4</c:v>
                </c:pt>
                <c:pt idx="65">
                  <c:v>-1</c:v>
                </c:pt>
                <c:pt idx="66">
                  <c:v>-1</c:v>
                </c:pt>
                <c:pt idx="67">
                  <c:v>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57E-4BEC-B08F-28FE3EA5DB68}"/>
            </c:ext>
          </c:extLst>
        </c:ser>
        <c:ser>
          <c:idx val="2"/>
          <c:order val="2"/>
          <c:tx>
            <c:strRef>
              <c:f>Alindexek!$L$438</c:f>
              <c:strCache>
                <c:ptCount val="1"/>
                <c:pt idx="0">
                  <c:v>Szolgáltatás és kereskedelem</c:v>
                </c:pt>
              </c:strCache>
            </c:strRef>
          </c:tx>
          <c:spPr>
            <a:ln w="25400" cap="rnd">
              <a:solidFill>
                <a:srgbClr val="92ECF6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92ECF6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57E-4BEC-B08F-28FE3EA5DB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92ECF6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Alindexek!$I$439:$I$506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Alindexek!$L$439:$L$506</c:f>
              <c:numCache>
                <c:formatCode>General\ "pont"</c:formatCode>
                <c:ptCount val="68"/>
                <c:pt idx="0">
                  <c:v>-5</c:v>
                </c:pt>
                <c:pt idx="1">
                  <c:v>1.5</c:v>
                </c:pt>
                <c:pt idx="2">
                  <c:v>5.5</c:v>
                </c:pt>
                <c:pt idx="3">
                  <c:v>4.75</c:v>
                </c:pt>
                <c:pt idx="4">
                  <c:v>20.237499999999997</c:v>
                </c:pt>
                <c:pt idx="5">
                  <c:v>12.25</c:v>
                </c:pt>
                <c:pt idx="6">
                  <c:v>6</c:v>
                </c:pt>
                <c:pt idx="7">
                  <c:v>4</c:v>
                </c:pt>
                <c:pt idx="8">
                  <c:v>0</c:v>
                </c:pt>
                <c:pt idx="9">
                  <c:v>4</c:v>
                </c:pt>
                <c:pt idx="10">
                  <c:v>5</c:v>
                </c:pt>
                <c:pt idx="11">
                  <c:v>2</c:v>
                </c:pt>
                <c:pt idx="12">
                  <c:v>10</c:v>
                </c:pt>
                <c:pt idx="13">
                  <c:v>18</c:v>
                </c:pt>
                <c:pt idx="14">
                  <c:v>18</c:v>
                </c:pt>
                <c:pt idx="15">
                  <c:v>10</c:v>
                </c:pt>
                <c:pt idx="16">
                  <c:v>12</c:v>
                </c:pt>
                <c:pt idx="17">
                  <c:v>15</c:v>
                </c:pt>
                <c:pt idx="18">
                  <c:v>5</c:v>
                </c:pt>
                <c:pt idx="19">
                  <c:v>-7</c:v>
                </c:pt>
                <c:pt idx="20">
                  <c:v>-11</c:v>
                </c:pt>
                <c:pt idx="21">
                  <c:v>-18</c:v>
                </c:pt>
                <c:pt idx="22">
                  <c:v>-18</c:v>
                </c:pt>
                <c:pt idx="23">
                  <c:v>-7</c:v>
                </c:pt>
                <c:pt idx="24">
                  <c:v>-13</c:v>
                </c:pt>
                <c:pt idx="25">
                  <c:v>3</c:v>
                </c:pt>
                <c:pt idx="26">
                  <c:v>12</c:v>
                </c:pt>
                <c:pt idx="27">
                  <c:v>15</c:v>
                </c:pt>
                <c:pt idx="28">
                  <c:v>12</c:v>
                </c:pt>
                <c:pt idx="29">
                  <c:v>1</c:v>
                </c:pt>
                <c:pt idx="30">
                  <c:v>3</c:v>
                </c:pt>
                <c:pt idx="31">
                  <c:v>-4</c:v>
                </c:pt>
                <c:pt idx="32">
                  <c:v>-2</c:v>
                </c:pt>
                <c:pt idx="33">
                  <c:v>-2</c:v>
                </c:pt>
                <c:pt idx="34">
                  <c:v>-5</c:v>
                </c:pt>
                <c:pt idx="35">
                  <c:v>-1</c:v>
                </c:pt>
                <c:pt idx="36">
                  <c:v>2</c:v>
                </c:pt>
                <c:pt idx="37">
                  <c:v>1</c:v>
                </c:pt>
                <c:pt idx="38">
                  <c:v>7</c:v>
                </c:pt>
                <c:pt idx="39">
                  <c:v>6</c:v>
                </c:pt>
                <c:pt idx="40">
                  <c:v>15</c:v>
                </c:pt>
                <c:pt idx="41">
                  <c:v>-5</c:v>
                </c:pt>
                <c:pt idx="42">
                  <c:v>5</c:v>
                </c:pt>
                <c:pt idx="43">
                  <c:v>-4</c:v>
                </c:pt>
                <c:pt idx="44">
                  <c:v>5</c:v>
                </c:pt>
                <c:pt idx="45">
                  <c:v>-6</c:v>
                </c:pt>
                <c:pt idx="46">
                  <c:v>-5</c:v>
                </c:pt>
                <c:pt idx="47">
                  <c:v>-16</c:v>
                </c:pt>
                <c:pt idx="48">
                  <c:v>-9</c:v>
                </c:pt>
                <c:pt idx="49">
                  <c:v>-4</c:v>
                </c:pt>
                <c:pt idx="50">
                  <c:v>1</c:v>
                </c:pt>
                <c:pt idx="51">
                  <c:v>9</c:v>
                </c:pt>
                <c:pt idx="52">
                  <c:v>-8</c:v>
                </c:pt>
                <c:pt idx="53">
                  <c:v>3</c:v>
                </c:pt>
                <c:pt idx="54">
                  <c:v>-8</c:v>
                </c:pt>
                <c:pt idx="55">
                  <c:v>-5</c:v>
                </c:pt>
                <c:pt idx="56">
                  <c:v>-8</c:v>
                </c:pt>
                <c:pt idx="57">
                  <c:v>-12</c:v>
                </c:pt>
                <c:pt idx="58">
                  <c:v>-6</c:v>
                </c:pt>
                <c:pt idx="59">
                  <c:v>-4</c:v>
                </c:pt>
                <c:pt idx="60">
                  <c:v>-4</c:v>
                </c:pt>
                <c:pt idx="61">
                  <c:v>0</c:v>
                </c:pt>
                <c:pt idx="62">
                  <c:v>1</c:v>
                </c:pt>
                <c:pt idx="63">
                  <c:v>3</c:v>
                </c:pt>
                <c:pt idx="64">
                  <c:v>2</c:v>
                </c:pt>
                <c:pt idx="65">
                  <c:v>2</c:v>
                </c:pt>
                <c:pt idx="66">
                  <c:v>5</c:v>
                </c:pt>
                <c:pt idx="67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57E-4BEC-B08F-28FE3EA5DB68}"/>
            </c:ext>
          </c:extLst>
        </c:ser>
        <c:ser>
          <c:idx val="3"/>
          <c:order val="3"/>
          <c:tx>
            <c:strRef>
              <c:f>Alindexek!$M$438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7"/>
              <c:layout>
                <c:manualLayout>
                  <c:x val="0"/>
                  <c:y val="-4.23965129702659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57E-4BEC-B08F-28FE3EA5DB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Alindexek!$I$439:$I$506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Alindexek!$M$439:$M$506</c:f>
              <c:numCache>
                <c:formatCode>General\ "pont"</c:formatCode>
                <c:ptCount val="68"/>
                <c:pt idx="0">
                  <c:v>2</c:v>
                </c:pt>
                <c:pt idx="1">
                  <c:v>8</c:v>
                </c:pt>
                <c:pt idx="2">
                  <c:v>9</c:v>
                </c:pt>
                <c:pt idx="3">
                  <c:v>9</c:v>
                </c:pt>
                <c:pt idx="4">
                  <c:v>17</c:v>
                </c:pt>
                <c:pt idx="5">
                  <c:v>14</c:v>
                </c:pt>
                <c:pt idx="6">
                  <c:v>21</c:v>
                </c:pt>
                <c:pt idx="7">
                  <c:v>19</c:v>
                </c:pt>
                <c:pt idx="8">
                  <c:v>12</c:v>
                </c:pt>
                <c:pt idx="9">
                  <c:v>16</c:v>
                </c:pt>
                <c:pt idx="10">
                  <c:v>12</c:v>
                </c:pt>
                <c:pt idx="11">
                  <c:v>15</c:v>
                </c:pt>
                <c:pt idx="12">
                  <c:v>17</c:v>
                </c:pt>
                <c:pt idx="13">
                  <c:v>19</c:v>
                </c:pt>
                <c:pt idx="14">
                  <c:v>21</c:v>
                </c:pt>
                <c:pt idx="15">
                  <c:v>19</c:v>
                </c:pt>
                <c:pt idx="16">
                  <c:v>17</c:v>
                </c:pt>
                <c:pt idx="17">
                  <c:v>15</c:v>
                </c:pt>
                <c:pt idx="18">
                  <c:v>15</c:v>
                </c:pt>
                <c:pt idx="19">
                  <c:v>8</c:v>
                </c:pt>
                <c:pt idx="20">
                  <c:v>5</c:v>
                </c:pt>
                <c:pt idx="21">
                  <c:v>-2</c:v>
                </c:pt>
                <c:pt idx="22">
                  <c:v>-4</c:v>
                </c:pt>
                <c:pt idx="23">
                  <c:v>-3</c:v>
                </c:pt>
                <c:pt idx="24">
                  <c:v>2</c:v>
                </c:pt>
                <c:pt idx="25">
                  <c:v>3</c:v>
                </c:pt>
                <c:pt idx="26">
                  <c:v>10</c:v>
                </c:pt>
                <c:pt idx="27">
                  <c:v>11</c:v>
                </c:pt>
                <c:pt idx="28">
                  <c:v>10</c:v>
                </c:pt>
                <c:pt idx="29">
                  <c:v>2</c:v>
                </c:pt>
                <c:pt idx="30">
                  <c:v>5</c:v>
                </c:pt>
                <c:pt idx="31">
                  <c:v>1</c:v>
                </c:pt>
                <c:pt idx="32">
                  <c:v>3</c:v>
                </c:pt>
                <c:pt idx="33">
                  <c:v>2</c:v>
                </c:pt>
                <c:pt idx="34">
                  <c:v>5</c:v>
                </c:pt>
                <c:pt idx="35">
                  <c:v>-5</c:v>
                </c:pt>
                <c:pt idx="36">
                  <c:v>-3</c:v>
                </c:pt>
                <c:pt idx="37">
                  <c:v>7</c:v>
                </c:pt>
                <c:pt idx="38">
                  <c:v>8</c:v>
                </c:pt>
                <c:pt idx="39">
                  <c:v>1</c:v>
                </c:pt>
                <c:pt idx="40">
                  <c:v>7</c:v>
                </c:pt>
                <c:pt idx="41">
                  <c:v>4</c:v>
                </c:pt>
                <c:pt idx="42">
                  <c:v>0</c:v>
                </c:pt>
                <c:pt idx="43">
                  <c:v>1</c:v>
                </c:pt>
                <c:pt idx="44">
                  <c:v>7</c:v>
                </c:pt>
                <c:pt idx="45">
                  <c:v>-6</c:v>
                </c:pt>
                <c:pt idx="46">
                  <c:v>3</c:v>
                </c:pt>
                <c:pt idx="47">
                  <c:v>-6</c:v>
                </c:pt>
                <c:pt idx="48">
                  <c:v>-4</c:v>
                </c:pt>
                <c:pt idx="49">
                  <c:v>-4</c:v>
                </c:pt>
                <c:pt idx="50">
                  <c:v>-2</c:v>
                </c:pt>
                <c:pt idx="51">
                  <c:v>-2</c:v>
                </c:pt>
                <c:pt idx="52">
                  <c:v>-3</c:v>
                </c:pt>
                <c:pt idx="53">
                  <c:v>-2</c:v>
                </c:pt>
                <c:pt idx="54">
                  <c:v>-5</c:v>
                </c:pt>
                <c:pt idx="55">
                  <c:v>-6</c:v>
                </c:pt>
                <c:pt idx="56">
                  <c:v>-3</c:v>
                </c:pt>
                <c:pt idx="57">
                  <c:v>-8</c:v>
                </c:pt>
                <c:pt idx="58">
                  <c:v>-6</c:v>
                </c:pt>
                <c:pt idx="59">
                  <c:v>-2</c:v>
                </c:pt>
                <c:pt idx="60">
                  <c:v>-6</c:v>
                </c:pt>
                <c:pt idx="61">
                  <c:v>-1</c:v>
                </c:pt>
                <c:pt idx="62">
                  <c:v>1</c:v>
                </c:pt>
                <c:pt idx="63">
                  <c:v>4</c:v>
                </c:pt>
                <c:pt idx="64">
                  <c:v>-2</c:v>
                </c:pt>
                <c:pt idx="65">
                  <c:v>4</c:v>
                </c:pt>
                <c:pt idx="66">
                  <c:v>3</c:v>
                </c:pt>
                <c:pt idx="67">
                  <c:v>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57E-4BEC-B08F-28FE3EA5DB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09507856"/>
        <c:axId val="1009500312"/>
      </c:lineChart>
      <c:catAx>
        <c:axId val="1009507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009500312"/>
        <c:crosses val="autoZero"/>
        <c:auto val="1"/>
        <c:lblAlgn val="ctr"/>
        <c:lblOffset val="100"/>
        <c:noMultiLvlLbl val="0"/>
      </c:catAx>
      <c:valAx>
        <c:axId val="1009500312"/>
        <c:scaling>
          <c:orientation val="minMax"/>
          <c:max val="30"/>
        </c:scaling>
        <c:delete val="0"/>
        <c:axPos val="l"/>
        <c:numFmt formatCode="0\ &quot;pont&quot;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009507856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631928062463895E-2"/>
          <c:y val="0.93021892833215836"/>
          <c:w val="0.85073614387507213"/>
          <c:h val="6.713128960720006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  <c:userShapes r:id="rId4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675524934383203E-2"/>
          <c:y val="2.8887337749817565E-2"/>
          <c:w val="0.85993036417322832"/>
          <c:h val="0.62466750414911065"/>
        </c:manualLayout>
      </c:layout>
      <c:lineChart>
        <c:grouping val="standard"/>
        <c:varyColors val="0"/>
        <c:ser>
          <c:idx val="0"/>
          <c:order val="0"/>
          <c:tx>
            <c:strRef>
              <c:f>Alindexek!$B$509</c:f>
              <c:strCache>
                <c:ptCount val="1"/>
                <c:pt idx="0">
                  <c:v>Ipar és építőipar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7"/>
              <c:layout>
                <c:manualLayout>
                  <c:x val="-1.0416666666666667E-3"/>
                  <c:y val="-5.60774712071087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278-4664-9059-E33E3BA2BFC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Alindexek!$A$510:$A$577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Alindexek!$B$510:$B$577</c:f>
              <c:numCache>
                <c:formatCode>0" pont"</c:formatCode>
                <c:ptCount val="68"/>
                <c:pt idx="0">
                  <c:v>18.482165443966608</c:v>
                </c:pt>
                <c:pt idx="1">
                  <c:v>28.728687916975538</c:v>
                </c:pt>
                <c:pt idx="2">
                  <c:v>34.73378661087866</c:v>
                </c:pt>
                <c:pt idx="3">
                  <c:v>36.747169486417839</c:v>
                </c:pt>
                <c:pt idx="4">
                  <c:v>34.415802934446091</c:v>
                </c:pt>
                <c:pt idx="5">
                  <c:v>36.677468872590822</c:v>
                </c:pt>
                <c:pt idx="6">
                  <c:v>44.11455680081508</c:v>
                </c:pt>
                <c:pt idx="7">
                  <c:v>44.948935646610067</c:v>
                </c:pt>
                <c:pt idx="8">
                  <c:v>39.953236524735416</c:v>
                </c:pt>
                <c:pt idx="9">
                  <c:v>42.163345929233941</c:v>
                </c:pt>
                <c:pt idx="10">
                  <c:v>49.249249249249246</c:v>
                </c:pt>
                <c:pt idx="11">
                  <c:v>29.5</c:v>
                </c:pt>
                <c:pt idx="12">
                  <c:v>63.93399685699319</c:v>
                </c:pt>
                <c:pt idx="13">
                  <c:v>64.464573897652144</c:v>
                </c:pt>
                <c:pt idx="14">
                  <c:v>56.243414120126445</c:v>
                </c:pt>
                <c:pt idx="15">
                  <c:v>63.46153846153846</c:v>
                </c:pt>
                <c:pt idx="16">
                  <c:v>68.117543084401234</c:v>
                </c:pt>
                <c:pt idx="17" formatCode="General\ &quot;pont&quot;">
                  <c:v>57</c:v>
                </c:pt>
                <c:pt idx="18" formatCode="General\ &quot;pont&quot;">
                  <c:v>55</c:v>
                </c:pt>
                <c:pt idx="19" formatCode="General\ &quot;pont&quot;">
                  <c:v>54</c:v>
                </c:pt>
                <c:pt idx="20" formatCode="General\ &quot;pont&quot;">
                  <c:v>52</c:v>
                </c:pt>
                <c:pt idx="21" formatCode="General\ &quot;pont&quot;">
                  <c:v>57</c:v>
                </c:pt>
                <c:pt idx="22" formatCode="General\ &quot;pont&quot;">
                  <c:v>48</c:v>
                </c:pt>
                <c:pt idx="23" formatCode="General\ &quot;pont&quot;">
                  <c:v>59</c:v>
                </c:pt>
                <c:pt idx="24" formatCode="General\ &quot;pont&quot;">
                  <c:v>50</c:v>
                </c:pt>
                <c:pt idx="25" formatCode="General\ &quot;pont&quot;">
                  <c:v>56</c:v>
                </c:pt>
                <c:pt idx="26" formatCode="General\ &quot;pont&quot;">
                  <c:v>37</c:v>
                </c:pt>
                <c:pt idx="27" formatCode="General\ &quot;pont&quot;">
                  <c:v>23</c:v>
                </c:pt>
                <c:pt idx="28" formatCode="General\ &quot;pont&quot;">
                  <c:v>11</c:v>
                </c:pt>
                <c:pt idx="29" formatCode="General\ &quot;pont&quot;">
                  <c:v>-6</c:v>
                </c:pt>
                <c:pt idx="30" formatCode="General\ &quot;pont&quot;">
                  <c:v>4</c:v>
                </c:pt>
                <c:pt idx="31" formatCode="General\ &quot;pont&quot;">
                  <c:v>11</c:v>
                </c:pt>
                <c:pt idx="32" formatCode="General\ &quot;pont&quot;">
                  <c:v>4</c:v>
                </c:pt>
                <c:pt idx="33" formatCode="General\ &quot;pont&quot;">
                  <c:v>6</c:v>
                </c:pt>
                <c:pt idx="34" formatCode="General\ &quot;pont&quot;">
                  <c:v>4</c:v>
                </c:pt>
                <c:pt idx="35" formatCode="General\ &quot;pont&quot;">
                  <c:v>31</c:v>
                </c:pt>
                <c:pt idx="36" formatCode="General\ &quot;pont&quot;">
                  <c:v>26</c:v>
                </c:pt>
                <c:pt idx="37" formatCode="General\ &quot;pont&quot;">
                  <c:v>28</c:v>
                </c:pt>
                <c:pt idx="38" formatCode="General\ &quot;pont&quot;">
                  <c:v>18</c:v>
                </c:pt>
                <c:pt idx="39" formatCode="General\ &quot;pont&quot;">
                  <c:v>19</c:v>
                </c:pt>
                <c:pt idx="40" formatCode="General\ &quot;pont&quot;">
                  <c:v>7</c:v>
                </c:pt>
                <c:pt idx="41" formatCode="General\ &quot;pont&quot;">
                  <c:v>1</c:v>
                </c:pt>
                <c:pt idx="42" formatCode="General\ &quot;pont&quot;">
                  <c:v>11</c:v>
                </c:pt>
                <c:pt idx="43" formatCode="General\ &quot;pont&quot;">
                  <c:v>6</c:v>
                </c:pt>
                <c:pt idx="44" formatCode="General\ &quot;pont&quot;">
                  <c:v>17</c:v>
                </c:pt>
                <c:pt idx="45" formatCode="General\ &quot;pont&quot;">
                  <c:v>4</c:v>
                </c:pt>
                <c:pt idx="46" formatCode="General\ &quot;pont&quot;">
                  <c:v>4</c:v>
                </c:pt>
                <c:pt idx="47" formatCode="General\ &quot;pont&quot;">
                  <c:v>18</c:v>
                </c:pt>
                <c:pt idx="48" formatCode="General\ &quot;pont&quot;">
                  <c:v>36</c:v>
                </c:pt>
                <c:pt idx="49" formatCode="General\ &quot;pont&quot;">
                  <c:v>30</c:v>
                </c:pt>
                <c:pt idx="50" formatCode="General\ &quot;pont&quot;">
                  <c:v>29</c:v>
                </c:pt>
                <c:pt idx="51" formatCode="General\ &quot;pont&quot;">
                  <c:v>20</c:v>
                </c:pt>
                <c:pt idx="52" formatCode="General\ &quot;pont&quot;">
                  <c:v>9</c:v>
                </c:pt>
                <c:pt idx="53" formatCode="General\ &quot;pont&quot;">
                  <c:v>9</c:v>
                </c:pt>
                <c:pt idx="54" formatCode="General\ &quot;pont&quot;">
                  <c:v>6</c:v>
                </c:pt>
                <c:pt idx="55" formatCode="General\ &quot;pont&quot;">
                  <c:v>10</c:v>
                </c:pt>
                <c:pt idx="56" formatCode="General\ &quot;pont&quot;">
                  <c:v>15</c:v>
                </c:pt>
                <c:pt idx="57" formatCode="General\ &quot;pont&quot;">
                  <c:v>11</c:v>
                </c:pt>
                <c:pt idx="58" formatCode="General\ &quot;pont&quot;">
                  <c:v>16</c:v>
                </c:pt>
                <c:pt idx="59" formatCode="General\ &quot;pont&quot;">
                  <c:v>21</c:v>
                </c:pt>
                <c:pt idx="60" formatCode="General\ &quot;pont&quot;">
                  <c:v>29</c:v>
                </c:pt>
                <c:pt idx="61" formatCode="General\ &quot;pont&quot;">
                  <c:v>29</c:v>
                </c:pt>
                <c:pt idx="62" formatCode="General\ &quot;pont&quot;">
                  <c:v>21</c:v>
                </c:pt>
                <c:pt idx="63" formatCode="General\ &quot;pont&quot;">
                  <c:v>23</c:v>
                </c:pt>
                <c:pt idx="64" formatCode="General\ &quot;pont&quot;">
                  <c:v>23</c:v>
                </c:pt>
                <c:pt idx="65" formatCode="General\ &quot;pont&quot;">
                  <c:v>18</c:v>
                </c:pt>
                <c:pt idx="66" formatCode="General\ &quot;pont&quot;">
                  <c:v>11</c:v>
                </c:pt>
                <c:pt idx="67" formatCode="General\ &quot;pont&quot;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278-4664-9059-E33E3BA2BFCD}"/>
            </c:ext>
          </c:extLst>
        </c:ser>
        <c:ser>
          <c:idx val="2"/>
          <c:order val="1"/>
          <c:tx>
            <c:strRef>
              <c:f>Alindexek!$D$509</c:f>
              <c:strCache>
                <c:ptCount val="1"/>
                <c:pt idx="0">
                  <c:v>Szolgáltatás és kereskedelem</c:v>
                </c:pt>
              </c:strCache>
            </c:strRef>
          </c:tx>
          <c:spPr>
            <a:ln w="25400" cap="rnd">
              <a:solidFill>
                <a:srgbClr val="92ECF6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92ECF6"/>
              </a:solidFill>
              <a:ln w="9525">
                <a:noFill/>
              </a:ln>
              <a:effectLst/>
            </c:spPr>
          </c:marker>
          <c:dLbls>
            <c:dLbl>
              <c:idx val="67"/>
              <c:layout>
                <c:manualLayout>
                  <c:x val="0"/>
                  <c:y val="-2.03918077116758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278-4664-9059-E33E3BA2BFC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4EE1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Alindexek!$A$510:$A$577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Alindexek!$D$510:$D$577</c:f>
              <c:numCache>
                <c:formatCode>0" pont"</c:formatCode>
                <c:ptCount val="68"/>
                <c:pt idx="0">
                  <c:v>14.044000916385725</c:v>
                </c:pt>
                <c:pt idx="1">
                  <c:v>21.834562660199865</c:v>
                </c:pt>
                <c:pt idx="2">
                  <c:v>24.607840639549579</c:v>
                </c:pt>
                <c:pt idx="3">
                  <c:v>25.927920614711219</c:v>
                </c:pt>
                <c:pt idx="4">
                  <c:v>32.451267557382664</c:v>
                </c:pt>
                <c:pt idx="5">
                  <c:v>33.598994243065505</c:v>
                </c:pt>
                <c:pt idx="6">
                  <c:v>26.063934677697695</c:v>
                </c:pt>
                <c:pt idx="7">
                  <c:v>25.318891634530267</c:v>
                </c:pt>
                <c:pt idx="8">
                  <c:v>30.699001596916645</c:v>
                </c:pt>
                <c:pt idx="9">
                  <c:v>28.955779265776236</c:v>
                </c:pt>
                <c:pt idx="10">
                  <c:v>47.970236776589232</c:v>
                </c:pt>
                <c:pt idx="11">
                  <c:v>39</c:v>
                </c:pt>
                <c:pt idx="12">
                  <c:v>53.256685499058385</c:v>
                </c:pt>
                <c:pt idx="13">
                  <c:v>55.757959093571486</c:v>
                </c:pt>
                <c:pt idx="14">
                  <c:v>51.893796992481207</c:v>
                </c:pt>
                <c:pt idx="15">
                  <c:v>51.761948385963322</c:v>
                </c:pt>
                <c:pt idx="16">
                  <c:v>56.722444222444217</c:v>
                </c:pt>
                <c:pt idx="17" formatCode="General\ &quot;pont&quot;">
                  <c:v>57</c:v>
                </c:pt>
                <c:pt idx="18" formatCode="General\ &quot;pont&quot;">
                  <c:v>48</c:v>
                </c:pt>
                <c:pt idx="19" formatCode="General\ &quot;pont&quot;">
                  <c:v>52</c:v>
                </c:pt>
                <c:pt idx="20" formatCode="General\ &quot;pont&quot;">
                  <c:v>47</c:v>
                </c:pt>
                <c:pt idx="21" formatCode="General\ &quot;pont&quot;">
                  <c:v>56</c:v>
                </c:pt>
                <c:pt idx="22" formatCode="General\ &quot;pont&quot;">
                  <c:v>46</c:v>
                </c:pt>
                <c:pt idx="23" formatCode="General\ &quot;pont&quot;">
                  <c:v>47</c:v>
                </c:pt>
                <c:pt idx="24" formatCode="General\ &quot;pont&quot;">
                  <c:v>52</c:v>
                </c:pt>
                <c:pt idx="25" formatCode="General\ &quot;pont&quot;">
                  <c:v>49</c:v>
                </c:pt>
                <c:pt idx="26" formatCode="General\ &quot;pont&quot;">
                  <c:v>39</c:v>
                </c:pt>
                <c:pt idx="27" formatCode="General\ &quot;pont&quot;">
                  <c:v>32</c:v>
                </c:pt>
                <c:pt idx="28" formatCode="General\ &quot;pont&quot;">
                  <c:v>19</c:v>
                </c:pt>
                <c:pt idx="29" formatCode="General\ &quot;pont&quot;">
                  <c:v>22</c:v>
                </c:pt>
                <c:pt idx="30" formatCode="General\ &quot;pont&quot;">
                  <c:v>12</c:v>
                </c:pt>
                <c:pt idx="31" formatCode="General\ &quot;pont&quot;">
                  <c:v>21</c:v>
                </c:pt>
                <c:pt idx="32" formatCode="General\ &quot;pont&quot;">
                  <c:v>14</c:v>
                </c:pt>
                <c:pt idx="33" formatCode="General\ &quot;pont&quot;">
                  <c:v>16</c:v>
                </c:pt>
                <c:pt idx="34" formatCode="General\ &quot;pont&quot;">
                  <c:v>28</c:v>
                </c:pt>
                <c:pt idx="35" formatCode="General\ &quot;pont&quot;">
                  <c:v>26</c:v>
                </c:pt>
                <c:pt idx="36" formatCode="General\ &quot;pont&quot;">
                  <c:v>36</c:v>
                </c:pt>
                <c:pt idx="37" formatCode="General\ &quot;pont&quot;">
                  <c:v>44</c:v>
                </c:pt>
                <c:pt idx="38" formatCode="General\ &quot;pont&quot;">
                  <c:v>37</c:v>
                </c:pt>
                <c:pt idx="39" formatCode="General\ &quot;pont&quot;">
                  <c:v>28</c:v>
                </c:pt>
                <c:pt idx="40" formatCode="General\ &quot;pont&quot;">
                  <c:v>15</c:v>
                </c:pt>
                <c:pt idx="41" formatCode="General\ &quot;pont&quot;">
                  <c:v>30</c:v>
                </c:pt>
                <c:pt idx="42" formatCode="General\ &quot;pont&quot;">
                  <c:v>21</c:v>
                </c:pt>
                <c:pt idx="43" formatCode="General\ &quot;pont&quot;">
                  <c:v>19</c:v>
                </c:pt>
                <c:pt idx="44" formatCode="General\ &quot;pont&quot;">
                  <c:v>29</c:v>
                </c:pt>
                <c:pt idx="45" formatCode="General\ &quot;pont&quot;">
                  <c:v>16</c:v>
                </c:pt>
                <c:pt idx="46" formatCode="General\ &quot;pont&quot;">
                  <c:v>18</c:v>
                </c:pt>
                <c:pt idx="47" formatCode="General\ &quot;pont&quot;">
                  <c:v>26</c:v>
                </c:pt>
                <c:pt idx="48" formatCode="General\ &quot;pont&quot;">
                  <c:v>42</c:v>
                </c:pt>
                <c:pt idx="49" formatCode="General\ &quot;pont&quot;">
                  <c:v>46</c:v>
                </c:pt>
                <c:pt idx="50" formatCode="General\ &quot;pont&quot;">
                  <c:v>34</c:v>
                </c:pt>
                <c:pt idx="51" formatCode="General\ &quot;pont&quot;">
                  <c:v>27</c:v>
                </c:pt>
                <c:pt idx="52" formatCode="General\ &quot;pont&quot;">
                  <c:v>20</c:v>
                </c:pt>
                <c:pt idx="53" formatCode="General\ &quot;pont&quot;">
                  <c:v>24</c:v>
                </c:pt>
                <c:pt idx="54" formatCode="General\ &quot;pont&quot;">
                  <c:v>15</c:v>
                </c:pt>
                <c:pt idx="55" formatCode="General\ &quot;pont&quot;">
                  <c:v>22</c:v>
                </c:pt>
                <c:pt idx="56" formatCode="General\ &quot;pont&quot;">
                  <c:v>18</c:v>
                </c:pt>
                <c:pt idx="57" formatCode="General\ &quot;pont&quot;">
                  <c:v>18</c:v>
                </c:pt>
                <c:pt idx="58" formatCode="General\ &quot;pont&quot;">
                  <c:v>24</c:v>
                </c:pt>
                <c:pt idx="59" formatCode="General\ &quot;pont&quot;">
                  <c:v>29</c:v>
                </c:pt>
                <c:pt idx="60" formatCode="General\ &quot;pont&quot;">
                  <c:v>44</c:v>
                </c:pt>
                <c:pt idx="61" formatCode="General\ &quot;pont&quot;">
                  <c:v>37</c:v>
                </c:pt>
                <c:pt idx="62" formatCode="General\ &quot;pont&quot;">
                  <c:v>27</c:v>
                </c:pt>
                <c:pt idx="63" formatCode="General\ &quot;pont&quot;">
                  <c:v>30</c:v>
                </c:pt>
                <c:pt idx="64" formatCode="General\ &quot;pont&quot;">
                  <c:v>27</c:v>
                </c:pt>
                <c:pt idx="65" formatCode="General\ &quot;pont&quot;">
                  <c:v>19</c:v>
                </c:pt>
                <c:pt idx="66" formatCode="General\ &quot;pont&quot;">
                  <c:v>16</c:v>
                </c:pt>
                <c:pt idx="67" formatCode="General\ &quot;pont&quot;">
                  <c:v>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278-4664-9059-E33E3BA2BFCD}"/>
            </c:ext>
          </c:extLst>
        </c:ser>
        <c:ser>
          <c:idx val="3"/>
          <c:order val="2"/>
          <c:tx>
            <c:strRef>
              <c:f>Alindexek!$E$509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278-4664-9059-E33E3BA2BFC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Alindexek!$A$510:$A$577</c:f>
              <c:strCache>
                <c:ptCount val="68"/>
                <c:pt idx="1">
                  <c:v>2021. Január</c:v>
                </c:pt>
                <c:pt idx="3">
                  <c:v>Március</c:v>
                </c:pt>
                <c:pt idx="5">
                  <c:v>Május</c:v>
                </c:pt>
                <c:pt idx="7">
                  <c:v>Július</c:v>
                </c:pt>
                <c:pt idx="9">
                  <c:v>Szeptember</c:v>
                </c:pt>
                <c:pt idx="11">
                  <c:v>November</c:v>
                </c:pt>
                <c:pt idx="13">
                  <c:v>2022. Január</c:v>
                </c:pt>
                <c:pt idx="15">
                  <c:v>Március</c:v>
                </c:pt>
                <c:pt idx="17">
                  <c:v>Május</c:v>
                </c:pt>
                <c:pt idx="19">
                  <c:v>Július</c:v>
                </c:pt>
                <c:pt idx="21">
                  <c:v>Szeptember</c:v>
                </c:pt>
                <c:pt idx="23">
                  <c:v>November</c:v>
                </c:pt>
                <c:pt idx="25">
                  <c:v>2023. január</c:v>
                </c:pt>
                <c:pt idx="27">
                  <c:v>Március</c:v>
                </c:pt>
                <c:pt idx="29">
                  <c:v>Május</c:v>
                </c:pt>
                <c:pt idx="31">
                  <c:v>Július</c:v>
                </c:pt>
                <c:pt idx="33">
                  <c:v>Szeptember</c:v>
                </c:pt>
                <c:pt idx="35">
                  <c:v>November</c:v>
                </c:pt>
                <c:pt idx="37">
                  <c:v>2024. Január</c:v>
                </c:pt>
                <c:pt idx="39">
                  <c:v>Március</c:v>
                </c:pt>
                <c:pt idx="41">
                  <c:v>Május</c:v>
                </c:pt>
                <c:pt idx="43">
                  <c:v>Július</c:v>
                </c:pt>
                <c:pt idx="45">
                  <c:v>Szeptember</c:v>
                </c:pt>
                <c:pt idx="47">
                  <c:v>November</c:v>
                </c:pt>
                <c:pt idx="49">
                  <c:v>2025. Január</c:v>
                </c:pt>
                <c:pt idx="51">
                  <c:v>Március</c:v>
                </c:pt>
                <c:pt idx="53">
                  <c:v>Május</c:v>
                </c:pt>
                <c:pt idx="55">
                  <c:v>Július</c:v>
                </c:pt>
                <c:pt idx="57">
                  <c:v>Szeptember</c:v>
                </c:pt>
                <c:pt idx="59">
                  <c:v>November</c:v>
                </c:pt>
                <c:pt idx="61">
                  <c:v>2026. Január</c:v>
                </c:pt>
                <c:pt idx="63">
                  <c:v>Március</c:v>
                </c:pt>
                <c:pt idx="65">
                  <c:v>Május</c:v>
                </c:pt>
                <c:pt idx="67">
                  <c:v>Július</c:v>
                </c:pt>
              </c:strCache>
            </c:strRef>
          </c:cat>
          <c:val>
            <c:numRef>
              <c:f>Alindexek!$E$510:$E$577</c:f>
              <c:numCache>
                <c:formatCode>General\ "pont"</c:formatCode>
                <c:ptCount val="68"/>
                <c:pt idx="0">
                  <c:v>17</c:v>
                </c:pt>
                <c:pt idx="1">
                  <c:v>24</c:v>
                </c:pt>
                <c:pt idx="2">
                  <c:v>24</c:v>
                </c:pt>
                <c:pt idx="3">
                  <c:v>29</c:v>
                </c:pt>
                <c:pt idx="4">
                  <c:v>30</c:v>
                </c:pt>
                <c:pt idx="5">
                  <c:v>27</c:v>
                </c:pt>
                <c:pt idx="6">
                  <c:v>35</c:v>
                </c:pt>
                <c:pt idx="7">
                  <c:v>34</c:v>
                </c:pt>
                <c:pt idx="8">
                  <c:v>33</c:v>
                </c:pt>
                <c:pt idx="9">
                  <c:v>33</c:v>
                </c:pt>
                <c:pt idx="10">
                  <c:v>43</c:v>
                </c:pt>
                <c:pt idx="11">
                  <c:v>40</c:v>
                </c:pt>
                <c:pt idx="12">
                  <c:v>50</c:v>
                </c:pt>
                <c:pt idx="13">
                  <c:v>54</c:v>
                </c:pt>
                <c:pt idx="14">
                  <c:v>39</c:v>
                </c:pt>
                <c:pt idx="15">
                  <c:v>51</c:v>
                </c:pt>
                <c:pt idx="16">
                  <c:v>52</c:v>
                </c:pt>
                <c:pt idx="17">
                  <c:v>51</c:v>
                </c:pt>
                <c:pt idx="18">
                  <c:v>45</c:v>
                </c:pt>
                <c:pt idx="19">
                  <c:v>48</c:v>
                </c:pt>
                <c:pt idx="20">
                  <c:v>40</c:v>
                </c:pt>
                <c:pt idx="21">
                  <c:v>53</c:v>
                </c:pt>
                <c:pt idx="22">
                  <c:v>40</c:v>
                </c:pt>
                <c:pt idx="23">
                  <c:v>47</c:v>
                </c:pt>
                <c:pt idx="24">
                  <c:v>49</c:v>
                </c:pt>
                <c:pt idx="25">
                  <c:v>45</c:v>
                </c:pt>
                <c:pt idx="26">
                  <c:v>28</c:v>
                </c:pt>
                <c:pt idx="27">
                  <c:v>16</c:v>
                </c:pt>
                <c:pt idx="28">
                  <c:v>10</c:v>
                </c:pt>
                <c:pt idx="29">
                  <c:v>4</c:v>
                </c:pt>
                <c:pt idx="30">
                  <c:v>3</c:v>
                </c:pt>
                <c:pt idx="31">
                  <c:v>7</c:v>
                </c:pt>
                <c:pt idx="32">
                  <c:v>5</c:v>
                </c:pt>
                <c:pt idx="33">
                  <c:v>4</c:v>
                </c:pt>
                <c:pt idx="34">
                  <c:v>14</c:v>
                </c:pt>
                <c:pt idx="35">
                  <c:v>21</c:v>
                </c:pt>
                <c:pt idx="36">
                  <c:v>23</c:v>
                </c:pt>
                <c:pt idx="37">
                  <c:v>26</c:v>
                </c:pt>
                <c:pt idx="38">
                  <c:v>23</c:v>
                </c:pt>
                <c:pt idx="39">
                  <c:v>12</c:v>
                </c:pt>
                <c:pt idx="40">
                  <c:v>8</c:v>
                </c:pt>
                <c:pt idx="41">
                  <c:v>10</c:v>
                </c:pt>
                <c:pt idx="42">
                  <c:v>15</c:v>
                </c:pt>
                <c:pt idx="43">
                  <c:v>11</c:v>
                </c:pt>
                <c:pt idx="44">
                  <c:v>17</c:v>
                </c:pt>
                <c:pt idx="45">
                  <c:v>10</c:v>
                </c:pt>
                <c:pt idx="46">
                  <c:v>18</c:v>
                </c:pt>
                <c:pt idx="47">
                  <c:v>22</c:v>
                </c:pt>
                <c:pt idx="48">
                  <c:v>32</c:v>
                </c:pt>
                <c:pt idx="49">
                  <c:v>33</c:v>
                </c:pt>
                <c:pt idx="50">
                  <c:v>29</c:v>
                </c:pt>
                <c:pt idx="51">
                  <c:v>19</c:v>
                </c:pt>
                <c:pt idx="52">
                  <c:v>10</c:v>
                </c:pt>
                <c:pt idx="53">
                  <c:v>10</c:v>
                </c:pt>
                <c:pt idx="54">
                  <c:v>10</c:v>
                </c:pt>
                <c:pt idx="55">
                  <c:v>13</c:v>
                </c:pt>
                <c:pt idx="56">
                  <c:v>14</c:v>
                </c:pt>
                <c:pt idx="57">
                  <c:v>15</c:v>
                </c:pt>
                <c:pt idx="58">
                  <c:v>14</c:v>
                </c:pt>
                <c:pt idx="59">
                  <c:v>23</c:v>
                </c:pt>
                <c:pt idx="60">
                  <c:v>29</c:v>
                </c:pt>
                <c:pt idx="61">
                  <c:v>27</c:v>
                </c:pt>
                <c:pt idx="62">
                  <c:v>16</c:v>
                </c:pt>
                <c:pt idx="63">
                  <c:v>20</c:v>
                </c:pt>
                <c:pt idx="64">
                  <c:v>19</c:v>
                </c:pt>
                <c:pt idx="65">
                  <c:v>14</c:v>
                </c:pt>
                <c:pt idx="66">
                  <c:v>12</c:v>
                </c:pt>
                <c:pt idx="67">
                  <c:v>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278-4664-9059-E33E3BA2BF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6610488"/>
        <c:axId val="936610816"/>
      </c:lineChart>
      <c:catAx>
        <c:axId val="936610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36610816"/>
        <c:crosses val="autoZero"/>
        <c:auto val="1"/>
        <c:lblAlgn val="ctr"/>
        <c:lblOffset val="100"/>
        <c:noMultiLvlLbl val="0"/>
      </c:catAx>
      <c:valAx>
        <c:axId val="936610816"/>
        <c:scaling>
          <c:orientation val="minMax"/>
          <c:max val="70"/>
          <c:min val="-10"/>
        </c:scaling>
        <c:delete val="0"/>
        <c:axPos val="l"/>
        <c:numFmt formatCode="0&quot; 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36610488"/>
        <c:crosses val="autoZero"/>
        <c:crossBetween val="midCat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8746391076115488E-2"/>
          <c:y val="0.90962836532565772"/>
          <c:w val="0.84233056878965007"/>
          <c:h val="7.507777889058531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0.93065</cdr:x>
      <cdr:y>0.4059</cdr:y>
    </cdr:from>
    <cdr:to>
      <cdr:x>0.99326</cdr:x>
      <cdr:y>0.47789</cdr:y>
    </cdr:to>
    <cdr:sp macro="" textlink="">
      <cdr:nvSpPr>
        <cdr:cNvPr id="2" name="Szövegdoboz 1">
          <a:extLst xmlns:a="http://schemas.openxmlformats.org/drawingml/2006/main">
            <a:ext uri="{FF2B5EF4-FFF2-40B4-BE49-F238E27FC236}">
              <a16:creationId xmlns:a16="http://schemas.microsoft.com/office/drawing/2014/main" id="{51D9CFC6-1B8E-4EE2-5759-4E56B1CC886D}"/>
            </a:ext>
          </a:extLst>
        </cdr:cNvPr>
        <cdr:cNvSpPr txBox="1"/>
      </cdr:nvSpPr>
      <cdr:spPr>
        <a:xfrm xmlns:a="http://schemas.openxmlformats.org/drawingml/2006/main">
          <a:off x="11346512" y="2017313"/>
          <a:ext cx="763325" cy="3578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600" kern="1200" dirty="0">
              <a:solidFill>
                <a:srgbClr val="00B0F0"/>
              </a:solidFill>
            </a:rPr>
            <a:t>5 pont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0.93219</cdr:x>
      <cdr:y>0.37792</cdr:y>
    </cdr:from>
    <cdr:to>
      <cdr:x>1</cdr:x>
      <cdr:y>0.44447</cdr:y>
    </cdr:to>
    <cdr:sp macro="" textlink="">
      <cdr:nvSpPr>
        <cdr:cNvPr id="2" name="Szövegdoboz 1">
          <a:extLst xmlns:a="http://schemas.openxmlformats.org/drawingml/2006/main">
            <a:ext uri="{FF2B5EF4-FFF2-40B4-BE49-F238E27FC236}">
              <a16:creationId xmlns:a16="http://schemas.microsoft.com/office/drawing/2014/main" id="{DC007029-2ABC-2A99-C70B-0ECE3EB18704}"/>
            </a:ext>
          </a:extLst>
        </cdr:cNvPr>
        <cdr:cNvSpPr txBox="1"/>
      </cdr:nvSpPr>
      <cdr:spPr>
        <a:xfrm xmlns:a="http://schemas.openxmlformats.org/drawingml/2006/main">
          <a:off x="11304046" y="1811318"/>
          <a:ext cx="822252" cy="3189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600" kern="1200" dirty="0">
              <a:solidFill>
                <a:srgbClr val="002060"/>
              </a:solidFill>
            </a:rPr>
            <a:t>-2 pont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2AB469-2E57-4CFA-81E7-AB5B8338BF33}" type="datetimeFigureOut">
              <a:rPr lang="hu-HU" smtClean="0"/>
              <a:t>2026. 08. 05.</a:t>
            </a:fld>
            <a:endParaRPr lang="hu-H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4175" y="849313"/>
            <a:ext cx="4078288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71838"/>
            <a:ext cx="7942262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1122E9-2CED-4486-808F-4E7D8FA57D9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12805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15036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38E21E-2B1D-C569-8167-DB3A17B280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77C17E-8D68-8876-7DDD-0EAAF2C370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20D7F0-CA2A-6A38-598C-02B273F53A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365F8-981F-5215-AAF6-717155C59A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86030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3705A7-3C25-65A2-1416-466555FE3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D26EC5-71C9-688B-9F10-ABA931D658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43FE01-C4AF-4E2D-CF8B-F30871D626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394DCC-8D9C-F54D-D037-B87CF1F97A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89242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376998-2B23-F976-C5A6-E8F1E9AF8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B30C5D-6617-E9F0-D257-52DD4331F5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08AA00-05F4-4B28-51B3-B163F015BE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8E66F3-076A-C204-1430-1B9CED53B9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9774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7F9EC9-E0C7-CCD1-DB48-315C9FF62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43D185-A90A-48D6-3599-10F86AC48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CE625C-1CDF-1E21-99A1-E8A335B274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87A19E-4566-B604-904B-4D7F495A0E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32439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BDDEFA-CB40-9344-CB67-4F2542479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D129AB-8FB1-C264-32BD-5972E5556A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032245-DD14-1D81-2BD0-331540E569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7F3551-B883-7148-37A5-D1BB56678E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396506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9F472-D396-43A4-3AAD-CA12CD614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19C29F-58AD-339F-4116-2A690BA5E0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E32E2B-34BD-AA1F-835F-12757ACA09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2A4C5E-AA55-5BE5-49A4-14FBDA04A0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92081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0463D-F7E6-8517-CA7B-8E89254E5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6198BB-524F-514F-346A-5F7E21E734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79A209-CF5F-DA0A-C81C-417CB346BD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96EFA8-4730-F087-4CFA-082C2D4C7A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3114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48989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54AB9-DFB9-C056-79B7-D42481ED35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B31C5F-64D2-444C-76E3-7CFFFE3652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BC5E6A-5282-5C9F-CEF7-7D2D49305E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09C33E-A1C7-A425-CE21-3D39286802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188865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8AAA31-10A0-72C9-C4F9-26E245098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CA78CD-214F-FEFF-34D7-FD182DF401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10F053-06DB-48A5-5E20-EAA8C9F60E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BC182D-5AEA-15A9-1149-BA8B826C16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093448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C6C21F-2CBF-D750-7661-53C73DB54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851966-AA74-B88F-827F-6421916ACF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A8B1AE-3005-E05E-28AB-6B9B6C692C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34441D-51C0-7C02-2165-D5D29498C3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753331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73677C-90A2-8AF8-CB41-F608F41C96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A026FD-E431-8FCC-5787-365B4FD6D3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149397-0015-5CCC-3565-594ACED918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12A722-42D6-0DD0-E655-F78D205455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50695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05082F-7ADD-2595-4113-185B21F49F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B6D790-FD1D-40A0-91E7-273FEB923E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4879D0-3605-70D7-1D29-66C8D6F104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CC2147-F5EF-2152-4E14-9202980C8B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501298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18F538-4D1B-89BB-4D32-41872FFB8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4722C7-0C29-CA0C-839F-8BD48016D0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886EB7-D041-9096-71B0-546909DB58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BBB25-7047-6360-9A4F-9C444BE52C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20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054997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22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1307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zöveg helye 13">
            <a:extLst>
              <a:ext uri="{FF2B5EF4-FFF2-40B4-BE49-F238E27FC236}">
                <a16:creationId xmlns:a16="http://schemas.microsoft.com/office/drawing/2014/main" id="{E1E54AF7-9CFA-45CB-9750-29AB45291C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01372" y="400113"/>
            <a:ext cx="4710877" cy="369332"/>
          </a:xfrm>
          <a:noFill/>
        </p:spPr>
        <p:txBody>
          <a:bodyPr wrap="square" rtlCol="0">
            <a:spAutoFit/>
          </a:bodyPr>
          <a:lstStyle>
            <a:lvl1pPr algn="r">
              <a:defRPr lang="hu-HU" sz="2000" spc="150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457200"/>
            <a:r>
              <a:rPr lang="hu-HU" dirty="0"/>
              <a:t>Konferencia | 2018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1EFD92E4-2321-49E5-AEED-0D4F061F923D}"/>
              </a:ext>
            </a:extLst>
          </p:cNvPr>
          <p:cNvSpPr/>
          <p:nvPr/>
        </p:nvSpPr>
        <p:spPr>
          <a:xfrm>
            <a:off x="0" y="1079505"/>
            <a:ext cx="12192000" cy="5778499"/>
          </a:xfrm>
          <a:prstGeom prst="rect">
            <a:avLst/>
          </a:prstGeom>
          <a:gradFill flip="none" rotWithShape="1">
            <a:gsLst>
              <a:gs pos="6000">
                <a:schemeClr val="tx2"/>
              </a:gs>
              <a:gs pos="100000">
                <a:schemeClr val="tx2">
                  <a:lumMod val="75000"/>
                  <a:lumOff val="2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398923B4-BAF4-482B-8B9E-42943A59C2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4183" y="2211574"/>
            <a:ext cx="11083636" cy="2098808"/>
          </a:xfrm>
          <a:noFill/>
        </p:spPr>
        <p:txBody>
          <a:bodyPr wrap="square" bIns="108000" rtlCol="0" anchor="b">
            <a:noAutofit/>
          </a:bodyPr>
          <a:lstStyle>
            <a:lvl1pPr algn="ctr">
              <a:lnSpc>
                <a:spcPct val="100000"/>
              </a:lnSpc>
              <a:defRPr lang="hu-HU" sz="4800" cap="all" spc="3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457200"/>
            <a:r>
              <a:rPr lang="hu-HU" dirty="0" err="1"/>
              <a:t>MintacíM</a:t>
            </a:r>
            <a:r>
              <a:rPr lang="hu-HU" dirty="0"/>
              <a:t> szerkesztése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AA4D6964-545F-4255-BA13-25E11882AE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56"/>
          <a:stretch/>
        </p:blipFill>
        <p:spPr>
          <a:xfrm rot="5400000">
            <a:off x="5092101" y="2517211"/>
            <a:ext cx="1944000" cy="5608800"/>
          </a:xfrm>
          <a:prstGeom prst="rect">
            <a:avLst/>
          </a:prstGeom>
        </p:spPr>
      </p:pic>
      <p:sp>
        <p:nvSpPr>
          <p:cNvPr id="9" name="Ellipszis 8">
            <a:extLst>
              <a:ext uri="{FF2B5EF4-FFF2-40B4-BE49-F238E27FC236}">
                <a16:creationId xmlns:a16="http://schemas.microsoft.com/office/drawing/2014/main" id="{AA33C856-AF1F-46C6-9B70-74729FEF45F9}"/>
              </a:ext>
            </a:extLst>
          </p:cNvPr>
          <p:cNvSpPr>
            <a:spLocks noChangeAspect="1"/>
          </p:cNvSpPr>
          <p:nvPr/>
        </p:nvSpPr>
        <p:spPr>
          <a:xfrm>
            <a:off x="5357620" y="340777"/>
            <a:ext cx="1476765" cy="1476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pic>
        <p:nvPicPr>
          <p:cNvPr id="10" name="Kép 9">
            <a:extLst>
              <a:ext uri="{FF2B5EF4-FFF2-40B4-BE49-F238E27FC236}">
                <a16:creationId xmlns:a16="http://schemas.microsoft.com/office/drawing/2014/main" id="{71331AB2-7940-43C6-9BAE-8B63174606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9" t="13826" r="24393" b="13968"/>
          <a:stretch/>
        </p:blipFill>
        <p:spPr>
          <a:xfrm>
            <a:off x="5463779" y="445740"/>
            <a:ext cx="1264444" cy="1266826"/>
          </a:xfrm>
          <a:prstGeom prst="rect">
            <a:avLst/>
          </a:prstGeom>
        </p:spPr>
      </p:pic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8F540EF5-DEC4-4616-91D5-F7ED154C603B}"/>
              </a:ext>
            </a:extLst>
          </p:cNvPr>
          <p:cNvCxnSpPr>
            <a:cxnSpLocks/>
          </p:cNvCxnSpPr>
          <p:nvPr/>
        </p:nvCxnSpPr>
        <p:spPr>
          <a:xfrm>
            <a:off x="1480461" y="4325373"/>
            <a:ext cx="9027887" cy="0"/>
          </a:xfrm>
          <a:prstGeom prst="line">
            <a:avLst/>
          </a:prstGeom>
          <a:ln>
            <a:gradFill>
              <a:gsLst>
                <a:gs pos="27000">
                  <a:schemeClr val="bg1"/>
                </a:gs>
                <a:gs pos="0">
                  <a:schemeClr val="bg1">
                    <a:alpha val="0"/>
                  </a:schemeClr>
                </a:gs>
                <a:gs pos="7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zöveg helye 13">
            <a:extLst>
              <a:ext uri="{FF2B5EF4-FFF2-40B4-BE49-F238E27FC236}">
                <a16:creationId xmlns:a16="http://schemas.microsoft.com/office/drawing/2014/main" id="{F6EF56F0-9022-4FBA-AE45-DAF024E4576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5820" y="400113"/>
            <a:ext cx="4710877" cy="369332"/>
          </a:xfrm>
          <a:noFill/>
        </p:spPr>
        <p:txBody>
          <a:bodyPr wrap="square" rtlCol="0">
            <a:spAutoFit/>
          </a:bodyPr>
          <a:lstStyle>
            <a:lvl1pPr>
              <a:defRPr lang="hu-HU" sz="2000" spc="150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457200"/>
            <a:r>
              <a:rPr lang="hu-HU" dirty="0"/>
              <a:t>Előadó Neve | titulusa</a:t>
            </a:r>
          </a:p>
        </p:txBody>
      </p:sp>
    </p:spTree>
    <p:extLst>
      <p:ext uri="{BB962C8B-B14F-4D97-AF65-F5344CB8AC3E}">
        <p14:creationId xmlns:p14="http://schemas.microsoft.com/office/powerpoint/2010/main" val="2888299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ejeze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id="{B9832036-2788-4622-A64B-17EA6B541E33}"/>
              </a:ext>
            </a:extLst>
          </p:cNvPr>
          <p:cNvSpPr/>
          <p:nvPr/>
        </p:nvSpPr>
        <p:spPr>
          <a:xfrm>
            <a:off x="3" y="1"/>
            <a:ext cx="1866900" cy="6858000"/>
          </a:xfrm>
          <a:prstGeom prst="rect">
            <a:avLst/>
          </a:prstGeom>
          <a:gradFill>
            <a:gsLst>
              <a:gs pos="0">
                <a:srgbClr val="143777"/>
              </a:gs>
              <a:gs pos="100000">
                <a:schemeClr val="tx2">
                  <a:lumMod val="75000"/>
                  <a:lumOff val="25000"/>
                </a:schemeClr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pic>
        <p:nvPicPr>
          <p:cNvPr id="13" name="Kép 12">
            <a:extLst>
              <a:ext uri="{FF2B5EF4-FFF2-40B4-BE49-F238E27FC236}">
                <a16:creationId xmlns:a16="http://schemas.microsoft.com/office/drawing/2014/main" id="{5746DDF3-1237-4ABC-BE9B-40E07F6522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13954" r="50075" b="15166"/>
          <a:stretch/>
        </p:blipFill>
        <p:spPr>
          <a:xfrm>
            <a:off x="7516919" y="0"/>
            <a:ext cx="4663644" cy="6858000"/>
          </a:xfrm>
          <a:prstGeom prst="rect">
            <a:avLst/>
          </a:prstGeom>
        </p:spPr>
      </p:pic>
      <p:sp>
        <p:nvSpPr>
          <p:cNvPr id="16" name="Téglalap 15">
            <a:extLst>
              <a:ext uri="{FF2B5EF4-FFF2-40B4-BE49-F238E27FC236}">
                <a16:creationId xmlns:a16="http://schemas.microsoft.com/office/drawing/2014/main" id="{C5E54EA3-5DA1-484C-86ED-D48C079F35EE}"/>
              </a:ext>
            </a:extLst>
          </p:cNvPr>
          <p:cNvSpPr>
            <a:spLocks noChangeAspect="1"/>
          </p:cNvSpPr>
          <p:nvPr/>
        </p:nvSpPr>
        <p:spPr>
          <a:xfrm>
            <a:off x="7516919" y="-1"/>
            <a:ext cx="4675084" cy="685800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pic>
        <p:nvPicPr>
          <p:cNvPr id="17" name="Kép 16">
            <a:extLst>
              <a:ext uri="{FF2B5EF4-FFF2-40B4-BE49-F238E27FC236}">
                <a16:creationId xmlns:a16="http://schemas.microsoft.com/office/drawing/2014/main" id="{66325AB9-9CA1-4E78-B77C-07464C8D65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56"/>
          <a:stretch/>
        </p:blipFill>
        <p:spPr>
          <a:xfrm>
            <a:off x="11443" y="1129644"/>
            <a:ext cx="2349495" cy="4786769"/>
          </a:xfrm>
          <a:prstGeom prst="rect">
            <a:avLst/>
          </a:prstGeom>
        </p:spPr>
      </p:pic>
      <p:grpSp>
        <p:nvGrpSpPr>
          <p:cNvPr id="19" name="Csoportba foglalás 18">
            <a:extLst>
              <a:ext uri="{FF2B5EF4-FFF2-40B4-BE49-F238E27FC236}">
                <a16:creationId xmlns:a16="http://schemas.microsoft.com/office/drawing/2014/main" id="{66886066-0B97-4559-8618-6491EACA3C73}"/>
              </a:ext>
            </a:extLst>
          </p:cNvPr>
          <p:cNvGrpSpPr>
            <a:grpSpLocks noChangeAspect="1"/>
          </p:cNvGrpSpPr>
          <p:nvPr/>
        </p:nvGrpSpPr>
        <p:grpSpPr>
          <a:xfrm>
            <a:off x="1125572" y="2690621"/>
            <a:ext cx="1476765" cy="1476765"/>
            <a:chOff x="5357618" y="340771"/>
            <a:chExt cx="1476765" cy="1476765"/>
          </a:xfrm>
        </p:grpSpPr>
        <p:sp>
          <p:nvSpPr>
            <p:cNvPr id="20" name="Ellipszis 19">
              <a:extLst>
                <a:ext uri="{FF2B5EF4-FFF2-40B4-BE49-F238E27FC236}">
                  <a16:creationId xmlns:a16="http://schemas.microsoft.com/office/drawing/2014/main" id="{125992F2-75F4-4B01-B8B9-F6DB0135340D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1" name="Kép 20">
              <a:extLst>
                <a:ext uri="{FF2B5EF4-FFF2-40B4-BE49-F238E27FC236}">
                  <a16:creationId xmlns:a16="http://schemas.microsoft.com/office/drawing/2014/main" id="{FC147930-A5FF-486A-9AD1-6662003187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Cím 2">
            <a:extLst>
              <a:ext uri="{FF2B5EF4-FFF2-40B4-BE49-F238E27FC236}">
                <a16:creationId xmlns:a16="http://schemas.microsoft.com/office/drawing/2014/main" id="{35A37BE2-9DE4-465D-8D3E-B086EDC1E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1032" y="2608033"/>
            <a:ext cx="6644488" cy="1581972"/>
          </a:xfrm>
          <a:noFill/>
        </p:spPr>
        <p:txBody>
          <a:bodyPr wrap="square" rtlCol="0" anchor="ctr">
            <a:spAutoFit/>
          </a:bodyPr>
          <a:lstStyle>
            <a:lvl1pPr>
              <a:lnSpc>
                <a:spcPct val="110000"/>
              </a:lnSpc>
              <a:defRPr lang="hu-HU" sz="4400" cap="all" spc="3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en-US"/>
              <a:t>Click to edit Master title style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35971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7370"/>
            <a:ext cx="4521600" cy="604823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7670403" y="6119730"/>
            <a:ext cx="4522172" cy="7382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5524207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9540790" y="5597399"/>
            <a:ext cx="781401" cy="1742439"/>
          </a:xfrm>
          <a:prstGeom prst="rect">
            <a:avLst/>
          </a:prstGeom>
        </p:spPr>
      </p:pic>
      <p:sp>
        <p:nvSpPr>
          <p:cNvPr id="34" name="Szöveg helye 5">
            <a:extLst>
              <a:ext uri="{FF2B5EF4-FFF2-40B4-BE49-F238E27FC236}">
                <a16:creationId xmlns:a16="http://schemas.microsoft.com/office/drawing/2014/main" id="{5F68BAB5-5532-4BA2-8038-9B1D7E192D8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5" name="Szöveg helye 5">
            <a:extLst>
              <a:ext uri="{FF2B5EF4-FFF2-40B4-BE49-F238E27FC236}">
                <a16:creationId xmlns:a16="http://schemas.microsoft.com/office/drawing/2014/main" id="{9B0AF1A9-4B64-41F9-8F5C-9A183150A76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36" name="Tartalom helye 3">
            <a:extLst>
              <a:ext uri="{FF2B5EF4-FFF2-40B4-BE49-F238E27FC236}">
                <a16:creationId xmlns:a16="http://schemas.microsoft.com/office/drawing/2014/main" id="{8849E124-05C5-421B-9E40-EA89F2E23D0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37" name="Szöveg helye 7">
            <a:extLst>
              <a:ext uri="{FF2B5EF4-FFF2-40B4-BE49-F238E27FC236}">
                <a16:creationId xmlns:a16="http://schemas.microsoft.com/office/drawing/2014/main" id="{02C34324-1D62-4033-965F-F0EE61C280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72243" y="1880323"/>
            <a:ext cx="3960000" cy="3717670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38" name="Cím 8">
            <a:extLst>
              <a:ext uri="{FF2B5EF4-FFF2-40B4-BE49-F238E27FC236}">
                <a16:creationId xmlns:a16="http://schemas.microsoft.com/office/drawing/2014/main" id="{5DC3556C-9858-4CD8-AC57-BA798C8A3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72243" y="365129"/>
            <a:ext cx="396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/>
          <a:lstStyle>
            <a:lvl1pPr>
              <a:lnSpc>
                <a:spcPct val="120000"/>
              </a:lnSpc>
              <a:defRPr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hu-HU" dirty="0"/>
          </a:p>
        </p:txBody>
      </p:sp>
      <p:sp>
        <p:nvSpPr>
          <p:cNvPr id="39" name="Szöveg helye 2">
            <a:extLst>
              <a:ext uri="{FF2B5EF4-FFF2-40B4-BE49-F238E27FC236}">
                <a16:creationId xmlns:a16="http://schemas.microsoft.com/office/drawing/2014/main" id="{39C7282D-11A0-4434-A196-D66513CD39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</p:spTree>
    <p:extLst>
      <p:ext uri="{BB962C8B-B14F-4D97-AF65-F5344CB8AC3E}">
        <p14:creationId xmlns:p14="http://schemas.microsoft.com/office/powerpoint/2010/main" val="1675727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örzsd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0" y="-7370"/>
            <a:ext cx="4521600" cy="604823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3" y="6119730"/>
            <a:ext cx="4522172" cy="7382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279667" y="5524207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1870390" y="5597399"/>
            <a:ext cx="781401" cy="174243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B1C46F0A-1AB8-4BCC-BAFC-1016B87CF06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09421" y="6316864"/>
            <a:ext cx="2958571" cy="361835"/>
          </a:xfrm>
        </p:spPr>
        <p:txBody>
          <a:bodyPr anchor="ctr">
            <a:noAutofit/>
          </a:bodyPr>
          <a:lstStyle>
            <a:lvl1pPr algn="r"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0" name="Szöveg helye 5">
            <a:extLst>
              <a:ext uri="{FF2B5EF4-FFF2-40B4-BE49-F238E27FC236}">
                <a16:creationId xmlns:a16="http://schemas.microsoft.com/office/drawing/2014/main" id="{BA013568-293D-4768-B1CD-6A04C5AD0C6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19267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1" name="Szöveg helye 5">
            <a:extLst>
              <a:ext uri="{FF2B5EF4-FFF2-40B4-BE49-F238E27FC236}">
                <a16:creationId xmlns:a16="http://schemas.microsoft.com/office/drawing/2014/main" id="{03D1AD8F-76CD-40F4-B2B6-B9AEB468920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419267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id="{DC40D965-5E9D-45B0-ACC4-8CB4F7CFB50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419461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8" name="Szöveg helye 7">
            <a:extLst>
              <a:ext uri="{FF2B5EF4-FFF2-40B4-BE49-F238E27FC236}">
                <a16:creationId xmlns:a16="http://schemas.microsoft.com/office/drawing/2014/main" id="{CEC0966E-815A-4B33-9F0C-B8A5DD6DD6C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9665" y="1887824"/>
            <a:ext cx="3960000" cy="3710173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9" name="Cím 8">
            <a:extLst>
              <a:ext uri="{FF2B5EF4-FFF2-40B4-BE49-F238E27FC236}">
                <a16:creationId xmlns:a16="http://schemas.microsoft.com/office/drawing/2014/main" id="{C75D0434-E8E8-440E-8707-77DCFF370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65" y="365129"/>
            <a:ext cx="396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/>
          <a:lstStyle>
            <a:lvl1pPr>
              <a:lnSpc>
                <a:spcPct val="120000"/>
              </a:lnSpc>
              <a:defRPr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03184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1"/>
            <a:ext cx="4521600" cy="3402607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9650" y="365129"/>
            <a:ext cx="4016655" cy="2892066"/>
          </a:xfrm>
          <a:ln>
            <a:noFill/>
          </a:ln>
        </p:spPr>
        <p:txBody>
          <a:bodyPr anchor="b"/>
          <a:lstStyle>
            <a:lvl1pPr>
              <a:lnSpc>
                <a:spcPct val="120000"/>
              </a:lnSpc>
              <a:defRPr lang="hu-HU" cap="all" spc="100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Több soros Mintacím szerkesztése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7670403" y="3481472"/>
            <a:ext cx="4522172" cy="337652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2885941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9540790" y="5597399"/>
            <a:ext cx="781401" cy="174243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3579211"/>
            <a:ext cx="3960000" cy="2550849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id="{828B175C-BEBE-4758-9D4B-D75CC083C91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5" name="Szöveg helye 2">
            <a:extLst>
              <a:ext uri="{FF2B5EF4-FFF2-40B4-BE49-F238E27FC236}">
                <a16:creationId xmlns:a16="http://schemas.microsoft.com/office/drawing/2014/main" id="{D1B90F64-22FD-46A6-AD66-EACE5DE9A59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6" name="Szöveg helye 5">
            <a:extLst>
              <a:ext uri="{FF2B5EF4-FFF2-40B4-BE49-F238E27FC236}">
                <a16:creationId xmlns:a16="http://schemas.microsoft.com/office/drawing/2014/main" id="{62CF5B3C-7531-4D70-9104-C67EBB1CF80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1" name="Szöveg helye 5">
            <a:extLst>
              <a:ext uri="{FF2B5EF4-FFF2-40B4-BE49-F238E27FC236}">
                <a16:creationId xmlns:a16="http://schemas.microsoft.com/office/drawing/2014/main" id="{B67782A7-14FB-488C-ADBF-95EC70AB208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3722736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2"/>
            <a:ext cx="4521600" cy="160394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9650" y="365129"/>
            <a:ext cx="4016655" cy="998976"/>
          </a:xfrm>
          <a:ln>
            <a:noFill/>
          </a:ln>
        </p:spPr>
        <p:txBody>
          <a:bodyPr anchor="b"/>
          <a:lstStyle>
            <a:lvl1pPr>
              <a:lnSpc>
                <a:spcPct val="120000"/>
              </a:lnSpc>
              <a:defRPr lang="hu-HU" cap="all" spc="100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Rövid cím szerkesztése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7670403" y="1729236"/>
            <a:ext cx="4522172" cy="512876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1102115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9540790" y="5597399"/>
            <a:ext cx="781401" cy="174243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1835397"/>
            <a:ext cx="3960000" cy="4294658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egyéb tartalmak helye.</a:t>
            </a:r>
          </a:p>
        </p:txBody>
      </p:sp>
      <p:sp>
        <p:nvSpPr>
          <p:cNvPr id="23" name="Szöveg helye 2">
            <a:extLst>
              <a:ext uri="{FF2B5EF4-FFF2-40B4-BE49-F238E27FC236}">
                <a16:creationId xmlns:a16="http://schemas.microsoft.com/office/drawing/2014/main" id="{0B2D9C99-1C4E-4298-A997-389B38E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4" name="Szöveg helye 5">
            <a:extLst>
              <a:ext uri="{FF2B5EF4-FFF2-40B4-BE49-F238E27FC236}">
                <a16:creationId xmlns:a16="http://schemas.microsoft.com/office/drawing/2014/main" id="{08933C33-6A04-46BA-BF01-58C5733AC65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5" name="Szöveg helye 5">
            <a:extLst>
              <a:ext uri="{FF2B5EF4-FFF2-40B4-BE49-F238E27FC236}">
                <a16:creationId xmlns:a16="http://schemas.microsoft.com/office/drawing/2014/main" id="{0B696287-8E03-4BE6-9400-A52768E990C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6" name="Tartalom helye 3">
            <a:extLst>
              <a:ext uri="{FF2B5EF4-FFF2-40B4-BE49-F238E27FC236}">
                <a16:creationId xmlns:a16="http://schemas.microsoft.com/office/drawing/2014/main" id="{583184B8-58AD-46A6-B210-9EF6EC44DA3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2506031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id="{894D9129-1CB5-417B-87D6-5893AB314D9E}"/>
              </a:ext>
            </a:extLst>
          </p:cNvPr>
          <p:cNvSpPr/>
          <p:nvPr/>
        </p:nvSpPr>
        <p:spPr>
          <a:xfrm>
            <a:off x="7670400" y="922448"/>
            <a:ext cx="4521600" cy="593555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id="{98C45189-E75A-4873-AC6E-8DB275763272}"/>
              </a:ext>
            </a:extLst>
          </p:cNvPr>
          <p:cNvSpPr/>
          <p:nvPr/>
        </p:nvSpPr>
        <p:spPr>
          <a:xfrm>
            <a:off x="-1" y="293638"/>
            <a:ext cx="12192001" cy="635999"/>
          </a:xfrm>
          <a:prstGeom prst="rect">
            <a:avLst/>
          </a:prstGeom>
          <a:gradFill>
            <a:gsLst>
              <a:gs pos="9000">
                <a:schemeClr val="tx2">
                  <a:lumMod val="75000"/>
                  <a:lumOff val="25000"/>
                </a:schemeClr>
              </a:gs>
              <a:gs pos="95000">
                <a:schemeClr val="tx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65" y="310448"/>
            <a:ext cx="10147523" cy="6120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hu-HU" sz="3200" cap="all" spc="80" baseline="0">
                <a:solidFill>
                  <a:schemeClr val="bg1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hu-HU" dirty="0"/>
          </a:p>
        </p:txBody>
      </p:sp>
      <p:grpSp>
        <p:nvGrpSpPr>
          <p:cNvPr id="23" name="Csoportba foglalás 22">
            <a:extLst>
              <a:ext uri="{FF2B5EF4-FFF2-40B4-BE49-F238E27FC236}">
                <a16:creationId xmlns:a16="http://schemas.microsoft.com/office/drawing/2014/main" id="{506FBE8F-33AD-4CAD-9B96-094312AE577C}"/>
              </a:ext>
            </a:extLst>
          </p:cNvPr>
          <p:cNvGrpSpPr>
            <a:grpSpLocks noChangeAspect="1"/>
          </p:cNvGrpSpPr>
          <p:nvPr/>
        </p:nvGrpSpPr>
        <p:grpSpPr>
          <a:xfrm>
            <a:off x="10785087" y="81160"/>
            <a:ext cx="1109516" cy="1109516"/>
            <a:chOff x="5357618" y="340771"/>
            <a:chExt cx="1476765" cy="1476765"/>
          </a:xfrm>
        </p:grpSpPr>
        <p:sp>
          <p:nvSpPr>
            <p:cNvPr id="24" name="Ellipszis 23">
              <a:extLst>
                <a:ext uri="{FF2B5EF4-FFF2-40B4-BE49-F238E27FC236}">
                  <a16:creationId xmlns:a16="http://schemas.microsoft.com/office/drawing/2014/main" id="{19FE4813-8BDD-4EB6-9D9B-AFFA50956535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5" name="Kép 24">
              <a:extLst>
                <a:ext uri="{FF2B5EF4-FFF2-40B4-BE49-F238E27FC236}">
                  <a16:creationId xmlns:a16="http://schemas.microsoft.com/office/drawing/2014/main" id="{76231B7A-1BCA-4E46-931C-6421569AFE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27" name="Szöveg helye 2">
            <a:extLst>
              <a:ext uri="{FF2B5EF4-FFF2-40B4-BE49-F238E27FC236}">
                <a16:creationId xmlns:a16="http://schemas.microsoft.com/office/drawing/2014/main" id="{4291317A-D0C3-4FE3-A84C-AA2CE6A52AF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1200845"/>
            <a:ext cx="3960000" cy="4929210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34603" y="6316642"/>
            <a:ext cx="396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33" name="Szöveg helye 5">
            <a:extLst>
              <a:ext uri="{FF2B5EF4-FFF2-40B4-BE49-F238E27FC236}">
                <a16:creationId xmlns:a16="http://schemas.microsoft.com/office/drawing/2014/main" id="{7727A23A-E9E0-4B50-8E9D-E2D7A7B5A02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4" name="Szöveg helye 5">
            <a:extLst>
              <a:ext uri="{FF2B5EF4-FFF2-40B4-BE49-F238E27FC236}">
                <a16:creationId xmlns:a16="http://schemas.microsoft.com/office/drawing/2014/main" id="{602295ED-BC7F-4111-83A7-B61B8316D4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35" name="Tartalom helye 3">
            <a:extLst>
              <a:ext uri="{FF2B5EF4-FFF2-40B4-BE49-F238E27FC236}">
                <a16:creationId xmlns:a16="http://schemas.microsoft.com/office/drawing/2014/main" id="{6A9DFDE7-F196-4DFC-B1EB-2A59B8D4D92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1200845"/>
            <a:ext cx="6046595" cy="435812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pic>
        <p:nvPicPr>
          <p:cNvPr id="37" name="Kép 36">
            <a:extLst>
              <a:ext uri="{FF2B5EF4-FFF2-40B4-BE49-F238E27FC236}">
                <a16:creationId xmlns:a16="http://schemas.microsoft.com/office/drawing/2014/main" id="{BB5CD19C-83CD-4D97-A40F-1DDB7075D6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9540504" y="5597399"/>
            <a:ext cx="781401" cy="174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43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Egyenes összekötő 8"/>
          <p:cNvCxnSpPr/>
          <p:nvPr/>
        </p:nvCxnSpPr>
        <p:spPr>
          <a:xfrm>
            <a:off x="2139292" y="4331309"/>
            <a:ext cx="48662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églalap 12">
            <a:extLst>
              <a:ext uri="{FF2B5EF4-FFF2-40B4-BE49-F238E27FC236}">
                <a16:creationId xmlns:a16="http://schemas.microsoft.com/office/drawing/2014/main" id="{98C45189-E75A-4873-AC6E-8DB275763272}"/>
              </a:ext>
            </a:extLst>
          </p:cNvPr>
          <p:cNvSpPr/>
          <p:nvPr/>
        </p:nvSpPr>
        <p:spPr>
          <a:xfrm>
            <a:off x="-1" y="293638"/>
            <a:ext cx="12192001" cy="635999"/>
          </a:xfrm>
          <a:prstGeom prst="rect">
            <a:avLst/>
          </a:prstGeom>
          <a:gradFill>
            <a:gsLst>
              <a:gs pos="9000">
                <a:schemeClr val="tx2">
                  <a:lumMod val="75000"/>
                  <a:lumOff val="25000"/>
                </a:schemeClr>
              </a:gs>
              <a:gs pos="95000">
                <a:schemeClr val="tx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65" y="310448"/>
            <a:ext cx="10147523" cy="6120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hu-HU" sz="3200" cap="all" spc="80" baseline="0">
                <a:solidFill>
                  <a:schemeClr val="bg1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hu-HU" dirty="0"/>
          </a:p>
        </p:txBody>
      </p:sp>
      <p:grpSp>
        <p:nvGrpSpPr>
          <p:cNvPr id="23" name="Csoportba foglalás 22">
            <a:extLst>
              <a:ext uri="{FF2B5EF4-FFF2-40B4-BE49-F238E27FC236}">
                <a16:creationId xmlns:a16="http://schemas.microsoft.com/office/drawing/2014/main" id="{506FBE8F-33AD-4CAD-9B96-094312AE577C}"/>
              </a:ext>
            </a:extLst>
          </p:cNvPr>
          <p:cNvGrpSpPr>
            <a:grpSpLocks noChangeAspect="1"/>
          </p:cNvGrpSpPr>
          <p:nvPr/>
        </p:nvGrpSpPr>
        <p:grpSpPr>
          <a:xfrm>
            <a:off x="10785087" y="81160"/>
            <a:ext cx="1109516" cy="1109516"/>
            <a:chOff x="5357618" y="340771"/>
            <a:chExt cx="1476765" cy="1476765"/>
          </a:xfrm>
        </p:grpSpPr>
        <p:sp>
          <p:nvSpPr>
            <p:cNvPr id="24" name="Ellipszis 23">
              <a:extLst>
                <a:ext uri="{FF2B5EF4-FFF2-40B4-BE49-F238E27FC236}">
                  <a16:creationId xmlns:a16="http://schemas.microsoft.com/office/drawing/2014/main" id="{19FE4813-8BDD-4EB6-9D9B-AFFA50956535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5" name="Kép 24">
              <a:extLst>
                <a:ext uri="{FF2B5EF4-FFF2-40B4-BE49-F238E27FC236}">
                  <a16:creationId xmlns:a16="http://schemas.microsoft.com/office/drawing/2014/main" id="{76231B7A-1BCA-4E46-931C-6421569AFE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8" name="Tartalom helye 3">
            <a:extLst>
              <a:ext uri="{FF2B5EF4-FFF2-40B4-BE49-F238E27FC236}">
                <a16:creationId xmlns:a16="http://schemas.microsoft.com/office/drawing/2014/main" id="{B61A9FF3-877E-4A8A-8082-96C99F684F2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37568" y="1190675"/>
            <a:ext cx="10745977" cy="504709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3083516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6673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EB9F1D99-C601-4291-9D39-04D45263AC3B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066"/>
          <a:stretch/>
        </p:blipFill>
        <p:spPr>
          <a:xfrm rot="16200000">
            <a:off x="5124001" y="2537525"/>
            <a:ext cx="1944000" cy="5608800"/>
          </a:xfrm>
          <a:prstGeom prst="rect">
            <a:avLst/>
          </a:prstGeom>
        </p:spPr>
      </p:pic>
      <p:sp>
        <p:nvSpPr>
          <p:cNvPr id="13" name="Téglalap 12">
            <a:extLst>
              <a:ext uri="{FF2B5EF4-FFF2-40B4-BE49-F238E27FC236}">
                <a16:creationId xmlns:a16="http://schemas.microsoft.com/office/drawing/2014/main" id="{2A2EB4D7-427D-41DD-AE99-B6B9194DE3AC}"/>
              </a:ext>
            </a:extLst>
          </p:cNvPr>
          <p:cNvSpPr/>
          <p:nvPr/>
        </p:nvSpPr>
        <p:spPr>
          <a:xfrm>
            <a:off x="-1" y="893235"/>
            <a:ext cx="12192001" cy="360000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5" name="Szöveg helye 13">
            <a:extLst>
              <a:ext uri="{FF2B5EF4-FFF2-40B4-BE49-F238E27FC236}">
                <a16:creationId xmlns:a16="http://schemas.microsoft.com/office/drawing/2014/main" id="{E1E54AF7-9CFA-45CB-9750-29AB45291C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01372" y="400113"/>
            <a:ext cx="4710877" cy="369332"/>
          </a:xfrm>
          <a:noFill/>
        </p:spPr>
        <p:txBody>
          <a:bodyPr wrap="square" rtlCol="0">
            <a:spAutoFit/>
          </a:bodyPr>
          <a:lstStyle>
            <a:lvl1pPr algn="r">
              <a:defRPr lang="hu-HU" sz="2000" spc="150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457200"/>
            <a:r>
              <a:rPr lang="hu-HU" dirty="0"/>
              <a:t>Konferencia | 2018</a:t>
            </a:r>
          </a:p>
        </p:txBody>
      </p:sp>
      <p:sp>
        <p:nvSpPr>
          <p:cNvPr id="9" name="Ellipszis 8">
            <a:extLst>
              <a:ext uri="{FF2B5EF4-FFF2-40B4-BE49-F238E27FC236}">
                <a16:creationId xmlns:a16="http://schemas.microsoft.com/office/drawing/2014/main" id="{AA33C856-AF1F-46C6-9B70-74729FEF45F9}"/>
              </a:ext>
            </a:extLst>
          </p:cNvPr>
          <p:cNvSpPr/>
          <p:nvPr/>
        </p:nvSpPr>
        <p:spPr>
          <a:xfrm>
            <a:off x="5357620" y="340777"/>
            <a:ext cx="1476765" cy="1476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pic>
        <p:nvPicPr>
          <p:cNvPr id="10" name="Kép 9">
            <a:extLst>
              <a:ext uri="{FF2B5EF4-FFF2-40B4-BE49-F238E27FC236}">
                <a16:creationId xmlns:a16="http://schemas.microsoft.com/office/drawing/2014/main" id="{71331AB2-7940-43C6-9BAE-8B631746061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9" t="13826" r="24393" b="13968"/>
          <a:stretch/>
        </p:blipFill>
        <p:spPr>
          <a:xfrm>
            <a:off x="5463779" y="445740"/>
            <a:ext cx="1264444" cy="1266826"/>
          </a:xfrm>
          <a:prstGeom prst="rect">
            <a:avLst/>
          </a:prstGeom>
        </p:spPr>
      </p:pic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8F540EF5-DEC4-4616-91D5-F7ED154C603B}"/>
              </a:ext>
            </a:extLst>
          </p:cNvPr>
          <p:cNvCxnSpPr>
            <a:cxnSpLocks/>
          </p:cNvCxnSpPr>
          <p:nvPr/>
        </p:nvCxnSpPr>
        <p:spPr>
          <a:xfrm>
            <a:off x="1480461" y="4336002"/>
            <a:ext cx="9027887" cy="0"/>
          </a:xfrm>
          <a:prstGeom prst="line">
            <a:avLst/>
          </a:prstGeom>
          <a:ln>
            <a:gradFill>
              <a:gsLst>
                <a:gs pos="27000">
                  <a:schemeClr val="tx2">
                    <a:lumMod val="10000"/>
                    <a:lumOff val="90000"/>
                  </a:schemeClr>
                </a:gs>
                <a:gs pos="0">
                  <a:schemeClr val="bg1">
                    <a:alpha val="0"/>
                  </a:schemeClr>
                </a:gs>
                <a:gs pos="77000">
                  <a:schemeClr val="tx2">
                    <a:lumMod val="10000"/>
                    <a:lumOff val="9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zöveg helye 13">
            <a:extLst>
              <a:ext uri="{FF2B5EF4-FFF2-40B4-BE49-F238E27FC236}">
                <a16:creationId xmlns:a16="http://schemas.microsoft.com/office/drawing/2014/main" id="{F6EF56F0-9022-4FBA-AE45-DAF024E4576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5820" y="400113"/>
            <a:ext cx="4710877" cy="369332"/>
          </a:xfrm>
          <a:noFill/>
        </p:spPr>
        <p:txBody>
          <a:bodyPr wrap="square" rtlCol="0">
            <a:spAutoFit/>
          </a:bodyPr>
          <a:lstStyle>
            <a:lvl1pPr>
              <a:defRPr lang="hu-HU" sz="2000" spc="150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457200"/>
            <a:r>
              <a:rPr lang="hu-HU" dirty="0"/>
              <a:t>Előadó Neve | titulusa</a:t>
            </a:r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60B16E0B-3720-4EB9-98E5-A7CFC7210E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4183" y="2211574"/>
            <a:ext cx="11083636" cy="2098808"/>
          </a:xfrm>
          <a:noFill/>
        </p:spPr>
        <p:txBody>
          <a:bodyPr wrap="square" bIns="108000" rtlCol="0" anchor="b">
            <a:noAutofit/>
          </a:bodyPr>
          <a:lstStyle>
            <a:lvl1pPr algn="ctr">
              <a:lnSpc>
                <a:spcPct val="100000"/>
              </a:lnSpc>
              <a:defRPr lang="hu-HU" sz="4800" cap="all" spc="3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457200"/>
            <a:r>
              <a:rPr lang="hu-HU" dirty="0" err="1"/>
              <a:t>MintacíM</a:t>
            </a:r>
            <a:r>
              <a:rPr lang="hu-HU" dirty="0"/>
              <a:t> szerkesztése</a:t>
            </a:r>
          </a:p>
        </p:txBody>
      </p:sp>
    </p:spTree>
    <p:extLst>
      <p:ext uri="{BB962C8B-B14F-4D97-AF65-F5344CB8AC3E}">
        <p14:creationId xmlns:p14="http://schemas.microsoft.com/office/powerpoint/2010/main" val="946070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ejeze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>
            <a:extLst>
              <a:ext uri="{FF2B5EF4-FFF2-40B4-BE49-F238E27FC236}">
                <a16:creationId xmlns:a16="http://schemas.microsoft.com/office/drawing/2014/main" id="{69E10144-FD81-4BC1-A765-3E1125135280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066"/>
          <a:stretch/>
        </p:blipFill>
        <p:spPr>
          <a:xfrm rot="10800000">
            <a:off x="0" y="1035000"/>
            <a:ext cx="2350800" cy="4788000"/>
          </a:xfrm>
          <a:prstGeom prst="rect">
            <a:avLst/>
          </a:prstGeom>
        </p:spPr>
      </p:pic>
      <p:grpSp>
        <p:nvGrpSpPr>
          <p:cNvPr id="19" name="Csoportba foglalás 18">
            <a:extLst>
              <a:ext uri="{FF2B5EF4-FFF2-40B4-BE49-F238E27FC236}">
                <a16:creationId xmlns:a16="http://schemas.microsoft.com/office/drawing/2014/main" id="{66886066-0B97-4559-8618-6491EACA3C73}"/>
              </a:ext>
            </a:extLst>
          </p:cNvPr>
          <p:cNvGrpSpPr/>
          <p:nvPr/>
        </p:nvGrpSpPr>
        <p:grpSpPr>
          <a:xfrm>
            <a:off x="1125572" y="2690621"/>
            <a:ext cx="1476765" cy="1476765"/>
            <a:chOff x="5357618" y="340771"/>
            <a:chExt cx="1476765" cy="1476765"/>
          </a:xfrm>
        </p:grpSpPr>
        <p:sp>
          <p:nvSpPr>
            <p:cNvPr id="20" name="Ellipszis 19">
              <a:extLst>
                <a:ext uri="{FF2B5EF4-FFF2-40B4-BE49-F238E27FC236}">
                  <a16:creationId xmlns:a16="http://schemas.microsoft.com/office/drawing/2014/main" id="{125992F2-75F4-4B01-B8B9-F6DB0135340D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1" name="Kép 20">
              <a:extLst>
                <a:ext uri="{FF2B5EF4-FFF2-40B4-BE49-F238E27FC236}">
                  <a16:creationId xmlns:a16="http://schemas.microsoft.com/office/drawing/2014/main" id="{FC147930-A5FF-486A-9AD1-6662003187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Cím 2">
            <a:extLst>
              <a:ext uri="{FF2B5EF4-FFF2-40B4-BE49-F238E27FC236}">
                <a16:creationId xmlns:a16="http://schemas.microsoft.com/office/drawing/2014/main" id="{35A37BE2-9DE4-465D-8D3E-B086EDC1E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1032" y="2608033"/>
            <a:ext cx="6644488" cy="1581972"/>
          </a:xfrm>
          <a:noFill/>
        </p:spPr>
        <p:txBody>
          <a:bodyPr wrap="square" rtlCol="0" anchor="ctr">
            <a:spAutoFit/>
          </a:bodyPr>
          <a:lstStyle>
            <a:lvl1pPr>
              <a:lnSpc>
                <a:spcPct val="110000"/>
              </a:lnSpc>
              <a:defRPr lang="hu-HU" sz="4400" cap="all" spc="3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hu-HU" dirty="0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8219324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7370"/>
            <a:ext cx="4521600" cy="6048235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5524207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4" name="Szöveg helye 5">
            <a:extLst>
              <a:ext uri="{FF2B5EF4-FFF2-40B4-BE49-F238E27FC236}">
                <a16:creationId xmlns:a16="http://schemas.microsoft.com/office/drawing/2014/main" id="{5F68BAB5-5532-4BA2-8038-9B1D7E192D8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5" name="Szöveg helye 5">
            <a:extLst>
              <a:ext uri="{FF2B5EF4-FFF2-40B4-BE49-F238E27FC236}">
                <a16:creationId xmlns:a16="http://schemas.microsoft.com/office/drawing/2014/main" id="{9B0AF1A9-4B64-41F9-8F5C-9A183150A76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36" name="Tartalom helye 3">
            <a:extLst>
              <a:ext uri="{FF2B5EF4-FFF2-40B4-BE49-F238E27FC236}">
                <a16:creationId xmlns:a16="http://schemas.microsoft.com/office/drawing/2014/main" id="{8849E124-05C5-421B-9E40-EA89F2E23D0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37" name="Szöveg helye 7">
            <a:extLst>
              <a:ext uri="{FF2B5EF4-FFF2-40B4-BE49-F238E27FC236}">
                <a16:creationId xmlns:a16="http://schemas.microsoft.com/office/drawing/2014/main" id="{02C34324-1D62-4033-965F-F0EE61C280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72243" y="1880323"/>
            <a:ext cx="3960000" cy="3717670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solidFill>
                  <a:schemeClr val="tx2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38" name="Cím 8">
            <a:extLst>
              <a:ext uri="{FF2B5EF4-FFF2-40B4-BE49-F238E27FC236}">
                <a16:creationId xmlns:a16="http://schemas.microsoft.com/office/drawing/2014/main" id="{5DC3556C-9858-4CD8-AC57-BA798C8A3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72243" y="365129"/>
            <a:ext cx="3960000" cy="1325563"/>
          </a:xfrm>
          <a:ln>
            <a:gradFill flip="none" rotWithShape="1">
              <a:gsLst>
                <a:gs pos="1000">
                  <a:schemeClr val="tx2"/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/>
          <a:lstStyle>
            <a:lvl1pPr>
              <a:lnSpc>
                <a:spcPct val="120000"/>
              </a:lnSpc>
              <a:defRPr cap="all" spc="100" baseline="0">
                <a:solidFill>
                  <a:schemeClr val="tx2"/>
                </a:solidFill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9" name="Szöveg helye 2">
            <a:extLst>
              <a:ext uri="{FF2B5EF4-FFF2-40B4-BE49-F238E27FC236}">
                <a16:creationId xmlns:a16="http://schemas.microsoft.com/office/drawing/2014/main" id="{39C7282D-11A0-4434-A196-D66513CD39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</p:spTree>
    <p:extLst>
      <p:ext uri="{BB962C8B-B14F-4D97-AF65-F5344CB8AC3E}">
        <p14:creationId xmlns:p14="http://schemas.microsoft.com/office/powerpoint/2010/main" val="35599469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örzsd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0" y="-7370"/>
            <a:ext cx="4521600" cy="6048235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279667" y="5524207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B1C46F0A-1AB8-4BCC-BAFC-1016B87CF06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09421" y="6316864"/>
            <a:ext cx="2958571" cy="361835"/>
          </a:xfrm>
        </p:spPr>
        <p:txBody>
          <a:bodyPr anchor="ctr">
            <a:noAutofit/>
          </a:bodyPr>
          <a:lstStyle>
            <a:lvl1pPr algn="r"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0" name="Szöveg helye 5">
            <a:extLst>
              <a:ext uri="{FF2B5EF4-FFF2-40B4-BE49-F238E27FC236}">
                <a16:creationId xmlns:a16="http://schemas.microsoft.com/office/drawing/2014/main" id="{BA013568-293D-4768-B1CD-6A04C5AD0C6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19267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1" name="Szöveg helye 5">
            <a:extLst>
              <a:ext uri="{FF2B5EF4-FFF2-40B4-BE49-F238E27FC236}">
                <a16:creationId xmlns:a16="http://schemas.microsoft.com/office/drawing/2014/main" id="{03D1AD8F-76CD-40F4-B2B6-B9AEB468920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419267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id="{DC40D965-5E9D-45B0-ACC4-8CB4F7CFB50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419461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8" name="Szöveg helye 7">
            <a:extLst>
              <a:ext uri="{FF2B5EF4-FFF2-40B4-BE49-F238E27FC236}">
                <a16:creationId xmlns:a16="http://schemas.microsoft.com/office/drawing/2014/main" id="{CEC0966E-815A-4B33-9F0C-B8A5DD6DD6C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9665" y="1887824"/>
            <a:ext cx="3960000" cy="3710173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solidFill>
                  <a:schemeClr val="tx2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9" name="Cím 8">
            <a:extLst>
              <a:ext uri="{FF2B5EF4-FFF2-40B4-BE49-F238E27FC236}">
                <a16:creationId xmlns:a16="http://schemas.microsoft.com/office/drawing/2014/main" id="{C75D0434-E8E8-440E-8707-77DCFF370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65" y="365129"/>
            <a:ext cx="3960000" cy="1325563"/>
          </a:xfrm>
          <a:ln>
            <a:gradFill flip="none" rotWithShape="1">
              <a:gsLst>
                <a:gs pos="1000">
                  <a:schemeClr val="tx2"/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/>
          <a:lstStyle>
            <a:lvl1pPr>
              <a:lnSpc>
                <a:spcPct val="120000"/>
              </a:lnSpc>
              <a:defRPr cap="all" spc="100" baseline="0">
                <a:solidFill>
                  <a:schemeClr val="tx2"/>
                </a:solidFill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0082360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1"/>
            <a:ext cx="4521600" cy="3402607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9650" y="365129"/>
            <a:ext cx="4016655" cy="2892066"/>
          </a:xfrm>
          <a:ln>
            <a:noFill/>
          </a:ln>
        </p:spPr>
        <p:txBody>
          <a:bodyPr anchor="b"/>
          <a:lstStyle>
            <a:lvl1pPr>
              <a:lnSpc>
                <a:spcPct val="120000"/>
              </a:lnSpc>
              <a:defRPr lang="hu-HU" cap="all" spc="100" baseline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Több soros Mintacím szerkesztése</a:t>
            </a:r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2885941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3579211"/>
            <a:ext cx="3960000" cy="2550849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id="{828B175C-BEBE-4758-9D4B-D75CC083C91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5" name="Szöveg helye 2">
            <a:extLst>
              <a:ext uri="{FF2B5EF4-FFF2-40B4-BE49-F238E27FC236}">
                <a16:creationId xmlns:a16="http://schemas.microsoft.com/office/drawing/2014/main" id="{D1B90F64-22FD-46A6-AD66-EACE5DE9A59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6" name="Szöveg helye 5">
            <a:extLst>
              <a:ext uri="{FF2B5EF4-FFF2-40B4-BE49-F238E27FC236}">
                <a16:creationId xmlns:a16="http://schemas.microsoft.com/office/drawing/2014/main" id="{62CF5B3C-7531-4D70-9104-C67EBB1CF80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1" name="Szöveg helye 5">
            <a:extLst>
              <a:ext uri="{FF2B5EF4-FFF2-40B4-BE49-F238E27FC236}">
                <a16:creationId xmlns:a16="http://schemas.microsoft.com/office/drawing/2014/main" id="{B67782A7-14FB-488C-ADBF-95EC70AB208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3520215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2"/>
            <a:ext cx="4521600" cy="1603949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9650" y="365129"/>
            <a:ext cx="4016655" cy="998976"/>
          </a:xfrm>
          <a:ln>
            <a:noFill/>
          </a:ln>
        </p:spPr>
        <p:txBody>
          <a:bodyPr anchor="b"/>
          <a:lstStyle>
            <a:lvl1pPr>
              <a:lnSpc>
                <a:spcPct val="120000"/>
              </a:lnSpc>
              <a:defRPr lang="hu-HU" cap="all" spc="100" baseline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Rövid cím szerkesztése</a:t>
            </a:r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1102115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1835397"/>
            <a:ext cx="3960000" cy="4294658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23" name="Szöveg helye 2">
            <a:extLst>
              <a:ext uri="{FF2B5EF4-FFF2-40B4-BE49-F238E27FC236}">
                <a16:creationId xmlns:a16="http://schemas.microsoft.com/office/drawing/2014/main" id="{0B2D9C99-1C4E-4298-A997-389B38E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4" name="Szöveg helye 5">
            <a:extLst>
              <a:ext uri="{FF2B5EF4-FFF2-40B4-BE49-F238E27FC236}">
                <a16:creationId xmlns:a16="http://schemas.microsoft.com/office/drawing/2014/main" id="{08933C33-6A04-46BA-BF01-58C5733AC65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5" name="Szöveg helye 5">
            <a:extLst>
              <a:ext uri="{FF2B5EF4-FFF2-40B4-BE49-F238E27FC236}">
                <a16:creationId xmlns:a16="http://schemas.microsoft.com/office/drawing/2014/main" id="{0B696287-8E03-4BE6-9400-A52768E990C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6" name="Tartalom helye 3">
            <a:extLst>
              <a:ext uri="{FF2B5EF4-FFF2-40B4-BE49-F238E27FC236}">
                <a16:creationId xmlns:a16="http://schemas.microsoft.com/office/drawing/2014/main" id="{583184B8-58AD-46A6-B210-9EF6EC44DA3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10190694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églalap 12">
            <a:extLst>
              <a:ext uri="{FF2B5EF4-FFF2-40B4-BE49-F238E27FC236}">
                <a16:creationId xmlns:a16="http://schemas.microsoft.com/office/drawing/2014/main" id="{98C45189-E75A-4873-AC6E-8DB275763272}"/>
              </a:ext>
            </a:extLst>
          </p:cNvPr>
          <p:cNvSpPr/>
          <p:nvPr/>
        </p:nvSpPr>
        <p:spPr>
          <a:xfrm>
            <a:off x="-1" y="293638"/>
            <a:ext cx="12192001" cy="635999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65" y="310448"/>
            <a:ext cx="10147523" cy="6120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hu-HU" sz="3200" cap="all" spc="80" baseline="0">
                <a:solidFill>
                  <a:schemeClr val="tx2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/>
              <a:t>Mintacím szerkesztése</a:t>
            </a:r>
            <a:endParaRPr lang="hu-HU" dirty="0"/>
          </a:p>
        </p:txBody>
      </p:sp>
      <p:grpSp>
        <p:nvGrpSpPr>
          <p:cNvPr id="23" name="Csoportba foglalás 22">
            <a:extLst>
              <a:ext uri="{FF2B5EF4-FFF2-40B4-BE49-F238E27FC236}">
                <a16:creationId xmlns:a16="http://schemas.microsoft.com/office/drawing/2014/main" id="{506FBE8F-33AD-4CAD-9B96-094312AE577C}"/>
              </a:ext>
            </a:extLst>
          </p:cNvPr>
          <p:cNvGrpSpPr>
            <a:grpSpLocks noChangeAspect="1"/>
          </p:cNvGrpSpPr>
          <p:nvPr/>
        </p:nvGrpSpPr>
        <p:grpSpPr>
          <a:xfrm>
            <a:off x="10785087" y="81160"/>
            <a:ext cx="1109516" cy="1109516"/>
            <a:chOff x="5357618" y="340771"/>
            <a:chExt cx="1476765" cy="1476765"/>
          </a:xfrm>
        </p:grpSpPr>
        <p:sp>
          <p:nvSpPr>
            <p:cNvPr id="24" name="Ellipszis 23">
              <a:extLst>
                <a:ext uri="{FF2B5EF4-FFF2-40B4-BE49-F238E27FC236}">
                  <a16:creationId xmlns:a16="http://schemas.microsoft.com/office/drawing/2014/main" id="{19FE4813-8BDD-4EB6-9D9B-AFFA50956535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5" name="Kép 24">
              <a:extLst>
                <a:ext uri="{FF2B5EF4-FFF2-40B4-BE49-F238E27FC236}">
                  <a16:creationId xmlns:a16="http://schemas.microsoft.com/office/drawing/2014/main" id="{76231B7A-1BCA-4E46-931C-6421569AFE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27" name="Szöveg helye 2">
            <a:extLst>
              <a:ext uri="{FF2B5EF4-FFF2-40B4-BE49-F238E27FC236}">
                <a16:creationId xmlns:a16="http://schemas.microsoft.com/office/drawing/2014/main" id="{4291317A-D0C3-4FE3-A84C-AA2CE6A52AF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1200845"/>
            <a:ext cx="3960000" cy="4929210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34603" y="6316642"/>
            <a:ext cx="396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33" name="Szöveg helye 5">
            <a:extLst>
              <a:ext uri="{FF2B5EF4-FFF2-40B4-BE49-F238E27FC236}">
                <a16:creationId xmlns:a16="http://schemas.microsoft.com/office/drawing/2014/main" id="{7727A23A-E9E0-4B50-8E9D-E2D7A7B5A02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4" name="Szöveg helye 5">
            <a:extLst>
              <a:ext uri="{FF2B5EF4-FFF2-40B4-BE49-F238E27FC236}">
                <a16:creationId xmlns:a16="http://schemas.microsoft.com/office/drawing/2014/main" id="{602295ED-BC7F-4111-83A7-B61B8316D4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35" name="Tartalom helye 3">
            <a:extLst>
              <a:ext uri="{FF2B5EF4-FFF2-40B4-BE49-F238E27FC236}">
                <a16:creationId xmlns:a16="http://schemas.microsoft.com/office/drawing/2014/main" id="{6A9DFDE7-F196-4DFC-B1EB-2A59B8D4D92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1200845"/>
            <a:ext cx="6046595" cy="435812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2730661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Egyenes összekötő 8"/>
          <p:cNvCxnSpPr/>
          <p:nvPr/>
        </p:nvCxnSpPr>
        <p:spPr>
          <a:xfrm>
            <a:off x="2139292" y="4331309"/>
            <a:ext cx="48662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églalap 12">
            <a:extLst>
              <a:ext uri="{FF2B5EF4-FFF2-40B4-BE49-F238E27FC236}">
                <a16:creationId xmlns:a16="http://schemas.microsoft.com/office/drawing/2014/main" id="{98C45189-E75A-4873-AC6E-8DB275763272}"/>
              </a:ext>
            </a:extLst>
          </p:cNvPr>
          <p:cNvSpPr/>
          <p:nvPr/>
        </p:nvSpPr>
        <p:spPr>
          <a:xfrm>
            <a:off x="-1" y="293638"/>
            <a:ext cx="12192001" cy="635999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65" y="310448"/>
            <a:ext cx="10147523" cy="6120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hu-HU" sz="3200" cap="all" spc="80" baseline="0">
                <a:solidFill>
                  <a:schemeClr val="tx2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/>
              <a:t>Mintacím szerkesztése</a:t>
            </a:r>
            <a:endParaRPr lang="hu-HU" dirty="0"/>
          </a:p>
        </p:txBody>
      </p:sp>
      <p:grpSp>
        <p:nvGrpSpPr>
          <p:cNvPr id="23" name="Csoportba foglalás 22">
            <a:extLst>
              <a:ext uri="{FF2B5EF4-FFF2-40B4-BE49-F238E27FC236}">
                <a16:creationId xmlns:a16="http://schemas.microsoft.com/office/drawing/2014/main" id="{506FBE8F-33AD-4CAD-9B96-094312AE577C}"/>
              </a:ext>
            </a:extLst>
          </p:cNvPr>
          <p:cNvGrpSpPr>
            <a:grpSpLocks noChangeAspect="1"/>
          </p:cNvGrpSpPr>
          <p:nvPr/>
        </p:nvGrpSpPr>
        <p:grpSpPr>
          <a:xfrm>
            <a:off x="10785087" y="81160"/>
            <a:ext cx="1109516" cy="1109516"/>
            <a:chOff x="5357618" y="340771"/>
            <a:chExt cx="1476765" cy="1476765"/>
          </a:xfrm>
        </p:grpSpPr>
        <p:sp>
          <p:nvSpPr>
            <p:cNvPr id="24" name="Ellipszis 23">
              <a:extLst>
                <a:ext uri="{FF2B5EF4-FFF2-40B4-BE49-F238E27FC236}">
                  <a16:creationId xmlns:a16="http://schemas.microsoft.com/office/drawing/2014/main" id="{19FE4813-8BDD-4EB6-9D9B-AFFA50956535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5" name="Kép 24">
              <a:extLst>
                <a:ext uri="{FF2B5EF4-FFF2-40B4-BE49-F238E27FC236}">
                  <a16:creationId xmlns:a16="http://schemas.microsoft.com/office/drawing/2014/main" id="{76231B7A-1BCA-4E46-931C-6421569AFE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8" name="Tartalom helye 3">
            <a:extLst>
              <a:ext uri="{FF2B5EF4-FFF2-40B4-BE49-F238E27FC236}">
                <a16:creationId xmlns:a16="http://schemas.microsoft.com/office/drawing/2014/main" id="{B61A9FF3-877E-4A8A-8082-96C99F684F2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37568" y="1190675"/>
            <a:ext cx="10745977" cy="504709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6484758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2979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  <a:endParaRPr lang="en-US" dirty="0"/>
          </a:p>
        </p:txBody>
      </p:sp>
      <p:sp>
        <p:nvSpPr>
          <p:cNvPr id="12" name="Szöveg helye 16">
            <a:extLst>
              <a:ext uri="{FF2B5EF4-FFF2-40B4-BE49-F238E27FC236}">
                <a16:creationId xmlns:a16="http://schemas.microsoft.com/office/drawing/2014/main" id="{8FBA625A-5531-479D-ABA0-7EC882803FA7}"/>
              </a:ext>
            </a:extLst>
          </p:cNvPr>
          <p:cNvSpPr txBox="1">
            <a:spLocks/>
          </p:cNvSpPr>
          <p:nvPr/>
        </p:nvSpPr>
        <p:spPr>
          <a:xfrm>
            <a:off x="11768" y="6344467"/>
            <a:ext cx="737533" cy="335135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hu-HU" sz="1400" b="0" kern="0" spc="50" baseline="0" dirty="0" smtClean="0">
                <a:solidFill>
                  <a:schemeClr val="accent2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9F5897F7-D0F6-48BC-987C-C4C9ABF430D0}" type="slidenum">
              <a:rPr lang="en-US" sz="1800" kern="1200" spc="0" smtClean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pPr algn="r"/>
              <a:t>‹#›</a:t>
            </a:fld>
            <a:r>
              <a:rPr lang="hu-HU" sz="1800" kern="1200" spc="0" dirty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t> |</a:t>
            </a:r>
            <a:endParaRPr lang="en-US" sz="1800" dirty="0">
              <a:solidFill>
                <a:schemeClr val="tx2"/>
              </a:solidFill>
              <a:latin typeface="+mj-lt"/>
              <a:cs typeface="Calibri Light" panose="020F0302020204030204" pitchFamily="34" charset="0"/>
            </a:endParaRPr>
          </a:p>
        </p:txBody>
      </p:sp>
      <p:sp>
        <p:nvSpPr>
          <p:cNvPr id="16" name="Élőláb helye 15">
            <a:extLst>
              <a:ext uri="{FF2B5EF4-FFF2-40B4-BE49-F238E27FC236}">
                <a16:creationId xmlns:a16="http://schemas.microsoft.com/office/drawing/2014/main" id="{1BA11169-7FEF-4E22-B20D-BBD07A24CA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7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221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4" r:id="rId4"/>
    <p:sldLayoutId id="2147483802" r:id="rId5"/>
    <p:sldLayoutId id="2147483803" r:id="rId6"/>
    <p:sldLayoutId id="2147483806" r:id="rId7"/>
    <p:sldLayoutId id="2147483807" r:id="rId8"/>
    <p:sldLayoutId id="2147483769" r:id="rId9"/>
  </p:sldLayoutIdLst>
  <p:txStyles>
    <p:titleStyle>
      <a:lvl1pPr algn="l" defTabSz="914332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33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457167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14332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371498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1828664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10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3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  <a:endParaRPr lang="en-US" dirty="0"/>
          </a:p>
        </p:txBody>
      </p:sp>
      <p:sp>
        <p:nvSpPr>
          <p:cNvPr id="12" name="Szöveg helye 16">
            <a:extLst>
              <a:ext uri="{FF2B5EF4-FFF2-40B4-BE49-F238E27FC236}">
                <a16:creationId xmlns:a16="http://schemas.microsoft.com/office/drawing/2014/main" id="{8FBA625A-5531-479D-ABA0-7EC882803FA7}"/>
              </a:ext>
            </a:extLst>
          </p:cNvPr>
          <p:cNvSpPr txBox="1">
            <a:spLocks/>
          </p:cNvSpPr>
          <p:nvPr/>
        </p:nvSpPr>
        <p:spPr>
          <a:xfrm>
            <a:off x="11768" y="6344467"/>
            <a:ext cx="737533" cy="335135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hu-HU" sz="1400" b="0" kern="0" spc="50" baseline="0" dirty="0" smtClean="0">
                <a:solidFill>
                  <a:schemeClr val="accent2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9F5897F7-D0F6-48BC-987C-C4C9ABF430D0}" type="slidenum">
              <a:rPr lang="en-US" sz="1800" kern="1200" spc="0" smtClean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pPr algn="r"/>
              <a:t>‹#›</a:t>
            </a:fld>
            <a:r>
              <a:rPr lang="hu-HU" sz="1800" kern="1200" spc="0" dirty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t> |</a:t>
            </a:r>
            <a:endParaRPr lang="en-US" sz="1800" dirty="0">
              <a:solidFill>
                <a:schemeClr val="tx2"/>
              </a:solidFill>
              <a:latin typeface="+mj-lt"/>
              <a:cs typeface="Calibri Light" panose="020F0302020204030204" pitchFamily="34" charset="0"/>
            </a:endParaRPr>
          </a:p>
        </p:txBody>
      </p:sp>
      <p:sp>
        <p:nvSpPr>
          <p:cNvPr id="16" name="Élőláb helye 15">
            <a:extLst>
              <a:ext uri="{FF2B5EF4-FFF2-40B4-BE49-F238E27FC236}">
                <a16:creationId xmlns:a16="http://schemas.microsoft.com/office/drawing/2014/main" id="{1BA11169-7FEF-4E22-B20D-BBD07A24CA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7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494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</p:sldLayoutIdLst>
  <p:txStyles>
    <p:titleStyle>
      <a:lvl1pPr algn="l" defTabSz="914332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33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457167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14332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371498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1828664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10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3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8B32D5E-3E77-4FB1-9A72-EDDCDC2AE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183" y="2211574"/>
            <a:ext cx="11083636" cy="2098808"/>
          </a:xfrm>
        </p:spPr>
        <p:txBody>
          <a:bodyPr/>
          <a:lstStyle/>
          <a:p>
            <a:r>
              <a:rPr lang="hu-HU" b="1" dirty="0"/>
              <a:t>Az </a:t>
            </a:r>
            <a:r>
              <a:rPr lang="hu-HU" b="1" dirty="0" err="1"/>
              <a:t>mnb-mkik</a:t>
            </a:r>
            <a:r>
              <a:rPr lang="hu-HU" b="1" dirty="0"/>
              <a:t> Vállalati Konjunktúrafelmérés </a:t>
            </a:r>
            <a:br>
              <a:rPr lang="hu-HU" b="1" dirty="0"/>
            </a:br>
            <a:r>
              <a:rPr lang="hu-HU" b="1" dirty="0"/>
              <a:t>2026. júliusi eredményei</a:t>
            </a:r>
            <a:endParaRPr lang="hu-HU" dirty="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7DF3780B-26F6-EE1B-61C1-CAE12757A0F6}"/>
              </a:ext>
            </a:extLst>
          </p:cNvPr>
          <p:cNvSpPr/>
          <p:nvPr/>
        </p:nvSpPr>
        <p:spPr>
          <a:xfrm rot="5400000" flipH="1">
            <a:off x="5024180" y="1699948"/>
            <a:ext cx="2143642" cy="7389909"/>
          </a:xfrm>
          <a:custGeom>
            <a:avLst/>
            <a:gdLst>
              <a:gd name="connsiteX0" fmla="*/ 1610660 w 1610660"/>
              <a:gd name="connsiteY0" fmla="*/ 0 h 5212140"/>
              <a:gd name="connsiteX1" fmla="*/ 1527114 w 1610660"/>
              <a:gd name="connsiteY1" fmla="*/ 40246 h 5212140"/>
              <a:gd name="connsiteX2" fmla="*/ 0 w 1610660"/>
              <a:gd name="connsiteY2" fmla="*/ 2606070 h 5212140"/>
              <a:gd name="connsiteX3" fmla="*/ 1527114 w 1610660"/>
              <a:gd name="connsiteY3" fmla="*/ 5171894 h 5212140"/>
              <a:gd name="connsiteX4" fmla="*/ 1610660 w 1610660"/>
              <a:gd name="connsiteY4" fmla="*/ 5212140 h 5212140"/>
              <a:gd name="connsiteX0" fmla="*/ 1526902 w 1610660"/>
              <a:gd name="connsiteY0" fmla="*/ 4317 h 5175710"/>
              <a:gd name="connsiteX1" fmla="*/ 1527114 w 1610660"/>
              <a:gd name="connsiteY1" fmla="*/ 3816 h 5175710"/>
              <a:gd name="connsiteX2" fmla="*/ 0 w 1610660"/>
              <a:gd name="connsiteY2" fmla="*/ 2569640 h 5175710"/>
              <a:gd name="connsiteX3" fmla="*/ 1527114 w 1610660"/>
              <a:gd name="connsiteY3" fmla="*/ 5135464 h 5175710"/>
              <a:gd name="connsiteX4" fmla="*/ 1610660 w 1610660"/>
              <a:gd name="connsiteY4" fmla="*/ 5175710 h 5175710"/>
              <a:gd name="connsiteX5" fmla="*/ 1526902 w 1610660"/>
              <a:gd name="connsiteY5" fmla="*/ 4317 h 5175710"/>
              <a:gd name="connsiteX0" fmla="*/ 1526902 w 1535128"/>
              <a:gd name="connsiteY0" fmla="*/ 4317 h 5137227"/>
              <a:gd name="connsiteX1" fmla="*/ 1527114 w 1535128"/>
              <a:gd name="connsiteY1" fmla="*/ 3816 h 5137227"/>
              <a:gd name="connsiteX2" fmla="*/ 0 w 1535128"/>
              <a:gd name="connsiteY2" fmla="*/ 2569640 h 5137227"/>
              <a:gd name="connsiteX3" fmla="*/ 1527114 w 1535128"/>
              <a:gd name="connsiteY3" fmla="*/ 5135464 h 5137227"/>
              <a:gd name="connsiteX4" fmla="*/ 1526902 w 1535128"/>
              <a:gd name="connsiteY4" fmla="*/ 5137227 h 5137227"/>
              <a:gd name="connsiteX5" fmla="*/ 1526902 w 1535128"/>
              <a:gd name="connsiteY5" fmla="*/ 4317 h 5137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35128" h="5137227">
                <a:moveTo>
                  <a:pt x="1526902" y="4317"/>
                </a:moveTo>
                <a:cubicBezTo>
                  <a:pt x="1499053" y="17732"/>
                  <a:pt x="1554963" y="-9599"/>
                  <a:pt x="1527114" y="3816"/>
                </a:cubicBezTo>
                <a:cubicBezTo>
                  <a:pt x="617496" y="497950"/>
                  <a:pt x="0" y="1461683"/>
                  <a:pt x="0" y="2569640"/>
                </a:cubicBezTo>
                <a:cubicBezTo>
                  <a:pt x="0" y="3677597"/>
                  <a:pt x="617496" y="4641330"/>
                  <a:pt x="1527114" y="5135464"/>
                </a:cubicBezTo>
                <a:cubicBezTo>
                  <a:pt x="1527043" y="5136052"/>
                  <a:pt x="1526973" y="5136639"/>
                  <a:pt x="1526902" y="5137227"/>
                </a:cubicBezTo>
                <a:lnTo>
                  <a:pt x="1526902" y="4317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pic>
        <p:nvPicPr>
          <p:cNvPr id="6" name="Picture 5" descr="Blue text on a black background&#10;&#10;AI-generated content may be incorrect.">
            <a:extLst>
              <a:ext uri="{FF2B5EF4-FFF2-40B4-BE49-F238E27FC236}">
                <a16:creationId xmlns:a16="http://schemas.microsoft.com/office/drawing/2014/main" id="{689D5658-C4C9-9551-E2C0-0107983E493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793275"/>
            <a:ext cx="1955672" cy="897199"/>
          </a:xfrm>
          <a:prstGeom prst="rect">
            <a:avLst/>
          </a:prstGeom>
          <a:noFill/>
        </p:spPr>
      </p:pic>
      <p:pic>
        <p:nvPicPr>
          <p:cNvPr id="7" name="Picture 6" descr="A logo with a building and a shield on it&#10;&#10;AI-generated content may be incorrect.">
            <a:extLst>
              <a:ext uri="{FF2B5EF4-FFF2-40B4-BE49-F238E27FC236}">
                <a16:creationId xmlns:a16="http://schemas.microsoft.com/office/drawing/2014/main" id="{F1B10572-3B99-B237-1AAA-FB2FBF14E2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492" y="4598643"/>
            <a:ext cx="1820508" cy="128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087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A222B9D-FF0F-BB2A-9154-8FD85C6EC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133" y="320534"/>
            <a:ext cx="10147523" cy="612000"/>
          </a:xfrm>
        </p:spPr>
        <p:txBody>
          <a:bodyPr/>
          <a:lstStyle/>
          <a:p>
            <a:r>
              <a:rPr lang="hu-HU" dirty="0" err="1"/>
              <a:t>mnb-mKIK</a:t>
            </a:r>
            <a:r>
              <a:rPr lang="hu-HU" dirty="0"/>
              <a:t> vállalati konjunktúrafelmérés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0C5A24CC-B1A4-93E3-3F88-E6F1A1FE2959}"/>
              </a:ext>
            </a:extLst>
          </p:cNvPr>
          <p:cNvSpPr/>
          <p:nvPr/>
        </p:nvSpPr>
        <p:spPr>
          <a:xfrm flipH="1">
            <a:off x="0" y="1041901"/>
            <a:ext cx="1657350" cy="5363230"/>
          </a:xfrm>
          <a:custGeom>
            <a:avLst/>
            <a:gdLst>
              <a:gd name="connsiteX0" fmla="*/ 1610660 w 1610660"/>
              <a:gd name="connsiteY0" fmla="*/ 0 h 5212140"/>
              <a:gd name="connsiteX1" fmla="*/ 1527114 w 1610660"/>
              <a:gd name="connsiteY1" fmla="*/ 40246 h 5212140"/>
              <a:gd name="connsiteX2" fmla="*/ 0 w 1610660"/>
              <a:gd name="connsiteY2" fmla="*/ 2606070 h 5212140"/>
              <a:gd name="connsiteX3" fmla="*/ 1527114 w 1610660"/>
              <a:gd name="connsiteY3" fmla="*/ 5171894 h 5212140"/>
              <a:gd name="connsiteX4" fmla="*/ 1610660 w 1610660"/>
              <a:gd name="connsiteY4" fmla="*/ 5212140 h 5212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660" h="5212140">
                <a:moveTo>
                  <a:pt x="1610660" y="0"/>
                </a:moveTo>
                <a:lnTo>
                  <a:pt x="1527114" y="40246"/>
                </a:lnTo>
                <a:cubicBezTo>
                  <a:pt x="617496" y="534380"/>
                  <a:pt x="0" y="1498113"/>
                  <a:pt x="0" y="2606070"/>
                </a:cubicBezTo>
                <a:cubicBezTo>
                  <a:pt x="0" y="3714027"/>
                  <a:pt x="617496" y="4677760"/>
                  <a:pt x="1527114" y="5171894"/>
                </a:cubicBezTo>
                <a:lnTo>
                  <a:pt x="1610660" y="5212140"/>
                </a:lnTo>
                <a:close/>
              </a:path>
            </a:pathLst>
          </a:custGeom>
          <a:blipFill>
            <a:blip r:embed="rId2"/>
            <a:stretch>
              <a:fillRect l="-151104" t="-4460" r="-255947"/>
            </a:stretch>
          </a:blip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002D96-5795-D0D0-3C44-6768EDCA6B37}"/>
              </a:ext>
            </a:extLst>
          </p:cNvPr>
          <p:cNvSpPr/>
          <p:nvPr/>
        </p:nvSpPr>
        <p:spPr>
          <a:xfrm flipH="1">
            <a:off x="-8966" y="1070072"/>
            <a:ext cx="1555749" cy="5363230"/>
          </a:xfrm>
          <a:custGeom>
            <a:avLst/>
            <a:gdLst>
              <a:gd name="connsiteX0" fmla="*/ 1610660 w 1610660"/>
              <a:gd name="connsiteY0" fmla="*/ 0 h 5212140"/>
              <a:gd name="connsiteX1" fmla="*/ 1527114 w 1610660"/>
              <a:gd name="connsiteY1" fmla="*/ 40246 h 5212140"/>
              <a:gd name="connsiteX2" fmla="*/ 0 w 1610660"/>
              <a:gd name="connsiteY2" fmla="*/ 2606070 h 5212140"/>
              <a:gd name="connsiteX3" fmla="*/ 1527114 w 1610660"/>
              <a:gd name="connsiteY3" fmla="*/ 5171894 h 5212140"/>
              <a:gd name="connsiteX4" fmla="*/ 1610660 w 1610660"/>
              <a:gd name="connsiteY4" fmla="*/ 5212140 h 5212140"/>
              <a:gd name="connsiteX0" fmla="*/ 1526902 w 1610660"/>
              <a:gd name="connsiteY0" fmla="*/ 4317 h 5175710"/>
              <a:gd name="connsiteX1" fmla="*/ 1527114 w 1610660"/>
              <a:gd name="connsiteY1" fmla="*/ 3816 h 5175710"/>
              <a:gd name="connsiteX2" fmla="*/ 0 w 1610660"/>
              <a:gd name="connsiteY2" fmla="*/ 2569640 h 5175710"/>
              <a:gd name="connsiteX3" fmla="*/ 1527114 w 1610660"/>
              <a:gd name="connsiteY3" fmla="*/ 5135464 h 5175710"/>
              <a:gd name="connsiteX4" fmla="*/ 1610660 w 1610660"/>
              <a:gd name="connsiteY4" fmla="*/ 5175710 h 5175710"/>
              <a:gd name="connsiteX5" fmla="*/ 1526902 w 1610660"/>
              <a:gd name="connsiteY5" fmla="*/ 4317 h 5175710"/>
              <a:gd name="connsiteX0" fmla="*/ 1526902 w 1535128"/>
              <a:gd name="connsiteY0" fmla="*/ 4317 h 5137227"/>
              <a:gd name="connsiteX1" fmla="*/ 1527114 w 1535128"/>
              <a:gd name="connsiteY1" fmla="*/ 3816 h 5137227"/>
              <a:gd name="connsiteX2" fmla="*/ 0 w 1535128"/>
              <a:gd name="connsiteY2" fmla="*/ 2569640 h 5137227"/>
              <a:gd name="connsiteX3" fmla="*/ 1527114 w 1535128"/>
              <a:gd name="connsiteY3" fmla="*/ 5135464 h 5137227"/>
              <a:gd name="connsiteX4" fmla="*/ 1526902 w 1535128"/>
              <a:gd name="connsiteY4" fmla="*/ 5137227 h 5137227"/>
              <a:gd name="connsiteX5" fmla="*/ 1526902 w 1535128"/>
              <a:gd name="connsiteY5" fmla="*/ 4317 h 5137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35128" h="5137227">
                <a:moveTo>
                  <a:pt x="1526902" y="4317"/>
                </a:moveTo>
                <a:cubicBezTo>
                  <a:pt x="1499053" y="17732"/>
                  <a:pt x="1554963" y="-9599"/>
                  <a:pt x="1527114" y="3816"/>
                </a:cubicBezTo>
                <a:cubicBezTo>
                  <a:pt x="617496" y="497950"/>
                  <a:pt x="0" y="1461683"/>
                  <a:pt x="0" y="2569640"/>
                </a:cubicBezTo>
                <a:cubicBezTo>
                  <a:pt x="0" y="3677597"/>
                  <a:pt x="617496" y="4641330"/>
                  <a:pt x="1527114" y="5135464"/>
                </a:cubicBezTo>
                <a:cubicBezTo>
                  <a:pt x="1527043" y="5136052"/>
                  <a:pt x="1526973" y="5136639"/>
                  <a:pt x="1526902" y="5137227"/>
                </a:cubicBezTo>
                <a:lnTo>
                  <a:pt x="1526902" y="431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pic>
        <p:nvPicPr>
          <p:cNvPr id="8" name="Picture 4" descr="Blue text on a black background&#10;&#10;AI-generated content may be incorrect.">
            <a:extLst>
              <a:ext uri="{FF2B5EF4-FFF2-40B4-BE49-F238E27FC236}">
                <a16:creationId xmlns:a16="http://schemas.microsoft.com/office/drawing/2014/main" id="{3FAC1B7C-6F26-7519-09A7-71AB703154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19" y="3542167"/>
            <a:ext cx="1317606" cy="604475"/>
          </a:xfrm>
          <a:prstGeom prst="rect">
            <a:avLst/>
          </a:prstGeom>
        </p:spPr>
      </p:pic>
      <p:pic>
        <p:nvPicPr>
          <p:cNvPr id="9" name="Picture 5">
            <a:extLst>
              <a:ext uri="{FF2B5EF4-FFF2-40B4-BE49-F238E27FC236}">
                <a16:creationId xmlns:a16="http://schemas.microsoft.com/office/drawing/2014/main" id="{A0D6EF09-951C-5043-92D9-3933D691566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4609" b="41797" l="84993" r="94583">
                        <a14:foregroundMark x1="87042" y1="40104" x2="91508" y2="41146"/>
                        <a14:foregroundMark x1="91508" y1="41146" x2="94436" y2="34896"/>
                        <a14:foregroundMark x1="94436" y1="34896" x2="92826" y2="27214"/>
                        <a14:foregroundMark x1="92826" y1="27214" x2="88141" y2="25651"/>
                        <a14:foregroundMark x1="88141" y1="25651" x2="84993" y2="31641"/>
                        <a14:foregroundMark x1="84993" y1="31641" x2="86823" y2="39323"/>
                        <a14:foregroundMark x1="86823" y1="39323" x2="87116" y2="39844"/>
                        <a14:foregroundMark x1="87775" y1="25651" x2="92094" y2="26432"/>
                        <a14:foregroundMark x1="90264" y1="41797" x2="90117" y2="42057"/>
                        <a14:foregroundMark x1="94217" y1="31380" x2="94583" y2="35286"/>
                        <a14:foregroundMark x1="91362" y1="25391" x2="87921" y2="25911"/>
                        <a14:foregroundMark x1="90849" y1="24609" x2="87555" y2="25911"/>
                        <a14:backgroundMark x1="86233" y1="42177" x2="86457" y2="42318"/>
                        <a14:backgroundMark x1="85212" y1="41536" x2="85530" y2="41736"/>
                      </a14:backgroundRemoval>
                    </a14:imgEffect>
                  </a14:imgLayer>
                </a14:imgProps>
              </a:ext>
            </a:extLst>
          </a:blip>
          <a:srcRect l="84356" t="23483" r="4443" b="56517"/>
          <a:stretch/>
        </p:blipFill>
        <p:spPr>
          <a:xfrm>
            <a:off x="336133" y="2733674"/>
            <a:ext cx="791643" cy="794771"/>
          </a:xfrm>
          <a:prstGeom prst="rect">
            <a:avLst/>
          </a:prstGeom>
        </p:spPr>
      </p:pic>
      <p:grpSp>
        <p:nvGrpSpPr>
          <p:cNvPr id="10" name="Group 18">
            <a:extLst>
              <a:ext uri="{FF2B5EF4-FFF2-40B4-BE49-F238E27FC236}">
                <a16:creationId xmlns:a16="http://schemas.microsoft.com/office/drawing/2014/main" id="{D686AC51-4FF7-B5B0-346F-281ECD7E0C71}"/>
              </a:ext>
            </a:extLst>
          </p:cNvPr>
          <p:cNvGrpSpPr/>
          <p:nvPr/>
        </p:nvGrpSpPr>
        <p:grpSpPr>
          <a:xfrm>
            <a:off x="1131404" y="1183165"/>
            <a:ext cx="10969002" cy="1092607"/>
            <a:chOff x="1169244" y="1229921"/>
            <a:chExt cx="8009896" cy="1092607"/>
          </a:xfrm>
        </p:grpSpPr>
        <p:sp>
          <p:nvSpPr>
            <p:cNvPr id="11" name="TextBox 5">
              <a:extLst>
                <a:ext uri="{FF2B5EF4-FFF2-40B4-BE49-F238E27FC236}">
                  <a16:creationId xmlns:a16="http://schemas.microsoft.com/office/drawing/2014/main" id="{EBFB29DB-2C4F-8D16-CF47-E05CD0A2F829}"/>
                </a:ext>
              </a:extLst>
            </p:cNvPr>
            <p:cNvSpPr txBox="1"/>
            <p:nvPr/>
          </p:nvSpPr>
          <p:spPr>
            <a:xfrm>
              <a:off x="1292440" y="1229921"/>
              <a:ext cx="7886700" cy="10926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lvl="0" indent="0" algn="l" defTabSz="800100">
                <a:lnSpc>
                  <a:spcPts val="26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u-HU" sz="2200" b="1" kern="1200" dirty="0">
                  <a:solidFill>
                    <a:srgbClr val="0C2148"/>
                  </a:solidFill>
                  <a:latin typeface="Calibri"/>
                  <a:ea typeface="+mn-ea"/>
                  <a:cs typeface="+mn-cs"/>
                </a:rPr>
                <a:t>A Magyar Nemzeti Bank és a Magyar Kereskedelmi és Iparkamara (MKIK) alapfeladatainak ellátásához kiemelten fontosnak tartja a hazai vállalati szektor aktuális gazdasági helyzetének és jövőbeli várakozásainak szoros nyomon követését. </a:t>
              </a:r>
            </a:p>
          </p:txBody>
        </p:sp>
        <p:sp>
          <p:nvSpPr>
            <p:cNvPr id="12" name="Oval 17">
              <a:extLst>
                <a:ext uri="{FF2B5EF4-FFF2-40B4-BE49-F238E27FC236}">
                  <a16:creationId xmlns:a16="http://schemas.microsoft.com/office/drawing/2014/main" id="{D7AED4AC-7EF9-F486-BEB1-316E1CB9254F}"/>
                </a:ext>
              </a:extLst>
            </p:cNvPr>
            <p:cNvSpPr/>
            <p:nvPr/>
          </p:nvSpPr>
          <p:spPr>
            <a:xfrm>
              <a:off x="1169244" y="1391905"/>
              <a:ext cx="64978" cy="83071"/>
            </a:xfrm>
            <a:prstGeom prst="ellipse">
              <a:avLst/>
            </a:prstGeom>
            <a:solidFill>
              <a:srgbClr val="7BDCC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14" name="TextBox 5">
            <a:extLst>
              <a:ext uri="{FF2B5EF4-FFF2-40B4-BE49-F238E27FC236}">
                <a16:creationId xmlns:a16="http://schemas.microsoft.com/office/drawing/2014/main" id="{E404AD80-1EDC-3339-E2E0-B9A4F78DB17C}"/>
              </a:ext>
            </a:extLst>
          </p:cNvPr>
          <p:cNvSpPr txBox="1"/>
          <p:nvPr/>
        </p:nvSpPr>
        <p:spPr>
          <a:xfrm>
            <a:off x="1902166" y="2674535"/>
            <a:ext cx="10227566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hu-HU" sz="2200" b="1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Az MNB 2020. decemberétől havi gyakorisággal végez vállalati konjunktúrafelmérést, </a:t>
            </a:r>
            <a:r>
              <a:rPr lang="hu-HU" sz="2200" b="1" dirty="0">
                <a:solidFill>
                  <a:srgbClr val="0C2148"/>
                </a:solidFill>
                <a:latin typeface="Calibri"/>
              </a:rPr>
              <a:t>ami </a:t>
            </a:r>
            <a:r>
              <a:rPr lang="hu-HU" sz="2200" b="1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2025 szeptemberétől az MKIK-</a:t>
            </a:r>
            <a:r>
              <a:rPr lang="hu-HU" sz="2200" b="1" kern="1200" dirty="0" err="1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val</a:t>
            </a:r>
            <a:r>
              <a:rPr lang="hu-HU" sz="2200" b="1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 együttműködésben készül</a:t>
            </a:r>
            <a:r>
              <a:rPr lang="hu-HU" sz="2200" b="1" dirty="0">
                <a:solidFill>
                  <a:srgbClr val="0C2148"/>
                </a:solidFill>
                <a:latin typeface="Calibri"/>
              </a:rPr>
              <a:t>, </a:t>
            </a:r>
            <a:r>
              <a:rPr lang="hu-HU" sz="2200" dirty="0">
                <a:solidFill>
                  <a:srgbClr val="0C2148"/>
                </a:solidFill>
                <a:latin typeface="Calibri"/>
              </a:rPr>
              <a:t>az MKIK </a:t>
            </a:r>
            <a:r>
              <a:rPr lang="hu-HU" sz="2200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Gazdaság és Vállalkozáskutató Intézetének (</a:t>
            </a:r>
            <a:r>
              <a:rPr lang="hu-HU" sz="2200" kern="1200" dirty="0" err="1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GVI</a:t>
            </a:r>
            <a:r>
              <a:rPr lang="hu-HU" sz="2200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) közreműködésével.</a:t>
            </a:r>
          </a:p>
        </p:txBody>
      </p:sp>
      <p:sp>
        <p:nvSpPr>
          <p:cNvPr id="17" name="TextBox 5">
            <a:extLst>
              <a:ext uri="{FF2B5EF4-FFF2-40B4-BE49-F238E27FC236}">
                <a16:creationId xmlns:a16="http://schemas.microsoft.com/office/drawing/2014/main" id="{3D14600A-60FF-4EFB-4BD4-5FDED9B6ED9E}"/>
              </a:ext>
            </a:extLst>
          </p:cNvPr>
          <p:cNvSpPr txBox="1"/>
          <p:nvPr/>
        </p:nvSpPr>
        <p:spPr>
          <a:xfrm>
            <a:off x="1909718" y="4108145"/>
            <a:ext cx="10142563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</a:pPr>
            <a:r>
              <a:rPr lang="hu-HU" sz="2200" b="1" dirty="0">
                <a:solidFill>
                  <a:srgbClr val="0C2148"/>
                </a:solidFill>
              </a:rPr>
              <a:t>Az MNB-MKIK vállalati konjunktúraindex a jelenlegi helyzet és a várakozások megítélésének együttes figyelembevételével kerül kiszámításra, </a:t>
            </a:r>
            <a:r>
              <a:rPr lang="hu-HU" sz="2200" dirty="0">
                <a:solidFill>
                  <a:srgbClr val="0C2148"/>
                </a:solidFill>
              </a:rPr>
              <a:t>amely egy mutatóba sűrítve vizsgálja a hazai vállalati konjunktúra alakulását.</a:t>
            </a:r>
          </a:p>
        </p:txBody>
      </p:sp>
      <p:sp>
        <p:nvSpPr>
          <p:cNvPr id="19" name="TextBox 5">
            <a:extLst>
              <a:ext uri="{FF2B5EF4-FFF2-40B4-BE49-F238E27FC236}">
                <a16:creationId xmlns:a16="http://schemas.microsoft.com/office/drawing/2014/main" id="{5C5B3F62-A4B9-E0B3-942D-FE8B796055CF}"/>
              </a:ext>
            </a:extLst>
          </p:cNvPr>
          <p:cNvSpPr txBox="1"/>
          <p:nvPr/>
        </p:nvSpPr>
        <p:spPr>
          <a:xfrm>
            <a:off x="1349321" y="5541755"/>
            <a:ext cx="10765071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</a:pPr>
            <a:r>
              <a:rPr lang="hu-HU" sz="2200" b="1" dirty="0">
                <a:solidFill>
                  <a:srgbClr val="0C2148"/>
                </a:solidFill>
                <a:latin typeface="Calibri"/>
              </a:rPr>
              <a:t>Az eddigi felmérésekben átlagosan mintegy 1000 vállalat vett részt havonta. Ezúton is szeretnénk megköszönni a felmérésben közreműködőknek, hogy együttműködésükkel segítik az MNB és az MKIK munkáját! </a:t>
            </a:r>
          </a:p>
        </p:txBody>
      </p:sp>
      <p:sp>
        <p:nvSpPr>
          <p:cNvPr id="21" name="Oval 17">
            <a:extLst>
              <a:ext uri="{FF2B5EF4-FFF2-40B4-BE49-F238E27FC236}">
                <a16:creationId xmlns:a16="http://schemas.microsoft.com/office/drawing/2014/main" id="{FC99A84A-9FC4-4ECA-5479-1AB2724C65BE}"/>
              </a:ext>
            </a:extLst>
          </p:cNvPr>
          <p:cNvSpPr/>
          <p:nvPr/>
        </p:nvSpPr>
        <p:spPr>
          <a:xfrm>
            <a:off x="1747350" y="2845664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Oval 17">
            <a:extLst>
              <a:ext uri="{FF2B5EF4-FFF2-40B4-BE49-F238E27FC236}">
                <a16:creationId xmlns:a16="http://schemas.microsoft.com/office/drawing/2014/main" id="{CCDE9378-1781-5FE8-B906-1CB5DEEAE483}"/>
              </a:ext>
            </a:extLst>
          </p:cNvPr>
          <p:cNvSpPr/>
          <p:nvPr/>
        </p:nvSpPr>
        <p:spPr>
          <a:xfrm>
            <a:off x="1773469" y="4277801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Oval 17">
            <a:extLst>
              <a:ext uri="{FF2B5EF4-FFF2-40B4-BE49-F238E27FC236}">
                <a16:creationId xmlns:a16="http://schemas.microsoft.com/office/drawing/2014/main" id="{D6ED02E8-E477-2542-ACE4-F173580FFF59}"/>
              </a:ext>
            </a:extLst>
          </p:cNvPr>
          <p:cNvSpPr/>
          <p:nvPr/>
        </p:nvSpPr>
        <p:spPr>
          <a:xfrm>
            <a:off x="1199394" y="5704856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50469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528704-8ED0-2B49-2E5B-456F2997D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618848-88D8-FE38-BD74-092954DE8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133" y="310448"/>
            <a:ext cx="10448955" cy="612000"/>
          </a:xfrm>
        </p:spPr>
        <p:txBody>
          <a:bodyPr/>
          <a:lstStyle/>
          <a:p>
            <a:r>
              <a:rPr lang="sv-SE" sz="2400" dirty="0"/>
              <a:t>A vállalati konjunktúra</a:t>
            </a:r>
            <a:r>
              <a:rPr lang="hu-HU" sz="2400" dirty="0"/>
              <a:t> kismértékben gyengült júniushoz képest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648296B-EE18-1B68-476A-527837E3C6E7}"/>
              </a:ext>
            </a:extLst>
          </p:cNvPr>
          <p:cNvSpPr/>
          <p:nvPr/>
        </p:nvSpPr>
        <p:spPr>
          <a:xfrm flipH="1">
            <a:off x="0" y="1041901"/>
            <a:ext cx="1657350" cy="5363230"/>
          </a:xfrm>
          <a:custGeom>
            <a:avLst/>
            <a:gdLst>
              <a:gd name="connsiteX0" fmla="*/ 1610660 w 1610660"/>
              <a:gd name="connsiteY0" fmla="*/ 0 h 5212140"/>
              <a:gd name="connsiteX1" fmla="*/ 1527114 w 1610660"/>
              <a:gd name="connsiteY1" fmla="*/ 40246 h 5212140"/>
              <a:gd name="connsiteX2" fmla="*/ 0 w 1610660"/>
              <a:gd name="connsiteY2" fmla="*/ 2606070 h 5212140"/>
              <a:gd name="connsiteX3" fmla="*/ 1527114 w 1610660"/>
              <a:gd name="connsiteY3" fmla="*/ 5171894 h 5212140"/>
              <a:gd name="connsiteX4" fmla="*/ 1610660 w 1610660"/>
              <a:gd name="connsiteY4" fmla="*/ 5212140 h 5212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660" h="5212140">
                <a:moveTo>
                  <a:pt x="1610660" y="0"/>
                </a:moveTo>
                <a:lnTo>
                  <a:pt x="1527114" y="40246"/>
                </a:lnTo>
                <a:cubicBezTo>
                  <a:pt x="617496" y="534380"/>
                  <a:pt x="0" y="1498113"/>
                  <a:pt x="0" y="2606070"/>
                </a:cubicBezTo>
                <a:cubicBezTo>
                  <a:pt x="0" y="3714027"/>
                  <a:pt x="617496" y="4677760"/>
                  <a:pt x="1527114" y="5171894"/>
                </a:cubicBezTo>
                <a:lnTo>
                  <a:pt x="1610660" y="5212140"/>
                </a:lnTo>
                <a:close/>
              </a:path>
            </a:pathLst>
          </a:custGeom>
          <a:blipFill>
            <a:blip r:embed="rId2"/>
            <a:stretch>
              <a:fillRect l="-151104" t="-4460" r="-255947"/>
            </a:stretch>
          </a:blip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1FE73430-BCA1-6682-C8EE-FE9F0709912F}"/>
              </a:ext>
            </a:extLst>
          </p:cNvPr>
          <p:cNvSpPr/>
          <p:nvPr/>
        </p:nvSpPr>
        <p:spPr>
          <a:xfrm flipH="1">
            <a:off x="-8966" y="1070072"/>
            <a:ext cx="1555749" cy="5363230"/>
          </a:xfrm>
          <a:custGeom>
            <a:avLst/>
            <a:gdLst>
              <a:gd name="connsiteX0" fmla="*/ 1610660 w 1610660"/>
              <a:gd name="connsiteY0" fmla="*/ 0 h 5212140"/>
              <a:gd name="connsiteX1" fmla="*/ 1527114 w 1610660"/>
              <a:gd name="connsiteY1" fmla="*/ 40246 h 5212140"/>
              <a:gd name="connsiteX2" fmla="*/ 0 w 1610660"/>
              <a:gd name="connsiteY2" fmla="*/ 2606070 h 5212140"/>
              <a:gd name="connsiteX3" fmla="*/ 1527114 w 1610660"/>
              <a:gd name="connsiteY3" fmla="*/ 5171894 h 5212140"/>
              <a:gd name="connsiteX4" fmla="*/ 1610660 w 1610660"/>
              <a:gd name="connsiteY4" fmla="*/ 5212140 h 5212140"/>
              <a:gd name="connsiteX0" fmla="*/ 1526902 w 1610660"/>
              <a:gd name="connsiteY0" fmla="*/ 4317 h 5175710"/>
              <a:gd name="connsiteX1" fmla="*/ 1527114 w 1610660"/>
              <a:gd name="connsiteY1" fmla="*/ 3816 h 5175710"/>
              <a:gd name="connsiteX2" fmla="*/ 0 w 1610660"/>
              <a:gd name="connsiteY2" fmla="*/ 2569640 h 5175710"/>
              <a:gd name="connsiteX3" fmla="*/ 1527114 w 1610660"/>
              <a:gd name="connsiteY3" fmla="*/ 5135464 h 5175710"/>
              <a:gd name="connsiteX4" fmla="*/ 1610660 w 1610660"/>
              <a:gd name="connsiteY4" fmla="*/ 5175710 h 5175710"/>
              <a:gd name="connsiteX5" fmla="*/ 1526902 w 1610660"/>
              <a:gd name="connsiteY5" fmla="*/ 4317 h 5175710"/>
              <a:gd name="connsiteX0" fmla="*/ 1526902 w 1535128"/>
              <a:gd name="connsiteY0" fmla="*/ 4317 h 5137227"/>
              <a:gd name="connsiteX1" fmla="*/ 1527114 w 1535128"/>
              <a:gd name="connsiteY1" fmla="*/ 3816 h 5137227"/>
              <a:gd name="connsiteX2" fmla="*/ 0 w 1535128"/>
              <a:gd name="connsiteY2" fmla="*/ 2569640 h 5137227"/>
              <a:gd name="connsiteX3" fmla="*/ 1527114 w 1535128"/>
              <a:gd name="connsiteY3" fmla="*/ 5135464 h 5137227"/>
              <a:gd name="connsiteX4" fmla="*/ 1526902 w 1535128"/>
              <a:gd name="connsiteY4" fmla="*/ 5137227 h 5137227"/>
              <a:gd name="connsiteX5" fmla="*/ 1526902 w 1535128"/>
              <a:gd name="connsiteY5" fmla="*/ 4317 h 5137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35128" h="5137227">
                <a:moveTo>
                  <a:pt x="1526902" y="4317"/>
                </a:moveTo>
                <a:cubicBezTo>
                  <a:pt x="1499053" y="17732"/>
                  <a:pt x="1554963" y="-9599"/>
                  <a:pt x="1527114" y="3816"/>
                </a:cubicBezTo>
                <a:cubicBezTo>
                  <a:pt x="617496" y="497950"/>
                  <a:pt x="0" y="1461683"/>
                  <a:pt x="0" y="2569640"/>
                </a:cubicBezTo>
                <a:cubicBezTo>
                  <a:pt x="0" y="3677597"/>
                  <a:pt x="617496" y="4641330"/>
                  <a:pt x="1527114" y="5135464"/>
                </a:cubicBezTo>
                <a:cubicBezTo>
                  <a:pt x="1527043" y="5136052"/>
                  <a:pt x="1526973" y="5136639"/>
                  <a:pt x="1526902" y="5137227"/>
                </a:cubicBezTo>
                <a:lnTo>
                  <a:pt x="1526902" y="431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pic>
        <p:nvPicPr>
          <p:cNvPr id="8" name="Picture 4" descr="Blue text on a black background&#10;&#10;AI-generated content may be incorrect.">
            <a:extLst>
              <a:ext uri="{FF2B5EF4-FFF2-40B4-BE49-F238E27FC236}">
                <a16:creationId xmlns:a16="http://schemas.microsoft.com/office/drawing/2014/main" id="{829C0755-6CE6-7AFF-DDCE-5305D70A24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19" y="3542167"/>
            <a:ext cx="1317606" cy="604475"/>
          </a:xfrm>
          <a:prstGeom prst="rect">
            <a:avLst/>
          </a:prstGeom>
        </p:spPr>
      </p:pic>
      <p:pic>
        <p:nvPicPr>
          <p:cNvPr id="9" name="Picture 5">
            <a:extLst>
              <a:ext uri="{FF2B5EF4-FFF2-40B4-BE49-F238E27FC236}">
                <a16:creationId xmlns:a16="http://schemas.microsoft.com/office/drawing/2014/main" id="{93CC51DD-720C-4C96-ABC1-458077BADB1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4609" b="41797" l="84993" r="94583">
                        <a14:foregroundMark x1="87042" y1="40104" x2="91508" y2="41146"/>
                        <a14:foregroundMark x1="91508" y1="41146" x2="94436" y2="34896"/>
                        <a14:foregroundMark x1="94436" y1="34896" x2="92826" y2="27214"/>
                        <a14:foregroundMark x1="92826" y1="27214" x2="88141" y2="25651"/>
                        <a14:foregroundMark x1="88141" y1="25651" x2="84993" y2="31641"/>
                        <a14:foregroundMark x1="84993" y1="31641" x2="86823" y2="39323"/>
                        <a14:foregroundMark x1="86823" y1="39323" x2="87116" y2="39844"/>
                        <a14:foregroundMark x1="87775" y1="25651" x2="92094" y2="26432"/>
                        <a14:foregroundMark x1="90264" y1="41797" x2="90117" y2="42057"/>
                        <a14:foregroundMark x1="94217" y1="31380" x2="94583" y2="35286"/>
                        <a14:foregroundMark x1="91362" y1="25391" x2="87921" y2="25911"/>
                        <a14:foregroundMark x1="90849" y1="24609" x2="87555" y2="25911"/>
                        <a14:backgroundMark x1="86233" y1="42177" x2="86457" y2="42318"/>
                        <a14:backgroundMark x1="85212" y1="41536" x2="85530" y2="41736"/>
                      </a14:backgroundRemoval>
                    </a14:imgEffect>
                  </a14:imgLayer>
                </a14:imgProps>
              </a:ext>
            </a:extLst>
          </a:blip>
          <a:srcRect l="84356" t="23483" r="4443" b="56517"/>
          <a:stretch/>
        </p:blipFill>
        <p:spPr>
          <a:xfrm>
            <a:off x="336133" y="2733674"/>
            <a:ext cx="791643" cy="794771"/>
          </a:xfrm>
          <a:prstGeom prst="rect">
            <a:avLst/>
          </a:prstGeom>
        </p:spPr>
      </p:pic>
      <p:sp>
        <p:nvSpPr>
          <p:cNvPr id="11" name="TextBox 5">
            <a:extLst>
              <a:ext uri="{FF2B5EF4-FFF2-40B4-BE49-F238E27FC236}">
                <a16:creationId xmlns:a16="http://schemas.microsoft.com/office/drawing/2014/main" id="{D9AA022E-B06C-80F0-CD61-B392AA889432}"/>
              </a:ext>
            </a:extLst>
          </p:cNvPr>
          <p:cNvSpPr txBox="1"/>
          <p:nvPr/>
        </p:nvSpPr>
        <p:spPr>
          <a:xfrm>
            <a:off x="1121919" y="1148005"/>
            <a:ext cx="10994349" cy="425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hu-HU" sz="2200" b="1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Az MNB-MKIK Vállalati konjunktúraindex az előző havi -2-ről -</a:t>
            </a:r>
            <a:r>
              <a:rPr lang="hu-HU" sz="2200" b="1" dirty="0">
                <a:solidFill>
                  <a:srgbClr val="0C2148"/>
                </a:solidFill>
                <a:latin typeface="Calibri"/>
              </a:rPr>
              <a:t>4</a:t>
            </a:r>
            <a:r>
              <a:rPr lang="hu-HU" sz="2200" b="1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 pontra </a:t>
            </a:r>
            <a:r>
              <a:rPr lang="hu-HU" sz="2200" b="1" dirty="0">
                <a:solidFill>
                  <a:srgbClr val="0C2148"/>
                </a:solidFill>
                <a:latin typeface="Calibri"/>
              </a:rPr>
              <a:t>csökkent</a:t>
            </a:r>
            <a:r>
              <a:rPr lang="hu-HU" sz="2200" b="1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.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29958B9B-03BC-70D9-CA19-D36D7609A37B}"/>
              </a:ext>
            </a:extLst>
          </p:cNvPr>
          <p:cNvSpPr txBox="1"/>
          <p:nvPr/>
        </p:nvSpPr>
        <p:spPr>
          <a:xfrm>
            <a:off x="1536293" y="1621611"/>
            <a:ext cx="10586081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hu-HU" sz="2200" b="1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A jelenlegi helyzet </a:t>
            </a:r>
            <a:r>
              <a:rPr lang="hu-HU" sz="2200" b="1" dirty="0">
                <a:solidFill>
                  <a:srgbClr val="0C2148"/>
                </a:solidFill>
                <a:latin typeface="Calibri"/>
              </a:rPr>
              <a:t>megítélése nem változott, a várakozásoké azonban az idei év eddigi legalacsonyabb szintjére gyengült. </a:t>
            </a:r>
            <a:r>
              <a:rPr lang="hu-HU" sz="2200" dirty="0">
                <a:solidFill>
                  <a:srgbClr val="0C2148"/>
                </a:solidFill>
                <a:latin typeface="Calibri"/>
              </a:rPr>
              <a:t>Előbbi indexe júliusban is -15 pont volt, a várakozásoké azonban a júniusi +10-ről +7 pontra csökkent.</a:t>
            </a:r>
            <a:endParaRPr lang="hu-HU" sz="2200" kern="1200" dirty="0">
              <a:solidFill>
                <a:srgbClr val="0C2148"/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17" name="TextBox 5">
            <a:extLst>
              <a:ext uri="{FF2B5EF4-FFF2-40B4-BE49-F238E27FC236}">
                <a16:creationId xmlns:a16="http://schemas.microsoft.com/office/drawing/2014/main" id="{057B0C74-3088-E0C2-0BA7-463964CEC39E}"/>
              </a:ext>
            </a:extLst>
          </p:cNvPr>
          <p:cNvSpPr txBox="1"/>
          <p:nvPr/>
        </p:nvSpPr>
        <p:spPr>
          <a:xfrm>
            <a:off x="1919033" y="2799214"/>
            <a:ext cx="10243783" cy="1426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</a:pPr>
            <a:r>
              <a:rPr lang="hu-HU" sz="2200" b="1" dirty="0">
                <a:solidFill>
                  <a:srgbClr val="0C2148"/>
                </a:solidFill>
              </a:rPr>
              <a:t>Az átlagos ágazati kapacitáskihasználtság 72-80 százalék között alakult: </a:t>
            </a:r>
            <a:r>
              <a:rPr lang="hu-HU" sz="2200" dirty="0">
                <a:solidFill>
                  <a:srgbClr val="0C2148"/>
                </a:solidFill>
              </a:rPr>
              <a:t>a szolgáltatás és kereskedelemben az átlagos szint minimálisan csökkent, a többi iparágcsoport átlaga azonban nőtt júniushoz viszonyítva. </a:t>
            </a:r>
            <a:r>
              <a:rPr lang="hu-HU" sz="2200" b="1" dirty="0">
                <a:solidFill>
                  <a:srgbClr val="0C2148"/>
                </a:solidFill>
              </a:rPr>
              <a:t>Az egy évvel korábbi szinthez viszonyított átlagos bevételi szint is növekedett, az előző havi 93-ról 95 százalékra.</a:t>
            </a:r>
            <a:endParaRPr lang="hu-HU" sz="2200" dirty="0">
              <a:solidFill>
                <a:srgbClr val="0C2148"/>
              </a:solidFill>
            </a:endParaRPr>
          </a:p>
        </p:txBody>
      </p:sp>
      <p:sp>
        <p:nvSpPr>
          <p:cNvPr id="19" name="TextBox 5">
            <a:extLst>
              <a:ext uri="{FF2B5EF4-FFF2-40B4-BE49-F238E27FC236}">
                <a16:creationId xmlns:a16="http://schemas.microsoft.com/office/drawing/2014/main" id="{64DCEF94-3434-E7CD-9723-63A411AE0A99}"/>
              </a:ext>
            </a:extLst>
          </p:cNvPr>
          <p:cNvSpPr txBox="1"/>
          <p:nvPr/>
        </p:nvSpPr>
        <p:spPr>
          <a:xfrm>
            <a:off x="1906765" y="4275081"/>
            <a:ext cx="10263685" cy="7591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</a:pPr>
            <a:r>
              <a:rPr lang="hu-HU" sz="2200" b="1" dirty="0">
                <a:solidFill>
                  <a:srgbClr val="0C2148"/>
                </a:solidFill>
                <a:latin typeface="Calibri"/>
              </a:rPr>
              <a:t>A beruházási tervek mutatója gyengült, a foglalkoztatási terveké azonban minimálisan javult júniushoz képest: </a:t>
            </a:r>
            <a:r>
              <a:rPr lang="hu-HU" sz="2200" dirty="0">
                <a:solidFill>
                  <a:srgbClr val="0C2148"/>
                </a:solidFill>
                <a:latin typeface="Calibri"/>
              </a:rPr>
              <a:t>előbbi +24-ről +17, utóbbi pedig +3-ról +4 pontra változott.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202386AB-D5F6-4A95-BE52-15682BF1049C}"/>
              </a:ext>
            </a:extLst>
          </p:cNvPr>
          <p:cNvSpPr txBox="1"/>
          <p:nvPr/>
        </p:nvSpPr>
        <p:spPr>
          <a:xfrm>
            <a:off x="1656031" y="5080614"/>
            <a:ext cx="10525685" cy="175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</a:pPr>
            <a:r>
              <a:rPr lang="hu-HU" sz="2200" b="1" dirty="0">
                <a:solidFill>
                  <a:srgbClr val="0C2148"/>
                </a:solidFill>
                <a:latin typeface="Calibri"/>
              </a:rPr>
              <a:t>A nagyvállalatoknál a konjunktúra aktuális és jövőbeli megítélése is gyengült, ugyanakkor a kkv-knál a jelenlegi helyzet indexe 2023. február óta nem állt ilyen magas szinten. </a:t>
            </a:r>
            <a:r>
              <a:rPr lang="hu-HU" sz="2200" dirty="0">
                <a:solidFill>
                  <a:srgbClr val="0C2148"/>
                </a:solidFill>
                <a:latin typeface="Calibri"/>
              </a:rPr>
              <a:t>Az ipar és építőipar átlagos kapacitáskihasználtsága nőtt az előző hónaphoz képest, ugyanakkor a beruházási várakozások alindexe az elmúlt 1 év legalacsonyabb szintjére csökkent ebben a csoportban.</a:t>
            </a:r>
          </a:p>
        </p:txBody>
      </p:sp>
      <p:sp>
        <p:nvSpPr>
          <p:cNvPr id="22" name="Oval 17">
            <a:extLst>
              <a:ext uri="{FF2B5EF4-FFF2-40B4-BE49-F238E27FC236}">
                <a16:creationId xmlns:a16="http://schemas.microsoft.com/office/drawing/2014/main" id="{CA4DD1D2-76C6-8009-CB00-43D1FEF507CF}"/>
              </a:ext>
            </a:extLst>
          </p:cNvPr>
          <p:cNvSpPr/>
          <p:nvPr/>
        </p:nvSpPr>
        <p:spPr>
          <a:xfrm>
            <a:off x="997706" y="1296643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Oval 17">
            <a:extLst>
              <a:ext uri="{FF2B5EF4-FFF2-40B4-BE49-F238E27FC236}">
                <a16:creationId xmlns:a16="http://schemas.microsoft.com/office/drawing/2014/main" id="{52A82C2A-C744-FCB8-AE8D-19ED3AB74C2E}"/>
              </a:ext>
            </a:extLst>
          </p:cNvPr>
          <p:cNvSpPr/>
          <p:nvPr/>
        </p:nvSpPr>
        <p:spPr>
          <a:xfrm>
            <a:off x="1390877" y="1796951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Oval 17">
            <a:extLst>
              <a:ext uri="{FF2B5EF4-FFF2-40B4-BE49-F238E27FC236}">
                <a16:creationId xmlns:a16="http://schemas.microsoft.com/office/drawing/2014/main" id="{0AD74E05-A6A1-45C6-4A32-F52FBA941071}"/>
              </a:ext>
            </a:extLst>
          </p:cNvPr>
          <p:cNvSpPr/>
          <p:nvPr/>
        </p:nvSpPr>
        <p:spPr>
          <a:xfrm>
            <a:off x="1783163" y="2963323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5" name="Oval 17">
            <a:extLst>
              <a:ext uri="{FF2B5EF4-FFF2-40B4-BE49-F238E27FC236}">
                <a16:creationId xmlns:a16="http://schemas.microsoft.com/office/drawing/2014/main" id="{BD43A41E-AB3C-798D-97F3-5248C8C639C7}"/>
              </a:ext>
            </a:extLst>
          </p:cNvPr>
          <p:cNvSpPr/>
          <p:nvPr/>
        </p:nvSpPr>
        <p:spPr>
          <a:xfrm>
            <a:off x="1774002" y="4455830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" name="Oval 17">
            <a:extLst>
              <a:ext uri="{FF2B5EF4-FFF2-40B4-BE49-F238E27FC236}">
                <a16:creationId xmlns:a16="http://schemas.microsoft.com/office/drawing/2014/main" id="{A20F2EF1-23CC-3499-5890-4C5D7AC77952}"/>
              </a:ext>
            </a:extLst>
          </p:cNvPr>
          <p:cNvSpPr/>
          <p:nvPr/>
        </p:nvSpPr>
        <p:spPr>
          <a:xfrm>
            <a:off x="1475177" y="5245835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288713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4F859-E30D-A942-FE68-3202890E7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38" y="310448"/>
            <a:ext cx="10736851" cy="612000"/>
          </a:xfrm>
        </p:spPr>
        <p:txBody>
          <a:bodyPr/>
          <a:lstStyle/>
          <a:p>
            <a:r>
              <a:rPr lang="hu-HU" sz="2100" dirty="0"/>
              <a:t>Az </a:t>
            </a:r>
            <a:r>
              <a:rPr lang="hu-HU" sz="2100" dirty="0" err="1"/>
              <a:t>mnb-mkik</a:t>
            </a:r>
            <a:r>
              <a:rPr lang="hu-HU" sz="2100" dirty="0"/>
              <a:t> vállalati konjunktúraindex a júniusi -2-ről -4 pontra csökkent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1A55E4-03C1-B1C5-E8BC-9AB8C787E67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504522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877F777D-67B2-4C62-DECF-39E1B92CEBA0}"/>
              </a:ext>
            </a:extLst>
          </p:cNvPr>
          <p:cNvSpPr/>
          <p:nvPr/>
        </p:nvSpPr>
        <p:spPr>
          <a:xfrm>
            <a:off x="48238" y="994914"/>
            <a:ext cx="99427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az MNB-MKIK vállalati konjunktúraindex, A jelenlegi helyzet és a várakozások indexei</a:t>
            </a:r>
          </a:p>
        </p:txBody>
      </p:sp>
      <p:sp>
        <p:nvSpPr>
          <p:cNvPr id="6" name="Téglalap 13">
            <a:extLst>
              <a:ext uri="{FF2B5EF4-FFF2-40B4-BE49-F238E27FC236}">
                <a16:creationId xmlns:a16="http://schemas.microsoft.com/office/drawing/2014/main" id="{FD230D10-6413-8D94-6AA8-7B5F5CA88A62}"/>
              </a:ext>
            </a:extLst>
          </p:cNvPr>
          <p:cNvSpPr/>
          <p:nvPr/>
        </p:nvSpPr>
        <p:spPr>
          <a:xfrm>
            <a:off x="472465" y="6319857"/>
            <a:ext cx="1119883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1500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A skála értékei -100 és +100 között mozognak. </a:t>
            </a:r>
            <a:br>
              <a:rPr lang="hu-HU" sz="1500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hu-HU" sz="1500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A pozitív értékek kedvező, a negatívak kedvezőtlen konjunktúrát jeleznek.</a:t>
            </a:r>
            <a:endParaRPr lang="hu-HU" sz="1500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00000000-0008-0000-01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7608005"/>
              </p:ext>
            </p:extLst>
          </p:nvPr>
        </p:nvGraphicFramePr>
        <p:xfrm>
          <a:off x="0" y="1373973"/>
          <a:ext cx="12143762" cy="5130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81354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22F534-F0CA-2A44-874E-C76F1D46A8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8B7DC-1515-2F9A-567B-00E6F262A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0176"/>
            <a:ext cx="10785089" cy="612000"/>
          </a:xfrm>
        </p:spPr>
        <p:txBody>
          <a:bodyPr/>
          <a:lstStyle/>
          <a:p>
            <a:r>
              <a:rPr lang="hu-HU" sz="1700" dirty="0"/>
              <a:t>Az aktuális helyzet átlagos megítélése a kkv-knál a 2023. február óta tapasztalt legmagasabb szintre javult, a nagyvállalatoknál továbbra is enyhén a semleges szint alatt alakult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64E3B9-0217-9C01-0C5A-D08FEC1FF0B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69003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18D035AD-30D0-7B09-2847-A8CBD80EB417}"/>
              </a:ext>
            </a:extLst>
          </p:cNvPr>
          <p:cNvSpPr/>
          <p:nvPr/>
        </p:nvSpPr>
        <p:spPr>
          <a:xfrm>
            <a:off x="9728" y="995873"/>
            <a:ext cx="57638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 jelenlegi helyzet indexe vállalatméret szerint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607DD30-891E-4AA6-95B3-CBF998C8E17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6462353"/>
              </p:ext>
            </p:extLst>
          </p:nvPr>
        </p:nvGraphicFramePr>
        <p:xfrm>
          <a:off x="0" y="1389989"/>
          <a:ext cx="12192000" cy="4700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églalap 6">
            <a:extLst>
              <a:ext uri="{FF2B5EF4-FFF2-40B4-BE49-F238E27FC236}">
                <a16:creationId xmlns:a16="http://schemas.microsoft.com/office/drawing/2014/main" id="{E5B41041-B904-8933-5F71-1CF21BCDA8B2}"/>
              </a:ext>
            </a:extLst>
          </p:cNvPr>
          <p:cNvSpPr/>
          <p:nvPr/>
        </p:nvSpPr>
        <p:spPr>
          <a:xfrm>
            <a:off x="2011947" y="6090460"/>
            <a:ext cx="81681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1400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Megjegyzés: A méret szerinti és a teljes átlag közötti különbséget az okozza, hogy előbbi súlyozatlan, utóbbi pedig nemcsak a vállalatok mérete, hanem azok ágazata szerint is súlyozott. A skála értékei -100 és +100 között mozognak. A pozitív értékek a konjunktúra javulását, a negatívok a romlását jelzik.</a:t>
            </a:r>
            <a:endParaRPr lang="hu-HU" sz="1400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626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D2994-ED1C-A1AF-96AA-7416CBD30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33FDE-F186-CA47-E193-3508CB4D8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 jelenlegi helyzet minden vizsgált tényezőjének megítélése kedvezőbb,</a:t>
            </a:r>
            <a:br>
              <a:rPr lang="hu-HU" sz="2000" dirty="0"/>
            </a:br>
            <a:r>
              <a:rPr lang="hu-HU" sz="2000" dirty="0"/>
              <a:t>mint tavaly júliusban, leginkább a kapacitáskihasználtságé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4459A1-13D9-9E54-5F05-11F198B24DC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79419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E114225E-CC41-3B05-B8C2-5264C87E2C26}"/>
              </a:ext>
            </a:extLst>
          </p:cNvPr>
          <p:cNvSpPr/>
          <p:nvPr/>
        </p:nvSpPr>
        <p:spPr>
          <a:xfrm>
            <a:off x="158592" y="1065975"/>
            <a:ext cx="87533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 jelenlegi helyzet indexe és alindexei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64C8EDB-58BA-C032-AB8C-2E6ADB2144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9405780"/>
              </p:ext>
            </p:extLst>
          </p:nvPr>
        </p:nvGraphicFramePr>
        <p:xfrm>
          <a:off x="0" y="1332690"/>
          <a:ext cx="12192000" cy="51467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70697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55598E-C0AA-81A2-9342-32B1EA61BF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59736-9577-44A5-F736-5E7B0EB0B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000" y="320176"/>
            <a:ext cx="10629089" cy="612000"/>
          </a:xfrm>
        </p:spPr>
        <p:txBody>
          <a:bodyPr/>
          <a:lstStyle/>
          <a:p>
            <a:r>
              <a:rPr lang="hu-HU" sz="2000" dirty="0"/>
              <a:t>a várakozások vizsgált tényezői közül csak a beruházásokkal kapcsolatos optimizmus gyengébb, mint a tavalyi év azonos hónapjában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1AB1AC-6F00-D977-7D36-0F404B4FAAF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78118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708BF3B9-9C15-43EF-EF7E-AD141ACCF7F5}"/>
              </a:ext>
            </a:extLst>
          </p:cNvPr>
          <p:cNvSpPr/>
          <p:nvPr/>
        </p:nvSpPr>
        <p:spPr>
          <a:xfrm>
            <a:off x="143392" y="1073888"/>
            <a:ext cx="88700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 várakozások indexe és alindexei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26D9B62-EF7E-FCDA-6706-12B666E6552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3479757"/>
              </p:ext>
            </p:extLst>
          </p:nvPr>
        </p:nvGraphicFramePr>
        <p:xfrm>
          <a:off x="0" y="1342417"/>
          <a:ext cx="12192000" cy="50486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03020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7C18E9-D7CA-359D-739B-E9826C4C7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9EFC1-7E2E-56D4-3B56-AF5BFCB1A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718" y="310448"/>
            <a:ext cx="10713371" cy="612000"/>
          </a:xfrm>
        </p:spPr>
        <p:txBody>
          <a:bodyPr/>
          <a:lstStyle/>
          <a:p>
            <a:r>
              <a:rPr lang="hu-HU" sz="2000" dirty="0"/>
              <a:t>A várakozások továbbra is optimisták, de a jövőbeli kilátásokat vizsgáló index az idei év eddigi legalacsonyabb szintjére gyengült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11BA72-0C28-AA04-EC7B-56FC2DAB155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8667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A3EDC398-F2A7-9550-6618-890BF96703D4}"/>
              </a:ext>
            </a:extLst>
          </p:cNvPr>
          <p:cNvSpPr/>
          <p:nvPr/>
        </p:nvSpPr>
        <p:spPr>
          <a:xfrm>
            <a:off x="19456" y="1029834"/>
            <a:ext cx="88700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 várakozások indexe vállalatméret szerint</a:t>
            </a: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F1EB42C9-C75D-DB06-4C24-C981A9926AA0}"/>
              </a:ext>
            </a:extLst>
          </p:cNvPr>
          <p:cNvSpPr/>
          <p:nvPr/>
        </p:nvSpPr>
        <p:spPr>
          <a:xfrm>
            <a:off x="2011947" y="6090460"/>
            <a:ext cx="81681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1400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Megjegyzés: A méret szerinti és a teljes átlag közötti különbséget az okozza, hogy előbbi súlyozatlan, utóbbi pedig nemcsak a vállalatok mérete, hanem azok ágazata szerint is súlyozott. A skála értékei -100 és +100 között mozognak. A pozitív értékek a konjunktúra javulását, a negatívok a romlását jelzik.</a:t>
            </a:r>
            <a:endParaRPr lang="hu-HU" sz="1400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45E312B-888A-4850-8BC6-84B37BEB11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1320382"/>
              </p:ext>
            </p:extLst>
          </p:nvPr>
        </p:nvGraphicFramePr>
        <p:xfrm>
          <a:off x="0" y="1467640"/>
          <a:ext cx="12192000" cy="47098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07248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7E022B-DE50-23BC-7754-F02AB69147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6A74CDD-CBBE-C109-0E9E-5A5041DED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6242" y="3061207"/>
            <a:ext cx="9101470" cy="735586"/>
          </a:xfrm>
        </p:spPr>
        <p:txBody>
          <a:bodyPr/>
          <a:lstStyle/>
          <a:p>
            <a:r>
              <a:rPr lang="hu-HU" sz="4000" dirty="0"/>
              <a:t>Termelés és kereslet</a:t>
            </a:r>
          </a:p>
        </p:txBody>
      </p:sp>
    </p:spTree>
    <p:extLst>
      <p:ext uri="{BB962C8B-B14F-4D97-AF65-F5344CB8AC3E}">
        <p14:creationId xmlns:p14="http://schemas.microsoft.com/office/powerpoint/2010/main" val="3873305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C3CF3D-B469-5472-7A60-AD6834879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C5A5F-3B3C-3383-8F92-18F306035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943924" cy="612000"/>
          </a:xfrm>
        </p:spPr>
        <p:txBody>
          <a:bodyPr/>
          <a:lstStyle/>
          <a:p>
            <a:r>
              <a:rPr lang="hu-HU" sz="2000" dirty="0"/>
              <a:t>Az átlagos kapacitáskihasználtság a szolgáltatás és kereskedelemben minimálisan gyengült, a többi iparágban viszont nőtt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BE4B40-16D3-824C-CA85-9E1BEEDDD3E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8667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62D5498C-EB6D-CFE9-F61C-AE09B886949D}"/>
              </a:ext>
            </a:extLst>
          </p:cNvPr>
          <p:cNvSpPr/>
          <p:nvPr/>
        </p:nvSpPr>
        <p:spPr>
          <a:xfrm>
            <a:off x="56739" y="1032612"/>
            <a:ext cx="117769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 válaszadók átlagos kapacitáskihasználtsága ágazati bontásban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676326F-FACB-4217-9FA2-4098499F8FE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3537743"/>
              </p:ext>
            </p:extLst>
          </p:nvPr>
        </p:nvGraphicFramePr>
        <p:xfrm>
          <a:off x="0" y="1536970"/>
          <a:ext cx="12192000" cy="53210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056549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92FA27-E78C-D5D9-EBF0-1003C5186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8CBC1-0BAC-B79D-F84A-3D031B9F0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3" y="313307"/>
            <a:ext cx="10874544" cy="612000"/>
          </a:xfrm>
        </p:spPr>
        <p:txBody>
          <a:bodyPr/>
          <a:lstStyle/>
          <a:p>
            <a:r>
              <a:rPr lang="hu-HU" sz="2000" dirty="0"/>
              <a:t>A kapacitáskihasználtságra vonatkozó várakozások továbbra is inkább optimisták, de kismértékben gyengültek az előző hónaphoz képest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D7EC2C-8044-4D0F-BAF6-33E939FB160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8667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522818EF-7796-FD6A-C391-B91DB4F4DF38}"/>
              </a:ext>
            </a:extLst>
          </p:cNvPr>
          <p:cNvSpPr/>
          <p:nvPr/>
        </p:nvSpPr>
        <p:spPr>
          <a:xfrm>
            <a:off x="13196" y="1019659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 kapacitáskihasználtság várható alakulása vállalatméret szerinti bontásban 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28DDA57E-229C-AD5D-3222-AD6DB27FD4CB}"/>
              </a:ext>
            </a:extLst>
          </p:cNvPr>
          <p:cNvSpPr/>
          <p:nvPr/>
        </p:nvSpPr>
        <p:spPr>
          <a:xfrm>
            <a:off x="2409493" y="6465970"/>
            <a:ext cx="737301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Az egyenlegmutató a pozitív és negatív válaszok arányainak különbsége.</a:t>
            </a:r>
            <a:endParaRPr lang="hu-HU" sz="1400" b="1" i="1" cap="all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25F295A-3F57-4019-BEBF-3D6A0F6838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3459507"/>
              </p:ext>
            </p:extLst>
          </p:nvPr>
        </p:nvGraphicFramePr>
        <p:xfrm>
          <a:off x="0" y="1411687"/>
          <a:ext cx="12191999" cy="49700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24428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193DF-19D7-396E-D4BE-BF73785D6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DF473-F075-D4C1-87AC-B195F1169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3" y="310448"/>
            <a:ext cx="10785089" cy="612000"/>
          </a:xfrm>
        </p:spPr>
        <p:txBody>
          <a:bodyPr/>
          <a:lstStyle/>
          <a:p>
            <a:r>
              <a:rPr lang="hu-HU" sz="2000" dirty="0"/>
              <a:t>A tavalyi év azonos hónapjához viszonyított átlagos bevételi szint az előző havi 93-ról 95 százalékra nőtt, ami az elmúlt 5 hónap legmagasabb értéke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86EEC1-3CE1-C039-9A2A-7051E00B30F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69041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140D56A2-1989-32AE-54E9-37850CAAC7AE}"/>
              </a:ext>
            </a:extLst>
          </p:cNvPr>
          <p:cNvSpPr/>
          <p:nvPr/>
        </p:nvSpPr>
        <p:spPr>
          <a:xfrm>
            <a:off x="10633" y="1011295"/>
            <a:ext cx="115836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 VÁLASZADÓK ÁTLAGOS ÁRBEVÉTELE </a:t>
            </a:r>
            <a:r>
              <a:rPr lang="hu-HU" cap="all" dirty="0"/>
              <a:t>(előző év azonos időszaka = 100%)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2126AF01-BE19-4801-8E66-9702350F687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5029324"/>
              </p:ext>
            </p:extLst>
          </p:nvPr>
        </p:nvGraphicFramePr>
        <p:xfrm>
          <a:off x="10633" y="1409810"/>
          <a:ext cx="12181367" cy="51377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904124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32B9A-2F09-CEA4-FE28-58DAE73D6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310448"/>
            <a:ext cx="10963072" cy="612000"/>
          </a:xfrm>
        </p:spPr>
        <p:txBody>
          <a:bodyPr/>
          <a:lstStyle/>
          <a:p>
            <a:r>
              <a:rPr lang="hu-HU" sz="2000" dirty="0"/>
              <a:t>Bár továbbra is leginkább a vevők hiánya okoz nehézséget a vállalatoknak, azonban a keresleti korlátok enyhülése a konjunktúra élénkülésére utal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B5A28-91B9-4208-9E46-35314B71499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8667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6">
            <a:extLst>
              <a:ext uri="{FF2B5EF4-FFF2-40B4-BE49-F238E27FC236}">
                <a16:creationId xmlns:a16="http://schemas.microsoft.com/office/drawing/2014/main" id="{0D3332C2-E20B-F9CE-8EBA-893EC65B97BC}"/>
              </a:ext>
            </a:extLst>
          </p:cNvPr>
          <p:cNvSpPr/>
          <p:nvPr/>
        </p:nvSpPr>
        <p:spPr>
          <a:xfrm>
            <a:off x="103448" y="1036052"/>
            <a:ext cx="74518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 vállalatok tevékenységét nehezítő tényezők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42749FF-FB90-FB6C-D6F5-23BC1522258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44433"/>
              </p:ext>
            </p:extLst>
          </p:nvPr>
        </p:nvGraphicFramePr>
        <p:xfrm>
          <a:off x="0" y="1303506"/>
          <a:ext cx="12192000" cy="5244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048742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9B3BF0-199F-617F-48AE-C3CAFA3D1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E62A63B-1F70-2D2E-C3FF-76987D5DE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6242" y="2384100"/>
            <a:ext cx="9101470" cy="2089803"/>
          </a:xfrm>
        </p:spPr>
        <p:txBody>
          <a:bodyPr/>
          <a:lstStyle/>
          <a:p>
            <a:r>
              <a:rPr lang="hu-HU" sz="4000" dirty="0"/>
              <a:t>Üzleti környezet,</a:t>
            </a:r>
            <a:br>
              <a:rPr lang="hu-HU" sz="4000" dirty="0"/>
            </a:br>
            <a:r>
              <a:rPr lang="hu-HU" sz="4000" dirty="0"/>
              <a:t>beruházások, </a:t>
            </a:r>
            <a:br>
              <a:rPr lang="hu-HU" sz="4000" dirty="0"/>
            </a:br>
            <a:r>
              <a:rPr lang="hu-HU" sz="4000" dirty="0"/>
              <a:t>foglalkoztatás</a:t>
            </a:r>
          </a:p>
        </p:txBody>
      </p:sp>
    </p:spTree>
    <p:extLst>
      <p:ext uri="{BB962C8B-B14F-4D97-AF65-F5344CB8AC3E}">
        <p14:creationId xmlns:p14="http://schemas.microsoft.com/office/powerpoint/2010/main" val="1518646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A3C73F-3CD1-FF95-1EC2-1BB85E0928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78B45-FD33-E785-2E88-B91A94F25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Az üzleti környezet előző hónaphoz viszonyított megítélése a nagyvállalatoknál tovább gyengült, a kkv-knál azonban minimálisan javult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459B51-E983-316B-BB40-99D8C1FE101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4503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BF4A6678-6709-9A43-133E-D43F49336F5F}"/>
              </a:ext>
            </a:extLst>
          </p:cNvPr>
          <p:cNvSpPr/>
          <p:nvPr/>
        </p:nvSpPr>
        <p:spPr>
          <a:xfrm>
            <a:off x="0" y="1013800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Az Üzleti környezet megítélése az előző hónaphoz képest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68B0DBD2-5BDF-F6AA-AA65-73B7C77EB345}"/>
              </a:ext>
            </a:extLst>
          </p:cNvPr>
          <p:cNvSpPr/>
          <p:nvPr/>
        </p:nvSpPr>
        <p:spPr>
          <a:xfrm>
            <a:off x="2409493" y="6465253"/>
            <a:ext cx="737301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Az egyenlegmutató a pozitív és negatív válaszok arányainak különbsége.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806981A-AFDA-47AE-8849-278D7EACA6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775868"/>
              </p:ext>
            </p:extLst>
          </p:nvPr>
        </p:nvGraphicFramePr>
        <p:xfrm>
          <a:off x="0" y="1383132"/>
          <a:ext cx="12192000" cy="50013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Szövegdoboz 6">
            <a:extLst>
              <a:ext uri="{FF2B5EF4-FFF2-40B4-BE49-F238E27FC236}">
                <a16:creationId xmlns:a16="http://schemas.microsoft.com/office/drawing/2014/main" id="{625FABCF-5A2F-BD49-04B8-90698018CE56}"/>
              </a:ext>
            </a:extLst>
          </p:cNvPr>
          <p:cNvSpPr txBox="1"/>
          <p:nvPr/>
        </p:nvSpPr>
        <p:spPr>
          <a:xfrm>
            <a:off x="11256335" y="2700670"/>
            <a:ext cx="9356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>
                <a:solidFill>
                  <a:srgbClr val="00B0F0"/>
                </a:solidFill>
              </a:rPr>
              <a:t>-15 pont</a:t>
            </a:r>
          </a:p>
        </p:txBody>
      </p:sp>
    </p:spTree>
    <p:extLst>
      <p:ext uri="{BB962C8B-B14F-4D97-AF65-F5344CB8AC3E}">
        <p14:creationId xmlns:p14="http://schemas.microsoft.com/office/powerpoint/2010/main" val="1260657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3B5371-94F7-9098-C7A9-335980C3B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43A02-8E52-E2B8-576E-4659928DB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Az üzleti környezettel kapcsolatos várakozások optimizmusának mérséklődése is </a:t>
            </a:r>
            <a:r>
              <a:rPr lang="hu-HU" sz="2000"/>
              <a:t>folytatódott júliusban</a:t>
            </a:r>
            <a:endParaRPr lang="hu-HU" sz="2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CC7AF3-110F-3BFE-D0CE-885631C3B95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70529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E0B5A945-4108-85DF-FFC0-A898D77CB55E}"/>
              </a:ext>
            </a:extLst>
          </p:cNvPr>
          <p:cNvSpPr/>
          <p:nvPr/>
        </p:nvSpPr>
        <p:spPr>
          <a:xfrm>
            <a:off x="33324" y="1006959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Az Üzleti környezet jövőbeli változásával kapcsolatos várakozások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D8CAF904-926D-9060-FC5D-5A1ADAAAF6B1}"/>
              </a:ext>
            </a:extLst>
          </p:cNvPr>
          <p:cNvSpPr/>
          <p:nvPr/>
        </p:nvSpPr>
        <p:spPr>
          <a:xfrm>
            <a:off x="2321923" y="6459320"/>
            <a:ext cx="75840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Az egyenlegmutató a pozitív és negatív válaszok arányainak különbsége. 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2E713768-11E8-49C9-9D7F-CAAFBAEF84B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4843370"/>
              </p:ext>
            </p:extLst>
          </p:nvPr>
        </p:nvGraphicFramePr>
        <p:xfrm>
          <a:off x="33324" y="1376290"/>
          <a:ext cx="12125352" cy="50830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Szövegdoboz 6">
            <a:extLst>
              <a:ext uri="{FF2B5EF4-FFF2-40B4-BE49-F238E27FC236}">
                <a16:creationId xmlns:a16="http://schemas.microsoft.com/office/drawing/2014/main" id="{17CEC14C-2CF0-4F4E-84B6-B6CCBA602720}"/>
              </a:ext>
            </a:extLst>
          </p:cNvPr>
          <p:cNvSpPr txBox="1"/>
          <p:nvPr/>
        </p:nvSpPr>
        <p:spPr>
          <a:xfrm>
            <a:off x="11362661" y="2339163"/>
            <a:ext cx="9356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>
                <a:solidFill>
                  <a:srgbClr val="00B0F0"/>
                </a:solidFill>
              </a:rPr>
              <a:t>2 pont</a:t>
            </a:r>
          </a:p>
        </p:txBody>
      </p:sp>
    </p:spTree>
    <p:extLst>
      <p:ext uri="{BB962C8B-B14F-4D97-AF65-F5344CB8AC3E}">
        <p14:creationId xmlns:p14="http://schemas.microsoft.com/office/powerpoint/2010/main" val="33294870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6D31B-2AE0-A737-8C0B-ECB18149F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F0F08-F340-F7F3-4BC1-EF2A93F3C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 beruházási várakozások mutatója csökkent és tavaly október óta nem állt ilyen alacsony szinten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791435-894A-2AC8-31D1-600D1A16D36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74595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2D159280-7B3D-0D3B-E007-EAF5171B0AD9}"/>
              </a:ext>
            </a:extLst>
          </p:cNvPr>
          <p:cNvSpPr/>
          <p:nvPr/>
        </p:nvSpPr>
        <p:spPr>
          <a:xfrm>
            <a:off x="41309" y="997828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 beruházásokkal kapcsolatos várakozások vállalatméret szerint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C565C219-5530-E427-8DD8-754452A34BAE}"/>
              </a:ext>
            </a:extLst>
          </p:cNvPr>
          <p:cNvSpPr/>
          <p:nvPr/>
        </p:nvSpPr>
        <p:spPr>
          <a:xfrm>
            <a:off x="2303988" y="6474595"/>
            <a:ext cx="75840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Az egyenlegmutató a pozitív és negatív válaszok arányainak különbsége. 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D0919914-A664-4BD1-9224-1552BE0CB7E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9658964"/>
              </p:ext>
            </p:extLst>
          </p:nvPr>
        </p:nvGraphicFramePr>
        <p:xfrm>
          <a:off x="-1" y="1367159"/>
          <a:ext cx="12150691" cy="51074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85123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4C1476-23E5-6320-980C-54D6919E64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37A29-4800-0B2A-0D22-4C5AE27F2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 beruházásokkal kapcsolatos optimizmus az iparban és építőiparban az elmúlt</a:t>
            </a:r>
            <a:br>
              <a:rPr lang="hu-HU" sz="2000" dirty="0"/>
            </a:br>
            <a:r>
              <a:rPr lang="hu-HU" sz="2000" dirty="0"/>
              <a:t>1 év legalacsonyabb szintjére gyengült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5C0E62-18DE-183C-4E7E-3373A2AB2CB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7038" y="6485841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AA5D7537-4553-69C2-E25C-76B33761CB8F}"/>
              </a:ext>
            </a:extLst>
          </p:cNvPr>
          <p:cNvSpPr/>
          <p:nvPr/>
        </p:nvSpPr>
        <p:spPr>
          <a:xfrm>
            <a:off x="0" y="992456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 beruházásokkal kapcsolatos várakozások iparág szerint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18468BFA-3D31-0141-34D8-E24752026DA9}"/>
              </a:ext>
            </a:extLst>
          </p:cNvPr>
          <p:cNvSpPr/>
          <p:nvPr/>
        </p:nvSpPr>
        <p:spPr>
          <a:xfrm>
            <a:off x="2303988" y="6485840"/>
            <a:ext cx="75840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Az egyenlegmutató a pozitív és negatív válaszok arányainak különbsége.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1ABC85B-BFFA-43E2-BCB1-4D5DA623288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1545687"/>
              </p:ext>
            </p:extLst>
          </p:nvPr>
        </p:nvGraphicFramePr>
        <p:xfrm>
          <a:off x="0" y="1361788"/>
          <a:ext cx="12192000" cy="51240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434819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B6D072-37B0-50EA-2515-06ED46661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3B95D-7F94-8001-31A6-D1A61D3A5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 nagyvállalatok foglalkoztatásbővítési tervei erősödtek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2ABD5F-E840-1DE0-D501-EB84721546C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73619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5C0D66AC-2D0F-DCFD-714C-0A42D2BD9F67}"/>
              </a:ext>
            </a:extLst>
          </p:cNvPr>
          <p:cNvSpPr/>
          <p:nvPr/>
        </p:nvSpPr>
        <p:spPr>
          <a:xfrm>
            <a:off x="36421" y="983298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 Foglalkoztatással kapcsolatos várakozások vállalatméret szerint</a:t>
            </a: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3BB061AA-9645-8B34-9A2B-3DCFFDF65D76}"/>
              </a:ext>
            </a:extLst>
          </p:cNvPr>
          <p:cNvSpPr/>
          <p:nvPr/>
        </p:nvSpPr>
        <p:spPr>
          <a:xfrm>
            <a:off x="2303988" y="6435119"/>
            <a:ext cx="75840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Az egyenlegmutató a pozitív és negatív válaszok arányainak különbsége.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E7D5A77-4EBA-4339-93A4-0289F79574E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7441422"/>
              </p:ext>
            </p:extLst>
          </p:nvPr>
        </p:nvGraphicFramePr>
        <p:xfrm>
          <a:off x="0" y="1352629"/>
          <a:ext cx="12155579" cy="50824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071187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55E9E-522D-C071-C244-83BAB95470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5D0AA-C5BB-148C-33D3-283D17BB8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100" dirty="0"/>
              <a:t>A szolgáltatás és kereskedelemben továbbra is létszámbővítéssel terveznek a vállalatok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EC73BE-60C6-88F1-31AD-1537F795061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8667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01EDA6A5-A09A-5EB6-C610-BC06A172D3CD}"/>
              </a:ext>
            </a:extLst>
          </p:cNvPr>
          <p:cNvSpPr/>
          <p:nvPr/>
        </p:nvSpPr>
        <p:spPr>
          <a:xfrm>
            <a:off x="32851" y="980765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 Foglalkoztatással kapcsolatos várakozások iparág szerint</a:t>
            </a:r>
          </a:p>
        </p:txBody>
      </p:sp>
      <p:sp>
        <p:nvSpPr>
          <p:cNvPr id="9" name="Téglalap 7">
            <a:extLst>
              <a:ext uri="{FF2B5EF4-FFF2-40B4-BE49-F238E27FC236}">
                <a16:creationId xmlns:a16="http://schemas.microsoft.com/office/drawing/2014/main" id="{74564E68-A0EC-5CE0-C975-8059A94230C0}"/>
              </a:ext>
            </a:extLst>
          </p:cNvPr>
          <p:cNvSpPr/>
          <p:nvPr/>
        </p:nvSpPr>
        <p:spPr>
          <a:xfrm>
            <a:off x="1811681" y="6111141"/>
            <a:ext cx="850150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Megjegyzés: Az ágazati és a teljes átlag közötti különbséget az okozza, hogy előbbi súlyozatlan, utóbbi pedig nemcsak az ágazatok, hanem a vállalatok mérete szerint is súlyozott. Az egyenlegmutató a pozitív és negatív válaszok arányainak különbsége.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9C93EB7-E483-432F-84BA-BF37B97A22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1131564"/>
              </p:ext>
            </p:extLst>
          </p:nvPr>
        </p:nvGraphicFramePr>
        <p:xfrm>
          <a:off x="32851" y="1350096"/>
          <a:ext cx="12126298" cy="47928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038869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FBCB4E7-2387-04B2-60E5-06ED683B4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6753" y="3061207"/>
            <a:ext cx="1765005" cy="735586"/>
          </a:xfrm>
        </p:spPr>
        <p:txBody>
          <a:bodyPr/>
          <a:lstStyle/>
          <a:p>
            <a:r>
              <a:rPr lang="hu-HU" sz="4000" dirty="0"/>
              <a:t>árak</a:t>
            </a:r>
          </a:p>
        </p:txBody>
      </p:sp>
    </p:spTree>
    <p:extLst>
      <p:ext uri="{BB962C8B-B14F-4D97-AF65-F5344CB8AC3E}">
        <p14:creationId xmlns:p14="http://schemas.microsoft.com/office/powerpoint/2010/main" val="32732499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5B684-B37F-BB6A-6099-E424B67DC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Az áremelési tervek mutatója tovább csökkent, és 2023. szeptember óta nem állt ilyen alacsony szinten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39D443-A3CC-0A60-3A7E-A8B90FFB6A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8667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13">
            <a:extLst>
              <a:ext uri="{FF2B5EF4-FFF2-40B4-BE49-F238E27FC236}">
                <a16:creationId xmlns:a16="http://schemas.microsoft.com/office/drawing/2014/main" id="{F2629247-D6DE-45F1-E695-6B453E27ECC7}"/>
              </a:ext>
            </a:extLst>
          </p:cNvPr>
          <p:cNvSpPr/>
          <p:nvPr/>
        </p:nvSpPr>
        <p:spPr>
          <a:xfrm>
            <a:off x="24757" y="975923"/>
            <a:ext cx="8432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Az </a:t>
            </a:r>
            <a:r>
              <a:rPr lang="hu-HU" b="1" cap="all" dirty="0" err="1">
                <a:solidFill>
                  <a:schemeClr val="tx2"/>
                </a:solidFill>
              </a:rPr>
              <a:t>árváltoztatással</a:t>
            </a:r>
            <a:r>
              <a:rPr lang="hu-HU" b="1" cap="all" dirty="0">
                <a:solidFill>
                  <a:schemeClr val="tx2"/>
                </a:solidFill>
              </a:rPr>
              <a:t> kapcsolatos várakozások iparág szerint</a:t>
            </a:r>
          </a:p>
        </p:txBody>
      </p:sp>
      <p:sp>
        <p:nvSpPr>
          <p:cNvPr id="7" name="Téglalap 7">
            <a:extLst>
              <a:ext uri="{FF2B5EF4-FFF2-40B4-BE49-F238E27FC236}">
                <a16:creationId xmlns:a16="http://schemas.microsoft.com/office/drawing/2014/main" id="{E941241B-86D6-C054-EFBA-8FEC6584D62D}"/>
              </a:ext>
            </a:extLst>
          </p:cNvPr>
          <p:cNvSpPr/>
          <p:nvPr/>
        </p:nvSpPr>
        <p:spPr>
          <a:xfrm>
            <a:off x="1200399" y="6165503"/>
            <a:ext cx="9791201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1300" i="1" dirty="0">
                <a:solidFill>
                  <a:schemeClr val="bg1">
                    <a:lumMod val="50000"/>
                  </a:schemeClr>
                </a:solidFill>
              </a:rPr>
              <a:t>Megjegyzés: Az ágazati és a teljes átlag közötti különbséget az okozza, hogy előbbi súlyozatlan, utóbbi pedig nemcsak az ágazatok, hanem a vállalatok mérete szerint is súlyozott. A mezőgazdaságban működő válaszadók eredményei nem szerepelnek az ábrán. Az egyenlegmutató az áremelést és árcsökkentést tervező válaszadók arányainak különbsége.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E43E789-3081-4627-B1A9-80FB80614CE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2117668"/>
              </p:ext>
            </p:extLst>
          </p:nvPr>
        </p:nvGraphicFramePr>
        <p:xfrm>
          <a:off x="0" y="1323988"/>
          <a:ext cx="12192000" cy="49823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561422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EE0298B-3D8A-E963-5E90-707B7FB81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Köszönjük minden közreműködőnek a felmérésben való részvételt!</a:t>
            </a:r>
          </a:p>
        </p:txBody>
      </p:sp>
    </p:spTree>
    <p:extLst>
      <p:ext uri="{BB962C8B-B14F-4D97-AF65-F5344CB8AC3E}">
        <p14:creationId xmlns:p14="http://schemas.microsoft.com/office/powerpoint/2010/main" val="3151476845"/>
      </p:ext>
    </p:extLst>
  </p:cSld>
  <p:clrMapOvr>
    <a:masterClrMapping/>
  </p:clrMapOvr>
</p:sld>
</file>

<file path=ppt/theme/theme1.xml><?xml version="1.0" encoding="utf-8"?>
<a:theme xmlns:a="http://schemas.openxmlformats.org/drawingml/2006/main" name="MNB téma 16_9 új">
  <a:themeElements>
    <a:clrScheme name="MNB séma">
      <a:dk1>
        <a:sysClr val="windowText" lastClr="000000"/>
      </a:dk1>
      <a:lt1>
        <a:sysClr val="window" lastClr="FFFFFF"/>
      </a:lt1>
      <a:dk2>
        <a:srgbClr val="0C2148"/>
      </a:dk2>
      <a:lt2>
        <a:srgbClr val="E7E6E6"/>
      </a:lt2>
      <a:accent1>
        <a:srgbClr val="009EE0"/>
      </a:accent1>
      <a:accent2>
        <a:srgbClr val="48A0AE"/>
      </a:accent2>
      <a:accent3>
        <a:srgbClr val="DA0000"/>
      </a:accent3>
      <a:accent4>
        <a:srgbClr val="E57200"/>
      </a:accent4>
      <a:accent5>
        <a:srgbClr val="F6A800"/>
      </a:accent5>
      <a:accent6>
        <a:srgbClr val="70AD47"/>
      </a:accent6>
      <a:hlink>
        <a:srgbClr val="0563C1"/>
      </a:hlink>
      <a:folHlink>
        <a:srgbClr val="954F72"/>
      </a:folHlink>
    </a:clrScheme>
    <a:fontScheme name="MNB sém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BF86D12-47D0-46A6-B42B-0F70B785D661}" vid="{C8B57E9E-D022-4C75-9004-1872F66249D4}"/>
    </a:ext>
  </a:extLst>
</a:theme>
</file>

<file path=ppt/theme/theme2.xml><?xml version="1.0" encoding="utf-8"?>
<a:theme xmlns:a="http://schemas.openxmlformats.org/drawingml/2006/main" name="MNB téma 16_9 nyomtatásra">
  <a:themeElements>
    <a:clrScheme name="MNB séma">
      <a:dk1>
        <a:sysClr val="windowText" lastClr="000000"/>
      </a:dk1>
      <a:lt1>
        <a:sysClr val="window" lastClr="FFFFFF"/>
      </a:lt1>
      <a:dk2>
        <a:srgbClr val="0C2148"/>
      </a:dk2>
      <a:lt2>
        <a:srgbClr val="E7E6E6"/>
      </a:lt2>
      <a:accent1>
        <a:srgbClr val="009EE0"/>
      </a:accent1>
      <a:accent2>
        <a:srgbClr val="48A0AE"/>
      </a:accent2>
      <a:accent3>
        <a:srgbClr val="DA0000"/>
      </a:accent3>
      <a:accent4>
        <a:srgbClr val="E57200"/>
      </a:accent4>
      <a:accent5>
        <a:srgbClr val="F6A800"/>
      </a:accent5>
      <a:accent6>
        <a:srgbClr val="70AD47"/>
      </a:accent6>
      <a:hlink>
        <a:srgbClr val="0563C1"/>
      </a:hlink>
      <a:folHlink>
        <a:srgbClr val="954F72"/>
      </a:folHlink>
    </a:clrScheme>
    <a:fontScheme name="MNB sém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BF86D12-47D0-46A6-B42B-0F70B785D661}" vid="{F1F9A1AF-1B03-4E91-B1D4-14D10107B46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MNB téma 16_9 új</Template>
  <TotalTime>7447</TotalTime>
  <Words>1024</Words>
  <Application>Microsoft Office PowerPoint</Application>
  <PresentationFormat>Szélesvásznú</PresentationFormat>
  <Paragraphs>79</Paragraphs>
  <Slides>23</Slides>
  <Notes>16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2</vt:i4>
      </vt:variant>
      <vt:variant>
        <vt:lpstr>Diacímek</vt:lpstr>
      </vt:variant>
      <vt:variant>
        <vt:i4>23</vt:i4>
      </vt:variant>
    </vt:vector>
  </HeadingPairs>
  <TitlesOfParts>
    <vt:vector size="28" baseType="lpstr">
      <vt:lpstr>Aptos</vt:lpstr>
      <vt:lpstr>Arial</vt:lpstr>
      <vt:lpstr>Calibri</vt:lpstr>
      <vt:lpstr>MNB téma 16_9 új</vt:lpstr>
      <vt:lpstr>MNB téma 16_9 nyomtatásra</vt:lpstr>
      <vt:lpstr>Az mnb-mkik Vállalati Konjunktúrafelmérés  2026. júliusi eredményei</vt:lpstr>
      <vt:lpstr>mnb-mKIK vállalati konjunktúrafelmérés</vt:lpstr>
      <vt:lpstr>A vállalati konjunktúra kismértékben gyengült júniushoz képest</vt:lpstr>
      <vt:lpstr>Az mnb-mkik vállalati konjunktúraindex a júniusi -2-ről -4 pontra csökkent</vt:lpstr>
      <vt:lpstr>Az aktuális helyzet átlagos megítélése a kkv-knál a 2023. február óta tapasztalt legmagasabb szintre javult, a nagyvállalatoknál továbbra is enyhén a semleges szint alatt alakult</vt:lpstr>
      <vt:lpstr>A jelenlegi helyzet minden vizsgált tényezőjének megítélése kedvezőbb, mint tavaly júliusban, leginkább a kapacitáskihasználtságé</vt:lpstr>
      <vt:lpstr>a várakozások vizsgált tényezői közül csak a beruházásokkal kapcsolatos optimizmus gyengébb, mint a tavalyi év azonos hónapjában</vt:lpstr>
      <vt:lpstr>A várakozások továbbra is optimisták, de a jövőbeli kilátásokat vizsgáló index az idei év eddigi legalacsonyabb szintjére gyengült</vt:lpstr>
      <vt:lpstr>Termelés és kereslet</vt:lpstr>
      <vt:lpstr>Az átlagos kapacitáskihasználtság a szolgáltatás és kereskedelemben minimálisan gyengült, a többi iparágban viszont nőtt</vt:lpstr>
      <vt:lpstr>A kapacitáskihasználtságra vonatkozó várakozások továbbra is inkább optimisták, de kismértékben gyengültek az előző hónaphoz képest</vt:lpstr>
      <vt:lpstr>A tavalyi év azonos hónapjához viszonyított átlagos bevételi szint az előző havi 93-ról 95 százalékra nőtt, ami az elmúlt 5 hónap legmagasabb értéke</vt:lpstr>
      <vt:lpstr>Bár továbbra is leginkább a vevők hiánya okoz nehézséget a vállalatoknak, azonban a keresleti korlátok enyhülése a konjunktúra élénkülésére utal</vt:lpstr>
      <vt:lpstr>Üzleti környezet, beruházások,  foglalkoztatás</vt:lpstr>
      <vt:lpstr>Az üzleti környezet előző hónaphoz viszonyított megítélése a nagyvállalatoknál tovább gyengült, a kkv-knál azonban minimálisan javult</vt:lpstr>
      <vt:lpstr>Az üzleti környezettel kapcsolatos várakozások optimizmusának mérséklődése is folytatódott júliusban</vt:lpstr>
      <vt:lpstr>A beruházási várakozások mutatója csökkent és tavaly október óta nem állt ilyen alacsony szinten</vt:lpstr>
      <vt:lpstr>A beruházásokkal kapcsolatos optimizmus az iparban és építőiparban az elmúlt 1 év legalacsonyabb szintjére gyengült</vt:lpstr>
      <vt:lpstr>A nagyvállalatok foglalkoztatásbővítési tervei erősödtek</vt:lpstr>
      <vt:lpstr>A szolgáltatás és kereskedelemben továbbra is létszámbővítéssel terveznek a vállalatok</vt:lpstr>
      <vt:lpstr>árak</vt:lpstr>
      <vt:lpstr>Az áremelési tervek mutatója tovább csökkent, és 2023. szeptember óta nem állt ilyen alacsony szinten</vt:lpstr>
      <vt:lpstr>Köszönjük minden közreműködőnek a felmérésben való részvételt!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Egervári Réka</dc:creator>
  <cp:lastModifiedBy>Csikár Rajmond</cp:lastModifiedBy>
  <cp:revision>228</cp:revision>
  <dcterms:created xsi:type="dcterms:W3CDTF">2025-10-14T07:28:08Z</dcterms:created>
  <dcterms:modified xsi:type="dcterms:W3CDTF">2026-08-05T12:24:34Z</dcterms:modified>
</cp:coreProperties>
</file>