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8" r:id="rId2"/>
  </p:sldMasterIdLst>
  <p:notesMasterIdLst>
    <p:notesMasterId r:id="rId26"/>
  </p:notesMasterIdLst>
  <p:sldIdLst>
    <p:sldId id="256" r:id="rId3"/>
    <p:sldId id="257" r:id="rId4"/>
    <p:sldId id="268" r:id="rId5"/>
    <p:sldId id="263" r:id="rId6"/>
    <p:sldId id="269" r:id="rId7"/>
    <p:sldId id="270" r:id="rId8"/>
    <p:sldId id="271" r:id="rId9"/>
    <p:sldId id="272" r:id="rId10"/>
    <p:sldId id="5012" r:id="rId11"/>
    <p:sldId id="5013" r:id="rId12"/>
    <p:sldId id="274" r:id="rId13"/>
    <p:sldId id="275" r:id="rId14"/>
    <p:sldId id="267" r:id="rId15"/>
    <p:sldId id="5011" r:id="rId16"/>
    <p:sldId id="276" r:id="rId17"/>
    <p:sldId id="277" r:id="rId18"/>
    <p:sldId id="279" r:id="rId19"/>
    <p:sldId id="278" r:id="rId20"/>
    <p:sldId id="280" r:id="rId21"/>
    <p:sldId id="281" r:id="rId22"/>
    <p:sldId id="5010" r:id="rId23"/>
    <p:sldId id="265" r:id="rId24"/>
    <p:sldId id="266" r:id="rId25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771005-32AB-87F8-DBFC-7B90301AD813}" name="Nyitrai Tamás" initials="NT" userId="S::nyitrait@mnb.hu::2514240d-d9f0-400c-98ad-757ba1f72a52" providerId="AD"/>
  <p188:author id="{F572A231-54B8-120A-800E-EBDE597166B8}" name="Szalai Ákos" initials="SÁ" userId="S::szalaia@mnb.hu::0a014927-0d02-4712-97ad-700fd3cdfc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E1F0"/>
    <a:srgbClr val="92E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033" autoAdjust="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rciusi%20&#225;br&#225;k%20adata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rciusi%20&#225;br&#225;k%20adata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rciusi%20&#225;br&#225;k%20adata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rciusi%20&#225;br&#225;k%20adatai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rciusi%20&#225;br&#225;k%20adatai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rciusi%20&#225;br&#225;k%20adatai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rciusi%20&#225;br&#225;k%20adatai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rciusi%20&#225;br&#225;k%20adatai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rciusi%20&#225;br&#225;k%20adata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rciusi%20&#225;br&#225;k%20adata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rciusi%20&#225;br&#225;k%20adata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rciusi%20&#225;br&#225;k%20adata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rciusi%20&#225;br&#225;k%20adata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rciusi%20&#225;br&#225;k%20adata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rciusi%20&#225;br&#225;k%20adata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rciusi%20&#225;br&#225;k%20adata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0117653820949E-2"/>
          <c:y val="3.8308513917878866E-2"/>
          <c:w val="0.85077573160607067"/>
          <c:h val="0.62833097453183417"/>
        </c:manualLayout>
      </c:layout>
      <c:lineChart>
        <c:grouping val="standard"/>
        <c:varyColors val="0"/>
        <c:ser>
          <c:idx val="0"/>
          <c:order val="0"/>
          <c:tx>
            <c:strRef>
              <c:f>Főindexek!$A$5</c:f>
              <c:strCache>
                <c:ptCount val="1"/>
                <c:pt idx="0">
                  <c:v>Jelenlegi helyzet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EF5-4399-B3DD-0BC1F24D61B4}"/>
              </c:ext>
            </c:extLst>
          </c:dPt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F5-4399-B3DD-0BC1F24D6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Főindexek!$B$4:$BM$4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Főindexek!$B$5:$BM$5</c:f>
              <c:numCache>
                <c:formatCode>General\ "pont"</c:formatCode>
                <c:ptCount val="64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  <c:pt idx="46">
                  <c:v>-32</c:v>
                </c:pt>
                <c:pt idx="47">
                  <c:v>-24</c:v>
                </c:pt>
                <c:pt idx="48">
                  <c:v>-19</c:v>
                </c:pt>
                <c:pt idx="49">
                  <c:v>-29</c:v>
                </c:pt>
                <c:pt idx="50">
                  <c:v>-29</c:v>
                </c:pt>
                <c:pt idx="51">
                  <c:v>-30</c:v>
                </c:pt>
                <c:pt idx="52">
                  <c:v>-26</c:v>
                </c:pt>
                <c:pt idx="53">
                  <c:v>-19</c:v>
                </c:pt>
                <c:pt idx="54">
                  <c:v>-29</c:v>
                </c:pt>
                <c:pt idx="55">
                  <c:v>-24</c:v>
                </c:pt>
                <c:pt idx="56">
                  <c:v>-22</c:v>
                </c:pt>
                <c:pt idx="57">
                  <c:v>-28</c:v>
                </c:pt>
                <c:pt idx="58">
                  <c:v>-25</c:v>
                </c:pt>
                <c:pt idx="59">
                  <c:v>-20</c:v>
                </c:pt>
                <c:pt idx="60">
                  <c:v>-18</c:v>
                </c:pt>
                <c:pt idx="61">
                  <c:v>-18</c:v>
                </c:pt>
                <c:pt idx="62">
                  <c:v>-22</c:v>
                </c:pt>
                <c:pt idx="63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F5-4399-B3DD-0BC1F24D61B4}"/>
            </c:ext>
          </c:extLst>
        </c:ser>
        <c:ser>
          <c:idx val="1"/>
          <c:order val="1"/>
          <c:tx>
            <c:strRef>
              <c:f>Főindexek!$A$6</c:f>
              <c:strCache>
                <c:ptCount val="1"/>
                <c:pt idx="0">
                  <c:v>Várakozások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EF5-4399-B3DD-0BC1F24D61B4}"/>
              </c:ext>
            </c:extLst>
          </c:dPt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F5-4399-B3DD-0BC1F24D6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Főindexek!$B$4:$BM$4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Főindexek!$B$6:$BM$6</c:f>
              <c:numCache>
                <c:formatCode>General\ "pont"</c:formatCode>
                <c:ptCount val="64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  <c:pt idx="46">
                  <c:v>6</c:v>
                </c:pt>
                <c:pt idx="47">
                  <c:v>1</c:v>
                </c:pt>
                <c:pt idx="48">
                  <c:v>6</c:v>
                </c:pt>
                <c:pt idx="49">
                  <c:v>8</c:v>
                </c:pt>
                <c:pt idx="50">
                  <c:v>9</c:v>
                </c:pt>
                <c:pt idx="51">
                  <c:v>8</c:v>
                </c:pt>
                <c:pt idx="52">
                  <c:v>1</c:v>
                </c:pt>
                <c:pt idx="53">
                  <c:v>3</c:v>
                </c:pt>
                <c:pt idx="54">
                  <c:v>-5</c:v>
                </c:pt>
                <c:pt idx="55">
                  <c:v>-2</c:v>
                </c:pt>
                <c:pt idx="56">
                  <c:v>4</c:v>
                </c:pt>
                <c:pt idx="57">
                  <c:v>0</c:v>
                </c:pt>
                <c:pt idx="58">
                  <c:v>-2</c:v>
                </c:pt>
                <c:pt idx="59">
                  <c:v>4</c:v>
                </c:pt>
                <c:pt idx="60">
                  <c:v>4</c:v>
                </c:pt>
                <c:pt idx="61">
                  <c:v>13</c:v>
                </c:pt>
                <c:pt idx="62">
                  <c:v>11</c:v>
                </c:pt>
                <c:pt idx="63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F5-4399-B3DD-0BC1F24D61B4}"/>
            </c:ext>
          </c:extLst>
        </c:ser>
        <c:ser>
          <c:idx val="2"/>
          <c:order val="2"/>
          <c:tx>
            <c:strRef>
              <c:f>Főindexek!$A$7</c:f>
              <c:strCache>
                <c:ptCount val="1"/>
                <c:pt idx="0">
                  <c:v>MNB-MKIK Vállalati konjunktúraindex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EF5-4399-B3DD-0BC1F24D61B4}"/>
              </c:ext>
            </c:extLst>
          </c:dPt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F5-4399-B3DD-0BC1F24D6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Főindexek!$B$4:$BM$4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Főindexek!$B$7:$BM$7</c:f>
              <c:numCache>
                <c:formatCode>General\ "pont"</c:formatCode>
                <c:ptCount val="64"/>
                <c:pt idx="0">
                  <c:v>-14</c:v>
                </c:pt>
                <c:pt idx="1">
                  <c:v>-6</c:v>
                </c:pt>
                <c:pt idx="2">
                  <c:v>-4</c:v>
                </c:pt>
                <c:pt idx="3">
                  <c:v>-2</c:v>
                </c:pt>
                <c:pt idx="4">
                  <c:v>8</c:v>
                </c:pt>
                <c:pt idx="5">
                  <c:v>10</c:v>
                </c:pt>
                <c:pt idx="6">
                  <c:v>13</c:v>
                </c:pt>
                <c:pt idx="7">
                  <c:v>6</c:v>
                </c:pt>
                <c:pt idx="8">
                  <c:v>9</c:v>
                </c:pt>
                <c:pt idx="9">
                  <c:v>12</c:v>
                </c:pt>
                <c:pt idx="10">
                  <c:v>9</c:v>
                </c:pt>
                <c:pt idx="11">
                  <c:v>10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4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-2</c:v>
                </c:pt>
                <c:pt idx="20">
                  <c:v>-7</c:v>
                </c:pt>
                <c:pt idx="21">
                  <c:v>-11</c:v>
                </c:pt>
                <c:pt idx="22">
                  <c:v>-9</c:v>
                </c:pt>
                <c:pt idx="23">
                  <c:v>-7</c:v>
                </c:pt>
                <c:pt idx="24">
                  <c:v>-5</c:v>
                </c:pt>
                <c:pt idx="25">
                  <c:v>0</c:v>
                </c:pt>
                <c:pt idx="26">
                  <c:v>0</c:v>
                </c:pt>
                <c:pt idx="27">
                  <c:v>-4</c:v>
                </c:pt>
                <c:pt idx="28">
                  <c:v>-1</c:v>
                </c:pt>
                <c:pt idx="29">
                  <c:v>-10</c:v>
                </c:pt>
                <c:pt idx="30">
                  <c:v>-8</c:v>
                </c:pt>
                <c:pt idx="31">
                  <c:v>-15</c:v>
                </c:pt>
                <c:pt idx="32">
                  <c:v>-8</c:v>
                </c:pt>
                <c:pt idx="33">
                  <c:v>-12</c:v>
                </c:pt>
                <c:pt idx="34">
                  <c:v>-7</c:v>
                </c:pt>
                <c:pt idx="35">
                  <c:v>-8</c:v>
                </c:pt>
                <c:pt idx="36">
                  <c:v>-11</c:v>
                </c:pt>
                <c:pt idx="37">
                  <c:v>2</c:v>
                </c:pt>
                <c:pt idx="38">
                  <c:v>0</c:v>
                </c:pt>
                <c:pt idx="39">
                  <c:v>-8</c:v>
                </c:pt>
                <c:pt idx="40">
                  <c:v>-5</c:v>
                </c:pt>
                <c:pt idx="41">
                  <c:v>-2</c:v>
                </c:pt>
                <c:pt idx="42">
                  <c:v>-4</c:v>
                </c:pt>
                <c:pt idx="43">
                  <c:v>1</c:v>
                </c:pt>
                <c:pt idx="44">
                  <c:v>-6</c:v>
                </c:pt>
                <c:pt idx="45">
                  <c:v>-9</c:v>
                </c:pt>
                <c:pt idx="46">
                  <c:v>-13</c:v>
                </c:pt>
                <c:pt idx="47">
                  <c:v>-12</c:v>
                </c:pt>
                <c:pt idx="48">
                  <c:v>-7</c:v>
                </c:pt>
                <c:pt idx="49">
                  <c:v>-11</c:v>
                </c:pt>
                <c:pt idx="50">
                  <c:v>-10</c:v>
                </c:pt>
                <c:pt idx="51">
                  <c:v>-11</c:v>
                </c:pt>
                <c:pt idx="52">
                  <c:v>-12</c:v>
                </c:pt>
                <c:pt idx="53">
                  <c:v>-8</c:v>
                </c:pt>
                <c:pt idx="54">
                  <c:v>-17</c:v>
                </c:pt>
                <c:pt idx="55">
                  <c:v>-13</c:v>
                </c:pt>
                <c:pt idx="56">
                  <c:v>-9</c:v>
                </c:pt>
                <c:pt idx="57">
                  <c:v>-14</c:v>
                </c:pt>
                <c:pt idx="58">
                  <c:v>-13</c:v>
                </c:pt>
                <c:pt idx="59">
                  <c:v>-8</c:v>
                </c:pt>
                <c:pt idx="60">
                  <c:v>-7</c:v>
                </c:pt>
                <c:pt idx="61">
                  <c:v>-2</c:v>
                </c:pt>
                <c:pt idx="62" formatCode="0&quot; pont&quot;">
                  <c:v>-6</c:v>
                </c:pt>
                <c:pt idx="63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EF5-4399-B3DD-0BC1F24D61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6932095"/>
        <c:axId val="1896914207"/>
      </c:lineChart>
      <c:catAx>
        <c:axId val="189693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14207"/>
        <c:crosses val="autoZero"/>
        <c:auto val="1"/>
        <c:lblAlgn val="ctr"/>
        <c:lblOffset val="0"/>
        <c:noMultiLvlLbl val="0"/>
      </c:catAx>
      <c:valAx>
        <c:axId val="1896914207"/>
        <c:scaling>
          <c:orientation val="minMax"/>
          <c:max val="3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3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68603828429846E-2"/>
          <c:y val="4.1175213675213672E-2"/>
          <c:w val="0.85080429790026246"/>
          <c:h val="0.63286396862329075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Alindexek!$B$218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3"/>
              <c:layout>
                <c:manualLayout>
                  <c:x val="-3.1250000000000002E-3"/>
                  <c:y val="3.06212250901155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85-4C05-9002-F6EAA0B6AE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Alindexek!$A$219:$A$282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Alindexek!$B$219:$B$282</c:f>
              <c:numCache>
                <c:formatCode>0" pont"</c:formatCode>
                <c:ptCount val="64"/>
                <c:pt idx="0">
                  <c:v>-27.666666666666668</c:v>
                </c:pt>
                <c:pt idx="1">
                  <c:v>-27</c:v>
                </c:pt>
                <c:pt idx="2">
                  <c:v>-13</c:v>
                </c:pt>
                <c:pt idx="3">
                  <c:v>-24.333333333333332</c:v>
                </c:pt>
                <c:pt idx="4">
                  <c:v>-6</c:v>
                </c:pt>
                <c:pt idx="5">
                  <c:v>4.666666666666667</c:v>
                </c:pt>
                <c:pt idx="6">
                  <c:v>2</c:v>
                </c:pt>
                <c:pt idx="7">
                  <c:v>-3</c:v>
                </c:pt>
                <c:pt idx="8">
                  <c:v>-6</c:v>
                </c:pt>
                <c:pt idx="9">
                  <c:v>-2.3333333333333335</c:v>
                </c:pt>
                <c:pt idx="10">
                  <c:v>-7.666666666666667</c:v>
                </c:pt>
                <c:pt idx="11">
                  <c:v>-16.666666666666668</c:v>
                </c:pt>
                <c:pt idx="12">
                  <c:v>-16.333333333333332</c:v>
                </c:pt>
                <c:pt idx="13">
                  <c:v>-19</c:v>
                </c:pt>
                <c:pt idx="14">
                  <c:v>-13.666666666666666</c:v>
                </c:pt>
                <c:pt idx="15">
                  <c:v>-33</c:v>
                </c:pt>
                <c:pt idx="16">
                  <c:v>-17</c:v>
                </c:pt>
                <c:pt idx="17">
                  <c:v>-21</c:v>
                </c:pt>
                <c:pt idx="18">
                  <c:v>-25.333333333333332</c:v>
                </c:pt>
                <c:pt idx="19">
                  <c:v>-41.333333333333336</c:v>
                </c:pt>
                <c:pt idx="20">
                  <c:v>-45</c:v>
                </c:pt>
                <c:pt idx="21">
                  <c:v>-45</c:v>
                </c:pt>
                <c:pt idx="22">
                  <c:v>-49.333333333333336</c:v>
                </c:pt>
                <c:pt idx="23">
                  <c:v>-38.666666666666664</c:v>
                </c:pt>
                <c:pt idx="24">
                  <c:v>-37.666666666666664</c:v>
                </c:pt>
                <c:pt idx="25">
                  <c:v>-42.666666666666664</c:v>
                </c:pt>
                <c:pt idx="26">
                  <c:v>-24.333333333333332</c:v>
                </c:pt>
                <c:pt idx="27">
                  <c:v>-24.333333333333332</c:v>
                </c:pt>
                <c:pt idx="28">
                  <c:v>-25.666666666666668</c:v>
                </c:pt>
                <c:pt idx="29">
                  <c:v>-22.666666666666668</c:v>
                </c:pt>
                <c:pt idx="30">
                  <c:v>-28</c:v>
                </c:pt>
                <c:pt idx="31">
                  <c:v>-38</c:v>
                </c:pt>
                <c:pt idx="32">
                  <c:v>-32.666666666666664</c:v>
                </c:pt>
                <c:pt idx="33">
                  <c:v>-27.666666666666668</c:v>
                </c:pt>
                <c:pt idx="34">
                  <c:v>-29.666666666666668</c:v>
                </c:pt>
                <c:pt idx="35">
                  <c:v>-29.333333333333332</c:v>
                </c:pt>
                <c:pt idx="36">
                  <c:v>-32.666666666666664</c:v>
                </c:pt>
                <c:pt idx="37">
                  <c:v>-27.666666666666668</c:v>
                </c:pt>
                <c:pt idx="38">
                  <c:v>-24.666666666666668</c:v>
                </c:pt>
                <c:pt idx="39">
                  <c:v>-29.333333333333332</c:v>
                </c:pt>
                <c:pt idx="40">
                  <c:v>-17.666666666666668</c:v>
                </c:pt>
                <c:pt idx="41">
                  <c:v>-22</c:v>
                </c:pt>
                <c:pt idx="42">
                  <c:v>-22.333333333333332</c:v>
                </c:pt>
                <c:pt idx="43">
                  <c:v>-20</c:v>
                </c:pt>
                <c:pt idx="44">
                  <c:v>-35.666666666666664</c:v>
                </c:pt>
                <c:pt idx="45">
                  <c:v>-25</c:v>
                </c:pt>
                <c:pt idx="46">
                  <c:v>-30</c:v>
                </c:pt>
                <c:pt idx="47">
                  <c:v>-29</c:v>
                </c:pt>
                <c:pt idx="48">
                  <c:v>-33.333333333333336</c:v>
                </c:pt>
                <c:pt idx="49">
                  <c:v>-39.666666666666664</c:v>
                </c:pt>
                <c:pt idx="50">
                  <c:v>-35.333333333333336</c:v>
                </c:pt>
                <c:pt idx="51">
                  <c:v>-26</c:v>
                </c:pt>
                <c:pt idx="52">
                  <c:v>-33.333333333333336</c:v>
                </c:pt>
                <c:pt idx="53">
                  <c:v>-29.666666666666668</c:v>
                </c:pt>
                <c:pt idx="54">
                  <c:v>-32</c:v>
                </c:pt>
                <c:pt idx="55">
                  <c:v>-32.666666666666664</c:v>
                </c:pt>
                <c:pt idx="56">
                  <c:v>-27.333333333333332</c:v>
                </c:pt>
                <c:pt idx="57">
                  <c:v>-20.333333333333332</c:v>
                </c:pt>
                <c:pt idx="58">
                  <c:v>-18.333333333333332</c:v>
                </c:pt>
                <c:pt idx="59">
                  <c:v>-18</c:v>
                </c:pt>
                <c:pt idx="60">
                  <c:v>-26</c:v>
                </c:pt>
                <c:pt idx="61">
                  <c:v>-34</c:v>
                </c:pt>
                <c:pt idx="62">
                  <c:v>-23</c:v>
                </c:pt>
                <c:pt idx="63">
                  <c:v>-21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85-4C05-9002-F6EAA0B6AE28}"/>
            </c:ext>
          </c:extLst>
        </c:ser>
        <c:ser>
          <c:idx val="3"/>
          <c:order val="4"/>
          <c:tx>
            <c:strRef>
              <c:f>Alindexek!$F$218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3"/>
              <c:layout>
                <c:manualLayout>
                  <c:x val="-1.0416666666668195E-3"/>
                  <c:y val="-3.0621225090115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85-4C05-9002-F6EAA0B6AE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Alindexek!$A$219:$A$282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Alindexek!$F$219:$F$282</c:f>
              <c:numCache>
                <c:formatCode>General\ "pont"</c:formatCode>
                <c:ptCount val="64"/>
                <c:pt idx="0">
                  <c:v>-12</c:v>
                </c:pt>
                <c:pt idx="1">
                  <c:v>-4</c:v>
                </c:pt>
                <c:pt idx="2">
                  <c:v>-2</c:v>
                </c:pt>
                <c:pt idx="3">
                  <c:v>-5</c:v>
                </c:pt>
                <c:pt idx="4">
                  <c:v>9</c:v>
                </c:pt>
                <c:pt idx="5">
                  <c:v>8</c:v>
                </c:pt>
                <c:pt idx="6">
                  <c:v>16</c:v>
                </c:pt>
                <c:pt idx="7">
                  <c:v>-11</c:v>
                </c:pt>
                <c:pt idx="8">
                  <c:v>-12</c:v>
                </c:pt>
                <c:pt idx="9">
                  <c:v>6</c:v>
                </c:pt>
                <c:pt idx="10">
                  <c:v>-7</c:v>
                </c:pt>
                <c:pt idx="11">
                  <c:v>-7</c:v>
                </c:pt>
                <c:pt idx="12">
                  <c:v>0</c:v>
                </c:pt>
                <c:pt idx="13">
                  <c:v>-7</c:v>
                </c:pt>
                <c:pt idx="14">
                  <c:v>8</c:v>
                </c:pt>
                <c:pt idx="15">
                  <c:v>-38</c:v>
                </c:pt>
                <c:pt idx="16">
                  <c:v>-36</c:v>
                </c:pt>
                <c:pt idx="17">
                  <c:v>-24</c:v>
                </c:pt>
                <c:pt idx="18">
                  <c:v>-27</c:v>
                </c:pt>
                <c:pt idx="19">
                  <c:v>-20</c:v>
                </c:pt>
                <c:pt idx="20">
                  <c:v>-20</c:v>
                </c:pt>
                <c:pt idx="21">
                  <c:v>-39</c:v>
                </c:pt>
                <c:pt idx="22">
                  <c:v>-45</c:v>
                </c:pt>
                <c:pt idx="23">
                  <c:v>-26</c:v>
                </c:pt>
                <c:pt idx="24">
                  <c:v>-42</c:v>
                </c:pt>
                <c:pt idx="25">
                  <c:v>-28</c:v>
                </c:pt>
                <c:pt idx="26">
                  <c:v>-26</c:v>
                </c:pt>
                <c:pt idx="27">
                  <c:v>-21</c:v>
                </c:pt>
                <c:pt idx="28">
                  <c:v>-19</c:v>
                </c:pt>
                <c:pt idx="29">
                  <c:v>-36</c:v>
                </c:pt>
                <c:pt idx="30">
                  <c:v>-33</c:v>
                </c:pt>
                <c:pt idx="31">
                  <c:v>-26</c:v>
                </c:pt>
                <c:pt idx="32">
                  <c:v>-14</c:v>
                </c:pt>
                <c:pt idx="33">
                  <c:v>-18</c:v>
                </c:pt>
                <c:pt idx="34">
                  <c:v>-24</c:v>
                </c:pt>
                <c:pt idx="35">
                  <c:v>-29</c:v>
                </c:pt>
                <c:pt idx="36">
                  <c:v>-24</c:v>
                </c:pt>
                <c:pt idx="37">
                  <c:v>-20</c:v>
                </c:pt>
                <c:pt idx="38">
                  <c:v>-18</c:v>
                </c:pt>
                <c:pt idx="39">
                  <c:v>-8</c:v>
                </c:pt>
                <c:pt idx="40">
                  <c:v>-12</c:v>
                </c:pt>
                <c:pt idx="41">
                  <c:v>-15</c:v>
                </c:pt>
                <c:pt idx="42">
                  <c:v>-22</c:v>
                </c:pt>
                <c:pt idx="43">
                  <c:v>-15</c:v>
                </c:pt>
                <c:pt idx="44">
                  <c:v>-24</c:v>
                </c:pt>
                <c:pt idx="45">
                  <c:v>-23</c:v>
                </c:pt>
                <c:pt idx="46">
                  <c:v>-21</c:v>
                </c:pt>
                <c:pt idx="47">
                  <c:v>-19</c:v>
                </c:pt>
                <c:pt idx="48">
                  <c:v>-21</c:v>
                </c:pt>
                <c:pt idx="49">
                  <c:v>-22</c:v>
                </c:pt>
                <c:pt idx="50">
                  <c:v>-28</c:v>
                </c:pt>
                <c:pt idx="51">
                  <c:v>-30</c:v>
                </c:pt>
                <c:pt idx="52">
                  <c:v>-27</c:v>
                </c:pt>
                <c:pt idx="53">
                  <c:v>-20</c:v>
                </c:pt>
                <c:pt idx="54">
                  <c:v>-29</c:v>
                </c:pt>
                <c:pt idx="55">
                  <c:v>-25</c:v>
                </c:pt>
                <c:pt idx="56">
                  <c:v>-18</c:v>
                </c:pt>
                <c:pt idx="57">
                  <c:v>-28</c:v>
                </c:pt>
                <c:pt idx="58">
                  <c:v>-33</c:v>
                </c:pt>
                <c:pt idx="59">
                  <c:v>-27</c:v>
                </c:pt>
                <c:pt idx="60">
                  <c:v>-14</c:v>
                </c:pt>
                <c:pt idx="61">
                  <c:v>-8</c:v>
                </c:pt>
                <c:pt idx="62">
                  <c:v>-19</c:v>
                </c:pt>
                <c:pt idx="63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85-4C05-9002-F6EAA0B6AE28}"/>
            </c:ext>
          </c:extLst>
        </c:ser>
        <c:ser>
          <c:idx val="4"/>
          <c:order val="5"/>
          <c:tx>
            <c:strRef>
              <c:f>Alindexek!$G$218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85-4C05-9002-F6EAA0B6AE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Alindexek!$A$219:$A$282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Alindexek!$G$219:$G$282</c:f>
              <c:numCache>
                <c:formatCode>General\ "pont"</c:formatCode>
                <c:ptCount val="64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  <c:pt idx="7">
                  <c:v>-8</c:v>
                </c:pt>
                <c:pt idx="8">
                  <c:v>-10</c:v>
                </c:pt>
                <c:pt idx="9">
                  <c:v>-1</c:v>
                </c:pt>
                <c:pt idx="10">
                  <c:v>-10</c:v>
                </c:pt>
                <c:pt idx="11">
                  <c:v>-15</c:v>
                </c:pt>
                <c:pt idx="12">
                  <c:v>-10</c:v>
                </c:pt>
                <c:pt idx="13">
                  <c:v>-16</c:v>
                </c:pt>
                <c:pt idx="14">
                  <c:v>-5</c:v>
                </c:pt>
                <c:pt idx="15">
                  <c:v>-33</c:v>
                </c:pt>
                <c:pt idx="16">
                  <c:v>-24</c:v>
                </c:pt>
                <c:pt idx="17">
                  <c:v>-20</c:v>
                </c:pt>
                <c:pt idx="18">
                  <c:v>-26</c:v>
                </c:pt>
                <c:pt idx="19">
                  <c:v>-33</c:v>
                </c:pt>
                <c:pt idx="20">
                  <c:v>-37</c:v>
                </c:pt>
                <c:pt idx="21">
                  <c:v>-42</c:v>
                </c:pt>
                <c:pt idx="22">
                  <c:v>-46</c:v>
                </c:pt>
                <c:pt idx="23">
                  <c:v>-34</c:v>
                </c:pt>
                <c:pt idx="24">
                  <c:v>-40</c:v>
                </c:pt>
                <c:pt idx="25">
                  <c:v>-37</c:v>
                </c:pt>
                <c:pt idx="26">
                  <c:v>-28</c:v>
                </c:pt>
                <c:pt idx="27">
                  <c:v>-25</c:v>
                </c:pt>
                <c:pt idx="28">
                  <c:v>-23</c:v>
                </c:pt>
                <c:pt idx="29">
                  <c:v>-30</c:v>
                </c:pt>
                <c:pt idx="30">
                  <c:v>-28</c:v>
                </c:pt>
                <c:pt idx="31">
                  <c:v>-34</c:v>
                </c:pt>
                <c:pt idx="32">
                  <c:v>-27</c:v>
                </c:pt>
                <c:pt idx="33">
                  <c:v>-26</c:v>
                </c:pt>
                <c:pt idx="34">
                  <c:v>-28</c:v>
                </c:pt>
                <c:pt idx="35">
                  <c:v>-30</c:v>
                </c:pt>
                <c:pt idx="36">
                  <c:v>-30</c:v>
                </c:pt>
                <c:pt idx="37">
                  <c:v>-22</c:v>
                </c:pt>
                <c:pt idx="38">
                  <c:v>-23</c:v>
                </c:pt>
                <c:pt idx="39">
                  <c:v>-21</c:v>
                </c:pt>
                <c:pt idx="40">
                  <c:v>-17</c:v>
                </c:pt>
                <c:pt idx="41">
                  <c:v>-19</c:v>
                </c:pt>
                <c:pt idx="42">
                  <c:v>-20</c:v>
                </c:pt>
                <c:pt idx="43">
                  <c:v>-17</c:v>
                </c:pt>
                <c:pt idx="44">
                  <c:v>-31</c:v>
                </c:pt>
                <c:pt idx="45">
                  <c:v>-24</c:v>
                </c:pt>
                <c:pt idx="46">
                  <c:v>-24</c:v>
                </c:pt>
                <c:pt idx="47">
                  <c:v>-27</c:v>
                </c:pt>
                <c:pt idx="48">
                  <c:v>-29</c:v>
                </c:pt>
                <c:pt idx="49">
                  <c:v>-34</c:v>
                </c:pt>
                <c:pt idx="50">
                  <c:v>-34</c:v>
                </c:pt>
                <c:pt idx="51">
                  <c:v>-29</c:v>
                </c:pt>
                <c:pt idx="52">
                  <c:v>-33</c:v>
                </c:pt>
                <c:pt idx="53">
                  <c:v>-28</c:v>
                </c:pt>
                <c:pt idx="54">
                  <c:v>-32</c:v>
                </c:pt>
                <c:pt idx="55">
                  <c:v>-30</c:v>
                </c:pt>
                <c:pt idx="56">
                  <c:v>-27</c:v>
                </c:pt>
                <c:pt idx="57">
                  <c:v>-25</c:v>
                </c:pt>
                <c:pt idx="58">
                  <c:v>-26</c:v>
                </c:pt>
                <c:pt idx="59">
                  <c:v>-22</c:v>
                </c:pt>
                <c:pt idx="60">
                  <c:v>-21</c:v>
                </c:pt>
                <c:pt idx="61">
                  <c:v>-25</c:v>
                </c:pt>
                <c:pt idx="62">
                  <c:v>-21</c:v>
                </c:pt>
                <c:pt idx="63">
                  <c:v>-20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85-4C05-9002-F6EAA0B6A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722927"/>
        <c:axId val="73372251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Alindexek!$C$218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Alindexek!$A$219:$A$282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Alindexek!$C$219:$C$276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-33</c:v>
                      </c:pt>
                      <c:pt idx="1">
                        <c:v>-32</c:v>
                      </c:pt>
                      <c:pt idx="2">
                        <c:v>-22</c:v>
                      </c:pt>
                      <c:pt idx="3">
                        <c:v>-35</c:v>
                      </c:pt>
                      <c:pt idx="4">
                        <c:v>-13</c:v>
                      </c:pt>
                      <c:pt idx="5">
                        <c:v>-2</c:v>
                      </c:pt>
                      <c:pt idx="6">
                        <c:v>-7</c:v>
                      </c:pt>
                      <c:pt idx="7">
                        <c:v>-12</c:v>
                      </c:pt>
                      <c:pt idx="8">
                        <c:v>-10</c:v>
                      </c:pt>
                      <c:pt idx="9">
                        <c:v>-5</c:v>
                      </c:pt>
                      <c:pt idx="10">
                        <c:v>-13</c:v>
                      </c:pt>
                      <c:pt idx="11">
                        <c:v>-23</c:v>
                      </c:pt>
                      <c:pt idx="12">
                        <c:v>-14</c:v>
                      </c:pt>
                      <c:pt idx="13">
                        <c:v>-25</c:v>
                      </c:pt>
                      <c:pt idx="14">
                        <c:v>-8</c:v>
                      </c:pt>
                      <c:pt idx="15">
                        <c:v>-28</c:v>
                      </c:pt>
                      <c:pt idx="16">
                        <c:v>-23</c:v>
                      </c:pt>
                      <c:pt idx="17">
                        <c:v>-15</c:v>
                      </c:pt>
                      <c:pt idx="18">
                        <c:v>-26</c:v>
                      </c:pt>
                      <c:pt idx="19">
                        <c:v>-37</c:v>
                      </c:pt>
                      <c:pt idx="20">
                        <c:v>-47</c:v>
                      </c:pt>
                      <c:pt idx="21">
                        <c:v>-41</c:v>
                      </c:pt>
                      <c:pt idx="22">
                        <c:v>-41</c:v>
                      </c:pt>
                      <c:pt idx="23">
                        <c:v>-36</c:v>
                      </c:pt>
                      <c:pt idx="24">
                        <c:v>-42</c:v>
                      </c:pt>
                      <c:pt idx="25">
                        <c:v>-43</c:v>
                      </c:pt>
                      <c:pt idx="26">
                        <c:v>-36</c:v>
                      </c:pt>
                      <c:pt idx="27">
                        <c:v>-27</c:v>
                      </c:pt>
                      <c:pt idx="28">
                        <c:v>-25</c:v>
                      </c:pt>
                      <c:pt idx="29">
                        <c:v>-29</c:v>
                      </c:pt>
                      <c:pt idx="30">
                        <c:v>-27</c:v>
                      </c:pt>
                      <c:pt idx="31">
                        <c:v>-44</c:v>
                      </c:pt>
                      <c:pt idx="32">
                        <c:v>-32</c:v>
                      </c:pt>
                      <c:pt idx="33">
                        <c:v>-36</c:v>
                      </c:pt>
                      <c:pt idx="34">
                        <c:v>-36</c:v>
                      </c:pt>
                      <c:pt idx="35">
                        <c:v>-36</c:v>
                      </c:pt>
                      <c:pt idx="36">
                        <c:v>-35</c:v>
                      </c:pt>
                      <c:pt idx="37">
                        <c:v>-22</c:v>
                      </c:pt>
                      <c:pt idx="38">
                        <c:v>-36</c:v>
                      </c:pt>
                      <c:pt idx="39">
                        <c:v>-34</c:v>
                      </c:pt>
                      <c:pt idx="40">
                        <c:v>-29</c:v>
                      </c:pt>
                      <c:pt idx="41">
                        <c:v>-29</c:v>
                      </c:pt>
                      <c:pt idx="42">
                        <c:v>-18</c:v>
                      </c:pt>
                      <c:pt idx="43">
                        <c:v>-36</c:v>
                      </c:pt>
                      <c:pt idx="44">
                        <c:v>-37</c:v>
                      </c:pt>
                      <c:pt idx="45">
                        <c:v>-24</c:v>
                      </c:pt>
                      <c:pt idx="46">
                        <c:v>-29</c:v>
                      </c:pt>
                      <c:pt idx="47">
                        <c:v>-34</c:v>
                      </c:pt>
                      <c:pt idx="48">
                        <c:v>-33</c:v>
                      </c:pt>
                      <c:pt idx="49">
                        <c:v>-42</c:v>
                      </c:pt>
                      <c:pt idx="50">
                        <c:v>-38</c:v>
                      </c:pt>
                      <c:pt idx="51">
                        <c:v>-33</c:v>
                      </c:pt>
                      <c:pt idx="52">
                        <c:v>-36</c:v>
                      </c:pt>
                      <c:pt idx="53">
                        <c:v>-33</c:v>
                      </c:pt>
                      <c:pt idx="54">
                        <c:v>-31</c:v>
                      </c:pt>
                      <c:pt idx="55">
                        <c:v>-32</c:v>
                      </c:pt>
                      <c:pt idx="56">
                        <c:v>-32</c:v>
                      </c:pt>
                      <c:pt idx="57">
                        <c:v>-26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3B85-4C05-9002-F6EAA0B6AE2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Alindexek!$D$218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Alindexek!$A$219:$A$282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Alindexek!$D$219:$D$276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-28</c:v>
                      </c:pt>
                      <c:pt idx="1">
                        <c:v>-25</c:v>
                      </c:pt>
                      <c:pt idx="2">
                        <c:v>-14</c:v>
                      </c:pt>
                      <c:pt idx="3">
                        <c:v>-26</c:v>
                      </c:pt>
                      <c:pt idx="4">
                        <c:v>-3</c:v>
                      </c:pt>
                      <c:pt idx="5">
                        <c:v>-1</c:v>
                      </c:pt>
                      <c:pt idx="6">
                        <c:v>1</c:v>
                      </c:pt>
                      <c:pt idx="7">
                        <c:v>-3</c:v>
                      </c:pt>
                      <c:pt idx="8">
                        <c:v>-4</c:v>
                      </c:pt>
                      <c:pt idx="9">
                        <c:v>-3</c:v>
                      </c:pt>
                      <c:pt idx="10">
                        <c:v>-8</c:v>
                      </c:pt>
                      <c:pt idx="11">
                        <c:v>-14</c:v>
                      </c:pt>
                      <c:pt idx="12">
                        <c:v>-17</c:v>
                      </c:pt>
                      <c:pt idx="13">
                        <c:v>-16</c:v>
                      </c:pt>
                      <c:pt idx="14">
                        <c:v>-16</c:v>
                      </c:pt>
                      <c:pt idx="15">
                        <c:v>-28</c:v>
                      </c:pt>
                      <c:pt idx="16">
                        <c:v>-13</c:v>
                      </c:pt>
                      <c:pt idx="17">
                        <c:v>-22</c:v>
                      </c:pt>
                      <c:pt idx="18">
                        <c:v>-26</c:v>
                      </c:pt>
                      <c:pt idx="19">
                        <c:v>-41</c:v>
                      </c:pt>
                      <c:pt idx="20">
                        <c:v>-41</c:v>
                      </c:pt>
                      <c:pt idx="21">
                        <c:v>-44</c:v>
                      </c:pt>
                      <c:pt idx="22">
                        <c:v>-52</c:v>
                      </c:pt>
                      <c:pt idx="23">
                        <c:v>-38</c:v>
                      </c:pt>
                      <c:pt idx="24">
                        <c:v>-36</c:v>
                      </c:pt>
                      <c:pt idx="25">
                        <c:v>-43</c:v>
                      </c:pt>
                      <c:pt idx="26">
                        <c:v>-33</c:v>
                      </c:pt>
                      <c:pt idx="27">
                        <c:v>-34</c:v>
                      </c:pt>
                      <c:pt idx="28">
                        <c:v>-15</c:v>
                      </c:pt>
                      <c:pt idx="29">
                        <c:v>-12</c:v>
                      </c:pt>
                      <c:pt idx="30">
                        <c:v>-25</c:v>
                      </c:pt>
                      <c:pt idx="31">
                        <c:v>-32</c:v>
                      </c:pt>
                      <c:pt idx="32">
                        <c:v>-37</c:v>
                      </c:pt>
                      <c:pt idx="33">
                        <c:v>-23</c:v>
                      </c:pt>
                      <c:pt idx="34">
                        <c:v>-21</c:v>
                      </c:pt>
                      <c:pt idx="35">
                        <c:v>-25</c:v>
                      </c:pt>
                      <c:pt idx="36">
                        <c:v>-32</c:v>
                      </c:pt>
                      <c:pt idx="37">
                        <c:v>-26</c:v>
                      </c:pt>
                      <c:pt idx="38">
                        <c:v>-18</c:v>
                      </c:pt>
                      <c:pt idx="39">
                        <c:v>-24</c:v>
                      </c:pt>
                      <c:pt idx="40">
                        <c:v>-14</c:v>
                      </c:pt>
                      <c:pt idx="41">
                        <c:v>-19</c:v>
                      </c:pt>
                      <c:pt idx="42">
                        <c:v>-18</c:v>
                      </c:pt>
                      <c:pt idx="43">
                        <c:v>-8</c:v>
                      </c:pt>
                      <c:pt idx="44">
                        <c:v>-42</c:v>
                      </c:pt>
                      <c:pt idx="45">
                        <c:v>-27</c:v>
                      </c:pt>
                      <c:pt idx="46">
                        <c:v>-22</c:v>
                      </c:pt>
                      <c:pt idx="47">
                        <c:v>-27</c:v>
                      </c:pt>
                      <c:pt idx="48">
                        <c:v>-29</c:v>
                      </c:pt>
                      <c:pt idx="49">
                        <c:v>-39</c:v>
                      </c:pt>
                      <c:pt idx="50">
                        <c:v>-36</c:v>
                      </c:pt>
                      <c:pt idx="51">
                        <c:v>-28</c:v>
                      </c:pt>
                      <c:pt idx="52">
                        <c:v>-36</c:v>
                      </c:pt>
                      <c:pt idx="53">
                        <c:v>-31</c:v>
                      </c:pt>
                      <c:pt idx="54">
                        <c:v>-34</c:v>
                      </c:pt>
                      <c:pt idx="55">
                        <c:v>-38</c:v>
                      </c:pt>
                      <c:pt idx="56">
                        <c:v>-31</c:v>
                      </c:pt>
                      <c:pt idx="57">
                        <c:v>-19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B85-4C05-9002-F6EAA0B6AE2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Alindexek!$E$218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Alindexek!$A$219:$A$282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Alindexek!$E$219:$E$276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-22</c:v>
                      </c:pt>
                      <c:pt idx="1">
                        <c:v>-24</c:v>
                      </c:pt>
                      <c:pt idx="2">
                        <c:v>-3</c:v>
                      </c:pt>
                      <c:pt idx="3">
                        <c:v>-12</c:v>
                      </c:pt>
                      <c:pt idx="4">
                        <c:v>-2</c:v>
                      </c:pt>
                      <c:pt idx="5">
                        <c:v>17</c:v>
                      </c:pt>
                      <c:pt idx="6">
                        <c:v>12</c:v>
                      </c:pt>
                      <c:pt idx="7">
                        <c:v>6</c:v>
                      </c:pt>
                      <c:pt idx="8">
                        <c:v>-4</c:v>
                      </c:pt>
                      <c:pt idx="9">
                        <c:v>1</c:v>
                      </c:pt>
                      <c:pt idx="10">
                        <c:v>-2</c:v>
                      </c:pt>
                      <c:pt idx="11">
                        <c:v>-13</c:v>
                      </c:pt>
                      <c:pt idx="12">
                        <c:v>-18</c:v>
                      </c:pt>
                      <c:pt idx="13">
                        <c:v>-16</c:v>
                      </c:pt>
                      <c:pt idx="14">
                        <c:v>-17</c:v>
                      </c:pt>
                      <c:pt idx="15">
                        <c:v>-43</c:v>
                      </c:pt>
                      <c:pt idx="16">
                        <c:v>-15</c:v>
                      </c:pt>
                      <c:pt idx="17">
                        <c:v>-26</c:v>
                      </c:pt>
                      <c:pt idx="18">
                        <c:v>-24</c:v>
                      </c:pt>
                      <c:pt idx="19">
                        <c:v>-46</c:v>
                      </c:pt>
                      <c:pt idx="20">
                        <c:v>-47</c:v>
                      </c:pt>
                      <c:pt idx="21">
                        <c:v>-50</c:v>
                      </c:pt>
                      <c:pt idx="22">
                        <c:v>-55</c:v>
                      </c:pt>
                      <c:pt idx="23">
                        <c:v>-42</c:v>
                      </c:pt>
                      <c:pt idx="24">
                        <c:v>-35</c:v>
                      </c:pt>
                      <c:pt idx="25">
                        <c:v>-42</c:v>
                      </c:pt>
                      <c:pt idx="26">
                        <c:v>-4</c:v>
                      </c:pt>
                      <c:pt idx="27">
                        <c:v>-12</c:v>
                      </c:pt>
                      <c:pt idx="28">
                        <c:v>-37</c:v>
                      </c:pt>
                      <c:pt idx="29">
                        <c:v>-27</c:v>
                      </c:pt>
                      <c:pt idx="30">
                        <c:v>-32</c:v>
                      </c:pt>
                      <c:pt idx="31">
                        <c:v>-38</c:v>
                      </c:pt>
                      <c:pt idx="32">
                        <c:v>-29</c:v>
                      </c:pt>
                      <c:pt idx="33">
                        <c:v>-24</c:v>
                      </c:pt>
                      <c:pt idx="34">
                        <c:v>-32</c:v>
                      </c:pt>
                      <c:pt idx="35">
                        <c:v>-27</c:v>
                      </c:pt>
                      <c:pt idx="36">
                        <c:v>-31</c:v>
                      </c:pt>
                      <c:pt idx="37">
                        <c:v>-35</c:v>
                      </c:pt>
                      <c:pt idx="38">
                        <c:v>-20</c:v>
                      </c:pt>
                      <c:pt idx="39">
                        <c:v>-30</c:v>
                      </c:pt>
                      <c:pt idx="40">
                        <c:v>-10</c:v>
                      </c:pt>
                      <c:pt idx="41">
                        <c:v>-18</c:v>
                      </c:pt>
                      <c:pt idx="42">
                        <c:v>-31</c:v>
                      </c:pt>
                      <c:pt idx="43">
                        <c:v>-16</c:v>
                      </c:pt>
                      <c:pt idx="44">
                        <c:v>-28</c:v>
                      </c:pt>
                      <c:pt idx="45">
                        <c:v>-24</c:v>
                      </c:pt>
                      <c:pt idx="46">
                        <c:v>-39</c:v>
                      </c:pt>
                      <c:pt idx="47">
                        <c:v>-26</c:v>
                      </c:pt>
                      <c:pt idx="48">
                        <c:v>-38</c:v>
                      </c:pt>
                      <c:pt idx="49">
                        <c:v>-38</c:v>
                      </c:pt>
                      <c:pt idx="50">
                        <c:v>-32</c:v>
                      </c:pt>
                      <c:pt idx="51">
                        <c:v>-17</c:v>
                      </c:pt>
                      <c:pt idx="52">
                        <c:v>-28</c:v>
                      </c:pt>
                      <c:pt idx="53">
                        <c:v>-25</c:v>
                      </c:pt>
                      <c:pt idx="54">
                        <c:v>-31</c:v>
                      </c:pt>
                      <c:pt idx="55">
                        <c:v>-28</c:v>
                      </c:pt>
                      <c:pt idx="56">
                        <c:v>-19</c:v>
                      </c:pt>
                      <c:pt idx="57">
                        <c:v>-16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B85-4C05-9002-F6EAA0B6AE28}"/>
                  </c:ext>
                </c:extLst>
              </c15:ser>
            </c15:filteredLineSeries>
          </c:ext>
        </c:extLst>
      </c:lineChart>
      <c:catAx>
        <c:axId val="73372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511"/>
        <c:crosses val="autoZero"/>
        <c:auto val="1"/>
        <c:lblAlgn val="ctr"/>
        <c:lblOffset val="50"/>
        <c:noMultiLvlLbl val="0"/>
      </c:catAx>
      <c:valAx>
        <c:axId val="733722511"/>
        <c:scaling>
          <c:orientation val="minMax"/>
          <c:max val="20"/>
          <c:min val="-5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958735236220473"/>
          <c:y val="0.925937799445535"/>
          <c:w val="0.61981044947506569"/>
          <c:h val="7.2461824401363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822816668465E-2"/>
          <c:y val="3.991880228454589E-2"/>
          <c:w val="0.83769022009805227"/>
          <c:h val="0.65435890846810663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Alindexek!$B$285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3"/>
              <c:layout>
                <c:manualLayout>
                  <c:x val="3.1468301014039158E-3"/>
                  <c:y val="-1.983935976667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BA-4D71-B7FB-56D301F4E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Alindexek!$A$286:$A$349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Alindexek!$B$286:$B$349</c:f>
              <c:numCache>
                <c:formatCode>0" pont"</c:formatCode>
                <c:ptCount val="64"/>
                <c:pt idx="0">
                  <c:v>-14.666666666666666</c:v>
                </c:pt>
                <c:pt idx="1">
                  <c:v>9</c:v>
                </c:pt>
                <c:pt idx="2">
                  <c:v>15.666666666666666</c:v>
                </c:pt>
                <c:pt idx="3">
                  <c:v>9.3333333333333339</c:v>
                </c:pt>
                <c:pt idx="4">
                  <c:v>27</c:v>
                </c:pt>
                <c:pt idx="5">
                  <c:v>25</c:v>
                </c:pt>
                <c:pt idx="6">
                  <c:v>13</c:v>
                </c:pt>
                <c:pt idx="7">
                  <c:v>4.666666666666667</c:v>
                </c:pt>
                <c:pt idx="8">
                  <c:v>5.333333333333333</c:v>
                </c:pt>
                <c:pt idx="9">
                  <c:v>2.3333333333333335</c:v>
                </c:pt>
                <c:pt idx="10">
                  <c:v>-3</c:v>
                </c:pt>
                <c:pt idx="11">
                  <c:v>-17</c:v>
                </c:pt>
                <c:pt idx="12">
                  <c:v>-11</c:v>
                </c:pt>
                <c:pt idx="13">
                  <c:v>10.333333333333334</c:v>
                </c:pt>
                <c:pt idx="14">
                  <c:v>5.666666666666667</c:v>
                </c:pt>
                <c:pt idx="15">
                  <c:v>-24.666666666666668</c:v>
                </c:pt>
                <c:pt idx="16">
                  <c:v>-19.666666666666668</c:v>
                </c:pt>
                <c:pt idx="17">
                  <c:v>-24</c:v>
                </c:pt>
                <c:pt idx="18">
                  <c:v>-23</c:v>
                </c:pt>
                <c:pt idx="19">
                  <c:v>-38.333333333333336</c:v>
                </c:pt>
                <c:pt idx="20">
                  <c:v>-58</c:v>
                </c:pt>
                <c:pt idx="21">
                  <c:v>-51</c:v>
                </c:pt>
                <c:pt idx="22">
                  <c:v>-60</c:v>
                </c:pt>
                <c:pt idx="23">
                  <c:v>-45.333333333333336</c:v>
                </c:pt>
                <c:pt idx="24">
                  <c:v>-43</c:v>
                </c:pt>
                <c:pt idx="25">
                  <c:v>-24.666666666666668</c:v>
                </c:pt>
                <c:pt idx="26">
                  <c:v>-3</c:v>
                </c:pt>
                <c:pt idx="27">
                  <c:v>-10.666666666666666</c:v>
                </c:pt>
                <c:pt idx="28">
                  <c:v>-7.333333333333333</c:v>
                </c:pt>
                <c:pt idx="29">
                  <c:v>-16</c:v>
                </c:pt>
                <c:pt idx="30">
                  <c:v>-17.333333333333332</c:v>
                </c:pt>
                <c:pt idx="31">
                  <c:v>-31.333333333333332</c:v>
                </c:pt>
                <c:pt idx="32">
                  <c:v>-23.666666666666668</c:v>
                </c:pt>
                <c:pt idx="33">
                  <c:v>-20</c:v>
                </c:pt>
                <c:pt idx="34">
                  <c:v>-26.666666666666668</c:v>
                </c:pt>
                <c:pt idx="35">
                  <c:v>-25</c:v>
                </c:pt>
                <c:pt idx="36">
                  <c:v>-26</c:v>
                </c:pt>
                <c:pt idx="37">
                  <c:v>0</c:v>
                </c:pt>
                <c:pt idx="38">
                  <c:v>0.66666666666666663</c:v>
                </c:pt>
                <c:pt idx="39">
                  <c:v>-9.3333333333333339</c:v>
                </c:pt>
                <c:pt idx="40">
                  <c:v>-5.333333333333333</c:v>
                </c:pt>
                <c:pt idx="41">
                  <c:v>-6</c:v>
                </c:pt>
                <c:pt idx="42">
                  <c:v>-1.6666666666666667</c:v>
                </c:pt>
                <c:pt idx="43">
                  <c:v>-5.666666666666667</c:v>
                </c:pt>
                <c:pt idx="44">
                  <c:v>-7.666666666666667</c:v>
                </c:pt>
                <c:pt idx="45">
                  <c:v>-16.333333333333332</c:v>
                </c:pt>
                <c:pt idx="46">
                  <c:v>-20.666666666666668</c:v>
                </c:pt>
                <c:pt idx="47">
                  <c:v>-31.333333333333332</c:v>
                </c:pt>
                <c:pt idx="48">
                  <c:v>-31.333333333333332</c:v>
                </c:pt>
                <c:pt idx="49">
                  <c:v>-14.666666666666666</c:v>
                </c:pt>
                <c:pt idx="50">
                  <c:v>-10.666666666666666</c:v>
                </c:pt>
                <c:pt idx="51">
                  <c:v>-10.333333333333334</c:v>
                </c:pt>
                <c:pt idx="52">
                  <c:v>-19.333333333333332</c:v>
                </c:pt>
                <c:pt idx="53">
                  <c:v>-26</c:v>
                </c:pt>
                <c:pt idx="54">
                  <c:v>-27.333333333333332</c:v>
                </c:pt>
                <c:pt idx="55">
                  <c:v>-23</c:v>
                </c:pt>
                <c:pt idx="56">
                  <c:v>-15.666666666666666</c:v>
                </c:pt>
                <c:pt idx="57">
                  <c:v>-9</c:v>
                </c:pt>
                <c:pt idx="58">
                  <c:v>-17.333333333333332</c:v>
                </c:pt>
                <c:pt idx="59">
                  <c:v>-17</c:v>
                </c:pt>
                <c:pt idx="60">
                  <c:v>-25</c:v>
                </c:pt>
                <c:pt idx="61">
                  <c:v>-10</c:v>
                </c:pt>
                <c:pt idx="62">
                  <c:v>-2</c:v>
                </c:pt>
                <c:pt idx="63">
                  <c:v>-7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BA-4D71-B7FB-56D301F4E99C}"/>
            </c:ext>
          </c:extLst>
        </c:ser>
        <c:ser>
          <c:idx val="3"/>
          <c:order val="4"/>
          <c:tx>
            <c:strRef>
              <c:f>Alindexek!$F$285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3"/>
              <c:layout>
                <c:manualLayout>
                  <c:x val="0"/>
                  <c:y val="7.43975991250378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BA-4D71-B7FB-56D301F4E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Alindexek!$A$286:$A$349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Alindexek!$F$286:$F$349</c:f>
              <c:numCache>
                <c:formatCode>General\ "pont"</c:formatCode>
                <c:ptCount val="64"/>
                <c:pt idx="0">
                  <c:v>4</c:v>
                </c:pt>
                <c:pt idx="1">
                  <c:v>12</c:v>
                </c:pt>
                <c:pt idx="2">
                  <c:v>31</c:v>
                </c:pt>
                <c:pt idx="3">
                  <c:v>29</c:v>
                </c:pt>
                <c:pt idx="4">
                  <c:v>30</c:v>
                </c:pt>
                <c:pt idx="5">
                  <c:v>10</c:v>
                </c:pt>
                <c:pt idx="6">
                  <c:v>37</c:v>
                </c:pt>
                <c:pt idx="7">
                  <c:v>6</c:v>
                </c:pt>
                <c:pt idx="8">
                  <c:v>2</c:v>
                </c:pt>
                <c:pt idx="9">
                  <c:v>16</c:v>
                </c:pt>
                <c:pt idx="10">
                  <c:v>-12</c:v>
                </c:pt>
                <c:pt idx="11">
                  <c:v>-5</c:v>
                </c:pt>
                <c:pt idx="12">
                  <c:v>12</c:v>
                </c:pt>
                <c:pt idx="13">
                  <c:v>0</c:v>
                </c:pt>
                <c:pt idx="14">
                  <c:v>-3</c:v>
                </c:pt>
                <c:pt idx="15">
                  <c:v>-38</c:v>
                </c:pt>
                <c:pt idx="16">
                  <c:v>-19</c:v>
                </c:pt>
                <c:pt idx="17">
                  <c:v>-15</c:v>
                </c:pt>
                <c:pt idx="18">
                  <c:v>-29</c:v>
                </c:pt>
                <c:pt idx="19">
                  <c:v>-43</c:v>
                </c:pt>
                <c:pt idx="20">
                  <c:v>-15</c:v>
                </c:pt>
                <c:pt idx="21">
                  <c:v>-57</c:v>
                </c:pt>
                <c:pt idx="22">
                  <c:v>-57</c:v>
                </c:pt>
                <c:pt idx="23">
                  <c:v>-36</c:v>
                </c:pt>
                <c:pt idx="24">
                  <c:v>-31</c:v>
                </c:pt>
                <c:pt idx="25">
                  <c:v>-6</c:v>
                </c:pt>
                <c:pt idx="26">
                  <c:v>-10</c:v>
                </c:pt>
                <c:pt idx="27">
                  <c:v>-14</c:v>
                </c:pt>
                <c:pt idx="28">
                  <c:v>-16</c:v>
                </c:pt>
                <c:pt idx="29">
                  <c:v>-19</c:v>
                </c:pt>
                <c:pt idx="30">
                  <c:v>-11</c:v>
                </c:pt>
                <c:pt idx="31">
                  <c:v>-6</c:v>
                </c:pt>
                <c:pt idx="32">
                  <c:v>-16</c:v>
                </c:pt>
                <c:pt idx="33">
                  <c:v>-20</c:v>
                </c:pt>
                <c:pt idx="34">
                  <c:v>-4</c:v>
                </c:pt>
                <c:pt idx="35">
                  <c:v>-18</c:v>
                </c:pt>
                <c:pt idx="36">
                  <c:v>-18</c:v>
                </c:pt>
                <c:pt idx="37">
                  <c:v>-3</c:v>
                </c:pt>
                <c:pt idx="38">
                  <c:v>-13</c:v>
                </c:pt>
                <c:pt idx="39">
                  <c:v>0</c:v>
                </c:pt>
                <c:pt idx="40">
                  <c:v>-12</c:v>
                </c:pt>
                <c:pt idx="41">
                  <c:v>-9</c:v>
                </c:pt>
                <c:pt idx="42">
                  <c:v>-13</c:v>
                </c:pt>
                <c:pt idx="43">
                  <c:v>0</c:v>
                </c:pt>
                <c:pt idx="44">
                  <c:v>-12</c:v>
                </c:pt>
                <c:pt idx="45">
                  <c:v>-5</c:v>
                </c:pt>
                <c:pt idx="46">
                  <c:v>-11</c:v>
                </c:pt>
                <c:pt idx="47">
                  <c:v>-16</c:v>
                </c:pt>
                <c:pt idx="48">
                  <c:v>-12</c:v>
                </c:pt>
                <c:pt idx="49">
                  <c:v>-9</c:v>
                </c:pt>
                <c:pt idx="50">
                  <c:v>-3</c:v>
                </c:pt>
                <c:pt idx="51">
                  <c:v>-18</c:v>
                </c:pt>
                <c:pt idx="52">
                  <c:v>-18</c:v>
                </c:pt>
                <c:pt idx="53">
                  <c:v>-14</c:v>
                </c:pt>
                <c:pt idx="54">
                  <c:v>-33</c:v>
                </c:pt>
                <c:pt idx="55">
                  <c:v>-36</c:v>
                </c:pt>
                <c:pt idx="56">
                  <c:v>-8</c:v>
                </c:pt>
                <c:pt idx="57">
                  <c:v>-19</c:v>
                </c:pt>
                <c:pt idx="58">
                  <c:v>-19</c:v>
                </c:pt>
                <c:pt idx="59">
                  <c:v>-22</c:v>
                </c:pt>
                <c:pt idx="60">
                  <c:v>-16</c:v>
                </c:pt>
                <c:pt idx="61">
                  <c:v>-4</c:v>
                </c:pt>
                <c:pt idx="62">
                  <c:v>-15</c:v>
                </c:pt>
                <c:pt idx="63">
                  <c:v>-13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BA-4D71-B7FB-56D301F4E99C}"/>
            </c:ext>
          </c:extLst>
        </c:ser>
        <c:ser>
          <c:idx val="4"/>
          <c:order val="5"/>
          <c:tx>
            <c:strRef>
              <c:f>Alindexek!$G$285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BA-4D71-B7FB-56D301F4E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Alindexek!$A$286:$A$349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Alindexek!$G$286:$G$349</c:f>
              <c:numCache>
                <c:formatCode>General\ "pont"</c:formatCode>
                <c:ptCount val="64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-6</c:v>
                </c:pt>
                <c:pt idx="11">
                  <c:v>-11</c:v>
                </c:pt>
                <c:pt idx="12">
                  <c:v>-2</c:v>
                </c:pt>
                <c:pt idx="13">
                  <c:v>8</c:v>
                </c:pt>
                <c:pt idx="14">
                  <c:v>3</c:v>
                </c:pt>
                <c:pt idx="15">
                  <c:v>-28</c:v>
                </c:pt>
                <c:pt idx="16">
                  <c:v>-19</c:v>
                </c:pt>
                <c:pt idx="17">
                  <c:v>-17</c:v>
                </c:pt>
                <c:pt idx="18">
                  <c:v>-24</c:v>
                </c:pt>
                <c:pt idx="19">
                  <c:v>-38</c:v>
                </c:pt>
                <c:pt idx="20">
                  <c:v>-42</c:v>
                </c:pt>
                <c:pt idx="21">
                  <c:v>-51</c:v>
                </c:pt>
                <c:pt idx="22">
                  <c:v>-57</c:v>
                </c:pt>
                <c:pt idx="23">
                  <c:v>-40</c:v>
                </c:pt>
                <c:pt idx="24">
                  <c:v>-39</c:v>
                </c:pt>
                <c:pt idx="25">
                  <c:v>-19</c:v>
                </c:pt>
                <c:pt idx="26">
                  <c:v>-8</c:v>
                </c:pt>
                <c:pt idx="27">
                  <c:v>-13</c:v>
                </c:pt>
                <c:pt idx="28">
                  <c:v>-14</c:v>
                </c:pt>
                <c:pt idx="29">
                  <c:v>-19</c:v>
                </c:pt>
                <c:pt idx="30">
                  <c:v>-15</c:v>
                </c:pt>
                <c:pt idx="31">
                  <c:v>-22</c:v>
                </c:pt>
                <c:pt idx="32">
                  <c:v>-18</c:v>
                </c:pt>
                <c:pt idx="33">
                  <c:v>-21</c:v>
                </c:pt>
                <c:pt idx="34">
                  <c:v>-18</c:v>
                </c:pt>
                <c:pt idx="35">
                  <c:v>-21</c:v>
                </c:pt>
                <c:pt idx="36">
                  <c:v>-22</c:v>
                </c:pt>
                <c:pt idx="37">
                  <c:v>-1</c:v>
                </c:pt>
                <c:pt idx="38">
                  <c:v>-6</c:v>
                </c:pt>
                <c:pt idx="39">
                  <c:v>-7</c:v>
                </c:pt>
                <c:pt idx="40">
                  <c:v>-8</c:v>
                </c:pt>
                <c:pt idx="41">
                  <c:v>-7</c:v>
                </c:pt>
                <c:pt idx="42">
                  <c:v>-7</c:v>
                </c:pt>
                <c:pt idx="43">
                  <c:v>-3</c:v>
                </c:pt>
                <c:pt idx="44">
                  <c:v>-11</c:v>
                </c:pt>
                <c:pt idx="45">
                  <c:v>-14</c:v>
                </c:pt>
                <c:pt idx="46">
                  <c:v>-14</c:v>
                </c:pt>
                <c:pt idx="47">
                  <c:v>-26</c:v>
                </c:pt>
                <c:pt idx="48">
                  <c:v>-25</c:v>
                </c:pt>
                <c:pt idx="49">
                  <c:v>-16</c:v>
                </c:pt>
                <c:pt idx="50">
                  <c:v>-9</c:v>
                </c:pt>
                <c:pt idx="51">
                  <c:v>-14</c:v>
                </c:pt>
                <c:pt idx="52">
                  <c:v>-22</c:v>
                </c:pt>
                <c:pt idx="53">
                  <c:v>-21</c:v>
                </c:pt>
                <c:pt idx="54">
                  <c:v>-30</c:v>
                </c:pt>
                <c:pt idx="55">
                  <c:v>-28</c:v>
                </c:pt>
                <c:pt idx="56">
                  <c:v>-15</c:v>
                </c:pt>
                <c:pt idx="57">
                  <c:v>-14</c:v>
                </c:pt>
                <c:pt idx="58">
                  <c:v>-20</c:v>
                </c:pt>
                <c:pt idx="59">
                  <c:v>-19</c:v>
                </c:pt>
                <c:pt idx="60">
                  <c:v>-20</c:v>
                </c:pt>
                <c:pt idx="61">
                  <c:v>-7</c:v>
                </c:pt>
                <c:pt idx="62">
                  <c:v>-6</c:v>
                </c:pt>
                <c:pt idx="63">
                  <c:v>-9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BA-4D71-B7FB-56D301F4E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Alindexek!$C$285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Alindexek!$A$286:$A$349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Alindexek!$C$286:$C$343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-18</c:v>
                      </c:pt>
                      <c:pt idx="1">
                        <c:v>1</c:v>
                      </c:pt>
                      <c:pt idx="2">
                        <c:v>11</c:v>
                      </c:pt>
                      <c:pt idx="3">
                        <c:v>3</c:v>
                      </c:pt>
                      <c:pt idx="4">
                        <c:v>20</c:v>
                      </c:pt>
                      <c:pt idx="5">
                        <c:v>19</c:v>
                      </c:pt>
                      <c:pt idx="6">
                        <c:v>13</c:v>
                      </c:pt>
                      <c:pt idx="7">
                        <c:v>3</c:v>
                      </c:pt>
                      <c:pt idx="8">
                        <c:v>-1</c:v>
                      </c:pt>
                      <c:pt idx="9">
                        <c:v>3</c:v>
                      </c:pt>
                      <c:pt idx="10">
                        <c:v>-3</c:v>
                      </c:pt>
                      <c:pt idx="11">
                        <c:v>-14</c:v>
                      </c:pt>
                      <c:pt idx="12">
                        <c:v>-7</c:v>
                      </c:pt>
                      <c:pt idx="13">
                        <c:v>16</c:v>
                      </c:pt>
                      <c:pt idx="14">
                        <c:v>2</c:v>
                      </c:pt>
                      <c:pt idx="15">
                        <c:v>-18</c:v>
                      </c:pt>
                      <c:pt idx="16">
                        <c:v>-18</c:v>
                      </c:pt>
                      <c:pt idx="17">
                        <c:v>-9</c:v>
                      </c:pt>
                      <c:pt idx="18">
                        <c:v>-17</c:v>
                      </c:pt>
                      <c:pt idx="19">
                        <c:v>-30</c:v>
                      </c:pt>
                      <c:pt idx="20">
                        <c:v>-53</c:v>
                      </c:pt>
                      <c:pt idx="21">
                        <c:v>-46</c:v>
                      </c:pt>
                      <c:pt idx="22">
                        <c:v>-50</c:v>
                      </c:pt>
                      <c:pt idx="23">
                        <c:v>-38</c:v>
                      </c:pt>
                      <c:pt idx="24">
                        <c:v>-43</c:v>
                      </c:pt>
                      <c:pt idx="25">
                        <c:v>-20</c:v>
                      </c:pt>
                      <c:pt idx="26">
                        <c:v>-10</c:v>
                      </c:pt>
                      <c:pt idx="27">
                        <c:v>-12</c:v>
                      </c:pt>
                      <c:pt idx="28">
                        <c:v>-12</c:v>
                      </c:pt>
                      <c:pt idx="29">
                        <c:v>-19</c:v>
                      </c:pt>
                      <c:pt idx="30">
                        <c:v>-19</c:v>
                      </c:pt>
                      <c:pt idx="31">
                        <c:v>-33</c:v>
                      </c:pt>
                      <c:pt idx="32">
                        <c:v>-17</c:v>
                      </c:pt>
                      <c:pt idx="33">
                        <c:v>-24</c:v>
                      </c:pt>
                      <c:pt idx="34">
                        <c:v>-30</c:v>
                      </c:pt>
                      <c:pt idx="35">
                        <c:v>-20</c:v>
                      </c:pt>
                      <c:pt idx="36">
                        <c:v>-19</c:v>
                      </c:pt>
                      <c:pt idx="37">
                        <c:v>0</c:v>
                      </c:pt>
                      <c:pt idx="38">
                        <c:v>-5</c:v>
                      </c:pt>
                      <c:pt idx="39">
                        <c:v>-16</c:v>
                      </c:pt>
                      <c:pt idx="40">
                        <c:v>-14</c:v>
                      </c:pt>
                      <c:pt idx="41">
                        <c:v>-11</c:v>
                      </c:pt>
                      <c:pt idx="42">
                        <c:v>-1</c:v>
                      </c:pt>
                      <c:pt idx="43">
                        <c:v>-18</c:v>
                      </c:pt>
                      <c:pt idx="44">
                        <c:v>-17</c:v>
                      </c:pt>
                      <c:pt idx="45">
                        <c:v>-18</c:v>
                      </c:pt>
                      <c:pt idx="46">
                        <c:v>-14</c:v>
                      </c:pt>
                      <c:pt idx="47">
                        <c:v>-31</c:v>
                      </c:pt>
                      <c:pt idx="48">
                        <c:v>-31</c:v>
                      </c:pt>
                      <c:pt idx="49">
                        <c:v>-23</c:v>
                      </c:pt>
                      <c:pt idx="50">
                        <c:v>-15</c:v>
                      </c:pt>
                      <c:pt idx="51">
                        <c:v>-16</c:v>
                      </c:pt>
                      <c:pt idx="52">
                        <c:v>-23</c:v>
                      </c:pt>
                      <c:pt idx="53">
                        <c:v>-24</c:v>
                      </c:pt>
                      <c:pt idx="54">
                        <c:v>-25</c:v>
                      </c:pt>
                      <c:pt idx="55">
                        <c:v>-25</c:v>
                      </c:pt>
                      <c:pt idx="56">
                        <c:v>-21</c:v>
                      </c:pt>
                      <c:pt idx="57">
                        <c:v>-17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67BA-4D71-B7FB-56D301F4E99C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Alindexek!$D$285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Alindexek!$A$286:$A$349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Alindexek!$D$286:$D$343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-15</c:v>
                      </c:pt>
                      <c:pt idx="1">
                        <c:v>9</c:v>
                      </c:pt>
                      <c:pt idx="2">
                        <c:v>20</c:v>
                      </c:pt>
                      <c:pt idx="3">
                        <c:v>8</c:v>
                      </c:pt>
                      <c:pt idx="4">
                        <c:v>28</c:v>
                      </c:pt>
                      <c:pt idx="5">
                        <c:v>26</c:v>
                      </c:pt>
                      <c:pt idx="6">
                        <c:v>12</c:v>
                      </c:pt>
                      <c:pt idx="7">
                        <c:v>6</c:v>
                      </c:pt>
                      <c:pt idx="8">
                        <c:v>11</c:v>
                      </c:pt>
                      <c:pt idx="9">
                        <c:v>0</c:v>
                      </c:pt>
                      <c:pt idx="10">
                        <c:v>2</c:v>
                      </c:pt>
                      <c:pt idx="11">
                        <c:v>-12</c:v>
                      </c:pt>
                      <c:pt idx="12">
                        <c:v>-8</c:v>
                      </c:pt>
                      <c:pt idx="13">
                        <c:v>18</c:v>
                      </c:pt>
                      <c:pt idx="14">
                        <c:v>10</c:v>
                      </c:pt>
                      <c:pt idx="15">
                        <c:v>-23</c:v>
                      </c:pt>
                      <c:pt idx="16">
                        <c:v>-13</c:v>
                      </c:pt>
                      <c:pt idx="17">
                        <c:v>-20</c:v>
                      </c:pt>
                      <c:pt idx="18">
                        <c:v>-25</c:v>
                      </c:pt>
                      <c:pt idx="19">
                        <c:v>-39</c:v>
                      </c:pt>
                      <c:pt idx="20">
                        <c:v>-56</c:v>
                      </c:pt>
                      <c:pt idx="21">
                        <c:v>-56</c:v>
                      </c:pt>
                      <c:pt idx="22">
                        <c:v>-63</c:v>
                      </c:pt>
                      <c:pt idx="23">
                        <c:v>-44</c:v>
                      </c:pt>
                      <c:pt idx="24">
                        <c:v>-43</c:v>
                      </c:pt>
                      <c:pt idx="25">
                        <c:v>-29</c:v>
                      </c:pt>
                      <c:pt idx="26">
                        <c:v>-5</c:v>
                      </c:pt>
                      <c:pt idx="27">
                        <c:v>-15</c:v>
                      </c:pt>
                      <c:pt idx="28">
                        <c:v>2</c:v>
                      </c:pt>
                      <c:pt idx="29">
                        <c:v>-8</c:v>
                      </c:pt>
                      <c:pt idx="30">
                        <c:v>-14</c:v>
                      </c:pt>
                      <c:pt idx="31">
                        <c:v>-18</c:v>
                      </c:pt>
                      <c:pt idx="32">
                        <c:v>-30</c:v>
                      </c:pt>
                      <c:pt idx="33">
                        <c:v>-12</c:v>
                      </c:pt>
                      <c:pt idx="34">
                        <c:v>-23</c:v>
                      </c:pt>
                      <c:pt idx="35">
                        <c:v>-28</c:v>
                      </c:pt>
                      <c:pt idx="36">
                        <c:v>-28</c:v>
                      </c:pt>
                      <c:pt idx="37">
                        <c:v>0</c:v>
                      </c:pt>
                      <c:pt idx="38">
                        <c:v>13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-3</c:v>
                      </c:pt>
                      <c:pt idx="42">
                        <c:v>4</c:v>
                      </c:pt>
                      <c:pt idx="43">
                        <c:v>1</c:v>
                      </c:pt>
                      <c:pt idx="44">
                        <c:v>-6</c:v>
                      </c:pt>
                      <c:pt idx="45">
                        <c:v>-19</c:v>
                      </c:pt>
                      <c:pt idx="46">
                        <c:v>-18</c:v>
                      </c:pt>
                      <c:pt idx="47">
                        <c:v>-30</c:v>
                      </c:pt>
                      <c:pt idx="48">
                        <c:v>-29</c:v>
                      </c:pt>
                      <c:pt idx="49">
                        <c:v>-14</c:v>
                      </c:pt>
                      <c:pt idx="50">
                        <c:v>-6</c:v>
                      </c:pt>
                      <c:pt idx="51">
                        <c:v>-8</c:v>
                      </c:pt>
                      <c:pt idx="52">
                        <c:v>-22</c:v>
                      </c:pt>
                      <c:pt idx="53">
                        <c:v>-29</c:v>
                      </c:pt>
                      <c:pt idx="54">
                        <c:v>-31</c:v>
                      </c:pt>
                      <c:pt idx="55">
                        <c:v>-26</c:v>
                      </c:pt>
                      <c:pt idx="56">
                        <c:v>-20</c:v>
                      </c:pt>
                      <c:pt idx="57">
                        <c:v>-7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7BA-4D71-B7FB-56D301F4E99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Alindexek!$E$285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Alindexek!$A$286:$A$349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Alindexek!$E$286:$E$343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-11</c:v>
                      </c:pt>
                      <c:pt idx="1">
                        <c:v>17</c:v>
                      </c:pt>
                      <c:pt idx="2">
                        <c:v>16</c:v>
                      </c:pt>
                      <c:pt idx="3">
                        <c:v>17</c:v>
                      </c:pt>
                      <c:pt idx="4">
                        <c:v>33</c:v>
                      </c:pt>
                      <c:pt idx="5">
                        <c:v>30</c:v>
                      </c:pt>
                      <c:pt idx="6">
                        <c:v>14</c:v>
                      </c:pt>
                      <c:pt idx="7">
                        <c:v>5</c:v>
                      </c:pt>
                      <c:pt idx="8">
                        <c:v>6</c:v>
                      </c:pt>
                      <c:pt idx="9">
                        <c:v>4</c:v>
                      </c:pt>
                      <c:pt idx="10">
                        <c:v>-8</c:v>
                      </c:pt>
                      <c:pt idx="11">
                        <c:v>-25</c:v>
                      </c:pt>
                      <c:pt idx="12">
                        <c:v>-18</c:v>
                      </c:pt>
                      <c:pt idx="13">
                        <c:v>-3</c:v>
                      </c:pt>
                      <c:pt idx="14">
                        <c:v>5</c:v>
                      </c:pt>
                      <c:pt idx="15">
                        <c:v>-33</c:v>
                      </c:pt>
                      <c:pt idx="16">
                        <c:v>-28</c:v>
                      </c:pt>
                      <c:pt idx="17">
                        <c:v>-43</c:v>
                      </c:pt>
                      <c:pt idx="18">
                        <c:v>-27</c:v>
                      </c:pt>
                      <c:pt idx="19">
                        <c:v>-46</c:v>
                      </c:pt>
                      <c:pt idx="20">
                        <c:v>-65</c:v>
                      </c:pt>
                      <c:pt idx="21">
                        <c:v>-51</c:v>
                      </c:pt>
                      <c:pt idx="22">
                        <c:v>-67</c:v>
                      </c:pt>
                      <c:pt idx="23">
                        <c:v>-54</c:v>
                      </c:pt>
                      <c:pt idx="24">
                        <c:v>-43</c:v>
                      </c:pt>
                      <c:pt idx="25">
                        <c:v>-25</c:v>
                      </c:pt>
                      <c:pt idx="26">
                        <c:v>6</c:v>
                      </c:pt>
                      <c:pt idx="27">
                        <c:v>-5</c:v>
                      </c:pt>
                      <c:pt idx="28">
                        <c:v>-12</c:v>
                      </c:pt>
                      <c:pt idx="29">
                        <c:v>-21</c:v>
                      </c:pt>
                      <c:pt idx="30">
                        <c:v>-19</c:v>
                      </c:pt>
                      <c:pt idx="31">
                        <c:v>-43</c:v>
                      </c:pt>
                      <c:pt idx="32">
                        <c:v>-24</c:v>
                      </c:pt>
                      <c:pt idx="33">
                        <c:v>-24</c:v>
                      </c:pt>
                      <c:pt idx="34">
                        <c:v>-27</c:v>
                      </c:pt>
                      <c:pt idx="35">
                        <c:v>-27</c:v>
                      </c:pt>
                      <c:pt idx="36">
                        <c:v>-31</c:v>
                      </c:pt>
                      <c:pt idx="37">
                        <c:v>0</c:v>
                      </c:pt>
                      <c:pt idx="38">
                        <c:v>-6</c:v>
                      </c:pt>
                      <c:pt idx="39">
                        <c:v>-12</c:v>
                      </c:pt>
                      <c:pt idx="40">
                        <c:v>-2</c:v>
                      </c:pt>
                      <c:pt idx="41">
                        <c:v>-4</c:v>
                      </c:pt>
                      <c:pt idx="42">
                        <c:v>-8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-12</c:v>
                      </c:pt>
                      <c:pt idx="46">
                        <c:v>-30</c:v>
                      </c:pt>
                      <c:pt idx="47">
                        <c:v>-33</c:v>
                      </c:pt>
                      <c:pt idx="48">
                        <c:v>-34</c:v>
                      </c:pt>
                      <c:pt idx="49">
                        <c:v>-7</c:v>
                      </c:pt>
                      <c:pt idx="50">
                        <c:v>-11</c:v>
                      </c:pt>
                      <c:pt idx="51">
                        <c:v>-7</c:v>
                      </c:pt>
                      <c:pt idx="52">
                        <c:v>-13</c:v>
                      </c:pt>
                      <c:pt idx="53">
                        <c:v>-25</c:v>
                      </c:pt>
                      <c:pt idx="54">
                        <c:v>-26</c:v>
                      </c:pt>
                      <c:pt idx="55">
                        <c:v>-18</c:v>
                      </c:pt>
                      <c:pt idx="56">
                        <c:v>-6</c:v>
                      </c:pt>
                      <c:pt idx="57">
                        <c:v>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7BA-4D71-B7FB-56D301F4E99C}"/>
                  </c:ext>
                </c:extLst>
              </c15:ser>
            </c15:filteredLineSeries>
          </c:ext>
        </c:extLst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40.799999999999997"/>
          <c:min val="-7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809282768866899"/>
          <c:y val="0.93717210625070668"/>
          <c:w val="0.46171645788839277"/>
          <c:h val="6.2827893749293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822816668465E-2"/>
          <c:y val="3.991880228454589E-2"/>
          <c:w val="0.83780231099614011"/>
          <c:h val="0.63362372697841485"/>
        </c:manualLayout>
      </c:layout>
      <c:lineChart>
        <c:grouping val="standard"/>
        <c:varyColors val="0"/>
        <c:ser>
          <c:idx val="5"/>
          <c:order val="3"/>
          <c:tx>
            <c:strRef>
              <c:f>Alindexek!$I$353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43-4A13-8AB2-C918E28D8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Alindexek!$H$354:$H$417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Alindexek!$I$354:$I$417</c:f>
              <c:numCache>
                <c:formatCode>0" pont"</c:formatCode>
                <c:ptCount val="64"/>
                <c:pt idx="0">
                  <c:v>9</c:v>
                </c:pt>
                <c:pt idx="1">
                  <c:v>19.333333333333332</c:v>
                </c:pt>
                <c:pt idx="2">
                  <c:v>29</c:v>
                </c:pt>
                <c:pt idx="3">
                  <c:v>22.666666666666668</c:v>
                </c:pt>
                <c:pt idx="4">
                  <c:v>32.666666666666664</c:v>
                </c:pt>
                <c:pt idx="5">
                  <c:v>37</c:v>
                </c:pt>
                <c:pt idx="6">
                  <c:v>26.333333333333332</c:v>
                </c:pt>
                <c:pt idx="7">
                  <c:v>25.666666666666668</c:v>
                </c:pt>
                <c:pt idx="8">
                  <c:v>27</c:v>
                </c:pt>
                <c:pt idx="9">
                  <c:v>22</c:v>
                </c:pt>
                <c:pt idx="10">
                  <c:v>26.666666666666668</c:v>
                </c:pt>
                <c:pt idx="11">
                  <c:v>27</c:v>
                </c:pt>
                <c:pt idx="12">
                  <c:v>24</c:v>
                </c:pt>
                <c:pt idx="13">
                  <c:v>35.666666666666664</c:v>
                </c:pt>
                <c:pt idx="14">
                  <c:v>37.666666666666664</c:v>
                </c:pt>
                <c:pt idx="15">
                  <c:v>27.333333333333332</c:v>
                </c:pt>
                <c:pt idx="16">
                  <c:v>27.333333333333332</c:v>
                </c:pt>
                <c:pt idx="17">
                  <c:v>29</c:v>
                </c:pt>
                <c:pt idx="18">
                  <c:v>23.666666666666668</c:v>
                </c:pt>
                <c:pt idx="19">
                  <c:v>7</c:v>
                </c:pt>
                <c:pt idx="20">
                  <c:v>8.3333333333333339</c:v>
                </c:pt>
                <c:pt idx="21">
                  <c:v>7.666666666666667</c:v>
                </c:pt>
                <c:pt idx="22">
                  <c:v>2</c:v>
                </c:pt>
                <c:pt idx="23">
                  <c:v>10.333333333333334</c:v>
                </c:pt>
                <c:pt idx="24">
                  <c:v>9</c:v>
                </c:pt>
                <c:pt idx="25">
                  <c:v>17.333333333333332</c:v>
                </c:pt>
                <c:pt idx="26">
                  <c:v>25.333333333333332</c:v>
                </c:pt>
                <c:pt idx="27">
                  <c:v>21.666666666666668</c:v>
                </c:pt>
                <c:pt idx="28">
                  <c:v>15.333333333333334</c:v>
                </c:pt>
                <c:pt idx="29">
                  <c:v>9.3333333333333339</c:v>
                </c:pt>
                <c:pt idx="30">
                  <c:v>13.666666666666666</c:v>
                </c:pt>
                <c:pt idx="31">
                  <c:v>1</c:v>
                </c:pt>
                <c:pt idx="32">
                  <c:v>7.666666666666667</c:v>
                </c:pt>
                <c:pt idx="33">
                  <c:v>3</c:v>
                </c:pt>
                <c:pt idx="34">
                  <c:v>13.666666666666666</c:v>
                </c:pt>
                <c:pt idx="35">
                  <c:v>4.333333333333333</c:v>
                </c:pt>
                <c:pt idx="36">
                  <c:v>9.3333333333333339</c:v>
                </c:pt>
                <c:pt idx="37">
                  <c:v>15.666666666666666</c:v>
                </c:pt>
                <c:pt idx="38">
                  <c:v>22</c:v>
                </c:pt>
                <c:pt idx="39">
                  <c:v>7.666666666666667</c:v>
                </c:pt>
                <c:pt idx="40">
                  <c:v>14.666666666666666</c:v>
                </c:pt>
                <c:pt idx="41">
                  <c:v>8.6666666666666661</c:v>
                </c:pt>
                <c:pt idx="42">
                  <c:v>10.666666666666666</c:v>
                </c:pt>
                <c:pt idx="43">
                  <c:v>12.333333333333334</c:v>
                </c:pt>
                <c:pt idx="44">
                  <c:v>7</c:v>
                </c:pt>
                <c:pt idx="45">
                  <c:v>5</c:v>
                </c:pt>
                <c:pt idx="46">
                  <c:v>0.66666666666666663</c:v>
                </c:pt>
                <c:pt idx="47">
                  <c:v>2</c:v>
                </c:pt>
                <c:pt idx="48">
                  <c:v>8</c:v>
                </c:pt>
                <c:pt idx="49">
                  <c:v>11.333333333333334</c:v>
                </c:pt>
                <c:pt idx="50">
                  <c:v>15</c:v>
                </c:pt>
                <c:pt idx="51">
                  <c:v>12.666666666666666</c:v>
                </c:pt>
                <c:pt idx="52">
                  <c:v>-4.333333333333333</c:v>
                </c:pt>
                <c:pt idx="53">
                  <c:v>10.666666666666666</c:v>
                </c:pt>
                <c:pt idx="54">
                  <c:v>10</c:v>
                </c:pt>
                <c:pt idx="55">
                  <c:v>12.333333333333334</c:v>
                </c:pt>
                <c:pt idx="56">
                  <c:v>8.3333333333333339</c:v>
                </c:pt>
                <c:pt idx="57">
                  <c:v>6.333333333333333</c:v>
                </c:pt>
                <c:pt idx="58">
                  <c:v>7.333333333333333</c:v>
                </c:pt>
                <c:pt idx="59">
                  <c:v>16</c:v>
                </c:pt>
                <c:pt idx="60">
                  <c:v>13</c:v>
                </c:pt>
                <c:pt idx="61">
                  <c:v>14</c:v>
                </c:pt>
                <c:pt idx="62">
                  <c:v>14</c:v>
                </c:pt>
                <c:pt idx="63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43-4A13-8AB2-C918E28D869C}"/>
            </c:ext>
          </c:extLst>
        </c:ser>
        <c:ser>
          <c:idx val="3"/>
          <c:order val="4"/>
          <c:tx>
            <c:strRef>
              <c:f>Alindexek!$M$353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43-4A13-8AB2-C918E28D8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Alindexek!$H$354:$H$417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Alindexek!$M$354:$M$417</c:f>
              <c:numCache>
                <c:formatCode>General\ "pont"</c:formatCode>
                <c:ptCount val="64"/>
                <c:pt idx="0">
                  <c:v>39</c:v>
                </c:pt>
                <c:pt idx="1">
                  <c:v>79</c:v>
                </c:pt>
                <c:pt idx="2">
                  <c:v>76</c:v>
                </c:pt>
                <c:pt idx="3">
                  <c:v>84</c:v>
                </c:pt>
                <c:pt idx="4">
                  <c:v>74</c:v>
                </c:pt>
                <c:pt idx="5">
                  <c:v>69</c:v>
                </c:pt>
                <c:pt idx="6">
                  <c:v>84</c:v>
                </c:pt>
                <c:pt idx="7">
                  <c:v>75</c:v>
                </c:pt>
                <c:pt idx="8">
                  <c:v>74</c:v>
                </c:pt>
                <c:pt idx="9">
                  <c:v>76</c:v>
                </c:pt>
                <c:pt idx="10">
                  <c:v>68</c:v>
                </c:pt>
                <c:pt idx="11">
                  <c:v>78</c:v>
                </c:pt>
                <c:pt idx="12">
                  <c:v>67</c:v>
                </c:pt>
                <c:pt idx="13">
                  <c:v>66</c:v>
                </c:pt>
                <c:pt idx="14">
                  <c:v>84</c:v>
                </c:pt>
                <c:pt idx="15">
                  <c:v>89</c:v>
                </c:pt>
                <c:pt idx="16">
                  <c:v>84</c:v>
                </c:pt>
                <c:pt idx="17">
                  <c:v>59</c:v>
                </c:pt>
                <c:pt idx="18">
                  <c:v>56</c:v>
                </c:pt>
                <c:pt idx="19">
                  <c:v>40</c:v>
                </c:pt>
                <c:pt idx="20">
                  <c:v>73</c:v>
                </c:pt>
                <c:pt idx="21">
                  <c:v>44</c:v>
                </c:pt>
                <c:pt idx="22">
                  <c:v>58</c:v>
                </c:pt>
                <c:pt idx="23">
                  <c:v>62</c:v>
                </c:pt>
                <c:pt idx="24">
                  <c:v>55</c:v>
                </c:pt>
                <c:pt idx="25">
                  <c:v>75</c:v>
                </c:pt>
                <c:pt idx="26">
                  <c:v>51</c:v>
                </c:pt>
                <c:pt idx="27">
                  <c:v>60</c:v>
                </c:pt>
                <c:pt idx="28">
                  <c:v>65</c:v>
                </c:pt>
                <c:pt idx="29">
                  <c:v>79</c:v>
                </c:pt>
                <c:pt idx="30">
                  <c:v>48</c:v>
                </c:pt>
                <c:pt idx="31">
                  <c:v>47</c:v>
                </c:pt>
                <c:pt idx="32">
                  <c:v>66</c:v>
                </c:pt>
                <c:pt idx="33">
                  <c:v>60</c:v>
                </c:pt>
                <c:pt idx="34">
                  <c:v>67</c:v>
                </c:pt>
                <c:pt idx="35">
                  <c:v>68</c:v>
                </c:pt>
                <c:pt idx="36">
                  <c:v>56</c:v>
                </c:pt>
                <c:pt idx="37">
                  <c:v>73</c:v>
                </c:pt>
                <c:pt idx="38">
                  <c:v>73</c:v>
                </c:pt>
                <c:pt idx="39">
                  <c:v>63</c:v>
                </c:pt>
                <c:pt idx="40">
                  <c:v>59</c:v>
                </c:pt>
                <c:pt idx="41">
                  <c:v>74</c:v>
                </c:pt>
                <c:pt idx="42">
                  <c:v>67</c:v>
                </c:pt>
                <c:pt idx="43">
                  <c:v>72</c:v>
                </c:pt>
                <c:pt idx="44">
                  <c:v>67</c:v>
                </c:pt>
                <c:pt idx="45">
                  <c:v>64</c:v>
                </c:pt>
                <c:pt idx="46">
                  <c:v>58</c:v>
                </c:pt>
                <c:pt idx="47">
                  <c:v>62</c:v>
                </c:pt>
                <c:pt idx="48">
                  <c:v>65</c:v>
                </c:pt>
                <c:pt idx="49">
                  <c:v>43</c:v>
                </c:pt>
                <c:pt idx="50">
                  <c:v>31</c:v>
                </c:pt>
                <c:pt idx="51">
                  <c:v>48</c:v>
                </c:pt>
                <c:pt idx="52">
                  <c:v>73</c:v>
                </c:pt>
                <c:pt idx="53">
                  <c:v>66</c:v>
                </c:pt>
                <c:pt idx="54">
                  <c:v>48</c:v>
                </c:pt>
                <c:pt idx="55">
                  <c:v>48</c:v>
                </c:pt>
                <c:pt idx="56">
                  <c:v>64</c:v>
                </c:pt>
                <c:pt idx="57">
                  <c:v>37</c:v>
                </c:pt>
                <c:pt idx="58">
                  <c:v>45</c:v>
                </c:pt>
                <c:pt idx="59">
                  <c:v>62</c:v>
                </c:pt>
                <c:pt idx="60">
                  <c:v>41</c:v>
                </c:pt>
                <c:pt idx="61">
                  <c:v>57</c:v>
                </c:pt>
                <c:pt idx="62">
                  <c:v>44</c:v>
                </c:pt>
                <c:pt idx="63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43-4A13-8AB2-C918E28D869C}"/>
            </c:ext>
          </c:extLst>
        </c:ser>
        <c:ser>
          <c:idx val="4"/>
          <c:order val="5"/>
          <c:tx>
            <c:strRef>
              <c:f>Alindexek!$N$353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43-4A13-8AB2-C918E28D8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Alindexek!$H$354:$H$417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Alindexek!$N$354:$N$417</c:f>
              <c:numCache>
                <c:formatCode>General\ "pont"</c:formatCode>
                <c:ptCount val="64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38</c:v>
                </c:pt>
                <c:pt idx="14">
                  <c:v>47</c:v>
                </c:pt>
                <c:pt idx="15">
                  <c:v>37</c:v>
                </c:pt>
                <c:pt idx="16">
                  <c:v>42</c:v>
                </c:pt>
                <c:pt idx="17">
                  <c:v>32</c:v>
                </c:pt>
                <c:pt idx="18">
                  <c:v>30</c:v>
                </c:pt>
                <c:pt idx="19">
                  <c:v>14</c:v>
                </c:pt>
                <c:pt idx="20">
                  <c:v>25</c:v>
                </c:pt>
                <c:pt idx="21">
                  <c:v>12</c:v>
                </c:pt>
                <c:pt idx="22">
                  <c:v>19</c:v>
                </c:pt>
                <c:pt idx="23">
                  <c:v>24</c:v>
                </c:pt>
                <c:pt idx="24">
                  <c:v>18</c:v>
                </c:pt>
                <c:pt idx="25">
                  <c:v>29</c:v>
                </c:pt>
                <c:pt idx="26">
                  <c:v>25</c:v>
                </c:pt>
                <c:pt idx="27">
                  <c:v>28</c:v>
                </c:pt>
                <c:pt idx="28">
                  <c:v>34</c:v>
                </c:pt>
                <c:pt idx="29">
                  <c:v>36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20</c:v>
                </c:pt>
                <c:pt idx="34">
                  <c:v>27</c:v>
                </c:pt>
                <c:pt idx="35">
                  <c:v>24</c:v>
                </c:pt>
                <c:pt idx="36">
                  <c:v>22</c:v>
                </c:pt>
                <c:pt idx="37">
                  <c:v>35</c:v>
                </c:pt>
                <c:pt idx="38">
                  <c:v>38</c:v>
                </c:pt>
                <c:pt idx="39">
                  <c:v>28</c:v>
                </c:pt>
                <c:pt idx="40">
                  <c:v>29</c:v>
                </c:pt>
                <c:pt idx="41">
                  <c:v>32</c:v>
                </c:pt>
                <c:pt idx="42">
                  <c:v>31</c:v>
                </c:pt>
                <c:pt idx="43">
                  <c:v>33</c:v>
                </c:pt>
                <c:pt idx="44">
                  <c:v>30</c:v>
                </c:pt>
                <c:pt idx="45">
                  <c:v>22</c:v>
                </c:pt>
                <c:pt idx="46">
                  <c:v>19</c:v>
                </c:pt>
                <c:pt idx="47">
                  <c:v>17</c:v>
                </c:pt>
                <c:pt idx="48">
                  <c:v>23</c:v>
                </c:pt>
                <c:pt idx="49">
                  <c:v>17</c:v>
                </c:pt>
                <c:pt idx="50">
                  <c:v>14</c:v>
                </c:pt>
                <c:pt idx="51">
                  <c:v>20</c:v>
                </c:pt>
                <c:pt idx="52">
                  <c:v>19</c:v>
                </c:pt>
                <c:pt idx="53">
                  <c:v>23</c:v>
                </c:pt>
                <c:pt idx="54">
                  <c:v>18</c:v>
                </c:pt>
                <c:pt idx="55">
                  <c:v>19</c:v>
                </c:pt>
                <c:pt idx="56">
                  <c:v>22</c:v>
                </c:pt>
                <c:pt idx="57">
                  <c:v>14</c:v>
                </c:pt>
                <c:pt idx="58">
                  <c:v>15</c:v>
                </c:pt>
                <c:pt idx="59">
                  <c:v>25</c:v>
                </c:pt>
                <c:pt idx="60">
                  <c:v>19</c:v>
                </c:pt>
                <c:pt idx="61">
                  <c:v>24</c:v>
                </c:pt>
                <c:pt idx="62">
                  <c:v>20</c:v>
                </c:pt>
                <c:pt idx="63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43-4A13-8AB2-C918E28D8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Alindexek!$J$353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8575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Alindexek!$H$354:$H$417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Alindexek!$J$354:$J$411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27</c:v>
                      </c:pt>
                      <c:pt idx="4">
                        <c:v>37</c:v>
                      </c:pt>
                      <c:pt idx="5">
                        <c:v>10</c:v>
                      </c:pt>
                      <c:pt idx="6">
                        <c:v>6</c:v>
                      </c:pt>
                      <c:pt idx="7">
                        <c:v>2</c:v>
                      </c:pt>
                      <c:pt idx="8">
                        <c:v>4</c:v>
                      </c:pt>
                      <c:pt idx="9">
                        <c:v>4</c:v>
                      </c:pt>
                      <c:pt idx="10">
                        <c:v>7</c:v>
                      </c:pt>
                      <c:pt idx="11">
                        <c:v>4</c:v>
                      </c:pt>
                      <c:pt idx="12">
                        <c:v>15</c:v>
                      </c:pt>
                      <c:pt idx="13">
                        <c:v>18</c:v>
                      </c:pt>
                      <c:pt idx="14">
                        <c:v>14</c:v>
                      </c:pt>
                      <c:pt idx="15">
                        <c:v>4</c:v>
                      </c:pt>
                      <c:pt idx="16">
                        <c:v>5</c:v>
                      </c:pt>
                      <c:pt idx="17">
                        <c:v>5</c:v>
                      </c:pt>
                      <c:pt idx="18">
                        <c:v>8</c:v>
                      </c:pt>
                      <c:pt idx="19">
                        <c:v>-4</c:v>
                      </c:pt>
                      <c:pt idx="20">
                        <c:v>-9</c:v>
                      </c:pt>
                      <c:pt idx="21">
                        <c:v>-9</c:v>
                      </c:pt>
                      <c:pt idx="22">
                        <c:v>-8</c:v>
                      </c:pt>
                      <c:pt idx="23">
                        <c:v>0</c:v>
                      </c:pt>
                      <c:pt idx="24">
                        <c:v>-6</c:v>
                      </c:pt>
                      <c:pt idx="25">
                        <c:v>-5</c:v>
                      </c:pt>
                      <c:pt idx="26">
                        <c:v>-2</c:v>
                      </c:pt>
                      <c:pt idx="27">
                        <c:v>-2</c:v>
                      </c:pt>
                      <c:pt idx="28">
                        <c:v>7</c:v>
                      </c:pt>
                      <c:pt idx="29">
                        <c:v>-2</c:v>
                      </c:pt>
                      <c:pt idx="30">
                        <c:v>-5</c:v>
                      </c:pt>
                      <c:pt idx="31">
                        <c:v>-12</c:v>
                      </c:pt>
                      <c:pt idx="32">
                        <c:v>-4</c:v>
                      </c:pt>
                      <c:pt idx="33">
                        <c:v>-12</c:v>
                      </c:pt>
                      <c:pt idx="34">
                        <c:v>-8</c:v>
                      </c:pt>
                      <c:pt idx="35">
                        <c:v>-11</c:v>
                      </c:pt>
                      <c:pt idx="36">
                        <c:v>-7</c:v>
                      </c:pt>
                      <c:pt idx="37">
                        <c:v>11</c:v>
                      </c:pt>
                      <c:pt idx="38">
                        <c:v>3</c:v>
                      </c:pt>
                      <c:pt idx="39">
                        <c:v>-1</c:v>
                      </c:pt>
                      <c:pt idx="40">
                        <c:v>-5</c:v>
                      </c:pt>
                      <c:pt idx="41">
                        <c:v>-7</c:v>
                      </c:pt>
                      <c:pt idx="42">
                        <c:v>-2</c:v>
                      </c:pt>
                      <c:pt idx="43">
                        <c:v>-5</c:v>
                      </c:pt>
                      <c:pt idx="44">
                        <c:v>-10</c:v>
                      </c:pt>
                      <c:pt idx="45">
                        <c:v>0</c:v>
                      </c:pt>
                      <c:pt idx="46">
                        <c:v>-7</c:v>
                      </c:pt>
                      <c:pt idx="47">
                        <c:v>-10</c:v>
                      </c:pt>
                      <c:pt idx="48">
                        <c:v>-8</c:v>
                      </c:pt>
                      <c:pt idx="49">
                        <c:v>-7</c:v>
                      </c:pt>
                      <c:pt idx="50">
                        <c:v>-3</c:v>
                      </c:pt>
                      <c:pt idx="51">
                        <c:v>-3</c:v>
                      </c:pt>
                      <c:pt idx="52">
                        <c:v>-10</c:v>
                      </c:pt>
                      <c:pt idx="53">
                        <c:v>-5</c:v>
                      </c:pt>
                      <c:pt idx="54">
                        <c:v>0</c:v>
                      </c:pt>
                      <c:pt idx="55">
                        <c:v>-4</c:v>
                      </c:pt>
                      <c:pt idx="56">
                        <c:v>-4</c:v>
                      </c:pt>
                      <c:pt idx="57">
                        <c:v>-4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E643-4A13-8AB2-C918E28D869C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Alindexek!$K$353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8575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Alindexek!$H$354:$H$417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Alindexek!$K$354:$K$411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-8</c:v>
                      </c:pt>
                      <c:pt idx="1">
                        <c:v>-1</c:v>
                      </c:pt>
                      <c:pt idx="2">
                        <c:v>3</c:v>
                      </c:pt>
                      <c:pt idx="3">
                        <c:v>-7</c:v>
                      </c:pt>
                      <c:pt idx="4">
                        <c:v>8</c:v>
                      </c:pt>
                      <c:pt idx="5">
                        <c:v>33</c:v>
                      </c:pt>
                      <c:pt idx="6">
                        <c:v>24</c:v>
                      </c:pt>
                      <c:pt idx="7">
                        <c:v>22</c:v>
                      </c:pt>
                      <c:pt idx="8">
                        <c:v>29</c:v>
                      </c:pt>
                      <c:pt idx="9">
                        <c:v>25</c:v>
                      </c:pt>
                      <c:pt idx="10">
                        <c:v>28</c:v>
                      </c:pt>
                      <c:pt idx="11">
                        <c:v>21</c:v>
                      </c:pt>
                      <c:pt idx="12">
                        <c:v>20</c:v>
                      </c:pt>
                      <c:pt idx="13">
                        <c:v>39</c:v>
                      </c:pt>
                      <c:pt idx="14">
                        <c:v>39</c:v>
                      </c:pt>
                      <c:pt idx="15">
                        <c:v>23</c:v>
                      </c:pt>
                      <c:pt idx="16">
                        <c:v>33</c:v>
                      </c:pt>
                      <c:pt idx="17">
                        <c:v>40</c:v>
                      </c:pt>
                      <c:pt idx="18">
                        <c:v>19</c:v>
                      </c:pt>
                      <c:pt idx="19">
                        <c:v>10</c:v>
                      </c:pt>
                      <c:pt idx="20">
                        <c:v>13</c:v>
                      </c:pt>
                      <c:pt idx="21">
                        <c:v>1</c:v>
                      </c:pt>
                      <c:pt idx="22">
                        <c:v>5</c:v>
                      </c:pt>
                      <c:pt idx="23">
                        <c:v>-5</c:v>
                      </c:pt>
                      <c:pt idx="24">
                        <c:v>9</c:v>
                      </c:pt>
                      <c:pt idx="25">
                        <c:v>14</c:v>
                      </c:pt>
                      <c:pt idx="26">
                        <c:v>15</c:v>
                      </c:pt>
                      <c:pt idx="27">
                        <c:v>13</c:v>
                      </c:pt>
                      <c:pt idx="28">
                        <c:v>0</c:v>
                      </c:pt>
                      <c:pt idx="29">
                        <c:v>18</c:v>
                      </c:pt>
                      <c:pt idx="30">
                        <c:v>16</c:v>
                      </c:pt>
                      <c:pt idx="31">
                        <c:v>5</c:v>
                      </c:pt>
                      <c:pt idx="32">
                        <c:v>-4</c:v>
                      </c:pt>
                      <c:pt idx="33">
                        <c:v>5</c:v>
                      </c:pt>
                      <c:pt idx="34">
                        <c:v>11</c:v>
                      </c:pt>
                      <c:pt idx="35">
                        <c:v>0</c:v>
                      </c:pt>
                      <c:pt idx="36">
                        <c:v>8</c:v>
                      </c:pt>
                      <c:pt idx="37">
                        <c:v>10</c:v>
                      </c:pt>
                      <c:pt idx="38">
                        <c:v>20</c:v>
                      </c:pt>
                      <c:pt idx="39">
                        <c:v>1</c:v>
                      </c:pt>
                      <c:pt idx="40">
                        <c:v>11</c:v>
                      </c:pt>
                      <c:pt idx="41">
                        <c:v>13</c:v>
                      </c:pt>
                      <c:pt idx="42">
                        <c:v>15</c:v>
                      </c:pt>
                      <c:pt idx="43">
                        <c:v>20</c:v>
                      </c:pt>
                      <c:pt idx="44">
                        <c:v>10</c:v>
                      </c:pt>
                      <c:pt idx="45">
                        <c:v>-2</c:v>
                      </c:pt>
                      <c:pt idx="46">
                        <c:v>-3</c:v>
                      </c:pt>
                      <c:pt idx="47">
                        <c:v>1</c:v>
                      </c:pt>
                      <c:pt idx="48">
                        <c:v>7</c:v>
                      </c:pt>
                      <c:pt idx="49">
                        <c:v>20</c:v>
                      </c:pt>
                      <c:pt idx="50">
                        <c:v>11</c:v>
                      </c:pt>
                      <c:pt idx="51">
                        <c:v>9</c:v>
                      </c:pt>
                      <c:pt idx="52">
                        <c:v>-4</c:v>
                      </c:pt>
                      <c:pt idx="53">
                        <c:v>2</c:v>
                      </c:pt>
                      <c:pt idx="54">
                        <c:v>3</c:v>
                      </c:pt>
                      <c:pt idx="55">
                        <c:v>8</c:v>
                      </c:pt>
                      <c:pt idx="56">
                        <c:v>3</c:v>
                      </c:pt>
                      <c:pt idx="57">
                        <c:v>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643-4A13-8AB2-C918E28D869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Alindexek!$L$353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8575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Alindexek!$H$354:$H$417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Alindexek!$L$354:$L$411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24</c:v>
                      </c:pt>
                      <c:pt idx="1">
                        <c:v>45</c:v>
                      </c:pt>
                      <c:pt idx="2">
                        <c:v>54</c:v>
                      </c:pt>
                      <c:pt idx="3">
                        <c:v>48</c:v>
                      </c:pt>
                      <c:pt idx="4">
                        <c:v>53</c:v>
                      </c:pt>
                      <c:pt idx="5">
                        <c:v>68</c:v>
                      </c:pt>
                      <c:pt idx="6">
                        <c:v>49</c:v>
                      </c:pt>
                      <c:pt idx="7">
                        <c:v>53</c:v>
                      </c:pt>
                      <c:pt idx="8">
                        <c:v>48</c:v>
                      </c:pt>
                      <c:pt idx="9">
                        <c:v>37</c:v>
                      </c:pt>
                      <c:pt idx="10">
                        <c:v>45</c:v>
                      </c:pt>
                      <c:pt idx="11">
                        <c:v>56</c:v>
                      </c:pt>
                      <c:pt idx="12">
                        <c:v>37</c:v>
                      </c:pt>
                      <c:pt idx="13">
                        <c:v>50</c:v>
                      </c:pt>
                      <c:pt idx="14">
                        <c:v>60</c:v>
                      </c:pt>
                      <c:pt idx="15">
                        <c:v>55</c:v>
                      </c:pt>
                      <c:pt idx="16">
                        <c:v>44</c:v>
                      </c:pt>
                      <c:pt idx="17">
                        <c:v>42</c:v>
                      </c:pt>
                      <c:pt idx="18">
                        <c:v>44</c:v>
                      </c:pt>
                      <c:pt idx="19">
                        <c:v>15</c:v>
                      </c:pt>
                      <c:pt idx="20">
                        <c:v>21</c:v>
                      </c:pt>
                      <c:pt idx="21">
                        <c:v>31</c:v>
                      </c:pt>
                      <c:pt idx="22">
                        <c:v>9</c:v>
                      </c:pt>
                      <c:pt idx="23">
                        <c:v>36</c:v>
                      </c:pt>
                      <c:pt idx="24">
                        <c:v>24</c:v>
                      </c:pt>
                      <c:pt idx="25">
                        <c:v>43</c:v>
                      </c:pt>
                      <c:pt idx="26">
                        <c:v>63</c:v>
                      </c:pt>
                      <c:pt idx="27">
                        <c:v>54</c:v>
                      </c:pt>
                      <c:pt idx="28">
                        <c:v>39</c:v>
                      </c:pt>
                      <c:pt idx="29">
                        <c:v>12</c:v>
                      </c:pt>
                      <c:pt idx="30">
                        <c:v>30</c:v>
                      </c:pt>
                      <c:pt idx="31">
                        <c:v>10</c:v>
                      </c:pt>
                      <c:pt idx="32">
                        <c:v>31</c:v>
                      </c:pt>
                      <c:pt idx="33">
                        <c:v>16</c:v>
                      </c:pt>
                      <c:pt idx="34">
                        <c:v>38</c:v>
                      </c:pt>
                      <c:pt idx="35">
                        <c:v>24</c:v>
                      </c:pt>
                      <c:pt idx="36">
                        <c:v>27</c:v>
                      </c:pt>
                      <c:pt idx="37">
                        <c:v>26</c:v>
                      </c:pt>
                      <c:pt idx="38">
                        <c:v>43</c:v>
                      </c:pt>
                      <c:pt idx="39">
                        <c:v>23</c:v>
                      </c:pt>
                      <c:pt idx="40">
                        <c:v>38</c:v>
                      </c:pt>
                      <c:pt idx="41">
                        <c:v>20</c:v>
                      </c:pt>
                      <c:pt idx="42">
                        <c:v>19</c:v>
                      </c:pt>
                      <c:pt idx="43">
                        <c:v>22</c:v>
                      </c:pt>
                      <c:pt idx="44">
                        <c:v>21</c:v>
                      </c:pt>
                      <c:pt idx="45">
                        <c:v>17</c:v>
                      </c:pt>
                      <c:pt idx="46">
                        <c:v>12</c:v>
                      </c:pt>
                      <c:pt idx="47">
                        <c:v>15</c:v>
                      </c:pt>
                      <c:pt idx="48">
                        <c:v>25</c:v>
                      </c:pt>
                      <c:pt idx="49">
                        <c:v>21</c:v>
                      </c:pt>
                      <c:pt idx="50">
                        <c:v>37</c:v>
                      </c:pt>
                      <c:pt idx="51">
                        <c:v>32</c:v>
                      </c:pt>
                      <c:pt idx="52">
                        <c:v>1</c:v>
                      </c:pt>
                      <c:pt idx="53">
                        <c:v>35</c:v>
                      </c:pt>
                      <c:pt idx="54">
                        <c:v>27</c:v>
                      </c:pt>
                      <c:pt idx="55">
                        <c:v>33</c:v>
                      </c:pt>
                      <c:pt idx="56">
                        <c:v>26</c:v>
                      </c:pt>
                      <c:pt idx="57">
                        <c:v>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643-4A13-8AB2-C918E28D869C}"/>
                  </c:ext>
                </c:extLst>
              </c15:ser>
            </c15:filteredLineSeries>
          </c:ext>
        </c:extLst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90"/>
          <c:min val="-1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79217025599614"/>
          <c:y val="0.930984731083215"/>
          <c:w val="0.50624692867261623"/>
          <c:h val="6.9015268916785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6543582170959E-2"/>
          <c:y val="4.6448696221898497E-2"/>
          <c:w val="0.83966873274735965"/>
          <c:h val="0.61474810409117731"/>
        </c:manualLayout>
      </c:layout>
      <c:lineChart>
        <c:grouping val="standard"/>
        <c:varyColors val="0"/>
        <c:ser>
          <c:idx val="0"/>
          <c:order val="0"/>
          <c:tx>
            <c:strRef>
              <c:f>Alindexek!$B$353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4A-4F70-8409-44D9D0B32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Alindexek!$A$354:$A$417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Alindexek!$B$354:$B$417</c:f>
              <c:numCache>
                <c:formatCode>General\ "pont"</c:formatCode>
                <c:ptCount val="64"/>
                <c:pt idx="0">
                  <c:v>13.5</c:v>
                </c:pt>
                <c:pt idx="1">
                  <c:v>33</c:v>
                </c:pt>
                <c:pt idx="2">
                  <c:v>30</c:v>
                </c:pt>
                <c:pt idx="3">
                  <c:v>30</c:v>
                </c:pt>
                <c:pt idx="4">
                  <c:v>33.495000000000005</c:v>
                </c:pt>
                <c:pt idx="5">
                  <c:v>39</c:v>
                </c:pt>
                <c:pt idx="6">
                  <c:v>28</c:v>
                </c:pt>
                <c:pt idx="7">
                  <c:v>29</c:v>
                </c:pt>
                <c:pt idx="8">
                  <c:v>24</c:v>
                </c:pt>
                <c:pt idx="9">
                  <c:v>25</c:v>
                </c:pt>
                <c:pt idx="10">
                  <c:v>27</c:v>
                </c:pt>
                <c:pt idx="11">
                  <c:v>33</c:v>
                </c:pt>
                <c:pt idx="12">
                  <c:v>32</c:v>
                </c:pt>
                <c:pt idx="13">
                  <c:v>38</c:v>
                </c:pt>
                <c:pt idx="14">
                  <c:v>51</c:v>
                </c:pt>
                <c:pt idx="15">
                  <c:v>27</c:v>
                </c:pt>
                <c:pt idx="16">
                  <c:v>45</c:v>
                </c:pt>
                <c:pt idx="17">
                  <c:v>37</c:v>
                </c:pt>
                <c:pt idx="18">
                  <c:v>20</c:v>
                </c:pt>
                <c:pt idx="19">
                  <c:v>8</c:v>
                </c:pt>
                <c:pt idx="20">
                  <c:v>6</c:v>
                </c:pt>
                <c:pt idx="21">
                  <c:v>2</c:v>
                </c:pt>
                <c:pt idx="22">
                  <c:v>3</c:v>
                </c:pt>
                <c:pt idx="23">
                  <c:v>7</c:v>
                </c:pt>
                <c:pt idx="24">
                  <c:v>9</c:v>
                </c:pt>
                <c:pt idx="25">
                  <c:v>18</c:v>
                </c:pt>
                <c:pt idx="26">
                  <c:v>6</c:v>
                </c:pt>
                <c:pt idx="27">
                  <c:v>21</c:v>
                </c:pt>
                <c:pt idx="28">
                  <c:v>34</c:v>
                </c:pt>
                <c:pt idx="29">
                  <c:v>20</c:v>
                </c:pt>
                <c:pt idx="30">
                  <c:v>17</c:v>
                </c:pt>
                <c:pt idx="31">
                  <c:v>13</c:v>
                </c:pt>
                <c:pt idx="32">
                  <c:v>17</c:v>
                </c:pt>
                <c:pt idx="33">
                  <c:v>4</c:v>
                </c:pt>
                <c:pt idx="34">
                  <c:v>-4</c:v>
                </c:pt>
                <c:pt idx="35">
                  <c:v>11</c:v>
                </c:pt>
                <c:pt idx="36">
                  <c:v>2</c:v>
                </c:pt>
                <c:pt idx="37">
                  <c:v>21</c:v>
                </c:pt>
                <c:pt idx="38">
                  <c:v>20</c:v>
                </c:pt>
                <c:pt idx="39">
                  <c:v>7</c:v>
                </c:pt>
                <c:pt idx="40">
                  <c:v>24</c:v>
                </c:pt>
                <c:pt idx="41">
                  <c:v>8</c:v>
                </c:pt>
                <c:pt idx="42">
                  <c:v>14</c:v>
                </c:pt>
                <c:pt idx="43">
                  <c:v>6</c:v>
                </c:pt>
                <c:pt idx="44">
                  <c:v>11</c:v>
                </c:pt>
                <c:pt idx="45">
                  <c:v>4</c:v>
                </c:pt>
                <c:pt idx="46">
                  <c:v>-5</c:v>
                </c:pt>
                <c:pt idx="47">
                  <c:v>-6</c:v>
                </c:pt>
                <c:pt idx="48">
                  <c:v>6</c:v>
                </c:pt>
                <c:pt idx="49">
                  <c:v>4</c:v>
                </c:pt>
                <c:pt idx="50">
                  <c:v>6</c:v>
                </c:pt>
                <c:pt idx="51">
                  <c:v>1</c:v>
                </c:pt>
                <c:pt idx="52">
                  <c:v>-1</c:v>
                </c:pt>
                <c:pt idx="53">
                  <c:v>2</c:v>
                </c:pt>
                <c:pt idx="54">
                  <c:v>-1</c:v>
                </c:pt>
                <c:pt idx="55">
                  <c:v>10</c:v>
                </c:pt>
                <c:pt idx="56">
                  <c:v>6</c:v>
                </c:pt>
                <c:pt idx="57">
                  <c:v>5</c:v>
                </c:pt>
                <c:pt idx="58">
                  <c:v>4</c:v>
                </c:pt>
                <c:pt idx="59">
                  <c:v>16</c:v>
                </c:pt>
                <c:pt idx="60">
                  <c:v>4</c:v>
                </c:pt>
                <c:pt idx="61">
                  <c:v>11</c:v>
                </c:pt>
                <c:pt idx="62">
                  <c:v>5</c:v>
                </c:pt>
                <c:pt idx="63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4A-4F70-8409-44D9D0B320C1}"/>
            </c:ext>
          </c:extLst>
        </c:ser>
        <c:ser>
          <c:idx val="1"/>
          <c:order val="1"/>
          <c:tx>
            <c:strRef>
              <c:f>Alindexek!$C$353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4A-4F70-8409-44D9D0B32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Alindexek!$A$354:$A$417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Alindexek!$C$354:$C$417</c:f>
              <c:numCache>
                <c:formatCode>General\ "pont"</c:formatCode>
                <c:ptCount val="64"/>
                <c:pt idx="0">
                  <c:v>15</c:v>
                </c:pt>
                <c:pt idx="1">
                  <c:v>38</c:v>
                </c:pt>
                <c:pt idx="2">
                  <c:v>32</c:v>
                </c:pt>
                <c:pt idx="3">
                  <c:v>30</c:v>
                </c:pt>
                <c:pt idx="4">
                  <c:v>42.86</c:v>
                </c:pt>
                <c:pt idx="5">
                  <c:v>29</c:v>
                </c:pt>
                <c:pt idx="6">
                  <c:v>36</c:v>
                </c:pt>
                <c:pt idx="7">
                  <c:v>32</c:v>
                </c:pt>
                <c:pt idx="8">
                  <c:v>17</c:v>
                </c:pt>
                <c:pt idx="9">
                  <c:v>36</c:v>
                </c:pt>
                <c:pt idx="10">
                  <c:v>32</c:v>
                </c:pt>
                <c:pt idx="11">
                  <c:v>22</c:v>
                </c:pt>
                <c:pt idx="12">
                  <c:v>15</c:v>
                </c:pt>
                <c:pt idx="13">
                  <c:v>42</c:v>
                </c:pt>
                <c:pt idx="14">
                  <c:v>36</c:v>
                </c:pt>
                <c:pt idx="15">
                  <c:v>15</c:v>
                </c:pt>
                <c:pt idx="16">
                  <c:v>33</c:v>
                </c:pt>
                <c:pt idx="17">
                  <c:v>29</c:v>
                </c:pt>
                <c:pt idx="18">
                  <c:v>31</c:v>
                </c:pt>
                <c:pt idx="19">
                  <c:v>18</c:v>
                </c:pt>
                <c:pt idx="20">
                  <c:v>0</c:v>
                </c:pt>
                <c:pt idx="21">
                  <c:v>-10</c:v>
                </c:pt>
                <c:pt idx="22">
                  <c:v>16</c:v>
                </c:pt>
                <c:pt idx="23">
                  <c:v>-25</c:v>
                </c:pt>
                <c:pt idx="24">
                  <c:v>7</c:v>
                </c:pt>
                <c:pt idx="25">
                  <c:v>39</c:v>
                </c:pt>
                <c:pt idx="26">
                  <c:v>16</c:v>
                </c:pt>
                <c:pt idx="27">
                  <c:v>-1</c:v>
                </c:pt>
                <c:pt idx="28">
                  <c:v>14</c:v>
                </c:pt>
                <c:pt idx="29">
                  <c:v>22</c:v>
                </c:pt>
                <c:pt idx="30">
                  <c:v>-2</c:v>
                </c:pt>
                <c:pt idx="31">
                  <c:v>-12</c:v>
                </c:pt>
                <c:pt idx="32">
                  <c:v>6</c:v>
                </c:pt>
                <c:pt idx="33">
                  <c:v>-16</c:v>
                </c:pt>
                <c:pt idx="34">
                  <c:v>16</c:v>
                </c:pt>
                <c:pt idx="35">
                  <c:v>-13</c:v>
                </c:pt>
                <c:pt idx="36">
                  <c:v>-3</c:v>
                </c:pt>
                <c:pt idx="37">
                  <c:v>21</c:v>
                </c:pt>
                <c:pt idx="38">
                  <c:v>33</c:v>
                </c:pt>
                <c:pt idx="39">
                  <c:v>-2</c:v>
                </c:pt>
                <c:pt idx="40">
                  <c:v>10</c:v>
                </c:pt>
                <c:pt idx="41">
                  <c:v>0</c:v>
                </c:pt>
                <c:pt idx="42">
                  <c:v>5</c:v>
                </c:pt>
                <c:pt idx="43">
                  <c:v>48</c:v>
                </c:pt>
                <c:pt idx="44">
                  <c:v>29</c:v>
                </c:pt>
                <c:pt idx="45">
                  <c:v>5</c:v>
                </c:pt>
                <c:pt idx="46">
                  <c:v>0</c:v>
                </c:pt>
                <c:pt idx="47">
                  <c:v>7</c:v>
                </c:pt>
                <c:pt idx="48">
                  <c:v>5</c:v>
                </c:pt>
                <c:pt idx="49">
                  <c:v>10</c:v>
                </c:pt>
                <c:pt idx="50">
                  <c:v>29</c:v>
                </c:pt>
                <c:pt idx="51">
                  <c:v>0</c:v>
                </c:pt>
                <c:pt idx="52">
                  <c:v>-3</c:v>
                </c:pt>
                <c:pt idx="53">
                  <c:v>-19</c:v>
                </c:pt>
                <c:pt idx="54">
                  <c:v>10</c:v>
                </c:pt>
                <c:pt idx="55">
                  <c:v>8</c:v>
                </c:pt>
                <c:pt idx="56">
                  <c:v>0</c:v>
                </c:pt>
                <c:pt idx="57">
                  <c:v>11</c:v>
                </c:pt>
                <c:pt idx="58">
                  <c:v>0</c:v>
                </c:pt>
                <c:pt idx="59">
                  <c:v>-12</c:v>
                </c:pt>
                <c:pt idx="60">
                  <c:v>4</c:v>
                </c:pt>
                <c:pt idx="61">
                  <c:v>14</c:v>
                </c:pt>
                <c:pt idx="62">
                  <c:v>8</c:v>
                </c:pt>
                <c:pt idx="63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4A-4F70-8409-44D9D0B320C1}"/>
            </c:ext>
          </c:extLst>
        </c:ser>
        <c:ser>
          <c:idx val="2"/>
          <c:order val="2"/>
          <c:tx>
            <c:strRef>
              <c:f>Alindexek!$D$353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4A-4F70-8409-44D9D0B32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4EE1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Alindexek!$A$354:$A$417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Alindexek!$D$354:$D$417</c:f>
              <c:numCache>
                <c:formatCode>General\ "pont"</c:formatCode>
                <c:ptCount val="64"/>
                <c:pt idx="0">
                  <c:v>-11.25</c:v>
                </c:pt>
                <c:pt idx="1">
                  <c:v>1.75</c:v>
                </c:pt>
                <c:pt idx="2">
                  <c:v>3.75</c:v>
                </c:pt>
                <c:pt idx="3">
                  <c:v>-0.75</c:v>
                </c:pt>
                <c:pt idx="4">
                  <c:v>20.594999999999999</c:v>
                </c:pt>
                <c:pt idx="5">
                  <c:v>19</c:v>
                </c:pt>
                <c:pt idx="6">
                  <c:v>6</c:v>
                </c:pt>
                <c:pt idx="7">
                  <c:v>-3</c:v>
                </c:pt>
                <c:pt idx="8">
                  <c:v>10</c:v>
                </c:pt>
                <c:pt idx="9">
                  <c:v>2</c:v>
                </c:pt>
                <c:pt idx="10">
                  <c:v>7</c:v>
                </c:pt>
                <c:pt idx="11">
                  <c:v>5</c:v>
                </c:pt>
                <c:pt idx="12">
                  <c:v>16</c:v>
                </c:pt>
                <c:pt idx="13">
                  <c:v>24</c:v>
                </c:pt>
                <c:pt idx="14">
                  <c:v>31</c:v>
                </c:pt>
                <c:pt idx="15">
                  <c:v>10</c:v>
                </c:pt>
                <c:pt idx="16">
                  <c:v>27</c:v>
                </c:pt>
                <c:pt idx="17">
                  <c:v>10</c:v>
                </c:pt>
                <c:pt idx="18">
                  <c:v>13</c:v>
                </c:pt>
                <c:pt idx="19">
                  <c:v>-1</c:v>
                </c:pt>
                <c:pt idx="20">
                  <c:v>8</c:v>
                </c:pt>
                <c:pt idx="21">
                  <c:v>-3</c:v>
                </c:pt>
                <c:pt idx="22">
                  <c:v>2</c:v>
                </c:pt>
                <c:pt idx="23">
                  <c:v>19</c:v>
                </c:pt>
                <c:pt idx="24">
                  <c:v>-4</c:v>
                </c:pt>
                <c:pt idx="25">
                  <c:v>10</c:v>
                </c:pt>
                <c:pt idx="26">
                  <c:v>25</c:v>
                </c:pt>
                <c:pt idx="27">
                  <c:v>15</c:v>
                </c:pt>
                <c:pt idx="28">
                  <c:v>22</c:v>
                </c:pt>
                <c:pt idx="29">
                  <c:v>36</c:v>
                </c:pt>
                <c:pt idx="30">
                  <c:v>13</c:v>
                </c:pt>
                <c:pt idx="31">
                  <c:v>-1</c:v>
                </c:pt>
                <c:pt idx="32">
                  <c:v>2</c:v>
                </c:pt>
                <c:pt idx="33">
                  <c:v>13</c:v>
                </c:pt>
                <c:pt idx="34">
                  <c:v>22</c:v>
                </c:pt>
                <c:pt idx="35">
                  <c:v>20</c:v>
                </c:pt>
                <c:pt idx="36">
                  <c:v>13</c:v>
                </c:pt>
                <c:pt idx="37">
                  <c:v>26</c:v>
                </c:pt>
                <c:pt idx="38">
                  <c:v>20</c:v>
                </c:pt>
                <c:pt idx="39">
                  <c:v>12</c:v>
                </c:pt>
                <c:pt idx="40">
                  <c:v>6</c:v>
                </c:pt>
                <c:pt idx="41">
                  <c:v>15</c:v>
                </c:pt>
                <c:pt idx="42">
                  <c:v>18</c:v>
                </c:pt>
                <c:pt idx="43">
                  <c:v>13</c:v>
                </c:pt>
                <c:pt idx="44">
                  <c:v>19</c:v>
                </c:pt>
                <c:pt idx="45">
                  <c:v>11</c:v>
                </c:pt>
                <c:pt idx="46">
                  <c:v>13</c:v>
                </c:pt>
                <c:pt idx="47">
                  <c:v>5</c:v>
                </c:pt>
                <c:pt idx="48">
                  <c:v>4</c:v>
                </c:pt>
                <c:pt idx="49">
                  <c:v>-4</c:v>
                </c:pt>
                <c:pt idx="50">
                  <c:v>5</c:v>
                </c:pt>
                <c:pt idx="51">
                  <c:v>9</c:v>
                </c:pt>
                <c:pt idx="52">
                  <c:v>-8</c:v>
                </c:pt>
                <c:pt idx="53">
                  <c:v>1</c:v>
                </c:pt>
                <c:pt idx="54">
                  <c:v>3</c:v>
                </c:pt>
                <c:pt idx="55">
                  <c:v>4</c:v>
                </c:pt>
                <c:pt idx="56">
                  <c:v>1</c:v>
                </c:pt>
                <c:pt idx="57">
                  <c:v>-3</c:v>
                </c:pt>
                <c:pt idx="58">
                  <c:v>-3</c:v>
                </c:pt>
                <c:pt idx="59">
                  <c:v>5</c:v>
                </c:pt>
                <c:pt idx="60">
                  <c:v>4</c:v>
                </c:pt>
                <c:pt idx="61">
                  <c:v>8</c:v>
                </c:pt>
                <c:pt idx="62">
                  <c:v>3</c:v>
                </c:pt>
                <c:pt idx="63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4A-4F70-8409-44D9D0B32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036448"/>
        <c:axId val="979037104"/>
      </c:lineChart>
      <c:catAx>
        <c:axId val="9790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7104"/>
        <c:crosses val="autoZero"/>
        <c:auto val="1"/>
        <c:lblAlgn val="ctr"/>
        <c:lblOffset val="100"/>
        <c:noMultiLvlLbl val="0"/>
      </c:catAx>
      <c:valAx>
        <c:axId val="979037104"/>
        <c:scaling>
          <c:orientation val="minMax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00279569148242"/>
          <c:y val="0.92927744682640756"/>
          <c:w val="0.58440598924410525"/>
          <c:h val="6.3234629661256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09803937837585E-2"/>
          <c:y val="3.6894521562171607E-2"/>
          <c:w val="0.85572424540682412"/>
          <c:h val="0.63599940895100804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Alindexek!$B$421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86-4693-99F3-0994B0EF77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Alindexek!$A$422:$A$485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Alindexek!$B$422:$B$485</c:f>
              <c:numCache>
                <c:formatCode>0" pont"</c:formatCode>
                <c:ptCount val="64"/>
                <c:pt idx="0">
                  <c:v>0.66666666666666663</c:v>
                </c:pt>
                <c:pt idx="1">
                  <c:v>8.3333333333333339</c:v>
                </c:pt>
                <c:pt idx="2">
                  <c:v>11</c:v>
                </c:pt>
                <c:pt idx="3">
                  <c:v>9.6666666666666661</c:v>
                </c:pt>
                <c:pt idx="4">
                  <c:v>19</c:v>
                </c:pt>
                <c:pt idx="5">
                  <c:v>18</c:v>
                </c:pt>
                <c:pt idx="6">
                  <c:v>15.333333333333334</c:v>
                </c:pt>
                <c:pt idx="7">
                  <c:v>14</c:v>
                </c:pt>
                <c:pt idx="8">
                  <c:v>13</c:v>
                </c:pt>
                <c:pt idx="9">
                  <c:v>14</c:v>
                </c:pt>
                <c:pt idx="10">
                  <c:v>10</c:v>
                </c:pt>
                <c:pt idx="11">
                  <c:v>8</c:v>
                </c:pt>
                <c:pt idx="12">
                  <c:v>14</c:v>
                </c:pt>
                <c:pt idx="13">
                  <c:v>17.333333333333332</c:v>
                </c:pt>
                <c:pt idx="14">
                  <c:v>22</c:v>
                </c:pt>
                <c:pt idx="15">
                  <c:v>15.333333333333334</c:v>
                </c:pt>
                <c:pt idx="16">
                  <c:v>14.333333333333334</c:v>
                </c:pt>
                <c:pt idx="17">
                  <c:v>11.666666666666666</c:v>
                </c:pt>
                <c:pt idx="18">
                  <c:v>13.666666666666666</c:v>
                </c:pt>
                <c:pt idx="19">
                  <c:v>2</c:v>
                </c:pt>
                <c:pt idx="20">
                  <c:v>-10</c:v>
                </c:pt>
                <c:pt idx="21">
                  <c:v>-15</c:v>
                </c:pt>
                <c:pt idx="22">
                  <c:v>-9.3333333333333339</c:v>
                </c:pt>
                <c:pt idx="23">
                  <c:v>-8.6666666666666661</c:v>
                </c:pt>
                <c:pt idx="24">
                  <c:v>-6.333333333333333</c:v>
                </c:pt>
                <c:pt idx="25">
                  <c:v>2.3333333333333335</c:v>
                </c:pt>
                <c:pt idx="26">
                  <c:v>8.3333333333333339</c:v>
                </c:pt>
                <c:pt idx="27">
                  <c:v>3.6666666666666665</c:v>
                </c:pt>
                <c:pt idx="28">
                  <c:v>2.6666666666666665</c:v>
                </c:pt>
                <c:pt idx="29">
                  <c:v>-5.333333333333333</c:v>
                </c:pt>
                <c:pt idx="30">
                  <c:v>-0.66666666666666663</c:v>
                </c:pt>
                <c:pt idx="31">
                  <c:v>-4</c:v>
                </c:pt>
                <c:pt idx="32">
                  <c:v>-6</c:v>
                </c:pt>
                <c:pt idx="33">
                  <c:v>-7.666666666666667</c:v>
                </c:pt>
                <c:pt idx="34">
                  <c:v>-8</c:v>
                </c:pt>
                <c:pt idx="35">
                  <c:v>-14</c:v>
                </c:pt>
                <c:pt idx="36">
                  <c:v>-7</c:v>
                </c:pt>
                <c:pt idx="37">
                  <c:v>-3.6666666666666665</c:v>
                </c:pt>
                <c:pt idx="38">
                  <c:v>0.33333333333333331</c:v>
                </c:pt>
                <c:pt idx="39">
                  <c:v>-6.666666666666667</c:v>
                </c:pt>
                <c:pt idx="40">
                  <c:v>6.333333333333333</c:v>
                </c:pt>
                <c:pt idx="41">
                  <c:v>-2.6666666666666665</c:v>
                </c:pt>
                <c:pt idx="42">
                  <c:v>-1.6666666666666667</c:v>
                </c:pt>
                <c:pt idx="43">
                  <c:v>-0.66666666666666663</c:v>
                </c:pt>
                <c:pt idx="44">
                  <c:v>-3.3333333333333335</c:v>
                </c:pt>
                <c:pt idx="45">
                  <c:v>-6.666666666666667</c:v>
                </c:pt>
                <c:pt idx="46">
                  <c:v>-7.333333333333333</c:v>
                </c:pt>
                <c:pt idx="47">
                  <c:v>-16.333333333333332</c:v>
                </c:pt>
                <c:pt idx="48">
                  <c:v>-11.333333333333334</c:v>
                </c:pt>
                <c:pt idx="49">
                  <c:v>-8.6666666666666661</c:v>
                </c:pt>
                <c:pt idx="50">
                  <c:v>1.6666666666666667</c:v>
                </c:pt>
                <c:pt idx="51">
                  <c:v>0</c:v>
                </c:pt>
                <c:pt idx="52">
                  <c:v>-4.333333333333333</c:v>
                </c:pt>
                <c:pt idx="53">
                  <c:v>0</c:v>
                </c:pt>
                <c:pt idx="54">
                  <c:v>-7.666666666666667</c:v>
                </c:pt>
                <c:pt idx="55">
                  <c:v>-4.666666666666667</c:v>
                </c:pt>
                <c:pt idx="56">
                  <c:v>-6.333333333333333</c:v>
                </c:pt>
                <c:pt idx="57">
                  <c:v>-8</c:v>
                </c:pt>
                <c:pt idx="58">
                  <c:v>-4.666666666666667</c:v>
                </c:pt>
                <c:pt idx="59">
                  <c:v>-5</c:v>
                </c:pt>
                <c:pt idx="60">
                  <c:v>-9</c:v>
                </c:pt>
                <c:pt idx="61">
                  <c:v>-5</c:v>
                </c:pt>
                <c:pt idx="62" formatCode="General\ &quot;pont&quot;">
                  <c:v>-2</c:v>
                </c:pt>
                <c:pt idx="63" formatCode="General\ &quot;pont&quot;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86-4693-99F3-0994B0EF773F}"/>
            </c:ext>
          </c:extLst>
        </c:ser>
        <c:ser>
          <c:idx val="3"/>
          <c:order val="4"/>
          <c:tx>
            <c:strRef>
              <c:f>Alindexek!$F$421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86-4693-99F3-0994B0EF77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Alindexek!$A$422:$A$485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Alindexek!$F$422:$F$485</c:f>
              <c:numCache>
                <c:formatCode>General\ "pont"</c:formatCode>
                <c:ptCount val="64"/>
                <c:pt idx="0">
                  <c:v>6</c:v>
                </c:pt>
                <c:pt idx="1">
                  <c:v>14</c:v>
                </c:pt>
                <c:pt idx="2">
                  <c:v>14</c:v>
                </c:pt>
                <c:pt idx="3">
                  <c:v>19</c:v>
                </c:pt>
                <c:pt idx="4">
                  <c:v>23</c:v>
                </c:pt>
                <c:pt idx="5">
                  <c:v>18</c:v>
                </c:pt>
                <c:pt idx="6">
                  <c:v>45</c:v>
                </c:pt>
                <c:pt idx="7">
                  <c:v>39</c:v>
                </c:pt>
                <c:pt idx="8">
                  <c:v>24</c:v>
                </c:pt>
                <c:pt idx="9">
                  <c:v>31</c:v>
                </c:pt>
                <c:pt idx="10">
                  <c:v>24</c:v>
                </c:pt>
                <c:pt idx="11">
                  <c:v>39</c:v>
                </c:pt>
                <c:pt idx="12">
                  <c:v>33</c:v>
                </c:pt>
                <c:pt idx="13">
                  <c:v>29</c:v>
                </c:pt>
                <c:pt idx="14">
                  <c:v>26</c:v>
                </c:pt>
                <c:pt idx="15">
                  <c:v>43</c:v>
                </c:pt>
                <c:pt idx="16">
                  <c:v>32</c:v>
                </c:pt>
                <c:pt idx="17">
                  <c:v>27</c:v>
                </c:pt>
                <c:pt idx="18">
                  <c:v>27</c:v>
                </c:pt>
                <c:pt idx="19">
                  <c:v>23</c:v>
                </c:pt>
                <c:pt idx="20">
                  <c:v>33</c:v>
                </c:pt>
                <c:pt idx="21">
                  <c:v>21</c:v>
                </c:pt>
                <c:pt idx="22">
                  <c:v>3</c:v>
                </c:pt>
                <c:pt idx="23">
                  <c:v>7</c:v>
                </c:pt>
                <c:pt idx="24">
                  <c:v>21</c:v>
                </c:pt>
                <c:pt idx="25">
                  <c:v>9</c:v>
                </c:pt>
                <c:pt idx="26">
                  <c:v>23</c:v>
                </c:pt>
                <c:pt idx="27">
                  <c:v>29</c:v>
                </c:pt>
                <c:pt idx="28">
                  <c:v>19</c:v>
                </c:pt>
                <c:pt idx="29">
                  <c:v>14</c:v>
                </c:pt>
                <c:pt idx="30">
                  <c:v>16</c:v>
                </c:pt>
                <c:pt idx="31">
                  <c:v>11</c:v>
                </c:pt>
                <c:pt idx="32">
                  <c:v>18</c:v>
                </c:pt>
                <c:pt idx="33">
                  <c:v>20</c:v>
                </c:pt>
                <c:pt idx="34">
                  <c:v>22</c:v>
                </c:pt>
                <c:pt idx="35">
                  <c:v>9</c:v>
                </c:pt>
                <c:pt idx="36">
                  <c:v>-3</c:v>
                </c:pt>
                <c:pt idx="37">
                  <c:v>18</c:v>
                </c:pt>
                <c:pt idx="38">
                  <c:v>18</c:v>
                </c:pt>
                <c:pt idx="39">
                  <c:v>12</c:v>
                </c:pt>
                <c:pt idx="40">
                  <c:v>9</c:v>
                </c:pt>
                <c:pt idx="41">
                  <c:v>9</c:v>
                </c:pt>
                <c:pt idx="42">
                  <c:v>-2</c:v>
                </c:pt>
                <c:pt idx="43">
                  <c:v>0</c:v>
                </c:pt>
                <c:pt idx="44">
                  <c:v>24</c:v>
                </c:pt>
                <c:pt idx="45">
                  <c:v>-5</c:v>
                </c:pt>
                <c:pt idx="46">
                  <c:v>16</c:v>
                </c:pt>
                <c:pt idx="47">
                  <c:v>11</c:v>
                </c:pt>
                <c:pt idx="48">
                  <c:v>6</c:v>
                </c:pt>
                <c:pt idx="49">
                  <c:v>4</c:v>
                </c:pt>
                <c:pt idx="50">
                  <c:v>-3</c:v>
                </c:pt>
                <c:pt idx="51">
                  <c:v>-7</c:v>
                </c:pt>
                <c:pt idx="52">
                  <c:v>5</c:v>
                </c:pt>
                <c:pt idx="53">
                  <c:v>-3</c:v>
                </c:pt>
                <c:pt idx="54">
                  <c:v>0</c:v>
                </c:pt>
                <c:pt idx="55">
                  <c:v>-14</c:v>
                </c:pt>
                <c:pt idx="56">
                  <c:v>0</c:v>
                </c:pt>
                <c:pt idx="57">
                  <c:v>-12</c:v>
                </c:pt>
                <c:pt idx="58">
                  <c:v>-7</c:v>
                </c:pt>
                <c:pt idx="59">
                  <c:v>2</c:v>
                </c:pt>
                <c:pt idx="60">
                  <c:v>-6</c:v>
                </c:pt>
                <c:pt idx="61">
                  <c:v>4</c:v>
                </c:pt>
                <c:pt idx="62">
                  <c:v>4</c:v>
                </c:pt>
                <c:pt idx="63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86-4693-99F3-0994B0EF773F}"/>
            </c:ext>
          </c:extLst>
        </c:ser>
        <c:ser>
          <c:idx val="4"/>
          <c:order val="5"/>
          <c:tx>
            <c:strRef>
              <c:f>Alindexek!$G$421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6-4693-99F3-0994B0EF77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Alindexek!$A$422:$A$485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Alindexek!$G$422:$G$485</c:f>
              <c:numCache>
                <c:formatCode>General\ "pont"</c:formatCode>
                <c:ptCount val="64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  <c:pt idx="46">
                  <c:v>3</c:v>
                </c:pt>
                <c:pt idx="47">
                  <c:v>-6</c:v>
                </c:pt>
                <c:pt idx="48">
                  <c:v>-4</c:v>
                </c:pt>
                <c:pt idx="49">
                  <c:v>-4</c:v>
                </c:pt>
                <c:pt idx="50">
                  <c:v>-2</c:v>
                </c:pt>
                <c:pt idx="51">
                  <c:v>-2</c:v>
                </c:pt>
                <c:pt idx="52">
                  <c:v>-3</c:v>
                </c:pt>
                <c:pt idx="53">
                  <c:v>-2</c:v>
                </c:pt>
                <c:pt idx="54">
                  <c:v>-5</c:v>
                </c:pt>
                <c:pt idx="55">
                  <c:v>-6</c:v>
                </c:pt>
                <c:pt idx="56">
                  <c:v>-3</c:v>
                </c:pt>
                <c:pt idx="57">
                  <c:v>-8</c:v>
                </c:pt>
                <c:pt idx="58">
                  <c:v>-6</c:v>
                </c:pt>
                <c:pt idx="59">
                  <c:v>-2</c:v>
                </c:pt>
                <c:pt idx="60">
                  <c:v>-6</c:v>
                </c:pt>
                <c:pt idx="61">
                  <c:v>-1</c:v>
                </c:pt>
                <c:pt idx="62">
                  <c:v>1</c:v>
                </c:pt>
                <c:pt idx="6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86-4693-99F3-0994B0EF7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912688"/>
        <c:axId val="9239146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Alindexek!$C$421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Alindexek!$A$422:$A$485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Alindexek!$C$422:$C$479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1</c:v>
                      </c:pt>
                      <c:pt idx="4">
                        <c:v>11</c:v>
                      </c:pt>
                      <c:pt idx="5">
                        <c:v>6</c:v>
                      </c:pt>
                      <c:pt idx="6">
                        <c:v>8</c:v>
                      </c:pt>
                      <c:pt idx="7">
                        <c:v>4</c:v>
                      </c:pt>
                      <c:pt idx="8">
                        <c:v>1</c:v>
                      </c:pt>
                      <c:pt idx="9">
                        <c:v>4</c:v>
                      </c:pt>
                      <c:pt idx="10">
                        <c:v>4</c:v>
                      </c:pt>
                      <c:pt idx="11">
                        <c:v>1</c:v>
                      </c:pt>
                      <c:pt idx="12">
                        <c:v>5</c:v>
                      </c:pt>
                      <c:pt idx="13">
                        <c:v>12</c:v>
                      </c:pt>
                      <c:pt idx="14">
                        <c:v>9</c:v>
                      </c:pt>
                      <c:pt idx="15">
                        <c:v>5</c:v>
                      </c:pt>
                      <c:pt idx="16">
                        <c:v>2</c:v>
                      </c:pt>
                      <c:pt idx="17">
                        <c:v>5</c:v>
                      </c:pt>
                      <c:pt idx="18">
                        <c:v>4</c:v>
                      </c:pt>
                      <c:pt idx="19">
                        <c:v>-3</c:v>
                      </c:pt>
                      <c:pt idx="20">
                        <c:v>-9</c:v>
                      </c:pt>
                      <c:pt idx="21">
                        <c:v>-10</c:v>
                      </c:pt>
                      <c:pt idx="22">
                        <c:v>-4</c:v>
                      </c:pt>
                      <c:pt idx="23">
                        <c:v>-10</c:v>
                      </c:pt>
                      <c:pt idx="24">
                        <c:v>-8</c:v>
                      </c:pt>
                      <c:pt idx="25">
                        <c:v>-4</c:v>
                      </c:pt>
                      <c:pt idx="26">
                        <c:v>-1</c:v>
                      </c:pt>
                      <c:pt idx="27">
                        <c:v>1</c:v>
                      </c:pt>
                      <c:pt idx="28">
                        <c:v>0</c:v>
                      </c:pt>
                      <c:pt idx="29">
                        <c:v>-10</c:v>
                      </c:pt>
                      <c:pt idx="30">
                        <c:v>2</c:v>
                      </c:pt>
                      <c:pt idx="31">
                        <c:v>-7</c:v>
                      </c:pt>
                      <c:pt idx="32">
                        <c:v>-2</c:v>
                      </c:pt>
                      <c:pt idx="33">
                        <c:v>-7</c:v>
                      </c:pt>
                      <c:pt idx="34">
                        <c:v>-2</c:v>
                      </c:pt>
                      <c:pt idx="35">
                        <c:v>-9</c:v>
                      </c:pt>
                      <c:pt idx="36">
                        <c:v>-4</c:v>
                      </c:pt>
                      <c:pt idx="37">
                        <c:v>4</c:v>
                      </c:pt>
                      <c:pt idx="38">
                        <c:v>3</c:v>
                      </c:pt>
                      <c:pt idx="39">
                        <c:v>-4</c:v>
                      </c:pt>
                      <c:pt idx="40">
                        <c:v>1</c:v>
                      </c:pt>
                      <c:pt idx="41">
                        <c:v>-9</c:v>
                      </c:pt>
                      <c:pt idx="42">
                        <c:v>1</c:v>
                      </c:pt>
                      <c:pt idx="43">
                        <c:v>-10</c:v>
                      </c:pt>
                      <c:pt idx="44">
                        <c:v>-9</c:v>
                      </c:pt>
                      <c:pt idx="45">
                        <c:v>-6</c:v>
                      </c:pt>
                      <c:pt idx="46">
                        <c:v>-2</c:v>
                      </c:pt>
                      <c:pt idx="47">
                        <c:v>-8</c:v>
                      </c:pt>
                      <c:pt idx="48">
                        <c:v>-6</c:v>
                      </c:pt>
                      <c:pt idx="49">
                        <c:v>-6</c:v>
                      </c:pt>
                      <c:pt idx="50">
                        <c:v>-1</c:v>
                      </c:pt>
                      <c:pt idx="51">
                        <c:v>-3</c:v>
                      </c:pt>
                      <c:pt idx="52">
                        <c:v>-7</c:v>
                      </c:pt>
                      <c:pt idx="53">
                        <c:v>-4</c:v>
                      </c:pt>
                      <c:pt idx="54">
                        <c:v>-5</c:v>
                      </c:pt>
                      <c:pt idx="55">
                        <c:v>-2</c:v>
                      </c:pt>
                      <c:pt idx="56">
                        <c:v>-4</c:v>
                      </c:pt>
                      <c:pt idx="57">
                        <c:v>-5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9186-4693-99F3-0994B0EF773F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Alindexek!$D$421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Alindexek!$A$422:$A$485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Alindexek!$D$422:$D$479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</c:v>
                      </c:pt>
                      <c:pt idx="1">
                        <c:v>8</c:v>
                      </c:pt>
                      <c:pt idx="2">
                        <c:v>11</c:v>
                      </c:pt>
                      <c:pt idx="3">
                        <c:v>6</c:v>
                      </c:pt>
                      <c:pt idx="4">
                        <c:v>21</c:v>
                      </c:pt>
                      <c:pt idx="5">
                        <c:v>17</c:v>
                      </c:pt>
                      <c:pt idx="6">
                        <c:v>12</c:v>
                      </c:pt>
                      <c:pt idx="7">
                        <c:v>16</c:v>
                      </c:pt>
                      <c:pt idx="8">
                        <c:v>12</c:v>
                      </c:pt>
                      <c:pt idx="9">
                        <c:v>19</c:v>
                      </c:pt>
                      <c:pt idx="10">
                        <c:v>10</c:v>
                      </c:pt>
                      <c:pt idx="11">
                        <c:v>13</c:v>
                      </c:pt>
                      <c:pt idx="12">
                        <c:v>14</c:v>
                      </c:pt>
                      <c:pt idx="13">
                        <c:v>19</c:v>
                      </c:pt>
                      <c:pt idx="14">
                        <c:v>23</c:v>
                      </c:pt>
                      <c:pt idx="15">
                        <c:v>14</c:v>
                      </c:pt>
                      <c:pt idx="16">
                        <c:v>11</c:v>
                      </c:pt>
                      <c:pt idx="17">
                        <c:v>17</c:v>
                      </c:pt>
                      <c:pt idx="18">
                        <c:v>14</c:v>
                      </c:pt>
                      <c:pt idx="19">
                        <c:v>3</c:v>
                      </c:pt>
                      <c:pt idx="20">
                        <c:v>0</c:v>
                      </c:pt>
                      <c:pt idx="21">
                        <c:v>-20</c:v>
                      </c:pt>
                      <c:pt idx="22">
                        <c:v>-9</c:v>
                      </c:pt>
                      <c:pt idx="23">
                        <c:v>-8</c:v>
                      </c:pt>
                      <c:pt idx="24">
                        <c:v>-11</c:v>
                      </c:pt>
                      <c:pt idx="25">
                        <c:v>1</c:v>
                      </c:pt>
                      <c:pt idx="26">
                        <c:v>-3</c:v>
                      </c:pt>
                      <c:pt idx="27">
                        <c:v>2</c:v>
                      </c:pt>
                      <c:pt idx="28">
                        <c:v>4</c:v>
                      </c:pt>
                      <c:pt idx="29">
                        <c:v>0</c:v>
                      </c:pt>
                      <c:pt idx="30">
                        <c:v>-3</c:v>
                      </c:pt>
                      <c:pt idx="31">
                        <c:v>-2</c:v>
                      </c:pt>
                      <c:pt idx="32">
                        <c:v>-11</c:v>
                      </c:pt>
                      <c:pt idx="33">
                        <c:v>-5</c:v>
                      </c:pt>
                      <c:pt idx="34">
                        <c:v>-17</c:v>
                      </c:pt>
                      <c:pt idx="35">
                        <c:v>-12</c:v>
                      </c:pt>
                      <c:pt idx="36">
                        <c:v>1</c:v>
                      </c:pt>
                      <c:pt idx="37">
                        <c:v>-8</c:v>
                      </c:pt>
                      <c:pt idx="38">
                        <c:v>0</c:v>
                      </c:pt>
                      <c:pt idx="39">
                        <c:v>-3</c:v>
                      </c:pt>
                      <c:pt idx="40">
                        <c:v>4</c:v>
                      </c:pt>
                      <c:pt idx="41">
                        <c:v>-1</c:v>
                      </c:pt>
                      <c:pt idx="42">
                        <c:v>3</c:v>
                      </c:pt>
                      <c:pt idx="43">
                        <c:v>6</c:v>
                      </c:pt>
                      <c:pt idx="44">
                        <c:v>2</c:v>
                      </c:pt>
                      <c:pt idx="45">
                        <c:v>-5</c:v>
                      </c:pt>
                      <c:pt idx="46">
                        <c:v>-14</c:v>
                      </c:pt>
                      <c:pt idx="47">
                        <c:v>-17</c:v>
                      </c:pt>
                      <c:pt idx="48">
                        <c:v>-10</c:v>
                      </c:pt>
                      <c:pt idx="49">
                        <c:v>-6</c:v>
                      </c:pt>
                      <c:pt idx="50">
                        <c:v>1</c:v>
                      </c:pt>
                      <c:pt idx="51">
                        <c:v>-2</c:v>
                      </c:pt>
                      <c:pt idx="52">
                        <c:v>-6</c:v>
                      </c:pt>
                      <c:pt idx="53">
                        <c:v>-7</c:v>
                      </c:pt>
                      <c:pt idx="54">
                        <c:v>-11</c:v>
                      </c:pt>
                      <c:pt idx="55">
                        <c:v>-7</c:v>
                      </c:pt>
                      <c:pt idx="56">
                        <c:v>-8</c:v>
                      </c:pt>
                      <c:pt idx="57">
                        <c:v>-10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186-4693-99F3-0994B0EF773F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Alindexek!$E$421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Alindexek!$A$422:$A$485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Alindexek!$E$422:$E$479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4</c:v>
                      </c:pt>
                      <c:pt idx="1">
                        <c:v>15</c:v>
                      </c:pt>
                      <c:pt idx="2">
                        <c:v>19</c:v>
                      </c:pt>
                      <c:pt idx="3">
                        <c:v>22</c:v>
                      </c:pt>
                      <c:pt idx="4">
                        <c:v>25</c:v>
                      </c:pt>
                      <c:pt idx="5">
                        <c:v>31</c:v>
                      </c:pt>
                      <c:pt idx="6">
                        <c:v>26</c:v>
                      </c:pt>
                      <c:pt idx="7">
                        <c:v>22</c:v>
                      </c:pt>
                      <c:pt idx="8">
                        <c:v>26</c:v>
                      </c:pt>
                      <c:pt idx="9">
                        <c:v>19</c:v>
                      </c:pt>
                      <c:pt idx="10">
                        <c:v>16</c:v>
                      </c:pt>
                      <c:pt idx="11">
                        <c:v>10</c:v>
                      </c:pt>
                      <c:pt idx="12">
                        <c:v>23</c:v>
                      </c:pt>
                      <c:pt idx="13">
                        <c:v>21</c:v>
                      </c:pt>
                      <c:pt idx="14">
                        <c:v>34</c:v>
                      </c:pt>
                      <c:pt idx="15">
                        <c:v>27</c:v>
                      </c:pt>
                      <c:pt idx="16">
                        <c:v>30</c:v>
                      </c:pt>
                      <c:pt idx="17">
                        <c:v>13</c:v>
                      </c:pt>
                      <c:pt idx="18">
                        <c:v>23</c:v>
                      </c:pt>
                      <c:pt idx="19">
                        <c:v>6</c:v>
                      </c:pt>
                      <c:pt idx="20">
                        <c:v>-21</c:v>
                      </c:pt>
                      <c:pt idx="21">
                        <c:v>-15</c:v>
                      </c:pt>
                      <c:pt idx="22">
                        <c:v>-15</c:v>
                      </c:pt>
                      <c:pt idx="23">
                        <c:v>-8</c:v>
                      </c:pt>
                      <c:pt idx="24">
                        <c:v>0</c:v>
                      </c:pt>
                      <c:pt idx="25">
                        <c:v>10</c:v>
                      </c:pt>
                      <c:pt idx="26">
                        <c:v>29</c:v>
                      </c:pt>
                      <c:pt idx="27">
                        <c:v>8</c:v>
                      </c:pt>
                      <c:pt idx="28">
                        <c:v>4</c:v>
                      </c:pt>
                      <c:pt idx="29">
                        <c:v>-6</c:v>
                      </c:pt>
                      <c:pt idx="30">
                        <c:v>-1</c:v>
                      </c:pt>
                      <c:pt idx="31">
                        <c:v>-3</c:v>
                      </c:pt>
                      <c:pt idx="32">
                        <c:v>-5</c:v>
                      </c:pt>
                      <c:pt idx="33">
                        <c:v>-11</c:v>
                      </c:pt>
                      <c:pt idx="34">
                        <c:v>-5</c:v>
                      </c:pt>
                      <c:pt idx="35">
                        <c:v>-21</c:v>
                      </c:pt>
                      <c:pt idx="36">
                        <c:v>-18</c:v>
                      </c:pt>
                      <c:pt idx="37">
                        <c:v>-7</c:v>
                      </c:pt>
                      <c:pt idx="38">
                        <c:v>-2</c:v>
                      </c:pt>
                      <c:pt idx="39">
                        <c:v>-13</c:v>
                      </c:pt>
                      <c:pt idx="40">
                        <c:v>14</c:v>
                      </c:pt>
                      <c:pt idx="41">
                        <c:v>2</c:v>
                      </c:pt>
                      <c:pt idx="42">
                        <c:v>-9</c:v>
                      </c:pt>
                      <c:pt idx="43">
                        <c:v>2</c:v>
                      </c:pt>
                      <c:pt idx="44">
                        <c:v>-3</c:v>
                      </c:pt>
                      <c:pt idx="45">
                        <c:v>-9</c:v>
                      </c:pt>
                      <c:pt idx="46">
                        <c:v>-6</c:v>
                      </c:pt>
                      <c:pt idx="47">
                        <c:v>-24</c:v>
                      </c:pt>
                      <c:pt idx="48">
                        <c:v>-18</c:v>
                      </c:pt>
                      <c:pt idx="49">
                        <c:v>-14</c:v>
                      </c:pt>
                      <c:pt idx="50">
                        <c:v>5</c:v>
                      </c:pt>
                      <c:pt idx="51">
                        <c:v>5</c:v>
                      </c:pt>
                      <c:pt idx="52">
                        <c:v>0</c:v>
                      </c:pt>
                      <c:pt idx="53">
                        <c:v>11</c:v>
                      </c:pt>
                      <c:pt idx="54">
                        <c:v>-7</c:v>
                      </c:pt>
                      <c:pt idx="55">
                        <c:v>-5</c:v>
                      </c:pt>
                      <c:pt idx="56">
                        <c:v>-7</c:v>
                      </c:pt>
                      <c:pt idx="57">
                        <c:v>-9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186-4693-99F3-0994B0EF773F}"/>
                  </c:ext>
                </c:extLst>
              </c15:ser>
            </c15:filteredLineSeries>
          </c:ext>
        </c:extLst>
      </c:lineChart>
      <c:catAx>
        <c:axId val="92391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4656"/>
        <c:crosses val="autoZero"/>
        <c:auto val="1"/>
        <c:lblAlgn val="ctr"/>
        <c:lblOffset val="100"/>
        <c:noMultiLvlLbl val="0"/>
      </c:catAx>
      <c:valAx>
        <c:axId val="923914656"/>
        <c:scaling>
          <c:orientation val="minMax"/>
          <c:max val="50"/>
          <c:min val="-2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26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345160761154862"/>
          <c:y val="0.93669440307691765"/>
          <c:w val="0.46580511811023623"/>
          <c:h val="6.33055969230823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99684607861946E-2"/>
          <c:y val="3.9181475826674271E-2"/>
          <c:w val="0.85723145591850214"/>
          <c:h val="0.61343636520538847"/>
        </c:manualLayout>
      </c:layout>
      <c:lineChart>
        <c:grouping val="standard"/>
        <c:varyColors val="0"/>
        <c:ser>
          <c:idx val="0"/>
          <c:order val="0"/>
          <c:tx>
            <c:strRef>
              <c:f>Alindexek!$J$421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20-488F-9A9C-E3F0999452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Alindexek!$I$422:$I$485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Alindexek!$J$422:$J$485</c:f>
              <c:numCache>
                <c:formatCode>General\ "pont"</c:formatCode>
                <c:ptCount val="64"/>
                <c:pt idx="0">
                  <c:v>3</c:v>
                </c:pt>
                <c:pt idx="1">
                  <c:v>15.5</c:v>
                </c:pt>
                <c:pt idx="2">
                  <c:v>13.5</c:v>
                </c:pt>
                <c:pt idx="3">
                  <c:v>15</c:v>
                </c:pt>
                <c:pt idx="4">
                  <c:v>19.22</c:v>
                </c:pt>
                <c:pt idx="5">
                  <c:v>17</c:v>
                </c:pt>
                <c:pt idx="6">
                  <c:v>19</c:v>
                </c:pt>
                <c:pt idx="7">
                  <c:v>19.5</c:v>
                </c:pt>
                <c:pt idx="8">
                  <c:v>16</c:v>
                </c:pt>
                <c:pt idx="9">
                  <c:v>13</c:v>
                </c:pt>
                <c:pt idx="10">
                  <c:v>10</c:v>
                </c:pt>
                <c:pt idx="11">
                  <c:v>11</c:v>
                </c:pt>
                <c:pt idx="12">
                  <c:v>14</c:v>
                </c:pt>
                <c:pt idx="13">
                  <c:v>19</c:v>
                </c:pt>
                <c:pt idx="14">
                  <c:v>21</c:v>
                </c:pt>
                <c:pt idx="15">
                  <c:v>20</c:v>
                </c:pt>
                <c:pt idx="16">
                  <c:v>20</c:v>
                </c:pt>
                <c:pt idx="17">
                  <c:v>16</c:v>
                </c:pt>
                <c:pt idx="18">
                  <c:v>13</c:v>
                </c:pt>
                <c:pt idx="19">
                  <c:v>10</c:v>
                </c:pt>
                <c:pt idx="20">
                  <c:v>-4</c:v>
                </c:pt>
                <c:pt idx="21">
                  <c:v>-8</c:v>
                </c:pt>
                <c:pt idx="22">
                  <c:v>-4</c:v>
                </c:pt>
                <c:pt idx="23">
                  <c:v>-12</c:v>
                </c:pt>
                <c:pt idx="24">
                  <c:v>-6</c:v>
                </c:pt>
                <c:pt idx="25">
                  <c:v>3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-1</c:v>
                </c:pt>
                <c:pt idx="30">
                  <c:v>2</c:v>
                </c:pt>
                <c:pt idx="31">
                  <c:v>-5</c:v>
                </c:pt>
                <c:pt idx="32">
                  <c:v>-5</c:v>
                </c:pt>
                <c:pt idx="33">
                  <c:v>-6</c:v>
                </c:pt>
                <c:pt idx="34">
                  <c:v>-9</c:v>
                </c:pt>
                <c:pt idx="35">
                  <c:v>-19</c:v>
                </c:pt>
                <c:pt idx="36">
                  <c:v>-10</c:v>
                </c:pt>
                <c:pt idx="37">
                  <c:v>4</c:v>
                </c:pt>
                <c:pt idx="38">
                  <c:v>-4</c:v>
                </c:pt>
                <c:pt idx="39">
                  <c:v>-11</c:v>
                </c:pt>
                <c:pt idx="40">
                  <c:v>-9</c:v>
                </c:pt>
                <c:pt idx="41">
                  <c:v>-5</c:v>
                </c:pt>
                <c:pt idx="42">
                  <c:v>-12</c:v>
                </c:pt>
                <c:pt idx="43">
                  <c:v>-9</c:v>
                </c:pt>
                <c:pt idx="44">
                  <c:v>4</c:v>
                </c:pt>
                <c:pt idx="45">
                  <c:v>-12</c:v>
                </c:pt>
                <c:pt idx="46">
                  <c:v>-16</c:v>
                </c:pt>
                <c:pt idx="47">
                  <c:v>-17</c:v>
                </c:pt>
                <c:pt idx="48">
                  <c:v>-14</c:v>
                </c:pt>
                <c:pt idx="49">
                  <c:v>-10</c:v>
                </c:pt>
                <c:pt idx="50">
                  <c:v>-2</c:v>
                </c:pt>
                <c:pt idx="51">
                  <c:v>-5</c:v>
                </c:pt>
                <c:pt idx="52">
                  <c:v>-10</c:v>
                </c:pt>
                <c:pt idx="53">
                  <c:v>-10</c:v>
                </c:pt>
                <c:pt idx="54">
                  <c:v>-12</c:v>
                </c:pt>
                <c:pt idx="55">
                  <c:v>-5</c:v>
                </c:pt>
                <c:pt idx="56">
                  <c:v>-5</c:v>
                </c:pt>
                <c:pt idx="57">
                  <c:v>-7</c:v>
                </c:pt>
                <c:pt idx="58">
                  <c:v>-10</c:v>
                </c:pt>
                <c:pt idx="59">
                  <c:v>-9</c:v>
                </c:pt>
                <c:pt idx="60">
                  <c:v>-14</c:v>
                </c:pt>
                <c:pt idx="61">
                  <c:v>-8</c:v>
                </c:pt>
                <c:pt idx="62">
                  <c:v>1</c:v>
                </c:pt>
                <c:pt idx="6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20-488F-9A9C-E3F0999452B1}"/>
            </c:ext>
          </c:extLst>
        </c:ser>
        <c:ser>
          <c:idx val="1"/>
          <c:order val="1"/>
          <c:tx>
            <c:strRef>
              <c:f>Alindexek!$K$421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20-488F-9A9C-E3F0999452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Alindexek!$I$422:$I$485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Alindexek!$K$422:$K$485</c:f>
              <c:numCache>
                <c:formatCode>General\ "pont"</c:formatCode>
                <c:ptCount val="64"/>
                <c:pt idx="0">
                  <c:v>-1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7.62</c:v>
                </c:pt>
                <c:pt idx="5">
                  <c:v>13</c:v>
                </c:pt>
                <c:pt idx="6">
                  <c:v>7</c:v>
                </c:pt>
                <c:pt idx="7">
                  <c:v>1</c:v>
                </c:pt>
                <c:pt idx="8">
                  <c:v>0</c:v>
                </c:pt>
                <c:pt idx="9">
                  <c:v>-1</c:v>
                </c:pt>
                <c:pt idx="10">
                  <c:v>-2</c:v>
                </c:pt>
                <c:pt idx="11">
                  <c:v>-4</c:v>
                </c:pt>
                <c:pt idx="12">
                  <c:v>-6</c:v>
                </c:pt>
                <c:pt idx="13">
                  <c:v>5</c:v>
                </c:pt>
                <c:pt idx="14">
                  <c:v>0</c:v>
                </c:pt>
                <c:pt idx="15">
                  <c:v>5</c:v>
                </c:pt>
                <c:pt idx="16">
                  <c:v>0</c:v>
                </c:pt>
                <c:pt idx="17">
                  <c:v>-7</c:v>
                </c:pt>
                <c:pt idx="18">
                  <c:v>7</c:v>
                </c:pt>
                <c:pt idx="19">
                  <c:v>-5</c:v>
                </c:pt>
                <c:pt idx="20">
                  <c:v>15</c:v>
                </c:pt>
                <c:pt idx="21">
                  <c:v>-9</c:v>
                </c:pt>
                <c:pt idx="22">
                  <c:v>-26</c:v>
                </c:pt>
                <c:pt idx="23">
                  <c:v>-13</c:v>
                </c:pt>
                <c:pt idx="24">
                  <c:v>-6</c:v>
                </c:pt>
                <c:pt idx="25">
                  <c:v>0</c:v>
                </c:pt>
                <c:pt idx="26">
                  <c:v>-3</c:v>
                </c:pt>
                <c:pt idx="27">
                  <c:v>2</c:v>
                </c:pt>
                <c:pt idx="28">
                  <c:v>-18</c:v>
                </c:pt>
                <c:pt idx="29">
                  <c:v>-8</c:v>
                </c:pt>
                <c:pt idx="30">
                  <c:v>3</c:v>
                </c:pt>
                <c:pt idx="31">
                  <c:v>-4</c:v>
                </c:pt>
                <c:pt idx="32">
                  <c:v>-9</c:v>
                </c:pt>
                <c:pt idx="33">
                  <c:v>-13</c:v>
                </c:pt>
                <c:pt idx="34">
                  <c:v>-19</c:v>
                </c:pt>
                <c:pt idx="35">
                  <c:v>-4</c:v>
                </c:pt>
                <c:pt idx="36">
                  <c:v>-7</c:v>
                </c:pt>
                <c:pt idx="37">
                  <c:v>-17</c:v>
                </c:pt>
                <c:pt idx="38">
                  <c:v>11</c:v>
                </c:pt>
                <c:pt idx="39">
                  <c:v>-6</c:v>
                </c:pt>
                <c:pt idx="40">
                  <c:v>10</c:v>
                </c:pt>
                <c:pt idx="41">
                  <c:v>-16</c:v>
                </c:pt>
                <c:pt idx="42">
                  <c:v>-2</c:v>
                </c:pt>
                <c:pt idx="43">
                  <c:v>3</c:v>
                </c:pt>
                <c:pt idx="44">
                  <c:v>-14</c:v>
                </c:pt>
                <c:pt idx="45">
                  <c:v>-7</c:v>
                </c:pt>
                <c:pt idx="46">
                  <c:v>-10</c:v>
                </c:pt>
                <c:pt idx="47">
                  <c:v>-17</c:v>
                </c:pt>
                <c:pt idx="48">
                  <c:v>-6</c:v>
                </c:pt>
                <c:pt idx="49">
                  <c:v>-18</c:v>
                </c:pt>
                <c:pt idx="50">
                  <c:v>2</c:v>
                </c:pt>
                <c:pt idx="51">
                  <c:v>-2</c:v>
                </c:pt>
                <c:pt idx="52">
                  <c:v>-12</c:v>
                </c:pt>
                <c:pt idx="53">
                  <c:v>-17</c:v>
                </c:pt>
                <c:pt idx="54">
                  <c:v>1</c:v>
                </c:pt>
                <c:pt idx="55">
                  <c:v>-8</c:v>
                </c:pt>
                <c:pt idx="56">
                  <c:v>-7</c:v>
                </c:pt>
                <c:pt idx="57">
                  <c:v>-1</c:v>
                </c:pt>
                <c:pt idx="58">
                  <c:v>-7</c:v>
                </c:pt>
                <c:pt idx="59">
                  <c:v>-10</c:v>
                </c:pt>
                <c:pt idx="60">
                  <c:v>-8</c:v>
                </c:pt>
                <c:pt idx="61">
                  <c:v>-11</c:v>
                </c:pt>
                <c:pt idx="62">
                  <c:v>2</c:v>
                </c:pt>
                <c:pt idx="63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20-488F-9A9C-E3F0999452B1}"/>
            </c:ext>
          </c:extLst>
        </c:ser>
        <c:ser>
          <c:idx val="2"/>
          <c:order val="2"/>
          <c:tx>
            <c:strRef>
              <c:f>Alindexek!$L$421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63"/>
              <c:layout>
                <c:manualLayout>
                  <c:x val="0"/>
                  <c:y val="-1.3268327582680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20-488F-9A9C-E3F0999452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4EE1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Alindexek!$I$422:$I$485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Alindexek!$L$422:$L$485</c:f>
              <c:numCache>
                <c:formatCode>General\ "pont"</c:formatCode>
                <c:ptCount val="64"/>
                <c:pt idx="0">
                  <c:v>-5</c:v>
                </c:pt>
                <c:pt idx="1">
                  <c:v>1.5</c:v>
                </c:pt>
                <c:pt idx="2">
                  <c:v>5.5</c:v>
                </c:pt>
                <c:pt idx="3">
                  <c:v>4.75</c:v>
                </c:pt>
                <c:pt idx="4">
                  <c:v>20.237499999999997</c:v>
                </c:pt>
                <c:pt idx="5">
                  <c:v>12.25</c:v>
                </c:pt>
                <c:pt idx="6">
                  <c:v>6</c:v>
                </c:pt>
                <c:pt idx="7">
                  <c:v>4</c:v>
                </c:pt>
                <c:pt idx="8">
                  <c:v>0</c:v>
                </c:pt>
                <c:pt idx="9">
                  <c:v>4</c:v>
                </c:pt>
                <c:pt idx="10">
                  <c:v>5</c:v>
                </c:pt>
                <c:pt idx="11">
                  <c:v>2</c:v>
                </c:pt>
                <c:pt idx="12">
                  <c:v>10</c:v>
                </c:pt>
                <c:pt idx="13">
                  <c:v>18</c:v>
                </c:pt>
                <c:pt idx="14">
                  <c:v>18</c:v>
                </c:pt>
                <c:pt idx="15">
                  <c:v>10</c:v>
                </c:pt>
                <c:pt idx="16">
                  <c:v>12</c:v>
                </c:pt>
                <c:pt idx="17">
                  <c:v>15</c:v>
                </c:pt>
                <c:pt idx="18">
                  <c:v>5</c:v>
                </c:pt>
                <c:pt idx="19">
                  <c:v>-7</c:v>
                </c:pt>
                <c:pt idx="20">
                  <c:v>-11</c:v>
                </c:pt>
                <c:pt idx="21">
                  <c:v>-18</c:v>
                </c:pt>
                <c:pt idx="22">
                  <c:v>-18</c:v>
                </c:pt>
                <c:pt idx="23">
                  <c:v>-7</c:v>
                </c:pt>
                <c:pt idx="24">
                  <c:v>-13</c:v>
                </c:pt>
                <c:pt idx="25">
                  <c:v>3</c:v>
                </c:pt>
                <c:pt idx="26">
                  <c:v>12</c:v>
                </c:pt>
                <c:pt idx="27">
                  <c:v>15</c:v>
                </c:pt>
                <c:pt idx="28">
                  <c:v>12</c:v>
                </c:pt>
                <c:pt idx="29">
                  <c:v>1</c:v>
                </c:pt>
                <c:pt idx="30">
                  <c:v>3</c:v>
                </c:pt>
                <c:pt idx="31">
                  <c:v>-4</c:v>
                </c:pt>
                <c:pt idx="32">
                  <c:v>-2</c:v>
                </c:pt>
                <c:pt idx="33">
                  <c:v>-2</c:v>
                </c:pt>
                <c:pt idx="34">
                  <c:v>-5</c:v>
                </c:pt>
                <c:pt idx="35">
                  <c:v>-1</c:v>
                </c:pt>
                <c:pt idx="36">
                  <c:v>2</c:v>
                </c:pt>
                <c:pt idx="37">
                  <c:v>1</c:v>
                </c:pt>
                <c:pt idx="38">
                  <c:v>7</c:v>
                </c:pt>
                <c:pt idx="39">
                  <c:v>6</c:v>
                </c:pt>
                <c:pt idx="40">
                  <c:v>15</c:v>
                </c:pt>
                <c:pt idx="41">
                  <c:v>-5</c:v>
                </c:pt>
                <c:pt idx="42">
                  <c:v>5</c:v>
                </c:pt>
                <c:pt idx="43">
                  <c:v>-4</c:v>
                </c:pt>
                <c:pt idx="44">
                  <c:v>5</c:v>
                </c:pt>
                <c:pt idx="45">
                  <c:v>-6</c:v>
                </c:pt>
                <c:pt idx="46">
                  <c:v>-5</c:v>
                </c:pt>
                <c:pt idx="47">
                  <c:v>-16</c:v>
                </c:pt>
                <c:pt idx="48">
                  <c:v>-9</c:v>
                </c:pt>
                <c:pt idx="49">
                  <c:v>-4</c:v>
                </c:pt>
                <c:pt idx="50">
                  <c:v>1</c:v>
                </c:pt>
                <c:pt idx="51">
                  <c:v>9</c:v>
                </c:pt>
                <c:pt idx="52">
                  <c:v>-8</c:v>
                </c:pt>
                <c:pt idx="53">
                  <c:v>3</c:v>
                </c:pt>
                <c:pt idx="54">
                  <c:v>-8</c:v>
                </c:pt>
                <c:pt idx="55">
                  <c:v>-5</c:v>
                </c:pt>
                <c:pt idx="56">
                  <c:v>-8</c:v>
                </c:pt>
                <c:pt idx="57">
                  <c:v>-12</c:v>
                </c:pt>
                <c:pt idx="58">
                  <c:v>-6</c:v>
                </c:pt>
                <c:pt idx="59">
                  <c:v>-4</c:v>
                </c:pt>
                <c:pt idx="60">
                  <c:v>-4</c:v>
                </c:pt>
                <c:pt idx="61">
                  <c:v>0</c:v>
                </c:pt>
                <c:pt idx="62">
                  <c:v>1</c:v>
                </c:pt>
                <c:pt idx="6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20-488F-9A9C-E3F0999452B1}"/>
            </c:ext>
          </c:extLst>
        </c:ser>
        <c:ser>
          <c:idx val="3"/>
          <c:order val="3"/>
          <c:tx>
            <c:strRef>
              <c:f>Alindexek!$M$421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3"/>
              <c:layout>
                <c:manualLayout>
                  <c:x val="0"/>
                  <c:y val="-4.511231378111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20-488F-9A9C-E3F0999452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Alindexek!$I$422:$I$485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Alindexek!$M$422:$M$485</c:f>
              <c:numCache>
                <c:formatCode>General\ "pont"</c:formatCode>
                <c:ptCount val="64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  <c:pt idx="46">
                  <c:v>3</c:v>
                </c:pt>
                <c:pt idx="47">
                  <c:v>-6</c:v>
                </c:pt>
                <c:pt idx="48">
                  <c:v>-4</c:v>
                </c:pt>
                <c:pt idx="49">
                  <c:v>-4</c:v>
                </c:pt>
                <c:pt idx="50">
                  <c:v>-2</c:v>
                </c:pt>
                <c:pt idx="51">
                  <c:v>-2</c:v>
                </c:pt>
                <c:pt idx="52">
                  <c:v>-3</c:v>
                </c:pt>
                <c:pt idx="53">
                  <c:v>-2</c:v>
                </c:pt>
                <c:pt idx="54">
                  <c:v>-5</c:v>
                </c:pt>
                <c:pt idx="55">
                  <c:v>-6</c:v>
                </c:pt>
                <c:pt idx="56">
                  <c:v>-3</c:v>
                </c:pt>
                <c:pt idx="57">
                  <c:v>-8</c:v>
                </c:pt>
                <c:pt idx="58">
                  <c:v>-6</c:v>
                </c:pt>
                <c:pt idx="59">
                  <c:v>-2</c:v>
                </c:pt>
                <c:pt idx="60">
                  <c:v>-6</c:v>
                </c:pt>
                <c:pt idx="61">
                  <c:v>-1</c:v>
                </c:pt>
                <c:pt idx="62">
                  <c:v>1</c:v>
                </c:pt>
                <c:pt idx="6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20-488F-9A9C-E3F099945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507856"/>
        <c:axId val="1009500312"/>
      </c:lineChart>
      <c:catAx>
        <c:axId val="10095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0312"/>
        <c:crosses val="autoZero"/>
        <c:auto val="1"/>
        <c:lblAlgn val="ctr"/>
        <c:lblOffset val="100"/>
        <c:noMultiLvlLbl val="0"/>
      </c:catAx>
      <c:valAx>
        <c:axId val="1009500312"/>
        <c:scaling>
          <c:orientation val="minMax"/>
          <c:max val="3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78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024899851132673"/>
          <c:y val="0.92630952631130936"/>
          <c:w val="0.81396979344524856"/>
          <c:h val="6.82987466781973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926755249343823E-2"/>
          <c:y val="2.8887337749817565E-2"/>
          <c:w val="0.84638869750656165"/>
          <c:h val="0.62711602224530394"/>
        </c:manualLayout>
      </c:layout>
      <c:lineChart>
        <c:grouping val="standard"/>
        <c:varyColors val="0"/>
        <c:ser>
          <c:idx val="0"/>
          <c:order val="0"/>
          <c:tx>
            <c:strRef>
              <c:f>Alindexek!$B$489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43-49FE-AA12-ECDE9B1EA6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Alindexek!$A$490:$A$553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Alindexek!$B$490:$B$553</c:f>
              <c:numCache>
                <c:formatCode>0" pont"</c:formatCode>
                <c:ptCount val="64"/>
                <c:pt idx="0">
                  <c:v>18.482165443966608</c:v>
                </c:pt>
                <c:pt idx="1">
                  <c:v>28.728687916975538</c:v>
                </c:pt>
                <c:pt idx="2">
                  <c:v>34.73378661087866</c:v>
                </c:pt>
                <c:pt idx="3">
                  <c:v>36.747169486417839</c:v>
                </c:pt>
                <c:pt idx="4">
                  <c:v>34.415802934446091</c:v>
                </c:pt>
                <c:pt idx="5">
                  <c:v>36.677468872590822</c:v>
                </c:pt>
                <c:pt idx="6">
                  <c:v>44.11455680081508</c:v>
                </c:pt>
                <c:pt idx="7">
                  <c:v>44.948935646610067</c:v>
                </c:pt>
                <c:pt idx="8">
                  <c:v>39.953236524735416</c:v>
                </c:pt>
                <c:pt idx="9">
                  <c:v>42.163345929233941</c:v>
                </c:pt>
                <c:pt idx="10">
                  <c:v>49.249249249249246</c:v>
                </c:pt>
                <c:pt idx="11">
                  <c:v>29.5</c:v>
                </c:pt>
                <c:pt idx="12">
                  <c:v>63.93399685699319</c:v>
                </c:pt>
                <c:pt idx="13">
                  <c:v>64.464573897652144</c:v>
                </c:pt>
                <c:pt idx="14">
                  <c:v>56.243414120126445</c:v>
                </c:pt>
                <c:pt idx="15">
                  <c:v>63.46153846153846</c:v>
                </c:pt>
                <c:pt idx="16">
                  <c:v>68.117543084401234</c:v>
                </c:pt>
                <c:pt idx="17" formatCode="General\ &quot;pont&quot;">
                  <c:v>57</c:v>
                </c:pt>
                <c:pt idx="18" formatCode="General\ &quot;pont&quot;">
                  <c:v>55</c:v>
                </c:pt>
                <c:pt idx="19" formatCode="General\ &quot;pont&quot;">
                  <c:v>54</c:v>
                </c:pt>
                <c:pt idx="20" formatCode="General\ &quot;pont&quot;">
                  <c:v>52</c:v>
                </c:pt>
                <c:pt idx="21" formatCode="General\ &quot;pont&quot;">
                  <c:v>57</c:v>
                </c:pt>
                <c:pt idx="22" formatCode="General\ &quot;pont&quot;">
                  <c:v>48</c:v>
                </c:pt>
                <c:pt idx="23" formatCode="General\ &quot;pont&quot;">
                  <c:v>59</c:v>
                </c:pt>
                <c:pt idx="24" formatCode="General\ &quot;pont&quot;">
                  <c:v>50</c:v>
                </c:pt>
                <c:pt idx="25" formatCode="General\ &quot;pont&quot;">
                  <c:v>56</c:v>
                </c:pt>
                <c:pt idx="26" formatCode="General\ &quot;pont&quot;">
                  <c:v>37</c:v>
                </c:pt>
                <c:pt idx="27" formatCode="General\ &quot;pont&quot;">
                  <c:v>23</c:v>
                </c:pt>
                <c:pt idx="28" formatCode="General\ &quot;pont&quot;">
                  <c:v>11</c:v>
                </c:pt>
                <c:pt idx="29" formatCode="General\ &quot;pont&quot;">
                  <c:v>-6</c:v>
                </c:pt>
                <c:pt idx="30" formatCode="General\ &quot;pont&quot;">
                  <c:v>4</c:v>
                </c:pt>
                <c:pt idx="31" formatCode="General\ &quot;pont&quot;">
                  <c:v>11</c:v>
                </c:pt>
                <c:pt idx="32" formatCode="General\ &quot;pont&quot;">
                  <c:v>4</c:v>
                </c:pt>
                <c:pt idx="33" formatCode="General\ &quot;pont&quot;">
                  <c:v>6</c:v>
                </c:pt>
                <c:pt idx="34" formatCode="General\ &quot;pont&quot;">
                  <c:v>4</c:v>
                </c:pt>
                <c:pt idx="35" formatCode="General\ &quot;pont&quot;">
                  <c:v>31</c:v>
                </c:pt>
                <c:pt idx="36" formatCode="General\ &quot;pont&quot;">
                  <c:v>26</c:v>
                </c:pt>
                <c:pt idx="37" formatCode="General\ &quot;pont&quot;">
                  <c:v>28</c:v>
                </c:pt>
                <c:pt idx="38" formatCode="General\ &quot;pont&quot;">
                  <c:v>18</c:v>
                </c:pt>
                <c:pt idx="39" formatCode="General\ &quot;pont&quot;">
                  <c:v>19</c:v>
                </c:pt>
                <c:pt idx="40" formatCode="General\ &quot;pont&quot;">
                  <c:v>7</c:v>
                </c:pt>
                <c:pt idx="41" formatCode="General\ &quot;pont&quot;">
                  <c:v>1</c:v>
                </c:pt>
                <c:pt idx="42" formatCode="General\ &quot;pont&quot;">
                  <c:v>11</c:v>
                </c:pt>
                <c:pt idx="43" formatCode="General\ &quot;pont&quot;">
                  <c:v>6</c:v>
                </c:pt>
                <c:pt idx="44" formatCode="General\ &quot;pont&quot;">
                  <c:v>17</c:v>
                </c:pt>
                <c:pt idx="45" formatCode="General\ &quot;pont&quot;">
                  <c:v>4</c:v>
                </c:pt>
                <c:pt idx="46" formatCode="General\ &quot;pont&quot;">
                  <c:v>4</c:v>
                </c:pt>
                <c:pt idx="47" formatCode="General\ &quot;pont&quot;">
                  <c:v>18</c:v>
                </c:pt>
                <c:pt idx="48" formatCode="General\ &quot;pont&quot;">
                  <c:v>36</c:v>
                </c:pt>
                <c:pt idx="49" formatCode="General\ &quot;pont&quot;">
                  <c:v>30</c:v>
                </c:pt>
                <c:pt idx="50" formatCode="General\ &quot;pont&quot;">
                  <c:v>29</c:v>
                </c:pt>
                <c:pt idx="51" formatCode="General\ &quot;pont&quot;">
                  <c:v>20</c:v>
                </c:pt>
                <c:pt idx="52" formatCode="General\ &quot;pont&quot;">
                  <c:v>9</c:v>
                </c:pt>
                <c:pt idx="53" formatCode="General\ &quot;pont&quot;">
                  <c:v>9</c:v>
                </c:pt>
                <c:pt idx="54" formatCode="General\ &quot;pont&quot;">
                  <c:v>6</c:v>
                </c:pt>
                <c:pt idx="55" formatCode="General\ &quot;pont&quot;">
                  <c:v>10</c:v>
                </c:pt>
                <c:pt idx="56" formatCode="General\ &quot;pont&quot;">
                  <c:v>15</c:v>
                </c:pt>
                <c:pt idx="57" formatCode="General\ &quot;pont&quot;">
                  <c:v>11</c:v>
                </c:pt>
                <c:pt idx="58" formatCode="General\ &quot;pont&quot;">
                  <c:v>16</c:v>
                </c:pt>
                <c:pt idx="59" formatCode="General\ &quot;pont&quot;">
                  <c:v>21</c:v>
                </c:pt>
                <c:pt idx="60" formatCode="General\ &quot;pont&quot;">
                  <c:v>29</c:v>
                </c:pt>
                <c:pt idx="61" formatCode="General\ &quot;pont&quot;">
                  <c:v>29</c:v>
                </c:pt>
                <c:pt idx="62" formatCode="General\ &quot;pont&quot;">
                  <c:v>21</c:v>
                </c:pt>
                <c:pt idx="63" formatCode="General\ &quot;pont&quot;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43-49FE-AA12-ECDE9B1EA642}"/>
            </c:ext>
          </c:extLst>
        </c:ser>
        <c:ser>
          <c:idx val="2"/>
          <c:order val="1"/>
          <c:tx>
            <c:strRef>
              <c:f>Alindexek!$D$489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43-49FE-AA12-ECDE9B1EA6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4EE1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Alindexek!$A$490:$A$553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Alindexek!$D$490:$D$553</c:f>
              <c:numCache>
                <c:formatCode>0" pont"</c:formatCode>
                <c:ptCount val="64"/>
                <c:pt idx="0">
                  <c:v>14.044000916385725</c:v>
                </c:pt>
                <c:pt idx="1">
                  <c:v>21.834562660199865</c:v>
                </c:pt>
                <c:pt idx="2">
                  <c:v>24.607840639549579</c:v>
                </c:pt>
                <c:pt idx="3">
                  <c:v>25.927920614711219</c:v>
                </c:pt>
                <c:pt idx="4">
                  <c:v>32.451267557382664</c:v>
                </c:pt>
                <c:pt idx="5">
                  <c:v>33.598994243065505</c:v>
                </c:pt>
                <c:pt idx="6">
                  <c:v>26.063934677697695</c:v>
                </c:pt>
                <c:pt idx="7">
                  <c:v>25.318891634530267</c:v>
                </c:pt>
                <c:pt idx="8">
                  <c:v>30.699001596916645</c:v>
                </c:pt>
                <c:pt idx="9">
                  <c:v>28.955779265776236</c:v>
                </c:pt>
                <c:pt idx="10">
                  <c:v>47.970236776589232</c:v>
                </c:pt>
                <c:pt idx="11">
                  <c:v>39</c:v>
                </c:pt>
                <c:pt idx="12">
                  <c:v>53.256685499058385</c:v>
                </c:pt>
                <c:pt idx="13">
                  <c:v>55.757959093571486</c:v>
                </c:pt>
                <c:pt idx="14">
                  <c:v>51.893796992481207</c:v>
                </c:pt>
                <c:pt idx="15">
                  <c:v>51.761948385963322</c:v>
                </c:pt>
                <c:pt idx="16">
                  <c:v>56.722444222444217</c:v>
                </c:pt>
                <c:pt idx="17" formatCode="General\ &quot;pont&quot;">
                  <c:v>57</c:v>
                </c:pt>
                <c:pt idx="18" formatCode="General\ &quot;pont&quot;">
                  <c:v>48</c:v>
                </c:pt>
                <c:pt idx="19" formatCode="General\ &quot;pont&quot;">
                  <c:v>52</c:v>
                </c:pt>
                <c:pt idx="20" formatCode="General\ &quot;pont&quot;">
                  <c:v>47</c:v>
                </c:pt>
                <c:pt idx="21" formatCode="General\ &quot;pont&quot;">
                  <c:v>56</c:v>
                </c:pt>
                <c:pt idx="22" formatCode="General\ &quot;pont&quot;">
                  <c:v>46</c:v>
                </c:pt>
                <c:pt idx="23" formatCode="General\ &quot;pont&quot;">
                  <c:v>47</c:v>
                </c:pt>
                <c:pt idx="24" formatCode="General\ &quot;pont&quot;">
                  <c:v>52</c:v>
                </c:pt>
                <c:pt idx="25" formatCode="General\ &quot;pont&quot;">
                  <c:v>49</c:v>
                </c:pt>
                <c:pt idx="26" formatCode="General\ &quot;pont&quot;">
                  <c:v>39</c:v>
                </c:pt>
                <c:pt idx="27" formatCode="General\ &quot;pont&quot;">
                  <c:v>32</c:v>
                </c:pt>
                <c:pt idx="28" formatCode="General\ &quot;pont&quot;">
                  <c:v>19</c:v>
                </c:pt>
                <c:pt idx="29" formatCode="General\ &quot;pont&quot;">
                  <c:v>22</c:v>
                </c:pt>
                <c:pt idx="30" formatCode="General\ &quot;pont&quot;">
                  <c:v>12</c:v>
                </c:pt>
                <c:pt idx="31" formatCode="General\ &quot;pont&quot;">
                  <c:v>21</c:v>
                </c:pt>
                <c:pt idx="32" formatCode="General\ &quot;pont&quot;">
                  <c:v>14</c:v>
                </c:pt>
                <c:pt idx="33" formatCode="General\ &quot;pont&quot;">
                  <c:v>16</c:v>
                </c:pt>
                <c:pt idx="34" formatCode="General\ &quot;pont&quot;">
                  <c:v>28</c:v>
                </c:pt>
                <c:pt idx="35" formatCode="General\ &quot;pont&quot;">
                  <c:v>26</c:v>
                </c:pt>
                <c:pt idx="36" formatCode="General\ &quot;pont&quot;">
                  <c:v>36</c:v>
                </c:pt>
                <c:pt idx="37" formatCode="General\ &quot;pont&quot;">
                  <c:v>44</c:v>
                </c:pt>
                <c:pt idx="38" formatCode="General\ &quot;pont&quot;">
                  <c:v>37</c:v>
                </c:pt>
                <c:pt idx="39" formatCode="General\ &quot;pont&quot;">
                  <c:v>28</c:v>
                </c:pt>
                <c:pt idx="40" formatCode="General\ &quot;pont&quot;">
                  <c:v>15</c:v>
                </c:pt>
                <c:pt idx="41" formatCode="General\ &quot;pont&quot;">
                  <c:v>30</c:v>
                </c:pt>
                <c:pt idx="42" formatCode="General\ &quot;pont&quot;">
                  <c:v>21</c:v>
                </c:pt>
                <c:pt idx="43" formatCode="General\ &quot;pont&quot;">
                  <c:v>19</c:v>
                </c:pt>
                <c:pt idx="44" formatCode="General\ &quot;pont&quot;">
                  <c:v>29</c:v>
                </c:pt>
                <c:pt idx="45" formatCode="General\ &quot;pont&quot;">
                  <c:v>16</c:v>
                </c:pt>
                <c:pt idx="46" formatCode="General\ &quot;pont&quot;">
                  <c:v>18</c:v>
                </c:pt>
                <c:pt idx="47" formatCode="General\ &quot;pont&quot;">
                  <c:v>26</c:v>
                </c:pt>
                <c:pt idx="48" formatCode="General\ &quot;pont&quot;">
                  <c:v>42</c:v>
                </c:pt>
                <c:pt idx="49" formatCode="General\ &quot;pont&quot;">
                  <c:v>46</c:v>
                </c:pt>
                <c:pt idx="50" formatCode="General\ &quot;pont&quot;">
                  <c:v>34</c:v>
                </c:pt>
                <c:pt idx="51" formatCode="General\ &quot;pont&quot;">
                  <c:v>27</c:v>
                </c:pt>
                <c:pt idx="52" formatCode="General\ &quot;pont&quot;">
                  <c:v>20</c:v>
                </c:pt>
                <c:pt idx="53" formatCode="General\ &quot;pont&quot;">
                  <c:v>24</c:v>
                </c:pt>
                <c:pt idx="54" formatCode="General\ &quot;pont&quot;">
                  <c:v>15</c:v>
                </c:pt>
                <c:pt idx="55" formatCode="General\ &quot;pont&quot;">
                  <c:v>22</c:v>
                </c:pt>
                <c:pt idx="56" formatCode="General\ &quot;pont&quot;">
                  <c:v>18</c:v>
                </c:pt>
                <c:pt idx="57" formatCode="General\ &quot;pont&quot;">
                  <c:v>18</c:v>
                </c:pt>
                <c:pt idx="58" formatCode="General\ &quot;pont&quot;">
                  <c:v>24</c:v>
                </c:pt>
                <c:pt idx="59" formatCode="General\ &quot;pont&quot;">
                  <c:v>29</c:v>
                </c:pt>
                <c:pt idx="60" formatCode="General\ &quot;pont&quot;">
                  <c:v>44</c:v>
                </c:pt>
                <c:pt idx="61" formatCode="General\ &quot;pont&quot;">
                  <c:v>37</c:v>
                </c:pt>
                <c:pt idx="62" formatCode="General\ &quot;pont&quot;">
                  <c:v>27</c:v>
                </c:pt>
                <c:pt idx="63" formatCode="General\ &quot;pont&quot;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43-49FE-AA12-ECDE9B1EA642}"/>
            </c:ext>
          </c:extLst>
        </c:ser>
        <c:ser>
          <c:idx val="3"/>
          <c:order val="2"/>
          <c:tx>
            <c:strRef>
              <c:f>Alindexek!$E$489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3"/>
              <c:layout>
                <c:manualLayout>
                  <c:x val="0"/>
                  <c:y val="2.40320376707972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43-49FE-AA12-ECDE9B1EA6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Alindexek!$A$490:$A$553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Alindexek!$E$490:$E$553</c:f>
              <c:numCache>
                <c:formatCode>General\ "pont"</c:formatCode>
                <c:ptCount val="64"/>
                <c:pt idx="0">
                  <c:v>17</c:v>
                </c:pt>
                <c:pt idx="1">
                  <c:v>24</c:v>
                </c:pt>
                <c:pt idx="2">
                  <c:v>24</c:v>
                </c:pt>
                <c:pt idx="3">
                  <c:v>29</c:v>
                </c:pt>
                <c:pt idx="4">
                  <c:v>30</c:v>
                </c:pt>
                <c:pt idx="5">
                  <c:v>27</c:v>
                </c:pt>
                <c:pt idx="6">
                  <c:v>35</c:v>
                </c:pt>
                <c:pt idx="7">
                  <c:v>34</c:v>
                </c:pt>
                <c:pt idx="8">
                  <c:v>33</c:v>
                </c:pt>
                <c:pt idx="9">
                  <c:v>33</c:v>
                </c:pt>
                <c:pt idx="10">
                  <c:v>43</c:v>
                </c:pt>
                <c:pt idx="11">
                  <c:v>40</c:v>
                </c:pt>
                <c:pt idx="12">
                  <c:v>50</c:v>
                </c:pt>
                <c:pt idx="13">
                  <c:v>54</c:v>
                </c:pt>
                <c:pt idx="14">
                  <c:v>39</c:v>
                </c:pt>
                <c:pt idx="15">
                  <c:v>51</c:v>
                </c:pt>
                <c:pt idx="16">
                  <c:v>52</c:v>
                </c:pt>
                <c:pt idx="17">
                  <c:v>51</c:v>
                </c:pt>
                <c:pt idx="18">
                  <c:v>45</c:v>
                </c:pt>
                <c:pt idx="19">
                  <c:v>48</c:v>
                </c:pt>
                <c:pt idx="20">
                  <c:v>40</c:v>
                </c:pt>
                <c:pt idx="21">
                  <c:v>53</c:v>
                </c:pt>
                <c:pt idx="22">
                  <c:v>40</c:v>
                </c:pt>
                <c:pt idx="23">
                  <c:v>47</c:v>
                </c:pt>
                <c:pt idx="24">
                  <c:v>49</c:v>
                </c:pt>
                <c:pt idx="25">
                  <c:v>45</c:v>
                </c:pt>
                <c:pt idx="26">
                  <c:v>28</c:v>
                </c:pt>
                <c:pt idx="27">
                  <c:v>16</c:v>
                </c:pt>
                <c:pt idx="28">
                  <c:v>10</c:v>
                </c:pt>
                <c:pt idx="29">
                  <c:v>4</c:v>
                </c:pt>
                <c:pt idx="30">
                  <c:v>3</c:v>
                </c:pt>
                <c:pt idx="31">
                  <c:v>7</c:v>
                </c:pt>
                <c:pt idx="32">
                  <c:v>5</c:v>
                </c:pt>
                <c:pt idx="33">
                  <c:v>4</c:v>
                </c:pt>
                <c:pt idx="34">
                  <c:v>14</c:v>
                </c:pt>
                <c:pt idx="35">
                  <c:v>21</c:v>
                </c:pt>
                <c:pt idx="36">
                  <c:v>23</c:v>
                </c:pt>
                <c:pt idx="37">
                  <c:v>26</c:v>
                </c:pt>
                <c:pt idx="38">
                  <c:v>23</c:v>
                </c:pt>
                <c:pt idx="39">
                  <c:v>12</c:v>
                </c:pt>
                <c:pt idx="40">
                  <c:v>8</c:v>
                </c:pt>
                <c:pt idx="41">
                  <c:v>10</c:v>
                </c:pt>
                <c:pt idx="42">
                  <c:v>15</c:v>
                </c:pt>
                <c:pt idx="43">
                  <c:v>11</c:v>
                </c:pt>
                <c:pt idx="44">
                  <c:v>17</c:v>
                </c:pt>
                <c:pt idx="45">
                  <c:v>10</c:v>
                </c:pt>
                <c:pt idx="46">
                  <c:v>18</c:v>
                </c:pt>
                <c:pt idx="47">
                  <c:v>22</c:v>
                </c:pt>
                <c:pt idx="48">
                  <c:v>32</c:v>
                </c:pt>
                <c:pt idx="49">
                  <c:v>33</c:v>
                </c:pt>
                <c:pt idx="50">
                  <c:v>29</c:v>
                </c:pt>
                <c:pt idx="51">
                  <c:v>19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13</c:v>
                </c:pt>
                <c:pt idx="56">
                  <c:v>14</c:v>
                </c:pt>
                <c:pt idx="57">
                  <c:v>15</c:v>
                </c:pt>
                <c:pt idx="58">
                  <c:v>14</c:v>
                </c:pt>
                <c:pt idx="59">
                  <c:v>23</c:v>
                </c:pt>
                <c:pt idx="60">
                  <c:v>29</c:v>
                </c:pt>
                <c:pt idx="61">
                  <c:v>27</c:v>
                </c:pt>
                <c:pt idx="62">
                  <c:v>16</c:v>
                </c:pt>
                <c:pt idx="63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43-49FE-AA12-ECDE9B1EA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610488"/>
        <c:axId val="936610816"/>
      </c:lineChart>
      <c:catAx>
        <c:axId val="93661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816"/>
        <c:crosses val="autoZero"/>
        <c:auto val="1"/>
        <c:lblAlgn val="ctr"/>
        <c:lblOffset val="100"/>
        <c:noMultiLvlLbl val="0"/>
      </c:catAx>
      <c:valAx>
        <c:axId val="936610816"/>
        <c:scaling>
          <c:orientation val="minMax"/>
          <c:max val="70"/>
          <c:min val="-1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488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88924159217075"/>
          <c:y val="0.93044733157828308"/>
          <c:w val="0.72045554461942274"/>
          <c:h val="6.0150554276346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01394356955375E-2"/>
          <c:y val="2.9406609876107402E-2"/>
          <c:w val="0.85456996391076112"/>
          <c:h val="0.64889892168125651"/>
        </c:manualLayout>
      </c:layout>
      <c:lineChart>
        <c:grouping val="standard"/>
        <c:varyColors val="0"/>
        <c:ser>
          <c:idx val="5"/>
          <c:order val="3"/>
          <c:tx>
            <c:strRef>
              <c:f>Főindexek!$B$40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52-49DD-AF95-7371EA5F2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Főindexek!$A$41:$A$104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Főindexek!$B$41:$B$104</c:f>
              <c:numCache>
                <c:formatCode>0" pont"</c:formatCode>
                <c:ptCount val="64"/>
                <c:pt idx="0">
                  <c:v>-32</c:v>
                </c:pt>
                <c:pt idx="1">
                  <c:v>-36.666666666666664</c:v>
                </c:pt>
                <c:pt idx="2">
                  <c:v>-31.666666666666668</c:v>
                </c:pt>
                <c:pt idx="3">
                  <c:v>-27</c:v>
                </c:pt>
                <c:pt idx="4">
                  <c:v>-18</c:v>
                </c:pt>
                <c:pt idx="5">
                  <c:v>-7</c:v>
                </c:pt>
                <c:pt idx="6">
                  <c:v>-8.6666666666666661</c:v>
                </c:pt>
                <c:pt idx="7">
                  <c:v>-6.666666666666667</c:v>
                </c:pt>
                <c:pt idx="8">
                  <c:v>-1.6666666666666667</c:v>
                </c:pt>
                <c:pt idx="9">
                  <c:v>-4</c:v>
                </c:pt>
                <c:pt idx="10">
                  <c:v>-2</c:v>
                </c:pt>
                <c:pt idx="11">
                  <c:v>-2.3333333333333335</c:v>
                </c:pt>
                <c:pt idx="12">
                  <c:v>0.66666666666666663</c:v>
                </c:pt>
                <c:pt idx="13">
                  <c:v>-3.6666666666666665</c:v>
                </c:pt>
                <c:pt idx="14">
                  <c:v>-1.3333333333333333</c:v>
                </c:pt>
                <c:pt idx="15">
                  <c:v>-6.666666666666667</c:v>
                </c:pt>
                <c:pt idx="16">
                  <c:v>-3.6666666666666665</c:v>
                </c:pt>
                <c:pt idx="17">
                  <c:v>-5</c:v>
                </c:pt>
                <c:pt idx="18">
                  <c:v>-5.666666666666667</c:v>
                </c:pt>
                <c:pt idx="19">
                  <c:v>-10.333333333333334</c:v>
                </c:pt>
                <c:pt idx="20">
                  <c:v>-18.333333333333332</c:v>
                </c:pt>
                <c:pt idx="21">
                  <c:v>-17.666666666666668</c:v>
                </c:pt>
                <c:pt idx="22">
                  <c:v>-15.333333333333334</c:v>
                </c:pt>
                <c:pt idx="23">
                  <c:v>-19.666666666666668</c:v>
                </c:pt>
                <c:pt idx="24">
                  <c:v>-11.666666666666666</c:v>
                </c:pt>
                <c:pt idx="25">
                  <c:v>-22.666666666666668</c:v>
                </c:pt>
                <c:pt idx="26">
                  <c:v>-19.666666666666668</c:v>
                </c:pt>
                <c:pt idx="27">
                  <c:v>-27.666666666666668</c:v>
                </c:pt>
                <c:pt idx="28">
                  <c:v>-27.333333333333332</c:v>
                </c:pt>
                <c:pt idx="29">
                  <c:v>-31.333333333333332</c:v>
                </c:pt>
                <c:pt idx="30">
                  <c:v>-26.666666666666668</c:v>
                </c:pt>
                <c:pt idx="31">
                  <c:v>-33.666666666666664</c:v>
                </c:pt>
                <c:pt idx="32">
                  <c:v>-29.666666666666668</c:v>
                </c:pt>
                <c:pt idx="33">
                  <c:v>-30</c:v>
                </c:pt>
                <c:pt idx="34">
                  <c:v>-28.333333333333332</c:v>
                </c:pt>
                <c:pt idx="35">
                  <c:v>-28.333333333333332</c:v>
                </c:pt>
                <c:pt idx="36">
                  <c:v>-30.333333333333332</c:v>
                </c:pt>
                <c:pt idx="37">
                  <c:v>-26</c:v>
                </c:pt>
                <c:pt idx="38">
                  <c:v>-35</c:v>
                </c:pt>
                <c:pt idx="39">
                  <c:v>-36</c:v>
                </c:pt>
                <c:pt idx="40">
                  <c:v>-26.333333333333332</c:v>
                </c:pt>
                <c:pt idx="41">
                  <c:v>-27.333333333333332</c:v>
                </c:pt>
                <c:pt idx="42">
                  <c:v>-30.333333333333332</c:v>
                </c:pt>
                <c:pt idx="43">
                  <c:v>-25</c:v>
                </c:pt>
                <c:pt idx="44">
                  <c:v>-38.666666666666664</c:v>
                </c:pt>
                <c:pt idx="45">
                  <c:v>-28.333333333333332</c:v>
                </c:pt>
                <c:pt idx="46">
                  <c:v>-43</c:v>
                </c:pt>
                <c:pt idx="47">
                  <c:v>-35.666666666666664</c:v>
                </c:pt>
                <c:pt idx="48">
                  <c:v>-30</c:v>
                </c:pt>
                <c:pt idx="49">
                  <c:v>-37</c:v>
                </c:pt>
                <c:pt idx="50">
                  <c:v>-30.666666666666668</c:v>
                </c:pt>
                <c:pt idx="51">
                  <c:v>-31.666666666666668</c:v>
                </c:pt>
                <c:pt idx="52">
                  <c:v>-33</c:v>
                </c:pt>
                <c:pt idx="53">
                  <c:v>-25.666666666666668</c:v>
                </c:pt>
                <c:pt idx="54">
                  <c:v>-31</c:v>
                </c:pt>
                <c:pt idx="55">
                  <c:v>-30.666666666666668</c:v>
                </c:pt>
                <c:pt idx="56">
                  <c:v>-26.333333333333332</c:v>
                </c:pt>
                <c:pt idx="57">
                  <c:v>-29</c:v>
                </c:pt>
                <c:pt idx="58">
                  <c:v>-23.666666666666668</c:v>
                </c:pt>
                <c:pt idx="59">
                  <c:v>-23</c:v>
                </c:pt>
                <c:pt idx="60">
                  <c:v>-27</c:v>
                </c:pt>
                <c:pt idx="61">
                  <c:v>-29</c:v>
                </c:pt>
                <c:pt idx="62">
                  <c:v>-30</c:v>
                </c:pt>
                <c:pt idx="63">
                  <c:v>-25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52-49DD-AF95-7371EA5F2181}"/>
            </c:ext>
          </c:extLst>
        </c:ser>
        <c:ser>
          <c:idx val="3"/>
          <c:order val="4"/>
          <c:tx>
            <c:strRef>
              <c:f>Főindexek!$F$40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52-49DD-AF95-7371EA5F2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Főindexek!$A$41:$A$104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Főindexek!$F$41:$F$104</c:f>
              <c:numCache>
                <c:formatCode>General\ "pont"</c:formatCode>
                <c:ptCount val="64"/>
                <c:pt idx="0">
                  <c:v>-28</c:v>
                </c:pt>
                <c:pt idx="1">
                  <c:v>-7</c:v>
                </c:pt>
                <c:pt idx="2">
                  <c:v>-7</c:v>
                </c:pt>
                <c:pt idx="3">
                  <c:v>9</c:v>
                </c:pt>
                <c:pt idx="4">
                  <c:v>16</c:v>
                </c:pt>
                <c:pt idx="5">
                  <c:v>26</c:v>
                </c:pt>
                <c:pt idx="6">
                  <c:v>33</c:v>
                </c:pt>
                <c:pt idx="7">
                  <c:v>10</c:v>
                </c:pt>
                <c:pt idx="8">
                  <c:v>32</c:v>
                </c:pt>
                <c:pt idx="9">
                  <c:v>30</c:v>
                </c:pt>
                <c:pt idx="10">
                  <c:v>19</c:v>
                </c:pt>
                <c:pt idx="11">
                  <c:v>35</c:v>
                </c:pt>
                <c:pt idx="12">
                  <c:v>28</c:v>
                </c:pt>
                <c:pt idx="13">
                  <c:v>25</c:v>
                </c:pt>
                <c:pt idx="14">
                  <c:v>17</c:v>
                </c:pt>
                <c:pt idx="15">
                  <c:v>18</c:v>
                </c:pt>
                <c:pt idx="16">
                  <c:v>14</c:v>
                </c:pt>
                <c:pt idx="17">
                  <c:v>14</c:v>
                </c:pt>
                <c:pt idx="18">
                  <c:v>16</c:v>
                </c:pt>
                <c:pt idx="19">
                  <c:v>17</c:v>
                </c:pt>
                <c:pt idx="20">
                  <c:v>15</c:v>
                </c:pt>
                <c:pt idx="21">
                  <c:v>4</c:v>
                </c:pt>
                <c:pt idx="22">
                  <c:v>-1</c:v>
                </c:pt>
                <c:pt idx="23">
                  <c:v>1</c:v>
                </c:pt>
                <c:pt idx="24">
                  <c:v>1</c:v>
                </c:pt>
                <c:pt idx="25">
                  <c:v>8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-21</c:v>
                </c:pt>
                <c:pt idx="30">
                  <c:v>-20</c:v>
                </c:pt>
                <c:pt idx="31">
                  <c:v>-23</c:v>
                </c:pt>
                <c:pt idx="32">
                  <c:v>-4</c:v>
                </c:pt>
                <c:pt idx="33">
                  <c:v>-14</c:v>
                </c:pt>
                <c:pt idx="34">
                  <c:v>3</c:v>
                </c:pt>
                <c:pt idx="35">
                  <c:v>-8</c:v>
                </c:pt>
                <c:pt idx="36">
                  <c:v>-21</c:v>
                </c:pt>
                <c:pt idx="37">
                  <c:v>-8</c:v>
                </c:pt>
                <c:pt idx="38">
                  <c:v>0</c:v>
                </c:pt>
                <c:pt idx="39">
                  <c:v>-11</c:v>
                </c:pt>
                <c:pt idx="40">
                  <c:v>-11</c:v>
                </c:pt>
                <c:pt idx="41">
                  <c:v>0</c:v>
                </c:pt>
                <c:pt idx="42">
                  <c:v>-10</c:v>
                </c:pt>
                <c:pt idx="43">
                  <c:v>10</c:v>
                </c:pt>
                <c:pt idx="44">
                  <c:v>2</c:v>
                </c:pt>
                <c:pt idx="45">
                  <c:v>-16</c:v>
                </c:pt>
                <c:pt idx="46">
                  <c:v>-20</c:v>
                </c:pt>
                <c:pt idx="47">
                  <c:v>-4</c:v>
                </c:pt>
                <c:pt idx="48">
                  <c:v>2</c:v>
                </c:pt>
                <c:pt idx="49">
                  <c:v>-14</c:v>
                </c:pt>
                <c:pt idx="50">
                  <c:v>-19</c:v>
                </c:pt>
                <c:pt idx="51">
                  <c:v>-23</c:v>
                </c:pt>
                <c:pt idx="52">
                  <c:v>-6</c:v>
                </c:pt>
                <c:pt idx="53">
                  <c:v>-1</c:v>
                </c:pt>
                <c:pt idx="54">
                  <c:v>-21</c:v>
                </c:pt>
                <c:pt idx="55">
                  <c:v>-11</c:v>
                </c:pt>
                <c:pt idx="56">
                  <c:v>-10</c:v>
                </c:pt>
                <c:pt idx="57">
                  <c:v>-20</c:v>
                </c:pt>
                <c:pt idx="58">
                  <c:v>-21</c:v>
                </c:pt>
                <c:pt idx="59">
                  <c:v>-13</c:v>
                </c:pt>
                <c:pt idx="60">
                  <c:v>1</c:v>
                </c:pt>
                <c:pt idx="61">
                  <c:v>5</c:v>
                </c:pt>
                <c:pt idx="62">
                  <c:v>-9</c:v>
                </c:pt>
                <c:pt idx="63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52-49DD-AF95-7371EA5F2181}"/>
            </c:ext>
          </c:extLst>
        </c:ser>
        <c:ser>
          <c:idx val="4"/>
          <c:order val="5"/>
          <c:tx>
            <c:strRef>
              <c:f>Főindexek!$G$40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52-49DD-AF95-7371EA5F2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Főindexek!$A$41:$A$104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Főindexek!$G$41:$G$104</c:f>
              <c:numCache>
                <c:formatCode>General\ "pont"</c:formatCode>
                <c:ptCount val="64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  <c:pt idx="46">
                  <c:v>-32</c:v>
                </c:pt>
                <c:pt idx="47">
                  <c:v>-24</c:v>
                </c:pt>
                <c:pt idx="48">
                  <c:v>-19</c:v>
                </c:pt>
                <c:pt idx="49">
                  <c:v>-29</c:v>
                </c:pt>
                <c:pt idx="50">
                  <c:v>-29</c:v>
                </c:pt>
                <c:pt idx="51">
                  <c:v>-30</c:v>
                </c:pt>
                <c:pt idx="52">
                  <c:v>-26</c:v>
                </c:pt>
                <c:pt idx="53">
                  <c:v>-19</c:v>
                </c:pt>
                <c:pt idx="54">
                  <c:v>-29</c:v>
                </c:pt>
                <c:pt idx="55">
                  <c:v>-24</c:v>
                </c:pt>
                <c:pt idx="56">
                  <c:v>-22</c:v>
                </c:pt>
                <c:pt idx="57">
                  <c:v>-28</c:v>
                </c:pt>
                <c:pt idx="58">
                  <c:v>-25</c:v>
                </c:pt>
                <c:pt idx="59">
                  <c:v>-20</c:v>
                </c:pt>
                <c:pt idx="60">
                  <c:v>-18</c:v>
                </c:pt>
                <c:pt idx="61">
                  <c:v>-18</c:v>
                </c:pt>
                <c:pt idx="62">
                  <c:v>-22</c:v>
                </c:pt>
                <c:pt idx="63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52-49DD-AF95-7371EA5F21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6746464"/>
        <c:axId val="9667510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Főindexek!$C$40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Főindexek!$A$41:$A$104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Főindexek!$C$41:$C$98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-37</c:v>
                      </c:pt>
                      <c:pt idx="1">
                        <c:v>-43</c:v>
                      </c:pt>
                      <c:pt idx="2">
                        <c:v>-40</c:v>
                      </c:pt>
                      <c:pt idx="3">
                        <c:v>-42</c:v>
                      </c:pt>
                      <c:pt idx="4">
                        <c:v>-32</c:v>
                      </c:pt>
                      <c:pt idx="5">
                        <c:v>-23</c:v>
                      </c:pt>
                      <c:pt idx="6">
                        <c:v>-22</c:v>
                      </c:pt>
                      <c:pt idx="7">
                        <c:v>-23</c:v>
                      </c:pt>
                      <c:pt idx="8">
                        <c:v>-17</c:v>
                      </c:pt>
                      <c:pt idx="9">
                        <c:v>-15</c:v>
                      </c:pt>
                      <c:pt idx="10">
                        <c:v>-15</c:v>
                      </c:pt>
                      <c:pt idx="11">
                        <c:v>-17</c:v>
                      </c:pt>
                      <c:pt idx="12">
                        <c:v>-8</c:v>
                      </c:pt>
                      <c:pt idx="13">
                        <c:v>-15</c:v>
                      </c:pt>
                      <c:pt idx="14">
                        <c:v>-16</c:v>
                      </c:pt>
                      <c:pt idx="15">
                        <c:v>-22</c:v>
                      </c:pt>
                      <c:pt idx="16">
                        <c:v>-16</c:v>
                      </c:pt>
                      <c:pt idx="17">
                        <c:v>-14</c:v>
                      </c:pt>
                      <c:pt idx="18">
                        <c:v>-17</c:v>
                      </c:pt>
                      <c:pt idx="19">
                        <c:v>-22</c:v>
                      </c:pt>
                      <c:pt idx="20">
                        <c:v>-30</c:v>
                      </c:pt>
                      <c:pt idx="21">
                        <c:v>-25</c:v>
                      </c:pt>
                      <c:pt idx="22">
                        <c:v>-22</c:v>
                      </c:pt>
                      <c:pt idx="23">
                        <c:v>-24</c:v>
                      </c:pt>
                      <c:pt idx="24">
                        <c:v>-25</c:v>
                      </c:pt>
                      <c:pt idx="25">
                        <c:v>-35</c:v>
                      </c:pt>
                      <c:pt idx="26">
                        <c:v>-31</c:v>
                      </c:pt>
                      <c:pt idx="27">
                        <c:v>-31</c:v>
                      </c:pt>
                      <c:pt idx="28">
                        <c:v>-31</c:v>
                      </c:pt>
                      <c:pt idx="29">
                        <c:v>-41</c:v>
                      </c:pt>
                      <c:pt idx="30">
                        <c:v>-27</c:v>
                      </c:pt>
                      <c:pt idx="31">
                        <c:v>-45</c:v>
                      </c:pt>
                      <c:pt idx="32">
                        <c:v>-30</c:v>
                      </c:pt>
                      <c:pt idx="33">
                        <c:v>-37</c:v>
                      </c:pt>
                      <c:pt idx="34">
                        <c:v>-37</c:v>
                      </c:pt>
                      <c:pt idx="35">
                        <c:v>-33</c:v>
                      </c:pt>
                      <c:pt idx="36">
                        <c:v>-34</c:v>
                      </c:pt>
                      <c:pt idx="37">
                        <c:v>-26</c:v>
                      </c:pt>
                      <c:pt idx="38">
                        <c:v>-38</c:v>
                      </c:pt>
                      <c:pt idx="39">
                        <c:v>-40</c:v>
                      </c:pt>
                      <c:pt idx="40">
                        <c:v>-32</c:v>
                      </c:pt>
                      <c:pt idx="41">
                        <c:v>-35</c:v>
                      </c:pt>
                      <c:pt idx="42">
                        <c:v>-29</c:v>
                      </c:pt>
                      <c:pt idx="43">
                        <c:v>-37</c:v>
                      </c:pt>
                      <c:pt idx="44">
                        <c:v>-40</c:v>
                      </c:pt>
                      <c:pt idx="45">
                        <c:v>-27</c:v>
                      </c:pt>
                      <c:pt idx="46">
                        <c:v>-39</c:v>
                      </c:pt>
                      <c:pt idx="47">
                        <c:v>-34</c:v>
                      </c:pt>
                      <c:pt idx="48">
                        <c:v>-31</c:v>
                      </c:pt>
                      <c:pt idx="49">
                        <c:v>-38</c:v>
                      </c:pt>
                      <c:pt idx="50">
                        <c:v>-36</c:v>
                      </c:pt>
                      <c:pt idx="51">
                        <c:v>-37</c:v>
                      </c:pt>
                      <c:pt idx="52">
                        <c:v>-37</c:v>
                      </c:pt>
                      <c:pt idx="53">
                        <c:v>-31</c:v>
                      </c:pt>
                      <c:pt idx="54">
                        <c:v>-33</c:v>
                      </c:pt>
                      <c:pt idx="55">
                        <c:v>-29</c:v>
                      </c:pt>
                      <c:pt idx="56">
                        <c:v>-29</c:v>
                      </c:pt>
                      <c:pt idx="57">
                        <c:v>-35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D752-49DD-AF95-7371EA5F2181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Főindexek!$D$40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4"/>
                  <c:marker>
                    <c:symbol val="circle"/>
                    <c:size val="10"/>
                    <c:spPr>
                      <a:solidFill>
                        <a:srgbClr val="00B0F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4-D752-49DD-AF95-7371EA5F2181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Főindexek!$A$41:$A$104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Főindexek!$D$41:$D$98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-30</c:v>
                      </c:pt>
                      <c:pt idx="1">
                        <c:v>-35</c:v>
                      </c:pt>
                      <c:pt idx="2">
                        <c:v>-34</c:v>
                      </c:pt>
                      <c:pt idx="3">
                        <c:v>-29</c:v>
                      </c:pt>
                      <c:pt idx="4">
                        <c:v>-16</c:v>
                      </c:pt>
                      <c:pt idx="5">
                        <c:v>-13</c:v>
                      </c:pt>
                      <c:pt idx="6">
                        <c:v>-9</c:v>
                      </c:pt>
                      <c:pt idx="7">
                        <c:v>-7</c:v>
                      </c:pt>
                      <c:pt idx="8">
                        <c:v>-2</c:v>
                      </c:pt>
                      <c:pt idx="9">
                        <c:v>-4</c:v>
                      </c:pt>
                      <c:pt idx="10">
                        <c:v>-3</c:v>
                      </c:pt>
                      <c:pt idx="11">
                        <c:v>-2</c:v>
                      </c:pt>
                      <c:pt idx="12">
                        <c:v>-3</c:v>
                      </c:pt>
                      <c:pt idx="13">
                        <c:v>-4</c:v>
                      </c:pt>
                      <c:pt idx="14">
                        <c:v>-5</c:v>
                      </c:pt>
                      <c:pt idx="15">
                        <c:v>-6</c:v>
                      </c:pt>
                      <c:pt idx="16">
                        <c:v>-4</c:v>
                      </c:pt>
                      <c:pt idx="17">
                        <c:v>-2</c:v>
                      </c:pt>
                      <c:pt idx="18">
                        <c:v>-6</c:v>
                      </c:pt>
                      <c:pt idx="19">
                        <c:v>-5</c:v>
                      </c:pt>
                      <c:pt idx="20">
                        <c:v>-21</c:v>
                      </c:pt>
                      <c:pt idx="21">
                        <c:v>-19</c:v>
                      </c:pt>
                      <c:pt idx="22">
                        <c:v>-16</c:v>
                      </c:pt>
                      <c:pt idx="23">
                        <c:v>-21</c:v>
                      </c:pt>
                      <c:pt idx="24">
                        <c:v>-14</c:v>
                      </c:pt>
                      <c:pt idx="25">
                        <c:v>-22</c:v>
                      </c:pt>
                      <c:pt idx="26">
                        <c:v>-29</c:v>
                      </c:pt>
                      <c:pt idx="27">
                        <c:v>-38</c:v>
                      </c:pt>
                      <c:pt idx="28">
                        <c:v>-22</c:v>
                      </c:pt>
                      <c:pt idx="29">
                        <c:v>-22</c:v>
                      </c:pt>
                      <c:pt idx="30">
                        <c:v>-28</c:v>
                      </c:pt>
                      <c:pt idx="31">
                        <c:v>-33</c:v>
                      </c:pt>
                      <c:pt idx="32">
                        <c:v>-32</c:v>
                      </c:pt>
                      <c:pt idx="33">
                        <c:v>-27</c:v>
                      </c:pt>
                      <c:pt idx="34">
                        <c:v>-29</c:v>
                      </c:pt>
                      <c:pt idx="35">
                        <c:v>-29</c:v>
                      </c:pt>
                      <c:pt idx="36">
                        <c:v>-32</c:v>
                      </c:pt>
                      <c:pt idx="37">
                        <c:v>-28</c:v>
                      </c:pt>
                      <c:pt idx="38">
                        <c:v>-29</c:v>
                      </c:pt>
                      <c:pt idx="39">
                        <c:v>-32</c:v>
                      </c:pt>
                      <c:pt idx="40">
                        <c:v>-27</c:v>
                      </c:pt>
                      <c:pt idx="41">
                        <c:v>-30</c:v>
                      </c:pt>
                      <c:pt idx="42">
                        <c:v>-27</c:v>
                      </c:pt>
                      <c:pt idx="43">
                        <c:v>-21</c:v>
                      </c:pt>
                      <c:pt idx="44">
                        <c:v>-32</c:v>
                      </c:pt>
                      <c:pt idx="45">
                        <c:v>-26</c:v>
                      </c:pt>
                      <c:pt idx="46">
                        <c:v>-42</c:v>
                      </c:pt>
                      <c:pt idx="47">
                        <c:v>-31</c:v>
                      </c:pt>
                      <c:pt idx="48">
                        <c:v>-28</c:v>
                      </c:pt>
                      <c:pt idx="49">
                        <c:v>-33</c:v>
                      </c:pt>
                      <c:pt idx="50">
                        <c:v>-32</c:v>
                      </c:pt>
                      <c:pt idx="51">
                        <c:v>-31</c:v>
                      </c:pt>
                      <c:pt idx="52">
                        <c:v>-36</c:v>
                      </c:pt>
                      <c:pt idx="53">
                        <c:v>-27</c:v>
                      </c:pt>
                      <c:pt idx="54">
                        <c:v>-33</c:v>
                      </c:pt>
                      <c:pt idx="55">
                        <c:v>-34</c:v>
                      </c:pt>
                      <c:pt idx="56">
                        <c:v>-32</c:v>
                      </c:pt>
                      <c:pt idx="57">
                        <c:v>-29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752-49DD-AF95-7371EA5F2181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Főindexek!$E$40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Főindexek!$A$41:$A$104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Főindexek!$E$41:$E$98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-29</c:v>
                      </c:pt>
                      <c:pt idx="1">
                        <c:v>-32</c:v>
                      </c:pt>
                      <c:pt idx="2">
                        <c:v>-21</c:v>
                      </c:pt>
                      <c:pt idx="3">
                        <c:v>-10</c:v>
                      </c:pt>
                      <c:pt idx="4">
                        <c:v>-6</c:v>
                      </c:pt>
                      <c:pt idx="5">
                        <c:v>15</c:v>
                      </c:pt>
                      <c:pt idx="6">
                        <c:v>5</c:v>
                      </c:pt>
                      <c:pt idx="7">
                        <c:v>10</c:v>
                      </c:pt>
                      <c:pt idx="8">
                        <c:v>14</c:v>
                      </c:pt>
                      <c:pt idx="9">
                        <c:v>7</c:v>
                      </c:pt>
                      <c:pt idx="10">
                        <c:v>12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8</c:v>
                      </c:pt>
                      <c:pt idx="14">
                        <c:v>17</c:v>
                      </c:pt>
                      <c:pt idx="15">
                        <c:v>8</c:v>
                      </c:pt>
                      <c:pt idx="16">
                        <c:v>9</c:v>
                      </c:pt>
                      <c:pt idx="17">
                        <c:v>1</c:v>
                      </c:pt>
                      <c:pt idx="18">
                        <c:v>6</c:v>
                      </c:pt>
                      <c:pt idx="19">
                        <c:v>-4</c:v>
                      </c:pt>
                      <c:pt idx="20">
                        <c:v>-4</c:v>
                      </c:pt>
                      <c:pt idx="21">
                        <c:v>-9</c:v>
                      </c:pt>
                      <c:pt idx="22">
                        <c:v>-8</c:v>
                      </c:pt>
                      <c:pt idx="23">
                        <c:v>-14</c:v>
                      </c:pt>
                      <c:pt idx="24">
                        <c:v>4</c:v>
                      </c:pt>
                      <c:pt idx="25">
                        <c:v>-11</c:v>
                      </c:pt>
                      <c:pt idx="26">
                        <c:v>1</c:v>
                      </c:pt>
                      <c:pt idx="27">
                        <c:v>-14</c:v>
                      </c:pt>
                      <c:pt idx="28">
                        <c:v>-29</c:v>
                      </c:pt>
                      <c:pt idx="29">
                        <c:v>-31</c:v>
                      </c:pt>
                      <c:pt idx="30">
                        <c:v>-25</c:v>
                      </c:pt>
                      <c:pt idx="31">
                        <c:v>-23</c:v>
                      </c:pt>
                      <c:pt idx="32">
                        <c:v>-27</c:v>
                      </c:pt>
                      <c:pt idx="33">
                        <c:v>-26</c:v>
                      </c:pt>
                      <c:pt idx="34">
                        <c:v>-19</c:v>
                      </c:pt>
                      <c:pt idx="35">
                        <c:v>-23</c:v>
                      </c:pt>
                      <c:pt idx="36">
                        <c:v>-25</c:v>
                      </c:pt>
                      <c:pt idx="37">
                        <c:v>-24</c:v>
                      </c:pt>
                      <c:pt idx="38">
                        <c:v>-38</c:v>
                      </c:pt>
                      <c:pt idx="39">
                        <c:v>-36</c:v>
                      </c:pt>
                      <c:pt idx="40">
                        <c:v>-20</c:v>
                      </c:pt>
                      <c:pt idx="41">
                        <c:v>-17</c:v>
                      </c:pt>
                      <c:pt idx="42">
                        <c:v>-35</c:v>
                      </c:pt>
                      <c:pt idx="43">
                        <c:v>-17</c:v>
                      </c:pt>
                      <c:pt idx="44">
                        <c:v>-44</c:v>
                      </c:pt>
                      <c:pt idx="45">
                        <c:v>-32</c:v>
                      </c:pt>
                      <c:pt idx="46">
                        <c:v>-48</c:v>
                      </c:pt>
                      <c:pt idx="47">
                        <c:v>-42</c:v>
                      </c:pt>
                      <c:pt idx="48">
                        <c:v>-31</c:v>
                      </c:pt>
                      <c:pt idx="49">
                        <c:v>-40</c:v>
                      </c:pt>
                      <c:pt idx="50">
                        <c:v>-24</c:v>
                      </c:pt>
                      <c:pt idx="51">
                        <c:v>-27</c:v>
                      </c:pt>
                      <c:pt idx="52">
                        <c:v>-26</c:v>
                      </c:pt>
                      <c:pt idx="53">
                        <c:v>-19</c:v>
                      </c:pt>
                      <c:pt idx="54">
                        <c:v>-27</c:v>
                      </c:pt>
                      <c:pt idx="55">
                        <c:v>-29</c:v>
                      </c:pt>
                      <c:pt idx="56">
                        <c:v>-18</c:v>
                      </c:pt>
                      <c:pt idx="57">
                        <c:v>-23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752-49DD-AF95-7371EA5F2181}"/>
                  </c:ext>
                </c:extLst>
              </c15:ser>
            </c15:filteredLineSeries>
          </c:ext>
        </c:extLst>
      </c:lineChart>
      <c:catAx>
        <c:axId val="96674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51056"/>
        <c:crosses val="autoZero"/>
        <c:auto val="1"/>
        <c:lblAlgn val="ctr"/>
        <c:lblOffset val="0"/>
        <c:noMultiLvlLbl val="0"/>
      </c:catAx>
      <c:valAx>
        <c:axId val="966751056"/>
        <c:scaling>
          <c:orientation val="minMax"/>
          <c:max val="4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4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000188648293962"/>
          <c:y val="0.92853632478632475"/>
          <c:w val="0.59270447834645668"/>
          <c:h val="6.87500000000000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0"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705229036010618E-2"/>
          <c:y val="5.0925925925925923E-2"/>
          <c:w val="0.73333751268332936"/>
          <c:h val="0.749163743575750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Főindexek!$BM$13</c:f>
              <c:strCache>
                <c:ptCount val="1"/>
                <c:pt idx="0">
                  <c:v>2026. Március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DF-422C-87B7-1D2EA680C693}"/>
              </c:ext>
            </c:extLst>
          </c:dPt>
          <c:dLbls>
            <c:dLbl>
              <c:idx val="0"/>
              <c:layout>
                <c:manualLayout>
                  <c:x val="-6.6472342980405691E-2"/>
                  <c:y val="-4.3636710539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DF-422C-87B7-1D2EA680C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Főindexek!$A$14:$A$20</c:f>
              <c:strCache>
                <c:ptCount val="7"/>
                <c:pt idx="0">
                  <c:v>Árbevétel jelenlegi szintje</c:v>
                </c:pt>
                <c:pt idx="1">
                  <c:v>Eddig megvalósított beruházások</c:v>
                </c:pt>
                <c:pt idx="2">
                  <c:v>Üzleti környezet jelenleg</c:v>
                </c:pt>
                <c:pt idx="3">
                  <c:v>Jelenlegi helyzet indexe</c:v>
                </c:pt>
                <c:pt idx="4">
                  <c:v>Kapacitás jelenlegi szintje</c:v>
                </c:pt>
                <c:pt idx="5">
                  <c:v>Beszállítói rendelésállomány</c:v>
                </c:pt>
                <c:pt idx="6">
                  <c:v>Vevői rendelésállomány</c:v>
                </c:pt>
              </c:strCache>
            </c:strRef>
          </c:cat>
          <c:val>
            <c:numRef>
              <c:f>Főindexek!$BM$14:$BM$20</c:f>
              <c:numCache>
                <c:formatCode>General\ "pont"</c:formatCode>
                <c:ptCount val="7"/>
                <c:pt idx="0">
                  <c:v>-24</c:v>
                </c:pt>
                <c:pt idx="1">
                  <c:v>-24</c:v>
                </c:pt>
                <c:pt idx="2">
                  <c:v>-20</c:v>
                </c:pt>
                <c:pt idx="3">
                  <c:v>-19</c:v>
                </c:pt>
                <c:pt idx="4">
                  <c:v>-17</c:v>
                </c:pt>
                <c:pt idx="5">
                  <c:v>-15</c:v>
                </c:pt>
                <c:pt idx="6">
                  <c:v>-14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F-422C-87B7-1D2EA680C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1629640"/>
        <c:axId val="631644760"/>
      </c:barChart>
      <c:scatterChart>
        <c:scatterStyle val="lineMarker"/>
        <c:varyColors val="0"/>
        <c:ser>
          <c:idx val="1"/>
          <c:order val="1"/>
          <c:tx>
            <c:strRef>
              <c:f>Főindexek!$BA$13</c:f>
              <c:strCache>
                <c:ptCount val="1"/>
                <c:pt idx="0">
                  <c:v>2025. Március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diamond"/>
              <c:size val="12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DDF-422C-87B7-1D2EA680C693}"/>
              </c:ext>
            </c:extLst>
          </c:dPt>
          <c:dPt>
            <c:idx val="3"/>
            <c:marker>
              <c:symbol val="diamond"/>
              <c:size val="12"/>
              <c:spPr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2DDF-422C-87B7-1D2EA680C693}"/>
              </c:ext>
            </c:extLst>
          </c:dPt>
          <c:xVal>
            <c:numRef>
              <c:f>Főindexek!$BA$14:$BA$20</c:f>
              <c:numCache>
                <c:formatCode>General\ "pont"</c:formatCode>
                <c:ptCount val="7"/>
                <c:pt idx="0">
                  <c:v>-27</c:v>
                </c:pt>
                <c:pt idx="1">
                  <c:v>-30</c:v>
                </c:pt>
                <c:pt idx="2">
                  <c:v>-29</c:v>
                </c:pt>
                <c:pt idx="3">
                  <c:v>-30</c:v>
                </c:pt>
                <c:pt idx="4">
                  <c:v>-45</c:v>
                </c:pt>
                <c:pt idx="5">
                  <c:v>-25</c:v>
                </c:pt>
                <c:pt idx="6">
                  <c:v>-21</c:v>
                </c:pt>
              </c:numCache>
            </c:numRef>
          </c:xVal>
          <c:yVal>
            <c:numRef>
              <c:f>Főindexek!$BN$14:$BN$20</c:f>
              <c:numCache>
                <c:formatCode>0.00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DDF-422C-87B7-1D2EA680C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683536"/>
        <c:axId val="845690016"/>
      </c:scatterChart>
      <c:catAx>
        <c:axId val="631629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1644760"/>
        <c:crosses val="autoZero"/>
        <c:auto val="0"/>
        <c:lblAlgn val="ctr"/>
        <c:lblOffset val="100"/>
        <c:noMultiLvlLbl val="0"/>
      </c:catAx>
      <c:valAx>
        <c:axId val="631644760"/>
        <c:scaling>
          <c:orientation val="minMax"/>
        </c:scaling>
        <c:delete val="0"/>
        <c:axPos val="b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1629640"/>
        <c:crosses val="autoZero"/>
        <c:crossBetween val="between"/>
        <c:majorUnit val="10"/>
      </c:valAx>
      <c:valAx>
        <c:axId val="845690016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845683536"/>
        <c:crosses val="max"/>
        <c:crossBetween val="midCat"/>
      </c:valAx>
      <c:valAx>
        <c:axId val="845683536"/>
        <c:scaling>
          <c:orientation val="minMax"/>
        </c:scaling>
        <c:delete val="1"/>
        <c:axPos val="b"/>
        <c:numFmt formatCode="General\ &quot;pont&quot;" sourceLinked="1"/>
        <c:majorTickMark val="out"/>
        <c:minorTickMark val="none"/>
        <c:tickLblPos val="nextTo"/>
        <c:crossAx val="845690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779570146640993"/>
          <c:y val="0.93496937648820078"/>
          <c:w val="0.28226424351873552"/>
          <c:h val="6.5030623511799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Főindexek!$BM$26</c:f>
              <c:strCache>
                <c:ptCount val="1"/>
                <c:pt idx="0">
                  <c:v>2026. Március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FE-4B3C-ACB7-5523E705730E}"/>
              </c:ext>
            </c:extLst>
          </c:dPt>
          <c:dLbls>
            <c:dLbl>
              <c:idx val="0"/>
              <c:layout>
                <c:manualLayout>
                  <c:x val="-5.1462459081604468E-2"/>
                  <c:y val="-4.5403104491888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FE-4B3C-ACB7-5523E705730E}"/>
                </c:ext>
              </c:extLst>
            </c:dLbl>
            <c:dLbl>
              <c:idx val="4"/>
              <c:layout>
                <c:manualLayout>
                  <c:x val="-6.3255939287805485E-2"/>
                  <c:y val="-4.5403104491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FE-4B3C-ACB7-5523E70573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Főindexek!$A$27:$A$33</c:f>
              <c:strCache>
                <c:ptCount val="7"/>
                <c:pt idx="0">
                  <c:v>Üzleti környezet 3 hónap múlva</c:v>
                </c:pt>
                <c:pt idx="1">
                  <c:v>Foglalkoztatás 3 hónap múlva</c:v>
                </c:pt>
                <c:pt idx="2">
                  <c:v>Várakozások indexe</c:v>
                </c:pt>
                <c:pt idx="3">
                  <c:v>Kapacitáskihasználtság 3 hónap múlva</c:v>
                </c:pt>
                <c:pt idx="4">
                  <c:v>Bérszint 3 hónap múlva</c:v>
                </c:pt>
                <c:pt idx="5">
                  <c:v>Árbevétel 3 hónap múlva</c:v>
                </c:pt>
                <c:pt idx="6">
                  <c:v>Beruházás 3 hónap múlva</c:v>
                </c:pt>
              </c:strCache>
            </c:strRef>
          </c:cat>
          <c:val>
            <c:numRef>
              <c:f>Főindexek!$BM$27:$BM$33</c:f>
              <c:numCache>
                <c:formatCode>General\ "pont"</c:formatCode>
                <c:ptCount val="7"/>
                <c:pt idx="0">
                  <c:v>-9</c:v>
                </c:pt>
                <c:pt idx="1">
                  <c:v>4</c:v>
                </c:pt>
                <c:pt idx="2">
                  <c:v>13</c:v>
                </c:pt>
                <c:pt idx="3">
                  <c:v>14</c:v>
                </c:pt>
                <c:pt idx="4">
                  <c:v>18</c:v>
                </c:pt>
                <c:pt idx="5">
                  <c:v>21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E-4B3C-ACB7-5523E7057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6722640"/>
        <c:axId val="476719040"/>
      </c:barChart>
      <c:scatterChart>
        <c:scatterStyle val="lineMarker"/>
        <c:varyColors val="0"/>
        <c:ser>
          <c:idx val="1"/>
          <c:order val="1"/>
          <c:tx>
            <c:strRef>
              <c:f>Főindexek!$BA$26</c:f>
              <c:strCache>
                <c:ptCount val="1"/>
                <c:pt idx="0">
                  <c:v>2025. Március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diamond"/>
              <c:size val="12"/>
              <c:spPr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1FE-4B3C-ACB7-5523E705730E}"/>
              </c:ext>
            </c:extLst>
          </c:dPt>
          <c:dPt>
            <c:idx val="4"/>
            <c:marker>
              <c:symbol val="diamond"/>
              <c:size val="12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1FE-4B3C-ACB7-5523E705730E}"/>
              </c:ext>
            </c:extLst>
          </c:dPt>
          <c:xVal>
            <c:numRef>
              <c:f>Főindexek!$BA$27:$BA$33</c:f>
              <c:numCache>
                <c:formatCode>General\ "pont"</c:formatCode>
                <c:ptCount val="7"/>
                <c:pt idx="0">
                  <c:v>-14</c:v>
                </c:pt>
                <c:pt idx="1">
                  <c:v>-2</c:v>
                </c:pt>
                <c:pt idx="2">
                  <c:v>8</c:v>
                </c:pt>
                <c:pt idx="3">
                  <c:v>9</c:v>
                </c:pt>
                <c:pt idx="4">
                  <c:v>19</c:v>
                </c:pt>
                <c:pt idx="5">
                  <c:v>15</c:v>
                </c:pt>
                <c:pt idx="6">
                  <c:v>20</c:v>
                </c:pt>
              </c:numCache>
            </c:numRef>
          </c:xVal>
          <c:yVal>
            <c:numRef>
              <c:f>Főindexek!$BO$27:$BO$33</c:f>
              <c:numCache>
                <c:formatCode>0.00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1FE-4B3C-ACB7-5523E7057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9999176"/>
        <c:axId val="879997736"/>
      </c:scatterChart>
      <c:catAx>
        <c:axId val="47672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6719040"/>
        <c:crosses val="autoZero"/>
        <c:auto val="1"/>
        <c:lblAlgn val="ctr"/>
        <c:lblOffset val="100"/>
        <c:noMultiLvlLbl val="0"/>
      </c:catAx>
      <c:valAx>
        <c:axId val="476719040"/>
        <c:scaling>
          <c:orientation val="minMax"/>
        </c:scaling>
        <c:delete val="0"/>
        <c:axPos val="b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6722640"/>
        <c:crosses val="autoZero"/>
        <c:crossBetween val="between"/>
      </c:valAx>
      <c:valAx>
        <c:axId val="879997736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879999176"/>
        <c:crosses val="max"/>
        <c:crossBetween val="midCat"/>
      </c:valAx>
      <c:valAx>
        <c:axId val="879999176"/>
        <c:scaling>
          <c:orientation val="minMax"/>
        </c:scaling>
        <c:delete val="1"/>
        <c:axPos val="b"/>
        <c:numFmt formatCode="General\ &quot;pont&quot;" sourceLinked="1"/>
        <c:majorTickMark val="out"/>
        <c:minorTickMark val="none"/>
        <c:tickLblPos val="nextTo"/>
        <c:crossAx val="879997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124662699624727"/>
          <c:y val="0.9360960241895665"/>
          <c:w val="0.27750666301036603"/>
          <c:h val="6.39039758104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en-US" sz="16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56392670693003E-2"/>
          <c:y val="2.6291972421583178E-2"/>
          <c:w val="0.85306352748490122"/>
          <c:h val="0.64582672160718935"/>
        </c:manualLayout>
      </c:layout>
      <c:lineChart>
        <c:grouping val="standard"/>
        <c:varyColors val="0"/>
        <c:ser>
          <c:idx val="5"/>
          <c:order val="3"/>
          <c:tx>
            <c:strRef>
              <c:f>Főindexek!$B$107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DA-4AA0-8E41-910D587168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Főindexek!$A$108:$A$171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Főindexek!$B$108:$B$171</c:f>
              <c:numCache>
                <c:formatCode>0" pont"</c:formatCode>
                <c:ptCount val="64"/>
                <c:pt idx="0">
                  <c:v>0.33333333333333331</c:v>
                </c:pt>
                <c:pt idx="1">
                  <c:v>16</c:v>
                </c:pt>
                <c:pt idx="2">
                  <c:v>21</c:v>
                </c:pt>
                <c:pt idx="3">
                  <c:v>16.666666666666668</c:v>
                </c:pt>
                <c:pt idx="4">
                  <c:v>27.333333333333332</c:v>
                </c:pt>
                <c:pt idx="5">
                  <c:v>25.333333333333332</c:v>
                </c:pt>
                <c:pt idx="6">
                  <c:v>21.666666666666668</c:v>
                </c:pt>
                <c:pt idx="7">
                  <c:v>17.666666666666668</c:v>
                </c:pt>
                <c:pt idx="8">
                  <c:v>17.333333333333332</c:v>
                </c:pt>
                <c:pt idx="9">
                  <c:v>16</c:v>
                </c:pt>
                <c:pt idx="10">
                  <c:v>16.666666666666668</c:v>
                </c:pt>
                <c:pt idx="11">
                  <c:v>10.666666666666666</c:v>
                </c:pt>
                <c:pt idx="12">
                  <c:v>14</c:v>
                </c:pt>
                <c:pt idx="13">
                  <c:v>29.666666666666668</c:v>
                </c:pt>
                <c:pt idx="14">
                  <c:v>28.333333333333332</c:v>
                </c:pt>
                <c:pt idx="15">
                  <c:v>12.666666666666666</c:v>
                </c:pt>
                <c:pt idx="16">
                  <c:v>11.333333333333334</c:v>
                </c:pt>
                <c:pt idx="17">
                  <c:v>11</c:v>
                </c:pt>
                <c:pt idx="18">
                  <c:v>13.333333333333334</c:v>
                </c:pt>
                <c:pt idx="19">
                  <c:v>-4</c:v>
                </c:pt>
                <c:pt idx="20">
                  <c:v>-15</c:v>
                </c:pt>
                <c:pt idx="21">
                  <c:v>-14.333333333333334</c:v>
                </c:pt>
                <c:pt idx="22">
                  <c:v>-12.333333333333334</c:v>
                </c:pt>
                <c:pt idx="23">
                  <c:v>-7</c:v>
                </c:pt>
                <c:pt idx="24">
                  <c:v>-4.333333333333333</c:v>
                </c:pt>
                <c:pt idx="25">
                  <c:v>10</c:v>
                </c:pt>
                <c:pt idx="26">
                  <c:v>19</c:v>
                </c:pt>
                <c:pt idx="27">
                  <c:v>10</c:v>
                </c:pt>
                <c:pt idx="28">
                  <c:v>8.6666666666666661</c:v>
                </c:pt>
                <c:pt idx="29">
                  <c:v>1</c:v>
                </c:pt>
                <c:pt idx="30">
                  <c:v>3.3333333333333335</c:v>
                </c:pt>
                <c:pt idx="31">
                  <c:v>-6</c:v>
                </c:pt>
                <c:pt idx="32">
                  <c:v>-2.3333333333333335</c:v>
                </c:pt>
                <c:pt idx="33">
                  <c:v>-3.6666666666666665</c:v>
                </c:pt>
                <c:pt idx="34">
                  <c:v>-4.666666666666667</c:v>
                </c:pt>
                <c:pt idx="35">
                  <c:v>-4</c:v>
                </c:pt>
                <c:pt idx="36">
                  <c:v>-1.6666666666666667</c:v>
                </c:pt>
                <c:pt idx="37">
                  <c:v>15.333333333333334</c:v>
                </c:pt>
                <c:pt idx="38">
                  <c:v>17.666666666666668</c:v>
                </c:pt>
                <c:pt idx="39">
                  <c:v>3</c:v>
                </c:pt>
                <c:pt idx="40">
                  <c:v>10.666666666666666</c:v>
                </c:pt>
                <c:pt idx="41">
                  <c:v>5.666666666666667</c:v>
                </c:pt>
                <c:pt idx="42">
                  <c:v>8.3333333333333339</c:v>
                </c:pt>
                <c:pt idx="43">
                  <c:v>6.666666666666667</c:v>
                </c:pt>
                <c:pt idx="44">
                  <c:v>2.6666666666666665</c:v>
                </c:pt>
                <c:pt idx="45">
                  <c:v>-0.66666666666666663</c:v>
                </c:pt>
                <c:pt idx="46">
                  <c:v>-2.3333333333333335</c:v>
                </c:pt>
                <c:pt idx="47">
                  <c:v>-7.333333333333333</c:v>
                </c:pt>
                <c:pt idx="48">
                  <c:v>-3.6666666666666665</c:v>
                </c:pt>
                <c:pt idx="49">
                  <c:v>5.333333333333333</c:v>
                </c:pt>
                <c:pt idx="50">
                  <c:v>11</c:v>
                </c:pt>
                <c:pt idx="51">
                  <c:v>8</c:v>
                </c:pt>
                <c:pt idx="52">
                  <c:v>-2.3333333333333335</c:v>
                </c:pt>
                <c:pt idx="53">
                  <c:v>0.66666666666666663</c:v>
                </c:pt>
                <c:pt idx="54">
                  <c:v>-5</c:v>
                </c:pt>
                <c:pt idx="55">
                  <c:v>-1</c:v>
                </c:pt>
                <c:pt idx="56">
                  <c:v>2</c:v>
                </c:pt>
                <c:pt idx="57">
                  <c:v>1.6666666666666667</c:v>
                </c:pt>
                <c:pt idx="58">
                  <c:v>0</c:v>
                </c:pt>
                <c:pt idx="59">
                  <c:v>1</c:v>
                </c:pt>
                <c:pt idx="60">
                  <c:v>-1</c:v>
                </c:pt>
                <c:pt idx="61">
                  <c:v>8</c:v>
                </c:pt>
                <c:pt idx="62">
                  <c:v>11</c:v>
                </c:pt>
                <c:pt idx="63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DA-4AA0-8E41-910D5871685B}"/>
            </c:ext>
          </c:extLst>
        </c:ser>
        <c:ser>
          <c:idx val="3"/>
          <c:order val="4"/>
          <c:tx>
            <c:strRef>
              <c:f>Főindexek!$F$107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DA-4AA0-8E41-910D587168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Főindexek!$A$108:$A$171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Főindexek!$F$108:$F$171</c:f>
              <c:numCache>
                <c:formatCode>General\ "pont"</c:formatCode>
                <c:ptCount val="64"/>
                <c:pt idx="0">
                  <c:v>19</c:v>
                </c:pt>
                <c:pt idx="1">
                  <c:v>31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27</c:v>
                </c:pt>
                <c:pt idx="6">
                  <c:v>49</c:v>
                </c:pt>
                <c:pt idx="7">
                  <c:v>38</c:v>
                </c:pt>
                <c:pt idx="8">
                  <c:v>32</c:v>
                </c:pt>
                <c:pt idx="9">
                  <c:v>42</c:v>
                </c:pt>
                <c:pt idx="10">
                  <c:v>34</c:v>
                </c:pt>
                <c:pt idx="11">
                  <c:v>40</c:v>
                </c:pt>
                <c:pt idx="12">
                  <c:v>43</c:v>
                </c:pt>
                <c:pt idx="13">
                  <c:v>40</c:v>
                </c:pt>
                <c:pt idx="14">
                  <c:v>40</c:v>
                </c:pt>
                <c:pt idx="15">
                  <c:v>35</c:v>
                </c:pt>
                <c:pt idx="16">
                  <c:v>31</c:v>
                </c:pt>
                <c:pt idx="17">
                  <c:v>24</c:v>
                </c:pt>
                <c:pt idx="18">
                  <c:v>22</c:v>
                </c:pt>
                <c:pt idx="19">
                  <c:v>13</c:v>
                </c:pt>
                <c:pt idx="20">
                  <c:v>27</c:v>
                </c:pt>
                <c:pt idx="21">
                  <c:v>11</c:v>
                </c:pt>
                <c:pt idx="22">
                  <c:v>8</c:v>
                </c:pt>
                <c:pt idx="23">
                  <c:v>18</c:v>
                </c:pt>
                <c:pt idx="24">
                  <c:v>21</c:v>
                </c:pt>
                <c:pt idx="25">
                  <c:v>33</c:v>
                </c:pt>
                <c:pt idx="26">
                  <c:v>28</c:v>
                </c:pt>
                <c:pt idx="27">
                  <c:v>28</c:v>
                </c:pt>
                <c:pt idx="28">
                  <c:v>23</c:v>
                </c:pt>
                <c:pt idx="29">
                  <c:v>23</c:v>
                </c:pt>
                <c:pt idx="30">
                  <c:v>17</c:v>
                </c:pt>
                <c:pt idx="31">
                  <c:v>19</c:v>
                </c:pt>
                <c:pt idx="32">
                  <c:v>18</c:v>
                </c:pt>
                <c:pt idx="33">
                  <c:v>18</c:v>
                </c:pt>
                <c:pt idx="34">
                  <c:v>25</c:v>
                </c:pt>
                <c:pt idx="35">
                  <c:v>20</c:v>
                </c:pt>
                <c:pt idx="36">
                  <c:v>17</c:v>
                </c:pt>
                <c:pt idx="37">
                  <c:v>33</c:v>
                </c:pt>
                <c:pt idx="38">
                  <c:v>29</c:v>
                </c:pt>
                <c:pt idx="39">
                  <c:v>24</c:v>
                </c:pt>
                <c:pt idx="40">
                  <c:v>13</c:v>
                </c:pt>
                <c:pt idx="41">
                  <c:v>24</c:v>
                </c:pt>
                <c:pt idx="42">
                  <c:v>16</c:v>
                </c:pt>
                <c:pt idx="43">
                  <c:v>22</c:v>
                </c:pt>
                <c:pt idx="44">
                  <c:v>21</c:v>
                </c:pt>
                <c:pt idx="45">
                  <c:v>20</c:v>
                </c:pt>
                <c:pt idx="46">
                  <c:v>19</c:v>
                </c:pt>
                <c:pt idx="47">
                  <c:v>22</c:v>
                </c:pt>
                <c:pt idx="48">
                  <c:v>28</c:v>
                </c:pt>
                <c:pt idx="49">
                  <c:v>22</c:v>
                </c:pt>
                <c:pt idx="50">
                  <c:v>18</c:v>
                </c:pt>
                <c:pt idx="51">
                  <c:v>16</c:v>
                </c:pt>
                <c:pt idx="52">
                  <c:v>17</c:v>
                </c:pt>
                <c:pt idx="53">
                  <c:v>17</c:v>
                </c:pt>
                <c:pt idx="54">
                  <c:v>2</c:v>
                </c:pt>
                <c:pt idx="55">
                  <c:v>2</c:v>
                </c:pt>
                <c:pt idx="56">
                  <c:v>15</c:v>
                </c:pt>
                <c:pt idx="57">
                  <c:v>2</c:v>
                </c:pt>
                <c:pt idx="58">
                  <c:v>2</c:v>
                </c:pt>
                <c:pt idx="59">
                  <c:v>15</c:v>
                </c:pt>
                <c:pt idx="60">
                  <c:v>12</c:v>
                </c:pt>
                <c:pt idx="61">
                  <c:v>26</c:v>
                </c:pt>
                <c:pt idx="62">
                  <c:v>15</c:v>
                </c:pt>
                <c:pt idx="63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DA-4AA0-8E41-910D5871685B}"/>
            </c:ext>
          </c:extLst>
        </c:ser>
        <c:ser>
          <c:idx val="4"/>
          <c:order val="5"/>
          <c:tx>
            <c:strRef>
              <c:f>Főindexek!$G$107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DA-4AA0-8E41-910D587168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Főindexek!$A$108:$A$171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Főindexek!$G$108:$G$171</c:f>
              <c:numCache>
                <c:formatCode>General\ "pont"</c:formatCode>
                <c:ptCount val="64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  <c:pt idx="46">
                  <c:v>6</c:v>
                </c:pt>
                <c:pt idx="47">
                  <c:v>1</c:v>
                </c:pt>
                <c:pt idx="48">
                  <c:v>6</c:v>
                </c:pt>
                <c:pt idx="49">
                  <c:v>8</c:v>
                </c:pt>
                <c:pt idx="50">
                  <c:v>9</c:v>
                </c:pt>
                <c:pt idx="51">
                  <c:v>8</c:v>
                </c:pt>
                <c:pt idx="52">
                  <c:v>1</c:v>
                </c:pt>
                <c:pt idx="53">
                  <c:v>3</c:v>
                </c:pt>
                <c:pt idx="54">
                  <c:v>-5</c:v>
                </c:pt>
                <c:pt idx="55">
                  <c:v>-2</c:v>
                </c:pt>
                <c:pt idx="56">
                  <c:v>4</c:v>
                </c:pt>
                <c:pt idx="57">
                  <c:v>0</c:v>
                </c:pt>
                <c:pt idx="58">
                  <c:v>-2</c:v>
                </c:pt>
                <c:pt idx="59">
                  <c:v>4</c:v>
                </c:pt>
                <c:pt idx="60">
                  <c:v>4</c:v>
                </c:pt>
                <c:pt idx="61">
                  <c:v>13</c:v>
                </c:pt>
                <c:pt idx="62">
                  <c:v>11</c:v>
                </c:pt>
                <c:pt idx="63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DA-4AA0-8E41-910D587168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5343440"/>
        <c:axId val="100534606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Főindexek!$C$107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Főindexek!$A$108:$A$171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Főindexek!$C$108:$C$165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-10</c:v>
                      </c:pt>
                      <c:pt idx="1">
                        <c:v>5</c:v>
                      </c:pt>
                      <c:pt idx="2">
                        <c:v>8</c:v>
                      </c:pt>
                      <c:pt idx="3">
                        <c:v>3</c:v>
                      </c:pt>
                      <c:pt idx="4">
                        <c:v>15</c:v>
                      </c:pt>
                      <c:pt idx="5">
                        <c:v>13</c:v>
                      </c:pt>
                      <c:pt idx="6">
                        <c:v>11</c:v>
                      </c:pt>
                      <c:pt idx="7">
                        <c:v>6</c:v>
                      </c:pt>
                      <c:pt idx="8">
                        <c:v>3</c:v>
                      </c:pt>
                      <c:pt idx="9">
                        <c:v>6</c:v>
                      </c:pt>
                      <c:pt idx="10">
                        <c:v>6</c:v>
                      </c:pt>
                      <c:pt idx="11">
                        <c:v>-1</c:v>
                      </c:pt>
                      <c:pt idx="12">
                        <c:v>7</c:v>
                      </c:pt>
                      <c:pt idx="13">
                        <c:v>22</c:v>
                      </c:pt>
                      <c:pt idx="14">
                        <c:v>15</c:v>
                      </c:pt>
                      <c:pt idx="15">
                        <c:v>2</c:v>
                      </c:pt>
                      <c:pt idx="16">
                        <c:v>1</c:v>
                      </c:pt>
                      <c:pt idx="17">
                        <c:v>4</c:v>
                      </c:pt>
                      <c:pt idx="18">
                        <c:v>2</c:v>
                      </c:pt>
                      <c:pt idx="19">
                        <c:v>-8</c:v>
                      </c:pt>
                      <c:pt idx="20">
                        <c:v>-21</c:v>
                      </c:pt>
                      <c:pt idx="21">
                        <c:v>-18</c:v>
                      </c:pt>
                      <c:pt idx="22">
                        <c:v>-13</c:v>
                      </c:pt>
                      <c:pt idx="23">
                        <c:v>-13</c:v>
                      </c:pt>
                      <c:pt idx="24">
                        <c:v>-15</c:v>
                      </c:pt>
                      <c:pt idx="25">
                        <c:v>0</c:v>
                      </c:pt>
                      <c:pt idx="26">
                        <c:v>2</c:v>
                      </c:pt>
                      <c:pt idx="27">
                        <c:v>1</c:v>
                      </c:pt>
                      <c:pt idx="28">
                        <c:v>2</c:v>
                      </c:pt>
                      <c:pt idx="29">
                        <c:v>-7</c:v>
                      </c:pt>
                      <c:pt idx="30">
                        <c:v>-2</c:v>
                      </c:pt>
                      <c:pt idx="31">
                        <c:v>-14</c:v>
                      </c:pt>
                      <c:pt idx="32">
                        <c:v>-3</c:v>
                      </c:pt>
                      <c:pt idx="33">
                        <c:v>-9</c:v>
                      </c:pt>
                      <c:pt idx="34">
                        <c:v>-11</c:v>
                      </c:pt>
                      <c:pt idx="35">
                        <c:v>-9</c:v>
                      </c:pt>
                      <c:pt idx="36">
                        <c:v>-6</c:v>
                      </c:pt>
                      <c:pt idx="37">
                        <c:v>11</c:v>
                      </c:pt>
                      <c:pt idx="38">
                        <c:v>7</c:v>
                      </c:pt>
                      <c:pt idx="39">
                        <c:v>-4</c:v>
                      </c:pt>
                      <c:pt idx="40">
                        <c:v>-3</c:v>
                      </c:pt>
                      <c:pt idx="41">
                        <c:v>-7</c:v>
                      </c:pt>
                      <c:pt idx="42">
                        <c:v>4</c:v>
                      </c:pt>
                      <c:pt idx="43">
                        <c:v>-7</c:v>
                      </c:pt>
                      <c:pt idx="44">
                        <c:v>-8</c:v>
                      </c:pt>
                      <c:pt idx="45">
                        <c:v>-5</c:v>
                      </c:pt>
                      <c:pt idx="46">
                        <c:v>-5</c:v>
                      </c:pt>
                      <c:pt idx="47">
                        <c:v>-11</c:v>
                      </c:pt>
                      <c:pt idx="48">
                        <c:v>-9</c:v>
                      </c:pt>
                      <c:pt idx="49">
                        <c:v>-4</c:v>
                      </c:pt>
                      <c:pt idx="50">
                        <c:v>0</c:v>
                      </c:pt>
                      <c:pt idx="51">
                        <c:v>-3</c:v>
                      </c:pt>
                      <c:pt idx="52">
                        <c:v>-8</c:v>
                      </c:pt>
                      <c:pt idx="53">
                        <c:v>-8</c:v>
                      </c:pt>
                      <c:pt idx="54">
                        <c:v>-8</c:v>
                      </c:pt>
                      <c:pt idx="55">
                        <c:v>-8</c:v>
                      </c:pt>
                      <c:pt idx="56">
                        <c:v>-6</c:v>
                      </c:pt>
                      <c:pt idx="57">
                        <c:v>-6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FDA-4AA0-8E41-910D5871685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Főindexek!$D$107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Főindexek!$A$108:$A$171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Főindexek!$D$108:$D$165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</c:v>
                      </c:pt>
                      <c:pt idx="1">
                        <c:v>16</c:v>
                      </c:pt>
                      <c:pt idx="2">
                        <c:v>25</c:v>
                      </c:pt>
                      <c:pt idx="3">
                        <c:v>16</c:v>
                      </c:pt>
                      <c:pt idx="4">
                        <c:v>30</c:v>
                      </c:pt>
                      <c:pt idx="5">
                        <c:v>26</c:v>
                      </c:pt>
                      <c:pt idx="6">
                        <c:v>21</c:v>
                      </c:pt>
                      <c:pt idx="7">
                        <c:v>19</c:v>
                      </c:pt>
                      <c:pt idx="8">
                        <c:v>20</c:v>
                      </c:pt>
                      <c:pt idx="9">
                        <c:v>19</c:v>
                      </c:pt>
                      <c:pt idx="10">
                        <c:v>19</c:v>
                      </c:pt>
                      <c:pt idx="11">
                        <c:v>14</c:v>
                      </c:pt>
                      <c:pt idx="12">
                        <c:v>18</c:v>
                      </c:pt>
                      <c:pt idx="13">
                        <c:v>33</c:v>
                      </c:pt>
                      <c:pt idx="14">
                        <c:v>29</c:v>
                      </c:pt>
                      <c:pt idx="15">
                        <c:v>11</c:v>
                      </c:pt>
                      <c:pt idx="16">
                        <c:v>13</c:v>
                      </c:pt>
                      <c:pt idx="17">
                        <c:v>17</c:v>
                      </c:pt>
                      <c:pt idx="18">
                        <c:v>15</c:v>
                      </c:pt>
                      <c:pt idx="19">
                        <c:v>0</c:v>
                      </c:pt>
                      <c:pt idx="20">
                        <c:v>-9</c:v>
                      </c:pt>
                      <c:pt idx="21">
                        <c:v>-17</c:v>
                      </c:pt>
                      <c:pt idx="22">
                        <c:v>-12</c:v>
                      </c:pt>
                      <c:pt idx="23">
                        <c:v>-9</c:v>
                      </c:pt>
                      <c:pt idx="24">
                        <c:v>-5</c:v>
                      </c:pt>
                      <c:pt idx="25">
                        <c:v>8</c:v>
                      </c:pt>
                      <c:pt idx="26">
                        <c:v>16</c:v>
                      </c:pt>
                      <c:pt idx="27">
                        <c:v>8</c:v>
                      </c:pt>
                      <c:pt idx="28">
                        <c:v>10</c:v>
                      </c:pt>
                      <c:pt idx="29">
                        <c:v>5</c:v>
                      </c:pt>
                      <c:pt idx="30">
                        <c:v>6</c:v>
                      </c:pt>
                      <c:pt idx="31">
                        <c:v>0</c:v>
                      </c:pt>
                      <c:pt idx="32">
                        <c:v>-7</c:v>
                      </c:pt>
                      <c:pt idx="33">
                        <c:v>-1</c:v>
                      </c:pt>
                      <c:pt idx="34">
                        <c:v>-3</c:v>
                      </c:pt>
                      <c:pt idx="35">
                        <c:v>-5</c:v>
                      </c:pt>
                      <c:pt idx="36">
                        <c:v>1</c:v>
                      </c:pt>
                      <c:pt idx="37">
                        <c:v>15</c:v>
                      </c:pt>
                      <c:pt idx="38">
                        <c:v>22</c:v>
                      </c:pt>
                      <c:pt idx="39">
                        <c:v>8</c:v>
                      </c:pt>
                      <c:pt idx="40">
                        <c:v>13</c:v>
                      </c:pt>
                      <c:pt idx="41">
                        <c:v>10</c:v>
                      </c:pt>
                      <c:pt idx="42">
                        <c:v>11</c:v>
                      </c:pt>
                      <c:pt idx="43">
                        <c:v>14</c:v>
                      </c:pt>
                      <c:pt idx="44">
                        <c:v>7</c:v>
                      </c:pt>
                      <c:pt idx="45">
                        <c:v>-1</c:v>
                      </c:pt>
                      <c:pt idx="46">
                        <c:v>-5</c:v>
                      </c:pt>
                      <c:pt idx="47">
                        <c:v>-7</c:v>
                      </c:pt>
                      <c:pt idx="48">
                        <c:v>-3</c:v>
                      </c:pt>
                      <c:pt idx="49">
                        <c:v>13</c:v>
                      </c:pt>
                      <c:pt idx="50">
                        <c:v>14</c:v>
                      </c:pt>
                      <c:pt idx="51">
                        <c:v>8</c:v>
                      </c:pt>
                      <c:pt idx="52">
                        <c:v>-4</c:v>
                      </c:pt>
                      <c:pt idx="53">
                        <c:v>-4</c:v>
                      </c:pt>
                      <c:pt idx="54">
                        <c:v>-8</c:v>
                      </c:pt>
                      <c:pt idx="55">
                        <c:v>-4</c:v>
                      </c:pt>
                      <c:pt idx="56">
                        <c:v>1</c:v>
                      </c:pt>
                      <c:pt idx="57">
                        <c:v>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FDA-4AA0-8E41-910D5871685B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Főindexek!$E$107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Főindexek!$A$108:$A$171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Főindexek!$E$108:$E$165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10</c:v>
                      </c:pt>
                      <c:pt idx="1">
                        <c:v>27</c:v>
                      </c:pt>
                      <c:pt idx="2">
                        <c:v>30</c:v>
                      </c:pt>
                      <c:pt idx="3">
                        <c:v>31</c:v>
                      </c:pt>
                      <c:pt idx="4">
                        <c:v>37</c:v>
                      </c:pt>
                      <c:pt idx="5">
                        <c:v>37</c:v>
                      </c:pt>
                      <c:pt idx="6">
                        <c:v>33</c:v>
                      </c:pt>
                      <c:pt idx="7">
                        <c:v>28</c:v>
                      </c:pt>
                      <c:pt idx="8">
                        <c:v>29</c:v>
                      </c:pt>
                      <c:pt idx="9">
                        <c:v>23</c:v>
                      </c:pt>
                      <c:pt idx="10">
                        <c:v>25</c:v>
                      </c:pt>
                      <c:pt idx="11">
                        <c:v>19</c:v>
                      </c:pt>
                      <c:pt idx="12">
                        <c:v>17</c:v>
                      </c:pt>
                      <c:pt idx="13">
                        <c:v>34</c:v>
                      </c:pt>
                      <c:pt idx="14">
                        <c:v>41</c:v>
                      </c:pt>
                      <c:pt idx="15">
                        <c:v>25</c:v>
                      </c:pt>
                      <c:pt idx="16">
                        <c:v>20</c:v>
                      </c:pt>
                      <c:pt idx="17">
                        <c:v>12</c:v>
                      </c:pt>
                      <c:pt idx="18">
                        <c:v>23</c:v>
                      </c:pt>
                      <c:pt idx="19">
                        <c:v>-4</c:v>
                      </c:pt>
                      <c:pt idx="20">
                        <c:v>-15</c:v>
                      </c:pt>
                      <c:pt idx="21">
                        <c:v>-8</c:v>
                      </c:pt>
                      <c:pt idx="22">
                        <c:v>-12</c:v>
                      </c:pt>
                      <c:pt idx="23">
                        <c:v>1</c:v>
                      </c:pt>
                      <c:pt idx="24">
                        <c:v>7</c:v>
                      </c:pt>
                      <c:pt idx="25">
                        <c:v>22</c:v>
                      </c:pt>
                      <c:pt idx="26">
                        <c:v>39</c:v>
                      </c:pt>
                      <c:pt idx="27">
                        <c:v>21</c:v>
                      </c:pt>
                      <c:pt idx="28">
                        <c:v>14</c:v>
                      </c:pt>
                      <c:pt idx="29">
                        <c:v>5</c:v>
                      </c:pt>
                      <c:pt idx="30">
                        <c:v>6</c:v>
                      </c:pt>
                      <c:pt idx="31">
                        <c:v>-4</c:v>
                      </c:pt>
                      <c:pt idx="32">
                        <c:v>3</c:v>
                      </c:pt>
                      <c:pt idx="33">
                        <c:v>-1</c:v>
                      </c:pt>
                      <c:pt idx="34">
                        <c:v>0</c:v>
                      </c:pt>
                      <c:pt idx="35">
                        <c:v>2</c:v>
                      </c:pt>
                      <c:pt idx="36">
                        <c:v>0</c:v>
                      </c:pt>
                      <c:pt idx="37">
                        <c:v>20</c:v>
                      </c:pt>
                      <c:pt idx="38">
                        <c:v>24</c:v>
                      </c:pt>
                      <c:pt idx="39">
                        <c:v>5</c:v>
                      </c:pt>
                      <c:pt idx="40">
                        <c:v>22</c:v>
                      </c:pt>
                      <c:pt idx="41">
                        <c:v>14</c:v>
                      </c:pt>
                      <c:pt idx="42">
                        <c:v>10</c:v>
                      </c:pt>
                      <c:pt idx="43">
                        <c:v>13</c:v>
                      </c:pt>
                      <c:pt idx="44">
                        <c:v>9</c:v>
                      </c:pt>
                      <c:pt idx="45">
                        <c:v>4</c:v>
                      </c:pt>
                      <c:pt idx="46">
                        <c:v>3</c:v>
                      </c:pt>
                      <c:pt idx="47">
                        <c:v>-4</c:v>
                      </c:pt>
                      <c:pt idx="48">
                        <c:v>1</c:v>
                      </c:pt>
                      <c:pt idx="49">
                        <c:v>7</c:v>
                      </c:pt>
                      <c:pt idx="50">
                        <c:v>19</c:v>
                      </c:pt>
                      <c:pt idx="51">
                        <c:v>19</c:v>
                      </c:pt>
                      <c:pt idx="52">
                        <c:v>5</c:v>
                      </c:pt>
                      <c:pt idx="53">
                        <c:v>14</c:v>
                      </c:pt>
                      <c:pt idx="54">
                        <c:v>1</c:v>
                      </c:pt>
                      <c:pt idx="55">
                        <c:v>9</c:v>
                      </c:pt>
                      <c:pt idx="56">
                        <c:v>11</c:v>
                      </c:pt>
                      <c:pt idx="57">
                        <c:v>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FDA-4AA0-8E41-910D5871685B}"/>
                  </c:ext>
                </c:extLst>
              </c15:ser>
            </c15:filteredLineSeries>
          </c:ext>
        </c:extLst>
      </c:lineChart>
      <c:catAx>
        <c:axId val="100534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6064"/>
        <c:crosses val="autoZero"/>
        <c:auto val="1"/>
        <c:lblAlgn val="ctr"/>
        <c:lblOffset val="0"/>
        <c:noMultiLvlLbl val="0"/>
      </c:catAx>
      <c:valAx>
        <c:axId val="1005346064"/>
        <c:scaling>
          <c:orientation val="minMax"/>
          <c:max val="50"/>
          <c:min val="-2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25392568328391"/>
          <c:y val="0.94428350966640651"/>
          <c:w val="0.38149214863343228"/>
          <c:h val="4.74965550704379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93110949821107E-2"/>
          <c:y val="8.80408767552954E-2"/>
          <c:w val="0.93810815675028181"/>
          <c:h val="0.56177820517571986"/>
        </c:manualLayout>
      </c:layout>
      <c:lineChart>
        <c:grouping val="standard"/>
        <c:varyColors val="0"/>
        <c:ser>
          <c:idx val="0"/>
          <c:order val="0"/>
          <c:tx>
            <c:strRef>
              <c:f>Kapacitás!$B$2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D4-49A7-8F92-3D52A8654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Kapacitás!$A$3:$A$12</c:f>
              <c:strCache>
                <c:ptCount val="10"/>
                <c:pt idx="0">
                  <c:v>2025.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2026. Január</c:v>
                </c:pt>
                <c:pt idx="8">
                  <c:v>Február</c:v>
                </c:pt>
                <c:pt idx="9">
                  <c:v>Március</c:v>
                </c:pt>
              </c:strCache>
            </c:strRef>
          </c:cat>
          <c:val>
            <c:numRef>
              <c:f>Kapacitás!$B$3:$B$12</c:f>
              <c:numCache>
                <c:formatCode>0%</c:formatCode>
                <c:ptCount val="10"/>
                <c:pt idx="0">
                  <c:v>0.7</c:v>
                </c:pt>
                <c:pt idx="1">
                  <c:v>0.71</c:v>
                </c:pt>
                <c:pt idx="2">
                  <c:v>0.69</c:v>
                </c:pt>
                <c:pt idx="3">
                  <c:v>0.69</c:v>
                </c:pt>
                <c:pt idx="4">
                  <c:v>0.71</c:v>
                </c:pt>
                <c:pt idx="5">
                  <c:v>0.75</c:v>
                </c:pt>
                <c:pt idx="6">
                  <c:v>0.74</c:v>
                </c:pt>
                <c:pt idx="7">
                  <c:v>0.7</c:v>
                </c:pt>
                <c:pt idx="8">
                  <c:v>0.64</c:v>
                </c:pt>
                <c:pt idx="9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D4-49A7-8F92-3D52A86546CC}"/>
            </c:ext>
          </c:extLst>
        </c:ser>
        <c:ser>
          <c:idx val="1"/>
          <c:order val="1"/>
          <c:tx>
            <c:strRef>
              <c:f>Kapacitás!$C$2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D4-49A7-8F92-3D52A8654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Kapacitás!$A$3:$A$12</c:f>
              <c:strCache>
                <c:ptCount val="10"/>
                <c:pt idx="0">
                  <c:v>2025.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2026. Január</c:v>
                </c:pt>
                <c:pt idx="8">
                  <c:v>Február</c:v>
                </c:pt>
                <c:pt idx="9">
                  <c:v>Március</c:v>
                </c:pt>
              </c:strCache>
            </c:strRef>
          </c:cat>
          <c:val>
            <c:numRef>
              <c:f>Kapacitás!$C$3:$C$12</c:f>
              <c:numCache>
                <c:formatCode>0%</c:formatCode>
                <c:ptCount val="10"/>
                <c:pt idx="0">
                  <c:v>0.78</c:v>
                </c:pt>
                <c:pt idx="1">
                  <c:v>0.77</c:v>
                </c:pt>
                <c:pt idx="2">
                  <c:v>0.74</c:v>
                </c:pt>
                <c:pt idx="3">
                  <c:v>0.74</c:v>
                </c:pt>
                <c:pt idx="4">
                  <c:v>0.78</c:v>
                </c:pt>
                <c:pt idx="5">
                  <c:v>0.73</c:v>
                </c:pt>
                <c:pt idx="6">
                  <c:v>0.73</c:v>
                </c:pt>
                <c:pt idx="7">
                  <c:v>0.7</c:v>
                </c:pt>
                <c:pt idx="8">
                  <c:v>0.68</c:v>
                </c:pt>
                <c:pt idx="9">
                  <c:v>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D4-49A7-8F92-3D52A86546CC}"/>
            </c:ext>
          </c:extLst>
        </c:ser>
        <c:ser>
          <c:idx val="2"/>
          <c:order val="2"/>
          <c:tx>
            <c:strRef>
              <c:f>Kapacitás!$D$2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D4-49A7-8F92-3D52A8654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4EE1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Kapacitás!$A$3:$A$12</c:f>
              <c:strCache>
                <c:ptCount val="10"/>
                <c:pt idx="0">
                  <c:v>2025.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2026. Január</c:v>
                </c:pt>
                <c:pt idx="8">
                  <c:v>Február</c:v>
                </c:pt>
                <c:pt idx="9">
                  <c:v>Március</c:v>
                </c:pt>
              </c:strCache>
            </c:strRef>
          </c:cat>
          <c:val>
            <c:numRef>
              <c:f>Kapacitás!$D$3:$D$12</c:f>
              <c:numCache>
                <c:formatCode>0%</c:formatCode>
                <c:ptCount val="10"/>
                <c:pt idx="0">
                  <c:v>0.72</c:v>
                </c:pt>
                <c:pt idx="1">
                  <c:v>0.72</c:v>
                </c:pt>
                <c:pt idx="2">
                  <c:v>0.7</c:v>
                </c:pt>
                <c:pt idx="3">
                  <c:v>0.73</c:v>
                </c:pt>
                <c:pt idx="4">
                  <c:v>0.72</c:v>
                </c:pt>
                <c:pt idx="5">
                  <c:v>0.74</c:v>
                </c:pt>
                <c:pt idx="6">
                  <c:v>0.74</c:v>
                </c:pt>
                <c:pt idx="7">
                  <c:v>0.68</c:v>
                </c:pt>
                <c:pt idx="8">
                  <c:v>0.63</c:v>
                </c:pt>
                <c:pt idx="9">
                  <c:v>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D4-49A7-8F92-3D52A8654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4896240"/>
        <c:axId val="1024895520"/>
        <c:extLst>
          <c:ext xmlns:c15="http://schemas.microsoft.com/office/drawing/2012/chart" uri="{02D57815-91ED-43cb-92C2-25804820EDAC}">
            <c15:filteredLineSeries>
              <c15:ser>
                <c:idx val="4"/>
                <c:order val="3"/>
                <c:tx>
                  <c:strRef>
                    <c:extLst>
                      <c:ext uri="{02D57815-91ED-43cb-92C2-25804820EDAC}">
                        <c15:formulaRef>
                          <c15:sqref>Kapacitás!$L$2</c15:sqref>
                        </c15:formulaRef>
                      </c:ext>
                    </c:extLst>
                    <c:strCache>
                      <c:ptCount val="1"/>
                      <c:pt idx="0">
                        <c:v>Kapacitásszint az előző évhez képest (jelenlegi kérdés)</c:v>
                      </c:pt>
                    </c:strCache>
                  </c:strRef>
                </c:tx>
                <c:spPr>
                  <a:ln w="28575" cap="rnd">
                    <a:solidFill>
                      <a:srgbClr val="FF0000"/>
                    </a:solidFill>
                    <a:prstDash val="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000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Kapacitás!$A$3:$A$12</c15:sqref>
                        </c15:formulaRef>
                      </c:ext>
                    </c:extLst>
                    <c:strCache>
                      <c:ptCount val="10"/>
                      <c:pt idx="0">
                        <c:v>2025. Június</c:v>
                      </c:pt>
                      <c:pt idx="1">
                        <c:v>Július</c:v>
                      </c:pt>
                      <c:pt idx="2">
                        <c:v>Augusztus</c:v>
                      </c:pt>
                      <c:pt idx="3">
                        <c:v>Szeptember</c:v>
                      </c:pt>
                      <c:pt idx="4">
                        <c:v>Október</c:v>
                      </c:pt>
                      <c:pt idx="5">
                        <c:v>November</c:v>
                      </c:pt>
                      <c:pt idx="6">
                        <c:v>December</c:v>
                      </c:pt>
                      <c:pt idx="7">
                        <c:v>2026. Január</c:v>
                      </c:pt>
                      <c:pt idx="8">
                        <c:v>Február</c:v>
                      </c:pt>
                      <c:pt idx="9">
                        <c:v>Március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Kapacitás!$L$3:$L$9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0.88</c:v>
                      </c:pt>
                      <c:pt idx="1">
                        <c:v>0.89</c:v>
                      </c:pt>
                      <c:pt idx="2">
                        <c:v>0.87</c:v>
                      </c:pt>
                      <c:pt idx="3">
                        <c:v>0.85</c:v>
                      </c:pt>
                      <c:pt idx="4">
                        <c:v>0.87</c:v>
                      </c:pt>
                      <c:pt idx="5">
                        <c:v>0.89</c:v>
                      </c:pt>
                      <c:pt idx="6">
                        <c:v>0.92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0DD4-49A7-8F92-3D52A86546CC}"/>
                  </c:ext>
                </c:extLst>
              </c15:ser>
            </c15:filteredLineSeries>
          </c:ext>
        </c:extLst>
      </c:lineChart>
      <c:catAx>
        <c:axId val="102489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24895520"/>
        <c:crosses val="autoZero"/>
        <c:auto val="1"/>
        <c:lblAlgn val="ctr"/>
        <c:lblOffset val="100"/>
        <c:noMultiLvlLbl val="0"/>
      </c:catAx>
      <c:valAx>
        <c:axId val="1024895520"/>
        <c:scaling>
          <c:orientation val="minMax"/>
          <c:max val="0.8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2489624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75769051043709"/>
          <c:y val="0.90910890780103093"/>
          <c:w val="0.80936985321582922"/>
          <c:h val="7.3178871890501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08858267716534E-2"/>
          <c:y val="4.9586681997172907E-2"/>
          <c:w val="0.85031176181102364"/>
          <c:h val="0.6322463984072263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Alindexek!$B$68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3"/>
              <c:layout>
                <c:manualLayout>
                  <c:x val="1.041666666666514E-3"/>
                  <c:y val="2.97824299687851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CC-4668-99B0-6E4C70CCA0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Alindexek!$A$69:$A$132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Alindexek!$B$69:$B$132</c:f>
              <c:numCache>
                <c:formatCode>0" pont"</c:formatCode>
                <c:ptCount val="64"/>
                <c:pt idx="0">
                  <c:v>-4</c:v>
                </c:pt>
                <c:pt idx="1">
                  <c:v>18.666666666666668</c:v>
                </c:pt>
                <c:pt idx="2">
                  <c:v>26.333333333333332</c:v>
                </c:pt>
                <c:pt idx="3">
                  <c:v>18.333333333333332</c:v>
                </c:pt>
                <c:pt idx="4">
                  <c:v>30.333333333333332</c:v>
                </c:pt>
                <c:pt idx="5">
                  <c:v>26.333333333333332</c:v>
                </c:pt>
                <c:pt idx="6">
                  <c:v>21</c:v>
                </c:pt>
                <c:pt idx="7">
                  <c:v>17.666666666666668</c:v>
                </c:pt>
                <c:pt idx="8">
                  <c:v>14.333333333333334</c:v>
                </c:pt>
                <c:pt idx="9">
                  <c:v>12.333333333333334</c:v>
                </c:pt>
                <c:pt idx="10">
                  <c:v>9.3333333333333339</c:v>
                </c:pt>
                <c:pt idx="11">
                  <c:v>-4.666666666666667</c:v>
                </c:pt>
                <c:pt idx="12">
                  <c:v>-0.33333333333333331</c:v>
                </c:pt>
                <c:pt idx="13">
                  <c:v>25.333333333333332</c:v>
                </c:pt>
                <c:pt idx="14">
                  <c:v>27.333333333333332</c:v>
                </c:pt>
                <c:pt idx="15">
                  <c:v>12.666666666666666</c:v>
                </c:pt>
                <c:pt idx="16">
                  <c:v>9</c:v>
                </c:pt>
                <c:pt idx="17">
                  <c:v>5.333333333333333</c:v>
                </c:pt>
                <c:pt idx="18">
                  <c:v>12.666666666666666</c:v>
                </c:pt>
                <c:pt idx="19">
                  <c:v>-11.666666666666666</c:v>
                </c:pt>
                <c:pt idx="20">
                  <c:v>-25.333333333333332</c:v>
                </c:pt>
                <c:pt idx="21">
                  <c:v>-29</c:v>
                </c:pt>
                <c:pt idx="22">
                  <c:v>-24</c:v>
                </c:pt>
                <c:pt idx="23">
                  <c:v>-24.666666666666668</c:v>
                </c:pt>
                <c:pt idx="24">
                  <c:v>-16.333333333333332</c:v>
                </c:pt>
                <c:pt idx="25">
                  <c:v>4.333333333333333</c:v>
                </c:pt>
                <c:pt idx="26">
                  <c:v>14.333333333333334</c:v>
                </c:pt>
                <c:pt idx="27">
                  <c:v>9.3333333333333339</c:v>
                </c:pt>
                <c:pt idx="28">
                  <c:v>8.3333333333333339</c:v>
                </c:pt>
                <c:pt idx="29">
                  <c:v>-2.6666666666666665</c:v>
                </c:pt>
                <c:pt idx="30">
                  <c:v>3.6666666666666665</c:v>
                </c:pt>
                <c:pt idx="31">
                  <c:v>-10.666666666666666</c:v>
                </c:pt>
                <c:pt idx="32">
                  <c:v>-7.666666666666667</c:v>
                </c:pt>
                <c:pt idx="33">
                  <c:v>-9.6666666666666661</c:v>
                </c:pt>
                <c:pt idx="34">
                  <c:v>-17.333333333333332</c:v>
                </c:pt>
                <c:pt idx="35">
                  <c:v>-17.333333333333332</c:v>
                </c:pt>
                <c:pt idx="36">
                  <c:v>-15.666666666666666</c:v>
                </c:pt>
                <c:pt idx="37">
                  <c:v>13.666666666666666</c:v>
                </c:pt>
                <c:pt idx="38">
                  <c:v>26.333333333333332</c:v>
                </c:pt>
                <c:pt idx="39">
                  <c:v>4</c:v>
                </c:pt>
                <c:pt idx="40">
                  <c:v>11</c:v>
                </c:pt>
                <c:pt idx="41">
                  <c:v>6.666666666666667</c:v>
                </c:pt>
                <c:pt idx="42">
                  <c:v>9.3333333333333339</c:v>
                </c:pt>
                <c:pt idx="43">
                  <c:v>6.666666666666667</c:v>
                </c:pt>
                <c:pt idx="44">
                  <c:v>-2.3333333333333335</c:v>
                </c:pt>
                <c:pt idx="45">
                  <c:v>-2.6666666666666665</c:v>
                </c:pt>
                <c:pt idx="46">
                  <c:v>-8.3333333333333339</c:v>
                </c:pt>
                <c:pt idx="47">
                  <c:v>-16.666666666666668</c:v>
                </c:pt>
                <c:pt idx="48">
                  <c:v>-12.666666666666666</c:v>
                </c:pt>
                <c:pt idx="49">
                  <c:v>0.33333333333333331</c:v>
                </c:pt>
                <c:pt idx="50">
                  <c:v>11.333333333333334</c:v>
                </c:pt>
                <c:pt idx="51">
                  <c:v>10.666666666666666</c:v>
                </c:pt>
                <c:pt idx="52">
                  <c:v>-1.3333333333333333</c:v>
                </c:pt>
                <c:pt idx="53">
                  <c:v>1</c:v>
                </c:pt>
                <c:pt idx="54">
                  <c:v>-7.333333333333333</c:v>
                </c:pt>
                <c:pt idx="55">
                  <c:v>-6.666666666666667</c:v>
                </c:pt>
                <c:pt idx="56">
                  <c:v>6.333333333333333</c:v>
                </c:pt>
                <c:pt idx="57">
                  <c:v>5.666666666666667</c:v>
                </c:pt>
                <c:pt idx="58">
                  <c:v>0</c:v>
                </c:pt>
                <c:pt idx="59" formatCode="General\ &quot;pont&quot;">
                  <c:v>-11</c:v>
                </c:pt>
                <c:pt idx="60" formatCode="General\ &quot;pont&quot;">
                  <c:v>-19</c:v>
                </c:pt>
                <c:pt idx="61" formatCode="General\ &quot;pont&quot;">
                  <c:v>4</c:v>
                </c:pt>
                <c:pt idx="62" formatCode="General\ &quot;pont&quot;">
                  <c:v>14</c:v>
                </c:pt>
                <c:pt idx="63" formatCode="General\ &quot;pont&quot;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CC-4668-99B0-6E4C70CCA0E7}"/>
            </c:ext>
          </c:extLst>
        </c:ser>
        <c:ser>
          <c:idx val="3"/>
          <c:order val="4"/>
          <c:tx>
            <c:strRef>
              <c:f>Alindexek!$F$68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CC-4668-99B0-6E4C70CCA0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Alindexek!$A$69:$A$132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Alindexek!$F$69:$F$132</c:f>
              <c:numCache>
                <c:formatCode>General\ "pont"</c:formatCode>
                <c:ptCount val="64"/>
                <c:pt idx="0">
                  <c:v>13</c:v>
                </c:pt>
                <c:pt idx="1">
                  <c:v>16</c:v>
                </c:pt>
                <c:pt idx="2">
                  <c:v>33</c:v>
                </c:pt>
                <c:pt idx="3">
                  <c:v>36</c:v>
                </c:pt>
                <c:pt idx="4">
                  <c:v>41</c:v>
                </c:pt>
                <c:pt idx="5">
                  <c:v>26</c:v>
                </c:pt>
                <c:pt idx="6">
                  <c:v>50</c:v>
                </c:pt>
                <c:pt idx="7">
                  <c:v>25</c:v>
                </c:pt>
                <c:pt idx="8">
                  <c:v>30</c:v>
                </c:pt>
                <c:pt idx="9">
                  <c:v>31</c:v>
                </c:pt>
                <c:pt idx="10">
                  <c:v>24</c:v>
                </c:pt>
                <c:pt idx="11">
                  <c:v>12</c:v>
                </c:pt>
                <c:pt idx="12">
                  <c:v>30</c:v>
                </c:pt>
                <c:pt idx="13">
                  <c:v>34</c:v>
                </c:pt>
                <c:pt idx="14">
                  <c:v>26</c:v>
                </c:pt>
                <c:pt idx="15">
                  <c:v>32</c:v>
                </c:pt>
                <c:pt idx="16">
                  <c:v>13</c:v>
                </c:pt>
                <c:pt idx="17">
                  <c:v>20</c:v>
                </c:pt>
                <c:pt idx="18">
                  <c:v>20</c:v>
                </c:pt>
                <c:pt idx="19">
                  <c:v>3</c:v>
                </c:pt>
                <c:pt idx="20">
                  <c:v>20</c:v>
                </c:pt>
                <c:pt idx="21">
                  <c:v>0</c:v>
                </c:pt>
                <c:pt idx="22">
                  <c:v>-10</c:v>
                </c:pt>
                <c:pt idx="23">
                  <c:v>-7</c:v>
                </c:pt>
                <c:pt idx="24">
                  <c:v>1</c:v>
                </c:pt>
                <c:pt idx="25">
                  <c:v>9</c:v>
                </c:pt>
                <c:pt idx="26">
                  <c:v>18</c:v>
                </c:pt>
                <c:pt idx="27">
                  <c:v>19</c:v>
                </c:pt>
                <c:pt idx="28">
                  <c:v>9</c:v>
                </c:pt>
                <c:pt idx="29">
                  <c:v>12</c:v>
                </c:pt>
                <c:pt idx="30">
                  <c:v>10</c:v>
                </c:pt>
                <c:pt idx="31">
                  <c:v>15</c:v>
                </c:pt>
                <c:pt idx="32">
                  <c:v>0</c:v>
                </c:pt>
                <c:pt idx="33">
                  <c:v>10</c:v>
                </c:pt>
                <c:pt idx="34">
                  <c:v>9</c:v>
                </c:pt>
                <c:pt idx="35">
                  <c:v>-3</c:v>
                </c:pt>
                <c:pt idx="36">
                  <c:v>0</c:v>
                </c:pt>
                <c:pt idx="37">
                  <c:v>23</c:v>
                </c:pt>
                <c:pt idx="38">
                  <c:v>18</c:v>
                </c:pt>
                <c:pt idx="39">
                  <c:v>16</c:v>
                </c:pt>
                <c:pt idx="40">
                  <c:v>0</c:v>
                </c:pt>
                <c:pt idx="41">
                  <c:v>12</c:v>
                </c:pt>
                <c:pt idx="42">
                  <c:v>15</c:v>
                </c:pt>
                <c:pt idx="43">
                  <c:v>8</c:v>
                </c:pt>
                <c:pt idx="44">
                  <c:v>10</c:v>
                </c:pt>
                <c:pt idx="45">
                  <c:v>23</c:v>
                </c:pt>
                <c:pt idx="46">
                  <c:v>11</c:v>
                </c:pt>
                <c:pt idx="47">
                  <c:v>16</c:v>
                </c:pt>
                <c:pt idx="48">
                  <c:v>12</c:v>
                </c:pt>
                <c:pt idx="49">
                  <c:v>20</c:v>
                </c:pt>
                <c:pt idx="50">
                  <c:v>9</c:v>
                </c:pt>
                <c:pt idx="51">
                  <c:v>16</c:v>
                </c:pt>
                <c:pt idx="52">
                  <c:v>2</c:v>
                </c:pt>
                <c:pt idx="53">
                  <c:v>20</c:v>
                </c:pt>
                <c:pt idx="54">
                  <c:v>-7</c:v>
                </c:pt>
                <c:pt idx="55">
                  <c:v>7</c:v>
                </c:pt>
                <c:pt idx="56">
                  <c:v>15</c:v>
                </c:pt>
                <c:pt idx="57">
                  <c:v>0</c:v>
                </c:pt>
                <c:pt idx="58">
                  <c:v>-12</c:v>
                </c:pt>
                <c:pt idx="59">
                  <c:v>2</c:v>
                </c:pt>
                <c:pt idx="60">
                  <c:v>0</c:v>
                </c:pt>
                <c:pt idx="61">
                  <c:v>17</c:v>
                </c:pt>
                <c:pt idx="62">
                  <c:v>4</c:v>
                </c:pt>
                <c:pt idx="63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CC-4668-99B0-6E4C70CCA0E7}"/>
            </c:ext>
          </c:extLst>
        </c:ser>
        <c:ser>
          <c:idx val="4"/>
          <c:order val="5"/>
          <c:tx>
            <c:strRef>
              <c:f>Alindexek!$G$68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CC-4668-99B0-6E4C70CCA0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Alindexek!$A$69:$A$132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Alindexek!$G$69:$G$132</c:f>
              <c:numCache>
                <c:formatCode>General\ "pont"</c:formatCode>
                <c:ptCount val="64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  <c:pt idx="7">
                  <c:v>18</c:v>
                </c:pt>
                <c:pt idx="8">
                  <c:v>15</c:v>
                </c:pt>
                <c:pt idx="9">
                  <c:v>16</c:v>
                </c:pt>
                <c:pt idx="10">
                  <c:v>12</c:v>
                </c:pt>
                <c:pt idx="11">
                  <c:v>1</c:v>
                </c:pt>
                <c:pt idx="12">
                  <c:v>10</c:v>
                </c:pt>
                <c:pt idx="13">
                  <c:v>27</c:v>
                </c:pt>
                <c:pt idx="14">
                  <c:v>25</c:v>
                </c:pt>
                <c:pt idx="15">
                  <c:v>14</c:v>
                </c:pt>
                <c:pt idx="16">
                  <c:v>8</c:v>
                </c:pt>
                <c:pt idx="17">
                  <c:v>10</c:v>
                </c:pt>
                <c:pt idx="18">
                  <c:v>13</c:v>
                </c:pt>
                <c:pt idx="19">
                  <c:v>-4</c:v>
                </c:pt>
                <c:pt idx="20">
                  <c:v>-7</c:v>
                </c:pt>
                <c:pt idx="21">
                  <c:v>-18</c:v>
                </c:pt>
                <c:pt idx="22">
                  <c:v>-18</c:v>
                </c:pt>
                <c:pt idx="23">
                  <c:v>-18</c:v>
                </c:pt>
                <c:pt idx="24">
                  <c:v>-12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7</c:v>
                </c:pt>
                <c:pt idx="29">
                  <c:v>4</c:v>
                </c:pt>
                <c:pt idx="30">
                  <c:v>5</c:v>
                </c:pt>
                <c:pt idx="31">
                  <c:v>-2</c:v>
                </c:pt>
                <c:pt idx="32">
                  <c:v>-2</c:v>
                </c:pt>
                <c:pt idx="33">
                  <c:v>-4</c:v>
                </c:pt>
                <c:pt idx="34">
                  <c:v>-7</c:v>
                </c:pt>
                <c:pt idx="35">
                  <c:v>-10</c:v>
                </c:pt>
                <c:pt idx="36">
                  <c:v>-9</c:v>
                </c:pt>
                <c:pt idx="37">
                  <c:v>15</c:v>
                </c:pt>
                <c:pt idx="38">
                  <c:v>22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  <c:pt idx="42">
                  <c:v>11</c:v>
                </c:pt>
                <c:pt idx="43">
                  <c:v>7</c:v>
                </c:pt>
                <c:pt idx="44">
                  <c:v>2</c:v>
                </c:pt>
                <c:pt idx="45">
                  <c:v>6</c:v>
                </c:pt>
                <c:pt idx="46">
                  <c:v>0</c:v>
                </c:pt>
                <c:pt idx="47">
                  <c:v>-5</c:v>
                </c:pt>
                <c:pt idx="48">
                  <c:v>-5</c:v>
                </c:pt>
                <c:pt idx="49">
                  <c:v>5</c:v>
                </c:pt>
                <c:pt idx="50">
                  <c:v>8</c:v>
                </c:pt>
                <c:pt idx="51">
                  <c:v>9</c:v>
                </c:pt>
                <c:pt idx="52">
                  <c:v>-2</c:v>
                </c:pt>
                <c:pt idx="53">
                  <c:v>5</c:v>
                </c:pt>
                <c:pt idx="54">
                  <c:v>-9</c:v>
                </c:pt>
                <c:pt idx="55">
                  <c:v>-3</c:v>
                </c:pt>
                <c:pt idx="56">
                  <c:v>7</c:v>
                </c:pt>
                <c:pt idx="57">
                  <c:v>1</c:v>
                </c:pt>
                <c:pt idx="58">
                  <c:v>-7</c:v>
                </c:pt>
                <c:pt idx="59">
                  <c:v>-7</c:v>
                </c:pt>
                <c:pt idx="60">
                  <c:v>-10</c:v>
                </c:pt>
                <c:pt idx="61">
                  <c:v>7</c:v>
                </c:pt>
                <c:pt idx="62">
                  <c:v>11</c:v>
                </c:pt>
                <c:pt idx="6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CC-4668-99B0-6E4C70CCA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789727"/>
        <c:axId val="73779055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Alindexek!$C$68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Alindexek!$A$69:$A$132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Alindexek!$C$69:$C$126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-13</c:v>
                      </c:pt>
                      <c:pt idx="1">
                        <c:v>14</c:v>
                      </c:pt>
                      <c:pt idx="2">
                        <c:v>16</c:v>
                      </c:pt>
                      <c:pt idx="3">
                        <c:v>10</c:v>
                      </c:pt>
                      <c:pt idx="4">
                        <c:v>21</c:v>
                      </c:pt>
                      <c:pt idx="5">
                        <c:v>19</c:v>
                      </c:pt>
                      <c:pt idx="6">
                        <c:v>15</c:v>
                      </c:pt>
                      <c:pt idx="7">
                        <c:v>11</c:v>
                      </c:pt>
                      <c:pt idx="8">
                        <c:v>4</c:v>
                      </c:pt>
                      <c:pt idx="9">
                        <c:v>7</c:v>
                      </c:pt>
                      <c:pt idx="10">
                        <c:v>5</c:v>
                      </c:pt>
                      <c:pt idx="11">
                        <c:v>-7</c:v>
                      </c:pt>
                      <c:pt idx="12">
                        <c:v>1</c:v>
                      </c:pt>
                      <c:pt idx="13">
                        <c:v>26</c:v>
                      </c:pt>
                      <c:pt idx="14">
                        <c:v>17</c:v>
                      </c:pt>
                      <c:pt idx="15">
                        <c:v>5</c:v>
                      </c:pt>
                      <c:pt idx="16">
                        <c:v>3</c:v>
                      </c:pt>
                      <c:pt idx="17">
                        <c:v>4</c:v>
                      </c:pt>
                      <c:pt idx="18">
                        <c:v>2</c:v>
                      </c:pt>
                      <c:pt idx="19">
                        <c:v>-8</c:v>
                      </c:pt>
                      <c:pt idx="20">
                        <c:v>-21</c:v>
                      </c:pt>
                      <c:pt idx="21">
                        <c:v>-24</c:v>
                      </c:pt>
                      <c:pt idx="22">
                        <c:v>-19</c:v>
                      </c:pt>
                      <c:pt idx="23">
                        <c:v>-23</c:v>
                      </c:pt>
                      <c:pt idx="24">
                        <c:v>-23</c:v>
                      </c:pt>
                      <c:pt idx="25">
                        <c:v>1</c:v>
                      </c:pt>
                      <c:pt idx="26">
                        <c:v>5</c:v>
                      </c:pt>
                      <c:pt idx="27">
                        <c:v>8</c:v>
                      </c:pt>
                      <c:pt idx="28">
                        <c:v>6</c:v>
                      </c:pt>
                      <c:pt idx="29">
                        <c:v>-9</c:v>
                      </c:pt>
                      <c:pt idx="30">
                        <c:v>0</c:v>
                      </c:pt>
                      <c:pt idx="31">
                        <c:v>-17</c:v>
                      </c:pt>
                      <c:pt idx="32">
                        <c:v>-4</c:v>
                      </c:pt>
                      <c:pt idx="33">
                        <c:v>-12</c:v>
                      </c:pt>
                      <c:pt idx="34">
                        <c:v>-20</c:v>
                      </c:pt>
                      <c:pt idx="35">
                        <c:v>-17</c:v>
                      </c:pt>
                      <c:pt idx="36">
                        <c:v>-10</c:v>
                      </c:pt>
                      <c:pt idx="37">
                        <c:v>9</c:v>
                      </c:pt>
                      <c:pt idx="38">
                        <c:v>16</c:v>
                      </c:pt>
                      <c:pt idx="39">
                        <c:v>-3</c:v>
                      </c:pt>
                      <c:pt idx="40">
                        <c:v>-4</c:v>
                      </c:pt>
                      <c:pt idx="41">
                        <c:v>-6</c:v>
                      </c:pt>
                      <c:pt idx="42">
                        <c:v>5</c:v>
                      </c:pt>
                      <c:pt idx="43">
                        <c:v>-9</c:v>
                      </c:pt>
                      <c:pt idx="44">
                        <c:v>-4</c:v>
                      </c:pt>
                      <c:pt idx="45">
                        <c:v>-4</c:v>
                      </c:pt>
                      <c:pt idx="46">
                        <c:v>-8</c:v>
                      </c:pt>
                      <c:pt idx="47">
                        <c:v>-16</c:v>
                      </c:pt>
                      <c:pt idx="48">
                        <c:v>-16</c:v>
                      </c:pt>
                      <c:pt idx="49">
                        <c:v>-6</c:v>
                      </c:pt>
                      <c:pt idx="50">
                        <c:v>2</c:v>
                      </c:pt>
                      <c:pt idx="51">
                        <c:v>1</c:v>
                      </c:pt>
                      <c:pt idx="52">
                        <c:v>-4</c:v>
                      </c:pt>
                      <c:pt idx="53">
                        <c:v>-6</c:v>
                      </c:pt>
                      <c:pt idx="54">
                        <c:v>-10</c:v>
                      </c:pt>
                      <c:pt idx="55">
                        <c:v>-11</c:v>
                      </c:pt>
                      <c:pt idx="56">
                        <c:v>-3</c:v>
                      </c:pt>
                      <c:pt idx="57">
                        <c:v>-6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FFCC-4668-99B0-6E4C70CCA0E7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Alindexek!$D$68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Alindexek!$A$69:$A$132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Alindexek!$D$69:$D$126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-5</c:v>
                      </c:pt>
                      <c:pt idx="1">
                        <c:v>20</c:v>
                      </c:pt>
                      <c:pt idx="2">
                        <c:v>30</c:v>
                      </c:pt>
                      <c:pt idx="3">
                        <c:v>14</c:v>
                      </c:pt>
                      <c:pt idx="4">
                        <c:v>33</c:v>
                      </c:pt>
                      <c:pt idx="5">
                        <c:v>29</c:v>
                      </c:pt>
                      <c:pt idx="6">
                        <c:v>21</c:v>
                      </c:pt>
                      <c:pt idx="7">
                        <c:v>19</c:v>
                      </c:pt>
                      <c:pt idx="8">
                        <c:v>16</c:v>
                      </c:pt>
                      <c:pt idx="9">
                        <c:v>10</c:v>
                      </c:pt>
                      <c:pt idx="10">
                        <c:v>9</c:v>
                      </c:pt>
                      <c:pt idx="11">
                        <c:v>-1</c:v>
                      </c:pt>
                      <c:pt idx="12">
                        <c:v>5</c:v>
                      </c:pt>
                      <c:pt idx="13">
                        <c:v>26</c:v>
                      </c:pt>
                      <c:pt idx="14">
                        <c:v>25</c:v>
                      </c:pt>
                      <c:pt idx="15">
                        <c:v>12</c:v>
                      </c:pt>
                      <c:pt idx="16">
                        <c:v>6</c:v>
                      </c:pt>
                      <c:pt idx="17">
                        <c:v>6</c:v>
                      </c:pt>
                      <c:pt idx="18">
                        <c:v>13</c:v>
                      </c:pt>
                      <c:pt idx="19">
                        <c:v>0</c:v>
                      </c:pt>
                      <c:pt idx="20">
                        <c:v>-27</c:v>
                      </c:pt>
                      <c:pt idx="21">
                        <c:v>-31</c:v>
                      </c:pt>
                      <c:pt idx="22">
                        <c:v>-26</c:v>
                      </c:pt>
                      <c:pt idx="23">
                        <c:v>-27</c:v>
                      </c:pt>
                      <c:pt idx="24">
                        <c:v>-19</c:v>
                      </c:pt>
                      <c:pt idx="25">
                        <c:v>-3</c:v>
                      </c:pt>
                      <c:pt idx="26">
                        <c:v>14</c:v>
                      </c:pt>
                      <c:pt idx="27">
                        <c:v>10</c:v>
                      </c:pt>
                      <c:pt idx="28">
                        <c:v>11</c:v>
                      </c:pt>
                      <c:pt idx="29">
                        <c:v>4</c:v>
                      </c:pt>
                      <c:pt idx="30">
                        <c:v>11</c:v>
                      </c:pt>
                      <c:pt idx="31">
                        <c:v>-6</c:v>
                      </c:pt>
                      <c:pt idx="32">
                        <c:v>-12</c:v>
                      </c:pt>
                      <c:pt idx="33">
                        <c:v>-7</c:v>
                      </c:pt>
                      <c:pt idx="34">
                        <c:v>-8</c:v>
                      </c:pt>
                      <c:pt idx="35">
                        <c:v>-20</c:v>
                      </c:pt>
                      <c:pt idx="36">
                        <c:v>-19</c:v>
                      </c:pt>
                      <c:pt idx="37">
                        <c:v>16</c:v>
                      </c:pt>
                      <c:pt idx="38">
                        <c:v>36</c:v>
                      </c:pt>
                      <c:pt idx="39">
                        <c:v>12</c:v>
                      </c:pt>
                      <c:pt idx="40">
                        <c:v>16</c:v>
                      </c:pt>
                      <c:pt idx="41">
                        <c:v>14</c:v>
                      </c:pt>
                      <c:pt idx="42">
                        <c:v>10</c:v>
                      </c:pt>
                      <c:pt idx="43">
                        <c:v>19</c:v>
                      </c:pt>
                      <c:pt idx="44">
                        <c:v>0</c:v>
                      </c:pt>
                      <c:pt idx="45">
                        <c:v>-5</c:v>
                      </c:pt>
                      <c:pt idx="46">
                        <c:v>-14</c:v>
                      </c:pt>
                      <c:pt idx="47">
                        <c:v>-19</c:v>
                      </c:pt>
                      <c:pt idx="48">
                        <c:v>-13</c:v>
                      </c:pt>
                      <c:pt idx="49">
                        <c:v>9</c:v>
                      </c:pt>
                      <c:pt idx="50">
                        <c:v>16</c:v>
                      </c:pt>
                      <c:pt idx="51">
                        <c:v>9</c:v>
                      </c:pt>
                      <c:pt idx="52">
                        <c:v>-6</c:v>
                      </c:pt>
                      <c:pt idx="53">
                        <c:v>-4</c:v>
                      </c:pt>
                      <c:pt idx="54">
                        <c:v>-11</c:v>
                      </c:pt>
                      <c:pt idx="55">
                        <c:v>-12</c:v>
                      </c:pt>
                      <c:pt idx="56">
                        <c:v>4</c:v>
                      </c:pt>
                      <c:pt idx="57">
                        <c:v>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FCC-4668-99B0-6E4C70CCA0E7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Alindexek!$E$68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Alindexek!$A$69:$A$132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Alindexek!$E$69:$E$126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6</c:v>
                      </c:pt>
                      <c:pt idx="1">
                        <c:v>22</c:v>
                      </c:pt>
                      <c:pt idx="2">
                        <c:v>33</c:v>
                      </c:pt>
                      <c:pt idx="3">
                        <c:v>31</c:v>
                      </c:pt>
                      <c:pt idx="4">
                        <c:v>37</c:v>
                      </c:pt>
                      <c:pt idx="5">
                        <c:v>31</c:v>
                      </c:pt>
                      <c:pt idx="6">
                        <c:v>27</c:v>
                      </c:pt>
                      <c:pt idx="7">
                        <c:v>23</c:v>
                      </c:pt>
                      <c:pt idx="8">
                        <c:v>23</c:v>
                      </c:pt>
                      <c:pt idx="9">
                        <c:v>20</c:v>
                      </c:pt>
                      <c:pt idx="10">
                        <c:v>14</c:v>
                      </c:pt>
                      <c:pt idx="11">
                        <c:v>-6</c:v>
                      </c:pt>
                      <c:pt idx="12">
                        <c:v>-7</c:v>
                      </c:pt>
                      <c:pt idx="13">
                        <c:v>24</c:v>
                      </c:pt>
                      <c:pt idx="14">
                        <c:v>40</c:v>
                      </c:pt>
                      <c:pt idx="15">
                        <c:v>21</c:v>
                      </c:pt>
                      <c:pt idx="16">
                        <c:v>18</c:v>
                      </c:pt>
                      <c:pt idx="17">
                        <c:v>6</c:v>
                      </c:pt>
                      <c:pt idx="18">
                        <c:v>23</c:v>
                      </c:pt>
                      <c:pt idx="19">
                        <c:v>-27</c:v>
                      </c:pt>
                      <c:pt idx="20">
                        <c:v>-28</c:v>
                      </c:pt>
                      <c:pt idx="21">
                        <c:v>-32</c:v>
                      </c:pt>
                      <c:pt idx="22">
                        <c:v>-27</c:v>
                      </c:pt>
                      <c:pt idx="23">
                        <c:v>-24</c:v>
                      </c:pt>
                      <c:pt idx="24">
                        <c:v>-7</c:v>
                      </c:pt>
                      <c:pt idx="25">
                        <c:v>15</c:v>
                      </c:pt>
                      <c:pt idx="26">
                        <c:v>24</c:v>
                      </c:pt>
                      <c:pt idx="27">
                        <c:v>10</c:v>
                      </c:pt>
                      <c:pt idx="28">
                        <c:v>8</c:v>
                      </c:pt>
                      <c:pt idx="29">
                        <c:v>-3</c:v>
                      </c:pt>
                      <c:pt idx="30">
                        <c:v>0</c:v>
                      </c:pt>
                      <c:pt idx="31">
                        <c:v>-9</c:v>
                      </c:pt>
                      <c:pt idx="32">
                        <c:v>-7</c:v>
                      </c:pt>
                      <c:pt idx="33">
                        <c:v>-10</c:v>
                      </c:pt>
                      <c:pt idx="34">
                        <c:v>-24</c:v>
                      </c:pt>
                      <c:pt idx="35">
                        <c:v>-15</c:v>
                      </c:pt>
                      <c:pt idx="36">
                        <c:v>-18</c:v>
                      </c:pt>
                      <c:pt idx="37">
                        <c:v>16</c:v>
                      </c:pt>
                      <c:pt idx="38">
                        <c:v>27</c:v>
                      </c:pt>
                      <c:pt idx="39">
                        <c:v>3</c:v>
                      </c:pt>
                      <c:pt idx="40">
                        <c:v>21</c:v>
                      </c:pt>
                      <c:pt idx="41">
                        <c:v>12</c:v>
                      </c:pt>
                      <c:pt idx="42">
                        <c:v>13</c:v>
                      </c:pt>
                      <c:pt idx="43">
                        <c:v>10</c:v>
                      </c:pt>
                      <c:pt idx="44">
                        <c:v>-3</c:v>
                      </c:pt>
                      <c:pt idx="45">
                        <c:v>1</c:v>
                      </c:pt>
                      <c:pt idx="46">
                        <c:v>-3</c:v>
                      </c:pt>
                      <c:pt idx="47">
                        <c:v>-15</c:v>
                      </c:pt>
                      <c:pt idx="48">
                        <c:v>-9</c:v>
                      </c:pt>
                      <c:pt idx="49">
                        <c:v>-2</c:v>
                      </c:pt>
                      <c:pt idx="50">
                        <c:v>16</c:v>
                      </c:pt>
                      <c:pt idx="51">
                        <c:v>22</c:v>
                      </c:pt>
                      <c:pt idx="52">
                        <c:v>6</c:v>
                      </c:pt>
                      <c:pt idx="53">
                        <c:v>13</c:v>
                      </c:pt>
                      <c:pt idx="54">
                        <c:v>-1</c:v>
                      </c:pt>
                      <c:pt idx="55">
                        <c:v>3</c:v>
                      </c:pt>
                      <c:pt idx="56">
                        <c:v>18</c:v>
                      </c:pt>
                      <c:pt idx="57">
                        <c:v>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FCC-4668-99B0-6E4C70CCA0E7}"/>
                  </c:ext>
                </c:extLst>
              </c15:ser>
            </c15:filteredLineSeries>
          </c:ext>
        </c:extLst>
      </c:lineChart>
      <c:catAx>
        <c:axId val="73778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90559"/>
        <c:crosses val="autoZero"/>
        <c:auto val="1"/>
        <c:lblAlgn val="ctr"/>
        <c:lblOffset val="50"/>
        <c:noMultiLvlLbl val="0"/>
      </c:catAx>
      <c:valAx>
        <c:axId val="737790559"/>
        <c:scaling>
          <c:orientation val="minMax"/>
          <c:max val="50"/>
          <c:min val="-3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89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136827427821524"/>
          <c:y val="0.93712272413086217"/>
          <c:w val="0.46788845144356955"/>
          <c:h val="6.2877275869137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0"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90957297748E-2"/>
          <c:y val="3.6618354091727499E-2"/>
          <c:w val="0.89032680875857428"/>
          <c:h val="0.6387240715354181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Alindexek!$B$136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F10-4BA1-8A52-BEE431A15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Alindexek!$A$137:$A$200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Alindexek!$B$137:$B$200</c:f>
              <c:numCache>
                <c:formatCode>0%</c:formatCode>
                <c:ptCount val="64"/>
                <c:pt idx="0">
                  <c:v>0.87398013955984977</c:v>
                </c:pt>
                <c:pt idx="1">
                  <c:v>0.7706019623980952</c:v>
                </c:pt>
                <c:pt idx="2">
                  <c:v>0.83385191520411173</c:v>
                </c:pt>
                <c:pt idx="3">
                  <c:v>0.84666666666666668</c:v>
                </c:pt>
                <c:pt idx="4">
                  <c:v>0.8833333333333333</c:v>
                </c:pt>
                <c:pt idx="5">
                  <c:v>0.95333333333333325</c:v>
                </c:pt>
                <c:pt idx="6">
                  <c:v>0.95666666666666667</c:v>
                </c:pt>
                <c:pt idx="7">
                  <c:v>0.96666666666666667</c:v>
                </c:pt>
                <c:pt idx="8">
                  <c:v>0.98666666666666669</c:v>
                </c:pt>
                <c:pt idx="9">
                  <c:v>0.98666666666666669</c:v>
                </c:pt>
                <c:pt idx="10">
                  <c:v>1.01</c:v>
                </c:pt>
                <c:pt idx="11">
                  <c:v>1.0033333333333332</c:v>
                </c:pt>
                <c:pt idx="12">
                  <c:v>1.0433333333333332</c:v>
                </c:pt>
                <c:pt idx="13">
                  <c:v>1.0066666666666666</c:v>
                </c:pt>
                <c:pt idx="14">
                  <c:v>1.0066666666666668</c:v>
                </c:pt>
                <c:pt idx="15">
                  <c:v>1</c:v>
                </c:pt>
                <c:pt idx="16">
                  <c:v>1.0333333333333332</c:v>
                </c:pt>
                <c:pt idx="17">
                  <c:v>1</c:v>
                </c:pt>
                <c:pt idx="18">
                  <c:v>1.0033333333333334</c:v>
                </c:pt>
                <c:pt idx="19">
                  <c:v>1.0133333333333334</c:v>
                </c:pt>
                <c:pt idx="20">
                  <c:v>1</c:v>
                </c:pt>
                <c:pt idx="21">
                  <c:v>0.9966666666666667</c:v>
                </c:pt>
                <c:pt idx="22">
                  <c:v>1.02</c:v>
                </c:pt>
                <c:pt idx="23">
                  <c:v>1.0066666666666666</c:v>
                </c:pt>
                <c:pt idx="24">
                  <c:v>1.0333333333333334</c:v>
                </c:pt>
                <c:pt idx="25">
                  <c:v>0.94666666666666666</c:v>
                </c:pt>
                <c:pt idx="26">
                  <c:v>0.94000000000000006</c:v>
                </c:pt>
                <c:pt idx="27">
                  <c:v>0.93333333333333324</c:v>
                </c:pt>
                <c:pt idx="28">
                  <c:v>0.95333333333333348</c:v>
                </c:pt>
                <c:pt idx="29">
                  <c:v>0.8933333333333332</c:v>
                </c:pt>
                <c:pt idx="30">
                  <c:v>0.92666666666666664</c:v>
                </c:pt>
                <c:pt idx="31">
                  <c:v>0.91999999999999993</c:v>
                </c:pt>
                <c:pt idx="32">
                  <c:v>0.93333333333333324</c:v>
                </c:pt>
                <c:pt idx="33">
                  <c:v>0.9</c:v>
                </c:pt>
                <c:pt idx="34">
                  <c:v>0.93333333333333324</c:v>
                </c:pt>
                <c:pt idx="35">
                  <c:v>0.91999999999999993</c:v>
                </c:pt>
                <c:pt idx="36">
                  <c:v>0.92666666666666675</c:v>
                </c:pt>
                <c:pt idx="37">
                  <c:v>0.91</c:v>
                </c:pt>
                <c:pt idx="38">
                  <c:v>0.87333333333333341</c:v>
                </c:pt>
                <c:pt idx="39">
                  <c:v>0.85666666666666658</c:v>
                </c:pt>
                <c:pt idx="40">
                  <c:v>0.8933333333333332</c:v>
                </c:pt>
                <c:pt idx="41">
                  <c:v>0.91333333333333344</c:v>
                </c:pt>
                <c:pt idx="42">
                  <c:v>0.89</c:v>
                </c:pt>
                <c:pt idx="43">
                  <c:v>0.92333333333333334</c:v>
                </c:pt>
                <c:pt idx="44">
                  <c:v>0.8833333333333333</c:v>
                </c:pt>
                <c:pt idx="45">
                  <c:v>0.91</c:v>
                </c:pt>
                <c:pt idx="46">
                  <c:v>0.88</c:v>
                </c:pt>
                <c:pt idx="47">
                  <c:v>0.91999999999999993</c:v>
                </c:pt>
                <c:pt idx="48">
                  <c:v>0.92</c:v>
                </c:pt>
                <c:pt idx="49">
                  <c:v>0.8833333333333333</c:v>
                </c:pt>
                <c:pt idx="50">
                  <c:v>0.90666666666666662</c:v>
                </c:pt>
                <c:pt idx="51">
                  <c:v>0.87666666666666659</c:v>
                </c:pt>
                <c:pt idx="52">
                  <c:v>0.90333333333333332</c:v>
                </c:pt>
                <c:pt idx="53">
                  <c:v>0.92666666666666675</c:v>
                </c:pt>
                <c:pt idx="54">
                  <c:v>0.91</c:v>
                </c:pt>
                <c:pt idx="55">
                  <c:v>0.91</c:v>
                </c:pt>
                <c:pt idx="56">
                  <c:v>0.91333333333333344</c:v>
                </c:pt>
                <c:pt idx="57">
                  <c:v>0.89666666666666661</c:v>
                </c:pt>
                <c:pt idx="58">
                  <c:v>0.91</c:v>
                </c:pt>
                <c:pt idx="59">
                  <c:v>0.94</c:v>
                </c:pt>
                <c:pt idx="60">
                  <c:v>0.91</c:v>
                </c:pt>
                <c:pt idx="61">
                  <c:v>0.91</c:v>
                </c:pt>
                <c:pt idx="62">
                  <c:v>0.86</c:v>
                </c:pt>
                <c:pt idx="63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10-4BA1-8A52-BEE431A15183}"/>
            </c:ext>
          </c:extLst>
        </c:ser>
        <c:ser>
          <c:idx val="3"/>
          <c:order val="4"/>
          <c:tx>
            <c:strRef>
              <c:f>Alindexek!$F$136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F10-4BA1-8A52-BEE431A15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Alindexek!$A$137:$A$200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Alindexek!$F$137:$F$200</c:f>
              <c:numCache>
                <c:formatCode>0%</c:formatCode>
                <c:ptCount val="64"/>
                <c:pt idx="0">
                  <c:v>0.94506172839506164</c:v>
                </c:pt>
                <c:pt idx="1">
                  <c:v>0.97924528301886782</c:v>
                </c:pt>
                <c:pt idx="2">
                  <c:v>0.99259259259259269</c:v>
                </c:pt>
                <c:pt idx="3">
                  <c:v>1.05</c:v>
                </c:pt>
                <c:pt idx="4">
                  <c:v>1.1000000000000001</c:v>
                </c:pt>
                <c:pt idx="5">
                  <c:v>1.2</c:v>
                </c:pt>
                <c:pt idx="6">
                  <c:v>1.18</c:v>
                </c:pt>
                <c:pt idx="7">
                  <c:v>1.04</c:v>
                </c:pt>
                <c:pt idx="8">
                  <c:v>1.1200000000000001</c:v>
                </c:pt>
                <c:pt idx="9">
                  <c:v>1.1200000000000001</c:v>
                </c:pt>
                <c:pt idx="10">
                  <c:v>1.1200000000000001</c:v>
                </c:pt>
                <c:pt idx="11">
                  <c:v>1.18</c:v>
                </c:pt>
                <c:pt idx="12">
                  <c:v>1.19</c:v>
                </c:pt>
                <c:pt idx="13">
                  <c:v>1.1100000000000001</c:v>
                </c:pt>
                <c:pt idx="14">
                  <c:v>1.04</c:v>
                </c:pt>
                <c:pt idx="15">
                  <c:v>1.1299999999999999</c:v>
                </c:pt>
                <c:pt idx="16">
                  <c:v>1.1200000000000001</c:v>
                </c:pt>
                <c:pt idx="17">
                  <c:v>1.1599999999999999</c:v>
                </c:pt>
                <c:pt idx="18">
                  <c:v>1.1299999999999999</c:v>
                </c:pt>
                <c:pt idx="19">
                  <c:v>1.17</c:v>
                </c:pt>
                <c:pt idx="20">
                  <c:v>1.1399999999999999</c:v>
                </c:pt>
                <c:pt idx="21">
                  <c:v>1.1100000000000001</c:v>
                </c:pt>
                <c:pt idx="22">
                  <c:v>1.1399999999999999</c:v>
                </c:pt>
                <c:pt idx="23">
                  <c:v>1.17</c:v>
                </c:pt>
                <c:pt idx="24">
                  <c:v>1.1499999999999999</c:v>
                </c:pt>
                <c:pt idx="25">
                  <c:v>1.18</c:v>
                </c:pt>
                <c:pt idx="26">
                  <c:v>1.07</c:v>
                </c:pt>
                <c:pt idx="27">
                  <c:v>1.06</c:v>
                </c:pt>
                <c:pt idx="28">
                  <c:v>1.05</c:v>
                </c:pt>
                <c:pt idx="29">
                  <c:v>1.02</c:v>
                </c:pt>
                <c:pt idx="30">
                  <c:v>1.04</c:v>
                </c:pt>
                <c:pt idx="31">
                  <c:v>1.01</c:v>
                </c:pt>
                <c:pt idx="32">
                  <c:v>1.1200000000000001</c:v>
                </c:pt>
                <c:pt idx="33">
                  <c:v>1.02</c:v>
                </c:pt>
                <c:pt idx="34">
                  <c:v>1.07</c:v>
                </c:pt>
                <c:pt idx="35">
                  <c:v>1.08</c:v>
                </c:pt>
                <c:pt idx="36">
                  <c:v>1.01</c:v>
                </c:pt>
                <c:pt idx="37">
                  <c:v>1.04</c:v>
                </c:pt>
                <c:pt idx="38">
                  <c:v>1.04</c:v>
                </c:pt>
                <c:pt idx="39">
                  <c:v>1.01</c:v>
                </c:pt>
                <c:pt idx="40">
                  <c:v>1</c:v>
                </c:pt>
                <c:pt idx="41">
                  <c:v>1.06</c:v>
                </c:pt>
                <c:pt idx="42">
                  <c:v>0.99</c:v>
                </c:pt>
                <c:pt idx="43">
                  <c:v>1.05</c:v>
                </c:pt>
                <c:pt idx="44">
                  <c:v>1.04</c:v>
                </c:pt>
                <c:pt idx="45">
                  <c:v>0.98</c:v>
                </c:pt>
                <c:pt idx="46">
                  <c:v>1</c:v>
                </c:pt>
                <c:pt idx="47">
                  <c:v>1.04</c:v>
                </c:pt>
                <c:pt idx="48">
                  <c:v>1.08</c:v>
                </c:pt>
                <c:pt idx="49">
                  <c:v>1.01</c:v>
                </c:pt>
                <c:pt idx="50">
                  <c:v>1.03</c:v>
                </c:pt>
                <c:pt idx="51">
                  <c:v>0.97</c:v>
                </c:pt>
                <c:pt idx="52">
                  <c:v>1.03</c:v>
                </c:pt>
                <c:pt idx="53">
                  <c:v>1.06</c:v>
                </c:pt>
                <c:pt idx="54">
                  <c:v>0.99</c:v>
                </c:pt>
                <c:pt idx="55">
                  <c:v>1</c:v>
                </c:pt>
                <c:pt idx="56">
                  <c:v>1</c:v>
                </c:pt>
                <c:pt idx="57">
                  <c:v>0.95</c:v>
                </c:pt>
                <c:pt idx="58">
                  <c:v>0.96</c:v>
                </c:pt>
                <c:pt idx="59">
                  <c:v>0.96</c:v>
                </c:pt>
                <c:pt idx="60">
                  <c:v>1.06</c:v>
                </c:pt>
                <c:pt idx="61">
                  <c:v>1.06</c:v>
                </c:pt>
                <c:pt idx="62">
                  <c:v>1.01</c:v>
                </c:pt>
                <c:pt idx="63">
                  <c:v>1.03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10-4BA1-8A52-BEE431A15183}"/>
            </c:ext>
          </c:extLst>
        </c:ser>
        <c:ser>
          <c:idx val="4"/>
          <c:order val="5"/>
          <c:tx>
            <c:strRef>
              <c:f>Alindexek!$G$136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F10-4BA1-8A52-BEE431A15183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F10-4BA1-8A52-BEE431A15183}"/>
              </c:ext>
            </c:extLst>
          </c:dPt>
          <c:dLbls>
            <c:dLbl>
              <c:idx val="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F10-4BA1-8A52-BEE431A15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Alindexek!$A$137:$A$200</c:f>
              <c:strCache>
                <c:ptCount val="6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</c:strCache>
            </c:strRef>
          </c:cat>
          <c:val>
            <c:numRef>
              <c:f>Alindexek!$G$137:$G$200</c:f>
              <c:numCache>
                <c:formatCode>0%</c:formatCode>
                <c:ptCount val="64"/>
                <c:pt idx="0">
                  <c:v>0.87866303797191447</c:v>
                </c:pt>
                <c:pt idx="1">
                  <c:v>0.82528986696929318</c:v>
                </c:pt>
                <c:pt idx="2">
                  <c:v>0.84784356045465104</c:v>
                </c:pt>
                <c:pt idx="3">
                  <c:v>0.86</c:v>
                </c:pt>
                <c:pt idx="4">
                  <c:v>0.92</c:v>
                </c:pt>
                <c:pt idx="5">
                  <c:v>1</c:v>
                </c:pt>
                <c:pt idx="6">
                  <c:v>0.99</c:v>
                </c:pt>
                <c:pt idx="7">
                  <c:v>0.95</c:v>
                </c:pt>
                <c:pt idx="8">
                  <c:v>0.99</c:v>
                </c:pt>
                <c:pt idx="9">
                  <c:v>1.01</c:v>
                </c:pt>
                <c:pt idx="10">
                  <c:v>1.01</c:v>
                </c:pt>
                <c:pt idx="11">
                  <c:v>1.02</c:v>
                </c:pt>
                <c:pt idx="12">
                  <c:v>1.06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1.04</c:v>
                </c:pt>
                <c:pt idx="17">
                  <c:v>1.02</c:v>
                </c:pt>
                <c:pt idx="18">
                  <c:v>1.02</c:v>
                </c:pt>
                <c:pt idx="19">
                  <c:v>1.04</c:v>
                </c:pt>
                <c:pt idx="20">
                  <c:v>1</c:v>
                </c:pt>
                <c:pt idx="21">
                  <c:v>0.99</c:v>
                </c:pt>
                <c:pt idx="22">
                  <c:v>1.04</c:v>
                </c:pt>
                <c:pt idx="23">
                  <c:v>1.04</c:v>
                </c:pt>
                <c:pt idx="24">
                  <c:v>1.03</c:v>
                </c:pt>
                <c:pt idx="25">
                  <c:v>1.01</c:v>
                </c:pt>
                <c:pt idx="26">
                  <c:v>0.96</c:v>
                </c:pt>
                <c:pt idx="27">
                  <c:v>0.95</c:v>
                </c:pt>
                <c:pt idx="28">
                  <c:v>0.99</c:v>
                </c:pt>
                <c:pt idx="29">
                  <c:v>0.94</c:v>
                </c:pt>
                <c:pt idx="30">
                  <c:v>0.97</c:v>
                </c:pt>
                <c:pt idx="31">
                  <c:v>0.93</c:v>
                </c:pt>
                <c:pt idx="32">
                  <c:v>0.98</c:v>
                </c:pt>
                <c:pt idx="33">
                  <c:v>0.93</c:v>
                </c:pt>
                <c:pt idx="34">
                  <c:v>0.96</c:v>
                </c:pt>
                <c:pt idx="35">
                  <c:v>0.96</c:v>
                </c:pt>
                <c:pt idx="36">
                  <c:v>0.95</c:v>
                </c:pt>
                <c:pt idx="37">
                  <c:v>0.95</c:v>
                </c:pt>
                <c:pt idx="38">
                  <c:v>0.93</c:v>
                </c:pt>
                <c:pt idx="39">
                  <c:v>0.91</c:v>
                </c:pt>
                <c:pt idx="40">
                  <c:v>0.93</c:v>
                </c:pt>
                <c:pt idx="41">
                  <c:v>0.97</c:v>
                </c:pt>
                <c:pt idx="42">
                  <c:v>0.94</c:v>
                </c:pt>
                <c:pt idx="43">
                  <c:v>0.97</c:v>
                </c:pt>
                <c:pt idx="44">
                  <c:v>0.94</c:v>
                </c:pt>
                <c:pt idx="45">
                  <c:v>0.92</c:v>
                </c:pt>
                <c:pt idx="46">
                  <c:v>0.92</c:v>
                </c:pt>
                <c:pt idx="47">
                  <c:v>0.95</c:v>
                </c:pt>
                <c:pt idx="48">
                  <c:v>0.97</c:v>
                </c:pt>
                <c:pt idx="49">
                  <c:v>0.91</c:v>
                </c:pt>
                <c:pt idx="50">
                  <c:v>0.93</c:v>
                </c:pt>
                <c:pt idx="51">
                  <c:v>0.89</c:v>
                </c:pt>
                <c:pt idx="52">
                  <c:v>0.92</c:v>
                </c:pt>
                <c:pt idx="53">
                  <c:v>0.95</c:v>
                </c:pt>
                <c:pt idx="54">
                  <c:v>0.91</c:v>
                </c:pt>
                <c:pt idx="55">
                  <c:v>0.93</c:v>
                </c:pt>
                <c:pt idx="56">
                  <c:v>0.92</c:v>
                </c:pt>
                <c:pt idx="57">
                  <c:v>0.9</c:v>
                </c:pt>
                <c:pt idx="58">
                  <c:v>0.91</c:v>
                </c:pt>
                <c:pt idx="59">
                  <c:v>0.94</c:v>
                </c:pt>
                <c:pt idx="60">
                  <c:v>0.96</c:v>
                </c:pt>
                <c:pt idx="61">
                  <c:v>0.95</c:v>
                </c:pt>
                <c:pt idx="62">
                  <c:v>0.9</c:v>
                </c:pt>
                <c:pt idx="63">
                  <c:v>0.92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F10-4BA1-8A52-BEE431A151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9390335"/>
        <c:axId val="73939615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Alindexek!$C$136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10"/>
                    <c:spPr>
                      <a:solidFill>
                        <a:srgbClr val="92ECF6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>
                    <c:ext xmlns:c16="http://schemas.microsoft.com/office/drawing/2014/chart" uri="{C3380CC4-5D6E-409C-BE32-E72D297353CC}">
                      <c16:uniqueId val="{00000005-1F10-4BA1-8A52-BEE431A15183}"/>
                    </c:ext>
                  </c:extLst>
                </c:dPt>
                <c:dPt>
                  <c:idx val="1"/>
                  <c:marker>
                    <c:symbol val="circle"/>
                    <c:size val="10"/>
                    <c:spPr>
                      <a:solidFill>
                        <a:srgbClr val="92ECF6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>
                    <c:ext xmlns:c16="http://schemas.microsoft.com/office/drawing/2014/chart" uri="{C3380CC4-5D6E-409C-BE32-E72D297353CC}">
                      <c16:uniqueId val="{00000006-1F10-4BA1-8A52-BEE431A15183}"/>
                    </c:ext>
                  </c:extLst>
                </c:dPt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Alindexek!$A$137:$A$200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Alindexek!$C$137:$C$194</c15:sqref>
                        </c15:formulaRef>
                      </c:ext>
                    </c:extLst>
                    <c:numCache>
                      <c:formatCode>0%</c:formatCode>
                      <c:ptCount val="58"/>
                      <c:pt idx="0">
                        <c:v>0.80434782608695665</c:v>
                      </c:pt>
                      <c:pt idx="1">
                        <c:v>0.68759640102827768</c:v>
                      </c:pt>
                      <c:pt idx="2">
                        <c:v>0.720089571337172</c:v>
                      </c:pt>
                      <c:pt idx="3">
                        <c:v>0.7</c:v>
                      </c:pt>
                      <c:pt idx="4">
                        <c:v>0.76</c:v>
                      </c:pt>
                      <c:pt idx="5">
                        <c:v>0.85</c:v>
                      </c:pt>
                      <c:pt idx="6">
                        <c:v>0.85</c:v>
                      </c:pt>
                      <c:pt idx="7">
                        <c:v>0.84</c:v>
                      </c:pt>
                      <c:pt idx="8">
                        <c:v>0.89</c:v>
                      </c:pt>
                      <c:pt idx="9">
                        <c:v>0.92</c:v>
                      </c:pt>
                      <c:pt idx="10">
                        <c:v>0.91</c:v>
                      </c:pt>
                      <c:pt idx="11">
                        <c:v>0.9</c:v>
                      </c:pt>
                      <c:pt idx="12">
                        <c:v>0.96</c:v>
                      </c:pt>
                      <c:pt idx="13">
                        <c:v>0.91</c:v>
                      </c:pt>
                      <c:pt idx="14">
                        <c:v>0.92</c:v>
                      </c:pt>
                      <c:pt idx="15">
                        <c:v>0.88</c:v>
                      </c:pt>
                      <c:pt idx="16">
                        <c:v>0.92</c:v>
                      </c:pt>
                      <c:pt idx="17">
                        <c:v>0.89</c:v>
                      </c:pt>
                      <c:pt idx="18">
                        <c:v>0.92</c:v>
                      </c:pt>
                      <c:pt idx="19">
                        <c:v>0.9</c:v>
                      </c:pt>
                      <c:pt idx="20">
                        <c:v>0.87</c:v>
                      </c:pt>
                      <c:pt idx="21">
                        <c:v>0.9</c:v>
                      </c:pt>
                      <c:pt idx="22">
                        <c:v>0.94</c:v>
                      </c:pt>
                      <c:pt idx="23">
                        <c:v>0.94</c:v>
                      </c:pt>
                      <c:pt idx="24">
                        <c:v>0.91</c:v>
                      </c:pt>
                      <c:pt idx="25">
                        <c:v>0.86</c:v>
                      </c:pt>
                      <c:pt idx="26">
                        <c:v>0.84</c:v>
                      </c:pt>
                      <c:pt idx="27">
                        <c:v>0.83</c:v>
                      </c:pt>
                      <c:pt idx="28">
                        <c:v>0.87</c:v>
                      </c:pt>
                      <c:pt idx="29">
                        <c:v>0.82</c:v>
                      </c:pt>
                      <c:pt idx="30">
                        <c:v>0.85</c:v>
                      </c:pt>
                      <c:pt idx="31">
                        <c:v>0.8</c:v>
                      </c:pt>
                      <c:pt idx="32">
                        <c:v>0.87</c:v>
                      </c:pt>
                      <c:pt idx="33">
                        <c:v>0.8</c:v>
                      </c:pt>
                      <c:pt idx="34">
                        <c:v>0.83</c:v>
                      </c:pt>
                      <c:pt idx="35">
                        <c:v>0.87</c:v>
                      </c:pt>
                      <c:pt idx="36">
                        <c:v>0.84</c:v>
                      </c:pt>
                      <c:pt idx="37">
                        <c:v>0.85</c:v>
                      </c:pt>
                      <c:pt idx="38">
                        <c:v>0.81</c:v>
                      </c:pt>
                      <c:pt idx="39">
                        <c:v>0.77</c:v>
                      </c:pt>
                      <c:pt idx="40">
                        <c:v>0.79</c:v>
                      </c:pt>
                      <c:pt idx="41">
                        <c:v>0.86</c:v>
                      </c:pt>
                      <c:pt idx="42">
                        <c:v>0.82</c:v>
                      </c:pt>
                      <c:pt idx="43">
                        <c:v>0.83</c:v>
                      </c:pt>
                      <c:pt idx="44">
                        <c:v>0.81</c:v>
                      </c:pt>
                      <c:pt idx="45">
                        <c:v>0.86</c:v>
                      </c:pt>
                      <c:pt idx="46">
                        <c:v>0.81</c:v>
                      </c:pt>
                      <c:pt idx="47">
                        <c:v>0.87</c:v>
                      </c:pt>
                      <c:pt idx="48">
                        <c:v>0.89</c:v>
                      </c:pt>
                      <c:pt idx="49">
                        <c:v>0.84</c:v>
                      </c:pt>
                      <c:pt idx="50">
                        <c:v>0.84</c:v>
                      </c:pt>
                      <c:pt idx="51">
                        <c:v>0.79</c:v>
                      </c:pt>
                      <c:pt idx="52">
                        <c:v>0.82</c:v>
                      </c:pt>
                      <c:pt idx="53">
                        <c:v>0.84</c:v>
                      </c:pt>
                      <c:pt idx="54">
                        <c:v>0.83</c:v>
                      </c:pt>
                      <c:pt idx="55">
                        <c:v>0.85</c:v>
                      </c:pt>
                      <c:pt idx="56">
                        <c:v>0.84</c:v>
                      </c:pt>
                      <c:pt idx="57">
                        <c:v>0.81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1F10-4BA1-8A52-BEE431A15183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Alindexek!$D$136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10"/>
                    <c:spPr>
                      <a:solidFill>
                        <a:srgbClr val="00B0F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1F10-4BA1-8A52-BEE431A15183}"/>
                    </c:ext>
                  </c:extLst>
                </c:dPt>
                <c:dPt>
                  <c:idx val="1"/>
                  <c:marker>
                    <c:symbol val="circle"/>
                    <c:size val="10"/>
                    <c:spPr>
                      <a:solidFill>
                        <a:srgbClr val="00B0F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1F10-4BA1-8A52-BEE431A15183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Alindexek!$A$137:$A$200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Alindexek!$D$137:$D$194</c15:sqref>
                        </c15:formulaRef>
                      </c:ext>
                    </c:extLst>
                    <c:numCache>
                      <c:formatCode>0%</c:formatCode>
                      <c:ptCount val="58"/>
                      <c:pt idx="0">
                        <c:v>0.8998971193415638</c:v>
                      </c:pt>
                      <c:pt idx="1">
                        <c:v>0.78538961038961042</c:v>
                      </c:pt>
                      <c:pt idx="2">
                        <c:v>0.85943820224719092</c:v>
                      </c:pt>
                      <c:pt idx="3">
                        <c:v>0.89</c:v>
                      </c:pt>
                      <c:pt idx="4">
                        <c:v>0.93</c:v>
                      </c:pt>
                      <c:pt idx="5">
                        <c:v>0.95</c:v>
                      </c:pt>
                      <c:pt idx="6">
                        <c:v>0.98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1.02</c:v>
                      </c:pt>
                      <c:pt idx="11">
                        <c:v>1.02</c:v>
                      </c:pt>
                      <c:pt idx="12">
                        <c:v>1.04</c:v>
                      </c:pt>
                      <c:pt idx="13">
                        <c:v>1.03</c:v>
                      </c:pt>
                      <c:pt idx="14">
                        <c:v>1.01</c:v>
                      </c:pt>
                      <c:pt idx="15">
                        <c:v>1</c:v>
                      </c:pt>
                      <c:pt idx="16">
                        <c:v>1.04</c:v>
                      </c:pt>
                      <c:pt idx="17">
                        <c:v>1.05</c:v>
                      </c:pt>
                      <c:pt idx="18">
                        <c:v>1.01</c:v>
                      </c:pt>
                      <c:pt idx="19">
                        <c:v>1.07</c:v>
                      </c:pt>
                      <c:pt idx="20">
                        <c:v>1.04</c:v>
                      </c:pt>
                      <c:pt idx="21">
                        <c:v>1.02</c:v>
                      </c:pt>
                      <c:pt idx="22">
                        <c:v>1.03</c:v>
                      </c:pt>
                      <c:pt idx="23">
                        <c:v>1</c:v>
                      </c:pt>
                      <c:pt idx="24">
                        <c:v>1.06</c:v>
                      </c:pt>
                      <c:pt idx="25">
                        <c:v>0.98</c:v>
                      </c:pt>
                      <c:pt idx="26">
                        <c:v>0.93</c:v>
                      </c:pt>
                      <c:pt idx="27">
                        <c:v>0.92</c:v>
                      </c:pt>
                      <c:pt idx="28">
                        <c:v>1</c:v>
                      </c:pt>
                      <c:pt idx="29">
                        <c:v>0.92</c:v>
                      </c:pt>
                      <c:pt idx="30">
                        <c:v>0.95</c:v>
                      </c:pt>
                      <c:pt idx="31">
                        <c:v>0.94</c:v>
                      </c:pt>
                      <c:pt idx="32">
                        <c:v>0.95</c:v>
                      </c:pt>
                      <c:pt idx="33">
                        <c:v>0.92</c:v>
                      </c:pt>
                      <c:pt idx="34">
                        <c:v>0.9</c:v>
                      </c:pt>
                      <c:pt idx="35">
                        <c:v>0.93</c:v>
                      </c:pt>
                      <c:pt idx="36">
                        <c:v>0.95</c:v>
                      </c:pt>
                      <c:pt idx="37">
                        <c:v>0.92</c:v>
                      </c:pt>
                      <c:pt idx="38">
                        <c:v>0.91</c:v>
                      </c:pt>
                      <c:pt idx="39">
                        <c:v>0.88</c:v>
                      </c:pt>
                      <c:pt idx="40">
                        <c:v>0.92</c:v>
                      </c:pt>
                      <c:pt idx="41">
                        <c:v>0.91</c:v>
                      </c:pt>
                      <c:pt idx="42">
                        <c:v>0.94</c:v>
                      </c:pt>
                      <c:pt idx="43">
                        <c:v>0.94</c:v>
                      </c:pt>
                      <c:pt idx="44">
                        <c:v>0.96</c:v>
                      </c:pt>
                      <c:pt idx="45">
                        <c:v>0.94</c:v>
                      </c:pt>
                      <c:pt idx="46">
                        <c:v>0.9</c:v>
                      </c:pt>
                      <c:pt idx="47">
                        <c:v>0.94</c:v>
                      </c:pt>
                      <c:pt idx="48">
                        <c:v>0.94</c:v>
                      </c:pt>
                      <c:pt idx="49">
                        <c:v>0.92</c:v>
                      </c:pt>
                      <c:pt idx="50">
                        <c:v>0.9</c:v>
                      </c:pt>
                      <c:pt idx="51">
                        <c:v>0.89</c:v>
                      </c:pt>
                      <c:pt idx="52">
                        <c:v>0.92</c:v>
                      </c:pt>
                      <c:pt idx="53">
                        <c:v>0.93</c:v>
                      </c:pt>
                      <c:pt idx="54">
                        <c:v>0.92</c:v>
                      </c:pt>
                      <c:pt idx="55">
                        <c:v>0.91</c:v>
                      </c:pt>
                      <c:pt idx="56">
                        <c:v>0.9</c:v>
                      </c:pt>
                      <c:pt idx="57">
                        <c:v>0.92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1F10-4BA1-8A52-BEE431A15183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Alindexek!$E$136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1F10-4BA1-8A52-BEE431A15183}"/>
                    </c:ext>
                  </c:extLst>
                </c:dPt>
                <c:dPt>
                  <c:idx val="1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1F10-4BA1-8A52-BEE431A15183}"/>
                    </c:ext>
                  </c:extLst>
                </c:dPt>
                <c:dPt>
                  <c:idx val="2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1F10-4BA1-8A52-BEE431A15183}"/>
                    </c:ext>
                  </c:extLst>
                </c:dPt>
                <c:dPt>
                  <c:idx val="3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1F10-4BA1-8A52-BEE431A15183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Alindexek!$A$137:$A$200</c15:sqref>
                        </c15:formulaRef>
                      </c:ext>
                    </c:extLst>
                    <c:strCache>
                      <c:ptCount val="6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Alindexek!$E$137:$E$194</c15:sqref>
                        </c15:formulaRef>
                      </c:ext>
                    </c:extLst>
                    <c:numCache>
                      <c:formatCode>0%</c:formatCode>
                      <c:ptCount val="58"/>
                      <c:pt idx="0">
                        <c:v>0.91769547325102885</c:v>
                      </c:pt>
                      <c:pt idx="1">
                        <c:v>0.83881987577639738</c:v>
                      </c:pt>
                      <c:pt idx="2">
                        <c:v>0.92202797202797204</c:v>
                      </c:pt>
                      <c:pt idx="3">
                        <c:v>0.95</c:v>
                      </c:pt>
                      <c:pt idx="4">
                        <c:v>0.96</c:v>
                      </c:pt>
                      <c:pt idx="5">
                        <c:v>1.06</c:v>
                      </c:pt>
                      <c:pt idx="6">
                        <c:v>1.04</c:v>
                      </c:pt>
                      <c:pt idx="7">
                        <c:v>1.06</c:v>
                      </c:pt>
                      <c:pt idx="8">
                        <c:v>1.07</c:v>
                      </c:pt>
                      <c:pt idx="9">
                        <c:v>1.04</c:v>
                      </c:pt>
                      <c:pt idx="10">
                        <c:v>1.1000000000000001</c:v>
                      </c:pt>
                      <c:pt idx="11">
                        <c:v>1.0900000000000001</c:v>
                      </c:pt>
                      <c:pt idx="12">
                        <c:v>1.1299999999999999</c:v>
                      </c:pt>
                      <c:pt idx="13">
                        <c:v>1.08</c:v>
                      </c:pt>
                      <c:pt idx="14">
                        <c:v>1.0900000000000001</c:v>
                      </c:pt>
                      <c:pt idx="15">
                        <c:v>1.1200000000000001</c:v>
                      </c:pt>
                      <c:pt idx="16">
                        <c:v>1.1399999999999999</c:v>
                      </c:pt>
                      <c:pt idx="17">
                        <c:v>1.06</c:v>
                      </c:pt>
                      <c:pt idx="18">
                        <c:v>1.08</c:v>
                      </c:pt>
                      <c:pt idx="19">
                        <c:v>1.07</c:v>
                      </c:pt>
                      <c:pt idx="20">
                        <c:v>1.0900000000000001</c:v>
                      </c:pt>
                      <c:pt idx="21">
                        <c:v>1.07</c:v>
                      </c:pt>
                      <c:pt idx="22">
                        <c:v>1.0900000000000001</c:v>
                      </c:pt>
                      <c:pt idx="23">
                        <c:v>1.08</c:v>
                      </c:pt>
                      <c:pt idx="24">
                        <c:v>1.1299999999999999</c:v>
                      </c:pt>
                      <c:pt idx="25">
                        <c:v>1</c:v>
                      </c:pt>
                      <c:pt idx="26">
                        <c:v>1.05</c:v>
                      </c:pt>
                      <c:pt idx="27">
                        <c:v>1.05</c:v>
                      </c:pt>
                      <c:pt idx="28">
                        <c:v>0.99</c:v>
                      </c:pt>
                      <c:pt idx="29">
                        <c:v>0.94</c:v>
                      </c:pt>
                      <c:pt idx="30">
                        <c:v>0.98</c:v>
                      </c:pt>
                      <c:pt idx="31">
                        <c:v>1.02</c:v>
                      </c:pt>
                      <c:pt idx="32">
                        <c:v>0.98</c:v>
                      </c:pt>
                      <c:pt idx="33">
                        <c:v>0.98</c:v>
                      </c:pt>
                      <c:pt idx="34">
                        <c:v>1.07</c:v>
                      </c:pt>
                      <c:pt idx="35">
                        <c:v>0.96</c:v>
                      </c:pt>
                      <c:pt idx="36">
                        <c:v>0.99</c:v>
                      </c:pt>
                      <c:pt idx="37">
                        <c:v>0.96</c:v>
                      </c:pt>
                      <c:pt idx="38">
                        <c:v>0.9</c:v>
                      </c:pt>
                      <c:pt idx="39">
                        <c:v>0.92</c:v>
                      </c:pt>
                      <c:pt idx="40">
                        <c:v>0.97</c:v>
                      </c:pt>
                      <c:pt idx="41">
                        <c:v>0.97</c:v>
                      </c:pt>
                      <c:pt idx="42">
                        <c:v>0.91</c:v>
                      </c:pt>
                      <c:pt idx="43">
                        <c:v>1</c:v>
                      </c:pt>
                      <c:pt idx="44">
                        <c:v>0.88</c:v>
                      </c:pt>
                      <c:pt idx="45">
                        <c:v>0.93</c:v>
                      </c:pt>
                      <c:pt idx="46">
                        <c:v>0.93</c:v>
                      </c:pt>
                      <c:pt idx="47">
                        <c:v>0.95</c:v>
                      </c:pt>
                      <c:pt idx="48">
                        <c:v>0.93</c:v>
                      </c:pt>
                      <c:pt idx="49">
                        <c:v>0.89</c:v>
                      </c:pt>
                      <c:pt idx="50">
                        <c:v>0.98</c:v>
                      </c:pt>
                      <c:pt idx="51">
                        <c:v>0.95</c:v>
                      </c:pt>
                      <c:pt idx="52">
                        <c:v>0.97</c:v>
                      </c:pt>
                      <c:pt idx="53">
                        <c:v>1.01</c:v>
                      </c:pt>
                      <c:pt idx="54">
                        <c:v>0.98</c:v>
                      </c:pt>
                      <c:pt idx="55">
                        <c:v>0.97</c:v>
                      </c:pt>
                      <c:pt idx="56">
                        <c:v>1</c:v>
                      </c:pt>
                      <c:pt idx="57">
                        <c:v>0.96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1F10-4BA1-8A52-BEE431A15183}"/>
                  </c:ext>
                </c:extLst>
              </c15:ser>
            </c15:filteredLineSeries>
          </c:ext>
        </c:extLst>
      </c:lineChart>
      <c:catAx>
        <c:axId val="73939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6159"/>
        <c:crosses val="autoZero"/>
        <c:auto val="1"/>
        <c:lblAlgn val="ctr"/>
        <c:lblOffset val="100"/>
        <c:noMultiLvlLbl val="0"/>
      </c:catAx>
      <c:valAx>
        <c:axId val="739396159"/>
        <c:scaling>
          <c:orientation val="minMax"/>
          <c:max val="1.2"/>
          <c:min val="0.70000000000000007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033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036617950685266"/>
          <c:y val="0.93716826601989522"/>
          <c:w val="0.4592675588303991"/>
          <c:h val="6.28317339801047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11392795431581"/>
          <c:y val="2.7482239332336997E-2"/>
          <c:w val="0.66080015207776743"/>
          <c:h val="0.793829696280927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Alindexek!$BM$203</c:f>
              <c:strCache>
                <c:ptCount val="1"/>
                <c:pt idx="0">
                  <c:v>2026. Március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7820906920861985E-2"/>
                  <c:y val="-3.2479010120034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31-4513-BC47-FB28CBBCC9B6}"/>
                </c:ext>
              </c:extLst>
            </c:dLbl>
            <c:dLbl>
              <c:idx val="3"/>
              <c:layout>
                <c:manualLayout>
                  <c:x val="-3.8871487668663787E-2"/>
                  <c:y val="-3.2479010120034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31-4513-BC47-FB28CBBCC9B6}"/>
                </c:ext>
              </c:extLst>
            </c:dLbl>
            <c:dLbl>
              <c:idx val="6"/>
              <c:layout>
                <c:manualLayout>
                  <c:x val="-3.7820906920862138E-2"/>
                  <c:y val="-3.7475780907732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31-4513-BC47-FB28CBBCC9B6}"/>
                </c:ext>
              </c:extLst>
            </c:dLbl>
            <c:dLbl>
              <c:idx val="7"/>
              <c:layout>
                <c:manualLayout>
                  <c:x val="-3.6770326173060267E-2"/>
                  <c:y val="-3.2479010120034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31-4513-BC47-FB28CBBCC9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Alindexek!$A$204:$A$212</c:f>
              <c:strCache>
                <c:ptCount val="9"/>
                <c:pt idx="0">
                  <c:v>Nincs akadálya</c:v>
                </c:pt>
                <c:pt idx="1">
                  <c:v>Beszállítói problémák (késés/termékhiány)</c:v>
                </c:pt>
                <c:pt idx="2">
                  <c:v>Adminisztratív akadályok</c:v>
                </c:pt>
                <c:pt idx="3">
                  <c:v>Munkaerőhiány</c:v>
                </c:pt>
                <c:pt idx="4">
                  <c:v>Finanszírozási problémák</c:v>
                </c:pt>
                <c:pt idx="5">
                  <c:v>Magas energiaárak</c:v>
                </c:pt>
                <c:pt idx="6">
                  <c:v>Beszállítók áremelése</c:v>
                </c:pt>
                <c:pt idx="7">
                  <c:v>Munkaerőköltség emelkedése</c:v>
                </c:pt>
                <c:pt idx="8">
                  <c:v>Vevők hiánya</c:v>
                </c:pt>
              </c:strCache>
            </c:strRef>
          </c:cat>
          <c:val>
            <c:numRef>
              <c:f>Alindexek!$BM$204:$BM$212</c:f>
              <c:numCache>
                <c:formatCode>0%</c:formatCode>
                <c:ptCount val="9"/>
                <c:pt idx="0">
                  <c:v>0.06</c:v>
                </c:pt>
                <c:pt idx="1">
                  <c:v>7.0000000000000007E-2</c:v>
                </c:pt>
                <c:pt idx="2">
                  <c:v>0.16</c:v>
                </c:pt>
                <c:pt idx="3">
                  <c:v>0.19</c:v>
                </c:pt>
                <c:pt idx="4">
                  <c:v>0.21</c:v>
                </c:pt>
                <c:pt idx="5">
                  <c:v>0.4</c:v>
                </c:pt>
                <c:pt idx="6">
                  <c:v>0.41</c:v>
                </c:pt>
                <c:pt idx="7">
                  <c:v>0.42</c:v>
                </c:pt>
                <c:pt idx="8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31-4513-BC47-FB28CBBCC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axId val="608046720"/>
        <c:axId val="608045280"/>
      </c:barChart>
      <c:scatterChart>
        <c:scatterStyle val="lineMarker"/>
        <c:varyColors val="0"/>
        <c:ser>
          <c:idx val="1"/>
          <c:order val="1"/>
          <c:tx>
            <c:strRef>
              <c:f>Alindexek!$BA$203</c:f>
              <c:strCache>
                <c:ptCount val="1"/>
                <c:pt idx="0">
                  <c:v>2025. Március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3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xVal>
            <c:numRef>
              <c:f>Alindexek!$BA$204:$BA$212</c:f>
              <c:numCache>
                <c:formatCode>0%</c:formatCode>
                <c:ptCount val="9"/>
                <c:pt idx="0">
                  <c:v>0.05</c:v>
                </c:pt>
                <c:pt idx="1">
                  <c:v>0.06</c:v>
                </c:pt>
                <c:pt idx="2">
                  <c:v>0.17</c:v>
                </c:pt>
                <c:pt idx="3">
                  <c:v>0.2</c:v>
                </c:pt>
                <c:pt idx="4">
                  <c:v>0.21</c:v>
                </c:pt>
                <c:pt idx="5">
                  <c:v>0.38</c:v>
                </c:pt>
                <c:pt idx="6">
                  <c:v>0.43</c:v>
                </c:pt>
                <c:pt idx="7">
                  <c:v>0.43</c:v>
                </c:pt>
                <c:pt idx="8">
                  <c:v>0.46</c:v>
                </c:pt>
              </c:numCache>
            </c:numRef>
          </c:xVal>
          <c:yVal>
            <c:numRef>
              <c:f>Alindexek!$BN$204:$BN$212</c:f>
              <c:numCache>
                <c:formatCode>0.00</c:formatCode>
                <c:ptCount val="9"/>
                <c:pt idx="0">
                  <c:v>0.55000000000000004</c:v>
                </c:pt>
                <c:pt idx="1">
                  <c:v>1.65</c:v>
                </c:pt>
                <c:pt idx="2">
                  <c:v>2.75</c:v>
                </c:pt>
                <c:pt idx="3">
                  <c:v>3.9</c:v>
                </c:pt>
                <c:pt idx="4">
                  <c:v>5</c:v>
                </c:pt>
                <c:pt idx="5">
                  <c:v>6.1</c:v>
                </c:pt>
                <c:pt idx="6">
                  <c:v>7.2</c:v>
                </c:pt>
                <c:pt idx="7">
                  <c:v>8.35</c:v>
                </c:pt>
                <c:pt idx="8">
                  <c:v>9.4499999999999993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431-4513-BC47-FB28CBBCC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110528"/>
        <c:axId val="680109808"/>
      </c:scatterChart>
      <c:catAx>
        <c:axId val="60804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8045280"/>
        <c:crosses val="autoZero"/>
        <c:auto val="1"/>
        <c:lblAlgn val="ctr"/>
        <c:lblOffset val="100"/>
        <c:noMultiLvlLbl val="0"/>
      </c:catAx>
      <c:valAx>
        <c:axId val="608045280"/>
        <c:scaling>
          <c:orientation val="minMax"/>
          <c:max val="0.5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8046720"/>
        <c:crosses val="autoZero"/>
        <c:crossBetween val="between"/>
        <c:majorUnit val="0.1"/>
      </c:valAx>
      <c:valAx>
        <c:axId val="680109808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680110528"/>
        <c:crosses val="max"/>
        <c:crossBetween val="midCat"/>
      </c:valAx>
      <c:valAx>
        <c:axId val="6801105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680109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AB469-2E57-4CFA-81E7-AB5B8338BF33}" type="datetimeFigureOut">
              <a:rPr lang="hu-HU" smtClean="0"/>
              <a:t>2026. 04. 14.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122E9-2CED-4486-808F-4E7D8FA57D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80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036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54AB9-DFB9-C056-79B7-D42481ED3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B31C5F-64D2-444C-76E3-7CFFFE365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BC5E6A-5282-5C9F-CEF7-7D2D49305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9C33E-A1C7-A425-CE21-3D3928680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886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AAA31-10A0-72C9-C4F9-26E245098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A78CD-214F-FEFF-34D7-FD182DF40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10F053-06DB-48A5-5E20-EAA8C9F60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C182D-5AEA-15A9-1149-BA8B826C1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344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6C21F-2CBF-D750-7661-53C73DB54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851966-AA74-B88F-827F-6421916ACF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8B1AE-3005-E05E-28AB-6B9B6C692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4441D-51C0-7C02-2165-D5D29498C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5333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3677C-90A2-8AF8-CB41-F608F41C9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A026FD-E431-8FCC-5787-365B4FD6D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149397-0015-5CCC-3565-594ACED91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2A722-42D6-0DD0-E655-F78D20545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069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5082F-7ADD-2595-4113-185B21F49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B6D790-FD1D-40A0-91E7-273FEB923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4879D0-3605-70D7-1D29-66C8D6F10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C2147-F5EF-2152-4E14-9202980C8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0129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8F538-4D1B-89BB-4D32-41872FFB8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722C7-0C29-CA0C-839F-8BD48016D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886EB7-D041-9096-71B0-546909DB5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BBB25-7047-6360-9A4F-9C444BE52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499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0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8E21E-2B1D-C569-8167-DB3A17B28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77C17E-8D68-8876-7DDD-0EAAF2C37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20D7F0-CA2A-6A38-598C-02B273F53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365F8-981F-5215-AAF6-717155C59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603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05A7-3C25-65A2-1416-466555FE3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D26EC5-71C9-688B-9F10-ABA931D65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43FE01-C4AF-4E2D-CF8B-F30871D62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4DCC-8D9C-F54D-D037-B87CF1F97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2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76998-2B23-F976-C5A6-E8F1E9AF8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B30C5D-6617-E9F0-D257-52DD4331F5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08AA00-05F4-4B28-51B3-B163F015B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E66F3-076A-C204-1430-1B9CED53B9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74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F9EC9-E0C7-CCD1-DB48-315C9FF62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43D185-A90A-48D6-3599-10F86AC48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CE625C-1CDF-1E21-99A1-E8A335B27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7A19E-4566-B604-904B-4D7F495A0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243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DDEFA-CB40-9344-CB67-4F2542479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D129AB-8FB1-C264-32BD-5972E5556A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032245-DD14-1D81-2BD0-331540E56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F3551-B883-7148-37A5-D1BB56678E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9650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9F472-D396-43A4-3AAD-CA12CD614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19C29F-58AD-339F-4116-2A690BA5E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32E2B-34BD-AA1F-835F-12757ACA0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4C5E-AA55-5BE5-49A4-14FBDA04A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9208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0463D-F7E6-8517-CA7B-8E89254E5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6198BB-524F-514F-346A-5F7E21E73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9A209-CF5F-DA0A-C81C-417CB346B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6EFA8-4730-F087-4CFA-082C2D4C7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3114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9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288829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5124001" y="2537525"/>
            <a:ext cx="1944000" cy="56088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12192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/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36002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4607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2350800" cy="4788000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/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2193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3559946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08236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52021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1019069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73066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648475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97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3" y="1129644"/>
            <a:ext cx="2349495" cy="4786769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97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167572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8703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318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3481472"/>
            <a:ext cx="4522172" cy="33765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72273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1729236"/>
            <a:ext cx="4522172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50603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7670400" y="922448"/>
            <a:ext cx="45216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504" y="5597399"/>
            <a:ext cx="781401" cy="17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308351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7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4" r:id="rId4"/>
    <p:sldLayoutId id="2147483802" r:id="rId5"/>
    <p:sldLayoutId id="2147483803" r:id="rId6"/>
    <p:sldLayoutId id="2147483806" r:id="rId7"/>
    <p:sldLayoutId id="2147483807" r:id="rId8"/>
    <p:sldLayoutId id="2147483769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B32D5E-3E77-4FB1-9A72-EDDCDC2A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3" y="2211574"/>
            <a:ext cx="11083636" cy="2098808"/>
          </a:xfrm>
        </p:spPr>
        <p:txBody>
          <a:bodyPr/>
          <a:lstStyle/>
          <a:p>
            <a:r>
              <a:rPr lang="hu-HU" b="1" dirty="0"/>
              <a:t>Az </a:t>
            </a:r>
            <a:r>
              <a:rPr lang="hu-HU" b="1" dirty="0" err="1"/>
              <a:t>mnb-mkik</a:t>
            </a:r>
            <a:r>
              <a:rPr lang="hu-HU" b="1" dirty="0"/>
              <a:t> Vállalati Konjunktúrafelmérés </a:t>
            </a:r>
            <a:br>
              <a:rPr lang="hu-HU" b="1" dirty="0"/>
            </a:br>
            <a:r>
              <a:rPr lang="hu-HU" b="1" dirty="0"/>
              <a:t>2026. márciusi eredményei</a:t>
            </a:r>
            <a:endParaRPr lang="hu-HU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DF3780B-26F6-EE1B-61C1-CAE12757A0F6}"/>
              </a:ext>
            </a:extLst>
          </p:cNvPr>
          <p:cNvSpPr/>
          <p:nvPr/>
        </p:nvSpPr>
        <p:spPr>
          <a:xfrm rot="5400000" flipH="1">
            <a:off x="5024180" y="1699948"/>
            <a:ext cx="2143642" cy="7389909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  <a:gd name="connsiteX0" fmla="*/ 1526902 w 1610660"/>
              <a:gd name="connsiteY0" fmla="*/ 4317 h 5175710"/>
              <a:gd name="connsiteX1" fmla="*/ 1527114 w 1610660"/>
              <a:gd name="connsiteY1" fmla="*/ 3816 h 5175710"/>
              <a:gd name="connsiteX2" fmla="*/ 0 w 1610660"/>
              <a:gd name="connsiteY2" fmla="*/ 2569640 h 5175710"/>
              <a:gd name="connsiteX3" fmla="*/ 1527114 w 1610660"/>
              <a:gd name="connsiteY3" fmla="*/ 5135464 h 5175710"/>
              <a:gd name="connsiteX4" fmla="*/ 1610660 w 1610660"/>
              <a:gd name="connsiteY4" fmla="*/ 5175710 h 5175710"/>
              <a:gd name="connsiteX5" fmla="*/ 1526902 w 1610660"/>
              <a:gd name="connsiteY5" fmla="*/ 4317 h 5175710"/>
              <a:gd name="connsiteX0" fmla="*/ 1526902 w 1535128"/>
              <a:gd name="connsiteY0" fmla="*/ 4317 h 5137227"/>
              <a:gd name="connsiteX1" fmla="*/ 1527114 w 1535128"/>
              <a:gd name="connsiteY1" fmla="*/ 3816 h 5137227"/>
              <a:gd name="connsiteX2" fmla="*/ 0 w 1535128"/>
              <a:gd name="connsiteY2" fmla="*/ 2569640 h 5137227"/>
              <a:gd name="connsiteX3" fmla="*/ 1527114 w 1535128"/>
              <a:gd name="connsiteY3" fmla="*/ 5135464 h 5137227"/>
              <a:gd name="connsiteX4" fmla="*/ 1526902 w 1535128"/>
              <a:gd name="connsiteY4" fmla="*/ 5137227 h 5137227"/>
              <a:gd name="connsiteX5" fmla="*/ 1526902 w 1535128"/>
              <a:gd name="connsiteY5" fmla="*/ 4317 h 51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128" h="5137227">
                <a:moveTo>
                  <a:pt x="1526902" y="4317"/>
                </a:moveTo>
                <a:cubicBezTo>
                  <a:pt x="1499053" y="17732"/>
                  <a:pt x="1554963" y="-9599"/>
                  <a:pt x="1527114" y="3816"/>
                </a:cubicBezTo>
                <a:cubicBezTo>
                  <a:pt x="617496" y="497950"/>
                  <a:pt x="0" y="1461683"/>
                  <a:pt x="0" y="2569640"/>
                </a:cubicBezTo>
                <a:cubicBezTo>
                  <a:pt x="0" y="3677597"/>
                  <a:pt x="617496" y="4641330"/>
                  <a:pt x="1527114" y="5135464"/>
                </a:cubicBezTo>
                <a:cubicBezTo>
                  <a:pt x="1527043" y="5136052"/>
                  <a:pt x="1526973" y="5136639"/>
                  <a:pt x="1526902" y="5137227"/>
                </a:cubicBezTo>
                <a:lnTo>
                  <a:pt x="1526902" y="431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689D5658-C4C9-9551-E2C0-0107983E49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93275"/>
            <a:ext cx="1955672" cy="897199"/>
          </a:xfrm>
          <a:prstGeom prst="rect">
            <a:avLst/>
          </a:prstGeom>
          <a:noFill/>
        </p:spPr>
      </p:pic>
      <p:pic>
        <p:nvPicPr>
          <p:cNvPr id="7" name="Picture 6" descr="A logo with a building and a shield on it&#10;&#10;AI-generated content may be incorrect.">
            <a:extLst>
              <a:ext uri="{FF2B5EF4-FFF2-40B4-BE49-F238E27FC236}">
                <a16:creationId xmlns:a16="http://schemas.microsoft.com/office/drawing/2014/main" id="{F1B10572-3B99-B237-1AAA-FB2FBF14E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92" y="4598643"/>
            <a:ext cx="1820508" cy="12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87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3CF3D-B469-5472-7A60-AD6834879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5A5F-3B3C-3383-8F92-18F306035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25" y="310448"/>
            <a:ext cx="10953549" cy="612000"/>
          </a:xfrm>
        </p:spPr>
        <p:txBody>
          <a:bodyPr/>
          <a:lstStyle/>
          <a:p>
            <a:r>
              <a:rPr lang="hu-HU" sz="2000" dirty="0"/>
              <a:t>Az átlagos kapacitáskihasználtság minden vizsgált iparágcsoportban erősödött februárhoz képest, leginkább az ipar és építőipar ágazatokban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E4B40-16D3-824C-CA85-9E1BEEDDD3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62D5498C-EB6D-CFE9-F61C-AE09B886949D}"/>
              </a:ext>
            </a:extLst>
          </p:cNvPr>
          <p:cNvSpPr/>
          <p:nvPr/>
        </p:nvSpPr>
        <p:spPr>
          <a:xfrm>
            <a:off x="9625" y="1074382"/>
            <a:ext cx="11776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válaszadók átlagos kapacitáskihasználtsága ágazati bontásban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76326F-FACB-4217-9FA2-4098499F8F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205405"/>
              </p:ext>
            </p:extLst>
          </p:nvPr>
        </p:nvGraphicFramePr>
        <p:xfrm>
          <a:off x="116732" y="1362037"/>
          <a:ext cx="11945566" cy="5126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565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2FA27-E78C-D5D9-EBF0-1003C5186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CBC1-0BAC-B79D-F84A-3D031B9F0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3307"/>
            <a:ext cx="10887740" cy="612000"/>
          </a:xfrm>
        </p:spPr>
        <p:txBody>
          <a:bodyPr/>
          <a:lstStyle/>
          <a:p>
            <a:r>
              <a:rPr lang="hu-HU" sz="2000" dirty="0"/>
              <a:t>A kapacitáskihasználtságra vonatkozó várakozások átlagos megítélése az elmúlt  mintegy 2 év legmagasabb szintjére erősödött márciusban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7EC2C-8044-4D0F-BAF6-33E939FB16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522818EF-7796-FD6A-C391-B91DB4F4DF38}"/>
              </a:ext>
            </a:extLst>
          </p:cNvPr>
          <p:cNvSpPr/>
          <p:nvPr/>
        </p:nvSpPr>
        <p:spPr>
          <a:xfrm>
            <a:off x="13196" y="964000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kapacitáskihasználtság várható alakulása vállalatméret szerinti bontásban 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28DDA57E-229C-AD5D-3222-AD6DB27FD4CB}"/>
              </a:ext>
            </a:extLst>
          </p:cNvPr>
          <p:cNvSpPr/>
          <p:nvPr/>
        </p:nvSpPr>
        <p:spPr>
          <a:xfrm>
            <a:off x="2409493" y="6400532"/>
            <a:ext cx="7373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400" b="1" i="1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25F295A-3F57-4019-BEBF-3D6A0F683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110973"/>
              </p:ext>
            </p:extLst>
          </p:nvPr>
        </p:nvGraphicFramePr>
        <p:xfrm>
          <a:off x="0" y="1283420"/>
          <a:ext cx="12192000" cy="5117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42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193DF-19D7-396E-D4BE-BF73785D6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F473-F075-D4C1-87AC-B195F116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3" y="310448"/>
            <a:ext cx="10785089" cy="612000"/>
          </a:xfrm>
        </p:spPr>
        <p:txBody>
          <a:bodyPr/>
          <a:lstStyle/>
          <a:p>
            <a:r>
              <a:rPr lang="hu-HU" sz="2000" dirty="0"/>
              <a:t>A tavalyi év azonos hónapjához viszonyított átlagos bevételi szint a februári</a:t>
            </a:r>
            <a:br>
              <a:rPr lang="hu-HU" sz="2000" dirty="0"/>
            </a:br>
            <a:r>
              <a:rPr lang="hu-HU" sz="2000" dirty="0"/>
              <a:t>90-ről 92 százalékra emelkedett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6EEC1-3CE1-C039-9A2A-7051E00B30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69041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140D56A2-1989-32AE-54E9-37850CAAC7AE}"/>
              </a:ext>
            </a:extLst>
          </p:cNvPr>
          <p:cNvSpPr/>
          <p:nvPr/>
        </p:nvSpPr>
        <p:spPr>
          <a:xfrm>
            <a:off x="-20019" y="978889"/>
            <a:ext cx="11583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VÁLASZADÓK ÁTLAGOS ÁRBEVÉTELE </a:t>
            </a:r>
            <a:r>
              <a:rPr lang="hu-HU" cap="all" dirty="0"/>
              <a:t>(előző év azonos időszaka = 100%)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126AF01-BE19-4801-8E66-9702350F6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255273"/>
              </p:ext>
            </p:extLst>
          </p:nvPr>
        </p:nvGraphicFramePr>
        <p:xfrm>
          <a:off x="0" y="1348221"/>
          <a:ext cx="12171981" cy="512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0412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2B9A-2F09-CEA4-FE28-58DAE73D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10448"/>
            <a:ext cx="10785088" cy="612000"/>
          </a:xfrm>
        </p:spPr>
        <p:txBody>
          <a:bodyPr/>
          <a:lstStyle/>
          <a:p>
            <a:r>
              <a:rPr lang="hu-HU" sz="2000" dirty="0"/>
              <a:t>továbbra is leginkább a vevők hiánya és a magas költségek okoznak nehézséget, </a:t>
            </a:r>
            <a:br>
              <a:rPr lang="hu-HU" sz="2000" dirty="0"/>
            </a:br>
            <a:r>
              <a:rPr lang="hu-HU" sz="2000" dirty="0"/>
              <a:t>a magas energiaárakat említők aránya újra növekedett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B5A28-91B9-4208-9E46-35314B7149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6">
            <a:extLst>
              <a:ext uri="{FF2B5EF4-FFF2-40B4-BE49-F238E27FC236}">
                <a16:creationId xmlns:a16="http://schemas.microsoft.com/office/drawing/2014/main" id="{0D3332C2-E20B-F9CE-8EBA-893EC65B97BC}"/>
              </a:ext>
            </a:extLst>
          </p:cNvPr>
          <p:cNvSpPr/>
          <p:nvPr/>
        </p:nvSpPr>
        <p:spPr>
          <a:xfrm>
            <a:off x="103448" y="1036052"/>
            <a:ext cx="7451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vállalatok tevékenységét nehezítő tényezők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42749FF-FB90-FB6C-D6F5-23BC152225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717072"/>
              </p:ext>
            </p:extLst>
          </p:nvPr>
        </p:nvGraphicFramePr>
        <p:xfrm>
          <a:off x="0" y="1405383"/>
          <a:ext cx="12088552" cy="508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487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B3BF0-199F-617F-48AE-C3CAFA3D1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62A63B-1F70-2D2E-C3FF-76987D5D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242" y="2384100"/>
            <a:ext cx="9101470" cy="2089803"/>
          </a:xfrm>
        </p:spPr>
        <p:txBody>
          <a:bodyPr/>
          <a:lstStyle/>
          <a:p>
            <a:r>
              <a:rPr lang="hu-HU" sz="4000" dirty="0"/>
              <a:t>Üzleti környezet,</a:t>
            </a:r>
            <a:br>
              <a:rPr lang="hu-HU" sz="4000" dirty="0"/>
            </a:br>
            <a:r>
              <a:rPr lang="hu-HU" sz="4000" dirty="0"/>
              <a:t>beruházások, </a:t>
            </a:r>
            <a:br>
              <a:rPr lang="hu-HU" sz="4000" dirty="0"/>
            </a:br>
            <a:r>
              <a:rPr lang="hu-HU" sz="4000" dirty="0"/>
              <a:t>foglalkoztatás</a:t>
            </a:r>
          </a:p>
        </p:txBody>
      </p:sp>
    </p:spTree>
    <p:extLst>
      <p:ext uri="{BB962C8B-B14F-4D97-AF65-F5344CB8AC3E}">
        <p14:creationId xmlns:p14="http://schemas.microsoft.com/office/powerpoint/2010/main" val="151864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3C73F-3CD1-FF95-1EC2-1BB85E092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8B45-FD33-E785-2E88-B91A94F2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üzleti környezet előző hónaphoz viszonyított megítélése javult és 2024. július óta nem állt ilyen magas szinten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59B51-E983-316B-BB40-99D8C1FE10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4503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BF4A6678-6709-9A43-133E-D43F49336F5F}"/>
              </a:ext>
            </a:extLst>
          </p:cNvPr>
          <p:cNvSpPr/>
          <p:nvPr/>
        </p:nvSpPr>
        <p:spPr>
          <a:xfrm>
            <a:off x="0" y="995870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Az Üzleti környezet megítélése az előző hónaphoz képest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68B0DBD2-5BDF-F6AA-AA65-73B7C77EB345}"/>
              </a:ext>
            </a:extLst>
          </p:cNvPr>
          <p:cNvSpPr/>
          <p:nvPr/>
        </p:nvSpPr>
        <p:spPr>
          <a:xfrm>
            <a:off x="2409493" y="6465253"/>
            <a:ext cx="7373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806981A-AFDA-47AE-8849-278D7EACA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542131"/>
              </p:ext>
            </p:extLst>
          </p:nvPr>
        </p:nvGraphicFramePr>
        <p:xfrm>
          <a:off x="0" y="1365202"/>
          <a:ext cx="12192000" cy="510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065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B5371-94F7-9098-C7A9-335980C3B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43A02-8E52-E2B8-576E-4659928DB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üzleti környezettel kapcsolatos várakozások mutatója azonban gyengült az előző hónaphoz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C7AF3-110F-3BFE-D0CE-885631C3B9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0529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E0B5A945-4108-85DF-FFC0-A898D77CB55E}"/>
              </a:ext>
            </a:extLst>
          </p:cNvPr>
          <p:cNvSpPr/>
          <p:nvPr/>
        </p:nvSpPr>
        <p:spPr>
          <a:xfrm>
            <a:off x="42289" y="980064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Az Üzleti környezet jövőbeli változásával kapcsolatos várakozások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D8CAF904-926D-9060-FC5D-5A1ADAAAF6B1}"/>
              </a:ext>
            </a:extLst>
          </p:cNvPr>
          <p:cNvSpPr/>
          <p:nvPr/>
        </p:nvSpPr>
        <p:spPr>
          <a:xfrm>
            <a:off x="2321923" y="6459320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E713768-11E8-49C9-9D7F-CAAFBAEF8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165434"/>
              </p:ext>
            </p:extLst>
          </p:nvPr>
        </p:nvGraphicFramePr>
        <p:xfrm>
          <a:off x="42289" y="1349395"/>
          <a:ext cx="12107422" cy="5121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9487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6D31B-2AE0-A737-8C0B-ECB18149F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0F08-F340-F7F3-4BC1-EF2A93F3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beruházási várakozások számottevően javultak, és 2024. július óta nem álltak ilyen magas szinten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91435-894A-2AC8-31D1-600D1A16D3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4595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2D159280-7B3D-0D3B-E007-EAF5171B0AD9}"/>
              </a:ext>
            </a:extLst>
          </p:cNvPr>
          <p:cNvSpPr/>
          <p:nvPr/>
        </p:nvSpPr>
        <p:spPr>
          <a:xfrm>
            <a:off x="41309" y="997828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beruházásokkal kapcsolatos várakozások vállalatméret szerint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565C219-5530-E427-8DD8-754452A34BAE}"/>
              </a:ext>
            </a:extLst>
          </p:cNvPr>
          <p:cNvSpPr/>
          <p:nvPr/>
        </p:nvSpPr>
        <p:spPr>
          <a:xfrm>
            <a:off x="2303988" y="6474595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0919914-A664-4BD1-9224-1552BE0CB7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384584"/>
              </p:ext>
            </p:extLst>
          </p:nvPr>
        </p:nvGraphicFramePr>
        <p:xfrm>
          <a:off x="0" y="1367160"/>
          <a:ext cx="12150691" cy="510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51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C1476-23E5-6320-980C-54D6919E6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7A29-4800-0B2A-0D22-4C5AE27F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beruházásokkal kapcsolatos optimizmus minden vizsgált iparágcsoportban erősödött februárhoz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C0E62-18DE-183C-4E7E-3373A2AB2C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7038" y="6485841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AA5D7537-4553-69C2-E25C-76B33761CB8F}"/>
              </a:ext>
            </a:extLst>
          </p:cNvPr>
          <p:cNvSpPr/>
          <p:nvPr/>
        </p:nvSpPr>
        <p:spPr>
          <a:xfrm>
            <a:off x="0" y="1028316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beruházásokkal kapcsolatos várakozások iparág szerint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18468BFA-3D31-0141-34D8-E24752026DA9}"/>
              </a:ext>
            </a:extLst>
          </p:cNvPr>
          <p:cNvSpPr/>
          <p:nvPr/>
        </p:nvSpPr>
        <p:spPr>
          <a:xfrm>
            <a:off x="2303988" y="6485840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1ABC85B-BFFA-43E2-BCB1-4D5DA6232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5645"/>
              </p:ext>
            </p:extLst>
          </p:nvPr>
        </p:nvGraphicFramePr>
        <p:xfrm>
          <a:off x="0" y="1397647"/>
          <a:ext cx="12078586" cy="5088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348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6D072-37B0-50EA-2515-06ED46661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B95D-7F94-8001-31A6-D1A61D3A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foglalkoztatási várakozások már 3 hónapja javulnak, és 2024. augusztus óta nem voltak ilyen kedvezőek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ABD5F-E840-1DE0-D501-EB84721546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3619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5C0D66AC-2D0F-DCFD-714C-0A42D2BD9F67}"/>
              </a:ext>
            </a:extLst>
          </p:cNvPr>
          <p:cNvSpPr/>
          <p:nvPr/>
        </p:nvSpPr>
        <p:spPr>
          <a:xfrm>
            <a:off x="36421" y="983298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Foglalkoztatással kapcsolatos várakozások vállalatméret szerint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BB061AA-9645-8B34-9A2B-3DCFFDF65D76}"/>
              </a:ext>
            </a:extLst>
          </p:cNvPr>
          <p:cNvSpPr/>
          <p:nvPr/>
        </p:nvSpPr>
        <p:spPr>
          <a:xfrm>
            <a:off x="2303988" y="6435119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7D5A77-4EBA-4339-93A4-0289F7957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627050"/>
              </p:ext>
            </p:extLst>
          </p:nvPr>
        </p:nvGraphicFramePr>
        <p:xfrm>
          <a:off x="0" y="1352629"/>
          <a:ext cx="12192000" cy="508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711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222B9D-FF0F-BB2A-9154-8FD85C6E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33" y="320534"/>
            <a:ext cx="10147523" cy="612000"/>
          </a:xfrm>
        </p:spPr>
        <p:txBody>
          <a:bodyPr/>
          <a:lstStyle/>
          <a:p>
            <a:r>
              <a:rPr lang="hu-HU" dirty="0" err="1"/>
              <a:t>mnb-mKIK</a:t>
            </a:r>
            <a:r>
              <a:rPr lang="hu-HU" dirty="0"/>
              <a:t> vállalati konjunktúrafelmérés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C5A24CC-B1A4-93E3-3F88-E6F1A1FE2959}"/>
              </a:ext>
            </a:extLst>
          </p:cNvPr>
          <p:cNvSpPr/>
          <p:nvPr/>
        </p:nvSpPr>
        <p:spPr>
          <a:xfrm flipH="1">
            <a:off x="0" y="1041901"/>
            <a:ext cx="1657350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660" h="5212140">
                <a:moveTo>
                  <a:pt x="1610660" y="0"/>
                </a:moveTo>
                <a:lnTo>
                  <a:pt x="1527114" y="40246"/>
                </a:lnTo>
                <a:cubicBezTo>
                  <a:pt x="617496" y="534380"/>
                  <a:pt x="0" y="1498113"/>
                  <a:pt x="0" y="2606070"/>
                </a:cubicBezTo>
                <a:cubicBezTo>
                  <a:pt x="0" y="3714027"/>
                  <a:pt x="617496" y="4677760"/>
                  <a:pt x="1527114" y="5171894"/>
                </a:cubicBezTo>
                <a:lnTo>
                  <a:pt x="1610660" y="5212140"/>
                </a:lnTo>
                <a:close/>
              </a:path>
            </a:pathLst>
          </a:custGeom>
          <a:blipFill>
            <a:blip r:embed="rId2"/>
            <a:stretch>
              <a:fillRect l="-151104" t="-4460" r="-255947"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002D96-5795-D0D0-3C44-6768EDCA6B37}"/>
              </a:ext>
            </a:extLst>
          </p:cNvPr>
          <p:cNvSpPr/>
          <p:nvPr/>
        </p:nvSpPr>
        <p:spPr>
          <a:xfrm flipH="1">
            <a:off x="-8966" y="1070072"/>
            <a:ext cx="1555749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  <a:gd name="connsiteX0" fmla="*/ 1526902 w 1610660"/>
              <a:gd name="connsiteY0" fmla="*/ 4317 h 5175710"/>
              <a:gd name="connsiteX1" fmla="*/ 1527114 w 1610660"/>
              <a:gd name="connsiteY1" fmla="*/ 3816 h 5175710"/>
              <a:gd name="connsiteX2" fmla="*/ 0 w 1610660"/>
              <a:gd name="connsiteY2" fmla="*/ 2569640 h 5175710"/>
              <a:gd name="connsiteX3" fmla="*/ 1527114 w 1610660"/>
              <a:gd name="connsiteY3" fmla="*/ 5135464 h 5175710"/>
              <a:gd name="connsiteX4" fmla="*/ 1610660 w 1610660"/>
              <a:gd name="connsiteY4" fmla="*/ 5175710 h 5175710"/>
              <a:gd name="connsiteX5" fmla="*/ 1526902 w 1610660"/>
              <a:gd name="connsiteY5" fmla="*/ 4317 h 5175710"/>
              <a:gd name="connsiteX0" fmla="*/ 1526902 w 1535128"/>
              <a:gd name="connsiteY0" fmla="*/ 4317 h 5137227"/>
              <a:gd name="connsiteX1" fmla="*/ 1527114 w 1535128"/>
              <a:gd name="connsiteY1" fmla="*/ 3816 h 5137227"/>
              <a:gd name="connsiteX2" fmla="*/ 0 w 1535128"/>
              <a:gd name="connsiteY2" fmla="*/ 2569640 h 5137227"/>
              <a:gd name="connsiteX3" fmla="*/ 1527114 w 1535128"/>
              <a:gd name="connsiteY3" fmla="*/ 5135464 h 5137227"/>
              <a:gd name="connsiteX4" fmla="*/ 1526902 w 1535128"/>
              <a:gd name="connsiteY4" fmla="*/ 5137227 h 5137227"/>
              <a:gd name="connsiteX5" fmla="*/ 1526902 w 1535128"/>
              <a:gd name="connsiteY5" fmla="*/ 4317 h 51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128" h="5137227">
                <a:moveTo>
                  <a:pt x="1526902" y="4317"/>
                </a:moveTo>
                <a:cubicBezTo>
                  <a:pt x="1499053" y="17732"/>
                  <a:pt x="1554963" y="-9599"/>
                  <a:pt x="1527114" y="3816"/>
                </a:cubicBezTo>
                <a:cubicBezTo>
                  <a:pt x="617496" y="497950"/>
                  <a:pt x="0" y="1461683"/>
                  <a:pt x="0" y="2569640"/>
                </a:cubicBezTo>
                <a:cubicBezTo>
                  <a:pt x="0" y="3677597"/>
                  <a:pt x="617496" y="4641330"/>
                  <a:pt x="1527114" y="5135464"/>
                </a:cubicBezTo>
                <a:cubicBezTo>
                  <a:pt x="1527043" y="5136052"/>
                  <a:pt x="1526973" y="5136639"/>
                  <a:pt x="1526902" y="5137227"/>
                </a:cubicBezTo>
                <a:lnTo>
                  <a:pt x="1526902" y="4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8" name="Picture 4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3FAC1B7C-6F26-7519-09A7-71AB70315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9" y="3542167"/>
            <a:ext cx="1317606" cy="60447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0D6EF09-951C-5043-92D9-3933D69156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09" b="41797" l="84993" r="94583">
                        <a14:foregroundMark x1="87042" y1="40104" x2="91508" y2="41146"/>
                        <a14:foregroundMark x1="91508" y1="41146" x2="94436" y2="34896"/>
                        <a14:foregroundMark x1="94436" y1="34896" x2="92826" y2="27214"/>
                        <a14:foregroundMark x1="92826" y1="27214" x2="88141" y2="25651"/>
                        <a14:foregroundMark x1="88141" y1="25651" x2="84993" y2="31641"/>
                        <a14:foregroundMark x1="84993" y1="31641" x2="86823" y2="39323"/>
                        <a14:foregroundMark x1="86823" y1="39323" x2="87116" y2="39844"/>
                        <a14:foregroundMark x1="87775" y1="25651" x2="92094" y2="26432"/>
                        <a14:foregroundMark x1="90264" y1="41797" x2="90117" y2="42057"/>
                        <a14:foregroundMark x1="94217" y1="31380" x2="94583" y2="35286"/>
                        <a14:foregroundMark x1="91362" y1="25391" x2="87921" y2="25911"/>
                        <a14:foregroundMark x1="90849" y1="24609" x2="87555" y2="25911"/>
                        <a14:backgroundMark x1="86233" y1="42177" x2="86457" y2="42318"/>
                        <a14:backgroundMark x1="85212" y1="41536" x2="85530" y2="41736"/>
                      </a14:backgroundRemoval>
                    </a14:imgEffect>
                  </a14:imgLayer>
                </a14:imgProps>
              </a:ext>
            </a:extLst>
          </a:blip>
          <a:srcRect l="84356" t="23483" r="4443" b="56517"/>
          <a:stretch/>
        </p:blipFill>
        <p:spPr>
          <a:xfrm>
            <a:off x="336133" y="2733674"/>
            <a:ext cx="791643" cy="794771"/>
          </a:xfrm>
          <a:prstGeom prst="rect">
            <a:avLst/>
          </a:prstGeom>
        </p:spPr>
      </p:pic>
      <p:grpSp>
        <p:nvGrpSpPr>
          <p:cNvPr id="10" name="Group 18">
            <a:extLst>
              <a:ext uri="{FF2B5EF4-FFF2-40B4-BE49-F238E27FC236}">
                <a16:creationId xmlns:a16="http://schemas.microsoft.com/office/drawing/2014/main" id="{D686AC51-4FF7-B5B0-346F-281ECD7E0C71}"/>
              </a:ext>
            </a:extLst>
          </p:cNvPr>
          <p:cNvGrpSpPr/>
          <p:nvPr/>
        </p:nvGrpSpPr>
        <p:grpSpPr>
          <a:xfrm>
            <a:off x="1131404" y="1183165"/>
            <a:ext cx="10969002" cy="1092607"/>
            <a:chOff x="1169244" y="1229921"/>
            <a:chExt cx="8009896" cy="1092607"/>
          </a:xfrm>
        </p:grpSpPr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EBFB29DB-2C4F-8D16-CF47-E05CD0A2F829}"/>
                </a:ext>
              </a:extLst>
            </p:cNvPr>
            <p:cNvSpPr txBox="1"/>
            <p:nvPr/>
          </p:nvSpPr>
          <p:spPr>
            <a:xfrm>
              <a:off x="1292440" y="1229921"/>
              <a:ext cx="7886700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 defTabSz="800100">
                <a:lnSpc>
                  <a:spcPts val="26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200" b="1" kern="1200" dirty="0">
                  <a:solidFill>
                    <a:srgbClr val="0C2148"/>
                  </a:solidFill>
                  <a:latin typeface="Calibri"/>
                  <a:ea typeface="+mn-ea"/>
                  <a:cs typeface="+mn-cs"/>
                </a:rPr>
                <a:t>A Magyar Nemzeti Bank és a Magyar Kereskedelmi és Iparkamara (MKIK) alapfeladatainak ellátásához kiemelten fontosnak tartja a hazai vállalati szektor aktuális gazdasági helyzetének és jövőbeli várakozásainak szoros nyomon követését. </a:t>
              </a:r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D7AED4AC-7EF9-F486-BEB1-316E1CB9254F}"/>
                </a:ext>
              </a:extLst>
            </p:cNvPr>
            <p:cNvSpPr/>
            <p:nvPr/>
          </p:nvSpPr>
          <p:spPr>
            <a:xfrm>
              <a:off x="1169244" y="1391905"/>
              <a:ext cx="64978" cy="83071"/>
            </a:xfrm>
            <a:prstGeom prst="ellipse">
              <a:avLst/>
            </a:prstGeom>
            <a:solidFill>
              <a:srgbClr val="7BDC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4" name="TextBox 5">
            <a:extLst>
              <a:ext uri="{FF2B5EF4-FFF2-40B4-BE49-F238E27FC236}">
                <a16:creationId xmlns:a16="http://schemas.microsoft.com/office/drawing/2014/main" id="{E404AD80-1EDC-3339-E2E0-B9A4F78DB17C}"/>
              </a:ext>
            </a:extLst>
          </p:cNvPr>
          <p:cNvSpPr txBox="1"/>
          <p:nvPr/>
        </p:nvSpPr>
        <p:spPr>
          <a:xfrm>
            <a:off x="1902166" y="2674535"/>
            <a:ext cx="1022756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Az MNB 2020. decemberétől havi gyakorisággal végez vállalati konjunktúrafelmérést, 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ami 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2025 szeptemberétől az MKIK-</a:t>
            </a:r>
            <a:r>
              <a:rPr lang="hu-HU" sz="2200" b="1" kern="1200" dirty="0" err="1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val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 együttműködésben készül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,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az MKIK 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Gazdaság és Vállalkozáskutató Intézetének (</a:t>
            </a:r>
            <a:r>
              <a:rPr lang="hu-HU" sz="2200" kern="1200" dirty="0" err="1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GVI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) közreműködésével.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3D14600A-60FF-4EFB-4BD4-5FDED9B6ED9E}"/>
              </a:ext>
            </a:extLst>
          </p:cNvPr>
          <p:cNvSpPr txBox="1"/>
          <p:nvPr/>
        </p:nvSpPr>
        <p:spPr>
          <a:xfrm>
            <a:off x="1909718" y="4108145"/>
            <a:ext cx="1014256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</a:rPr>
              <a:t>Az MNB-MKIK vállalati konjunktúraindex a jelenlegi helyzet és a várakozások megítélésének együttes figyelembevételével kerül kiszámításra, </a:t>
            </a:r>
            <a:r>
              <a:rPr lang="hu-HU" sz="2200" dirty="0">
                <a:solidFill>
                  <a:srgbClr val="0C2148"/>
                </a:solidFill>
              </a:rPr>
              <a:t>amely egy mutatóba sűrítve vizsgálja a hazai vállalati konjunktúra alakulását.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5C5B3F62-A4B9-E0B3-942D-FE8B796055CF}"/>
              </a:ext>
            </a:extLst>
          </p:cNvPr>
          <p:cNvSpPr txBox="1"/>
          <p:nvPr/>
        </p:nvSpPr>
        <p:spPr>
          <a:xfrm>
            <a:off x="1349321" y="5541755"/>
            <a:ext cx="1076507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  <a:latin typeface="Calibri"/>
              </a:rPr>
              <a:t>Az eddigi felmérésekben átlagosan mintegy 1000 vállalat vett részt havonta. Ezúton is szeretnénk megköszönni a felmérésben közreműködőknek, hogy együttműködésükkel segítik az MNB és az MKIK munkáját! </a:t>
            </a:r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FC99A84A-9FC4-4ECA-5479-1AB2724C65BE}"/>
              </a:ext>
            </a:extLst>
          </p:cNvPr>
          <p:cNvSpPr/>
          <p:nvPr/>
        </p:nvSpPr>
        <p:spPr>
          <a:xfrm>
            <a:off x="1747350" y="2845664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CCDE9378-1781-5FE8-B906-1CB5DEEAE483}"/>
              </a:ext>
            </a:extLst>
          </p:cNvPr>
          <p:cNvSpPr/>
          <p:nvPr/>
        </p:nvSpPr>
        <p:spPr>
          <a:xfrm>
            <a:off x="1773469" y="4277801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D6ED02E8-E477-2542-ACE4-F173580FFF59}"/>
              </a:ext>
            </a:extLst>
          </p:cNvPr>
          <p:cNvSpPr/>
          <p:nvPr/>
        </p:nvSpPr>
        <p:spPr>
          <a:xfrm>
            <a:off x="1199394" y="5704856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0469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55E9E-522D-C071-C244-83BAB9547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D0AA-C5BB-148C-33D3-283D17BB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létszámbővítési tervek mutatója a szolgáltatás és kereskedelemben a tavaly május óta tapasztalt legmagasabb szintre erősödött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C73BE-60C6-88F1-31AD-1537F79506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01EDA6A5-A09A-5EB6-C610-BC06A172D3CD}"/>
              </a:ext>
            </a:extLst>
          </p:cNvPr>
          <p:cNvSpPr/>
          <p:nvPr/>
        </p:nvSpPr>
        <p:spPr>
          <a:xfrm>
            <a:off x="32851" y="980765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Foglalkoztatással kapcsolatos várakozások iparág szerint</a:t>
            </a:r>
          </a:p>
        </p:txBody>
      </p:sp>
      <p:sp>
        <p:nvSpPr>
          <p:cNvPr id="9" name="Téglalap 7">
            <a:extLst>
              <a:ext uri="{FF2B5EF4-FFF2-40B4-BE49-F238E27FC236}">
                <a16:creationId xmlns:a16="http://schemas.microsoft.com/office/drawing/2014/main" id="{74564E68-A0EC-5CE0-C975-8059A94230C0}"/>
              </a:ext>
            </a:extLst>
          </p:cNvPr>
          <p:cNvSpPr/>
          <p:nvPr/>
        </p:nvSpPr>
        <p:spPr>
          <a:xfrm>
            <a:off x="1811681" y="6111141"/>
            <a:ext cx="85015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Megjegyzés: Az ágazati és a teljes átlag közötti különbséget az okozza, hogy előbbi súlyozatlan, utóbbi pedig nemcsak az ágazatok, hanem a vállalatok mérete szerint is súlyozott. Az egyenlegmutató a pozitív és negatív válaszok arányainak különbsége.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9C93EB7-E483-432F-84BA-BF37B97A2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469297"/>
              </p:ext>
            </p:extLst>
          </p:nvPr>
        </p:nvGraphicFramePr>
        <p:xfrm>
          <a:off x="-1" y="1350097"/>
          <a:ext cx="12159149" cy="4710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3886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BCB4E7-2387-04B2-60E5-06ED683B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753" y="3061207"/>
            <a:ext cx="1765005" cy="735586"/>
          </a:xfrm>
        </p:spPr>
        <p:txBody>
          <a:bodyPr/>
          <a:lstStyle/>
          <a:p>
            <a:r>
              <a:rPr lang="hu-HU" sz="4000" dirty="0"/>
              <a:t>árak</a:t>
            </a:r>
          </a:p>
        </p:txBody>
      </p:sp>
    </p:spTree>
    <p:extLst>
      <p:ext uri="{BB962C8B-B14F-4D97-AF65-F5344CB8AC3E}">
        <p14:creationId xmlns:p14="http://schemas.microsoft.com/office/powerpoint/2010/main" val="3273249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B684-B37F-BB6A-6099-E424B67D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áremelési tervek mutatója mindkét fő iparágcsoportban növekedett az előző hónaphoz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9D443-A3CC-0A60-3A7E-A8B90FFB6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13">
            <a:extLst>
              <a:ext uri="{FF2B5EF4-FFF2-40B4-BE49-F238E27FC236}">
                <a16:creationId xmlns:a16="http://schemas.microsoft.com/office/drawing/2014/main" id="{F2629247-D6DE-45F1-E695-6B453E27ECC7}"/>
              </a:ext>
            </a:extLst>
          </p:cNvPr>
          <p:cNvSpPr/>
          <p:nvPr/>
        </p:nvSpPr>
        <p:spPr>
          <a:xfrm>
            <a:off x="24757" y="993853"/>
            <a:ext cx="8432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Az </a:t>
            </a:r>
            <a:r>
              <a:rPr lang="hu-HU" b="1" cap="all" dirty="0" err="1">
                <a:solidFill>
                  <a:schemeClr val="tx2"/>
                </a:solidFill>
              </a:rPr>
              <a:t>árváltoztatással</a:t>
            </a:r>
            <a:r>
              <a:rPr lang="hu-HU" b="1" cap="all" dirty="0">
                <a:solidFill>
                  <a:schemeClr val="tx2"/>
                </a:solidFill>
              </a:rPr>
              <a:t> kapcsolatos várakozások iparág szerint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E43E789-3081-4627-B1A9-80FB80614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354297"/>
              </p:ext>
            </p:extLst>
          </p:nvPr>
        </p:nvGraphicFramePr>
        <p:xfrm>
          <a:off x="126460" y="1363185"/>
          <a:ext cx="12065540" cy="484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églalap 7">
            <a:extLst>
              <a:ext uri="{FF2B5EF4-FFF2-40B4-BE49-F238E27FC236}">
                <a16:creationId xmlns:a16="http://schemas.microsoft.com/office/drawing/2014/main" id="{E941241B-86D6-C054-EFBA-8FEC6584D62D}"/>
              </a:ext>
            </a:extLst>
          </p:cNvPr>
          <p:cNvSpPr/>
          <p:nvPr/>
        </p:nvSpPr>
        <p:spPr>
          <a:xfrm>
            <a:off x="1200399" y="6224386"/>
            <a:ext cx="979120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00" i="1" dirty="0">
                <a:solidFill>
                  <a:schemeClr val="bg1">
                    <a:lumMod val="50000"/>
                  </a:schemeClr>
                </a:solidFill>
              </a:rPr>
              <a:t>Megjegyzés: Az ágazati és a teljes átlag közötti különbséget az okozza, hogy előbbi súlyozatlan, utóbbi pedig nemcsak az ágazatok, hanem a vállalatok mérete szerint is súlyozott. A mezőgazdaságban működő válaszadók eredményei nem szerepelnek az ábrán. Az egyenlegmutató az áremelést és árcsökkentést tervező válaszadók arányainak különbsége. </a:t>
            </a:r>
          </a:p>
        </p:txBody>
      </p:sp>
    </p:spTree>
    <p:extLst>
      <p:ext uri="{BB962C8B-B14F-4D97-AF65-F5344CB8AC3E}">
        <p14:creationId xmlns:p14="http://schemas.microsoft.com/office/powerpoint/2010/main" val="1756142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E0298B-3D8A-E963-5E90-707B7FB8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Köszönjük minden közreműködőnek a felmérésben való részvételt!</a:t>
            </a:r>
          </a:p>
        </p:txBody>
      </p:sp>
    </p:spTree>
    <p:extLst>
      <p:ext uri="{BB962C8B-B14F-4D97-AF65-F5344CB8AC3E}">
        <p14:creationId xmlns:p14="http://schemas.microsoft.com/office/powerpoint/2010/main" val="315147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28704-8ED0-2B49-2E5B-456F2997D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618848-88D8-FE38-BD74-092954DE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33" y="310448"/>
            <a:ext cx="10448955" cy="612000"/>
          </a:xfrm>
        </p:spPr>
        <p:txBody>
          <a:bodyPr/>
          <a:lstStyle/>
          <a:p>
            <a:r>
              <a:rPr lang="sv-SE" sz="2200" dirty="0"/>
              <a:t>A vállalati konjunktúra</a:t>
            </a:r>
            <a:r>
              <a:rPr lang="hu-HU" sz="2200" dirty="0"/>
              <a:t> kismértékben javult az előző </a:t>
            </a:r>
            <a:r>
              <a:rPr lang="hu-HU" sz="2200"/>
              <a:t>hónaphoz képest</a:t>
            </a:r>
            <a:endParaRPr lang="hu-HU" sz="22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648296B-EE18-1B68-476A-527837E3C6E7}"/>
              </a:ext>
            </a:extLst>
          </p:cNvPr>
          <p:cNvSpPr/>
          <p:nvPr/>
        </p:nvSpPr>
        <p:spPr>
          <a:xfrm flipH="1">
            <a:off x="0" y="1041901"/>
            <a:ext cx="1657350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660" h="5212140">
                <a:moveTo>
                  <a:pt x="1610660" y="0"/>
                </a:moveTo>
                <a:lnTo>
                  <a:pt x="1527114" y="40246"/>
                </a:lnTo>
                <a:cubicBezTo>
                  <a:pt x="617496" y="534380"/>
                  <a:pt x="0" y="1498113"/>
                  <a:pt x="0" y="2606070"/>
                </a:cubicBezTo>
                <a:cubicBezTo>
                  <a:pt x="0" y="3714027"/>
                  <a:pt x="617496" y="4677760"/>
                  <a:pt x="1527114" y="5171894"/>
                </a:cubicBezTo>
                <a:lnTo>
                  <a:pt x="1610660" y="5212140"/>
                </a:lnTo>
                <a:close/>
              </a:path>
            </a:pathLst>
          </a:custGeom>
          <a:blipFill>
            <a:blip r:embed="rId2"/>
            <a:stretch>
              <a:fillRect l="-151104" t="-4460" r="-255947"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E73430-BCA1-6682-C8EE-FE9F0709912F}"/>
              </a:ext>
            </a:extLst>
          </p:cNvPr>
          <p:cNvSpPr/>
          <p:nvPr/>
        </p:nvSpPr>
        <p:spPr>
          <a:xfrm flipH="1">
            <a:off x="-8966" y="1070072"/>
            <a:ext cx="1555749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  <a:gd name="connsiteX0" fmla="*/ 1526902 w 1610660"/>
              <a:gd name="connsiteY0" fmla="*/ 4317 h 5175710"/>
              <a:gd name="connsiteX1" fmla="*/ 1527114 w 1610660"/>
              <a:gd name="connsiteY1" fmla="*/ 3816 h 5175710"/>
              <a:gd name="connsiteX2" fmla="*/ 0 w 1610660"/>
              <a:gd name="connsiteY2" fmla="*/ 2569640 h 5175710"/>
              <a:gd name="connsiteX3" fmla="*/ 1527114 w 1610660"/>
              <a:gd name="connsiteY3" fmla="*/ 5135464 h 5175710"/>
              <a:gd name="connsiteX4" fmla="*/ 1610660 w 1610660"/>
              <a:gd name="connsiteY4" fmla="*/ 5175710 h 5175710"/>
              <a:gd name="connsiteX5" fmla="*/ 1526902 w 1610660"/>
              <a:gd name="connsiteY5" fmla="*/ 4317 h 5175710"/>
              <a:gd name="connsiteX0" fmla="*/ 1526902 w 1535128"/>
              <a:gd name="connsiteY0" fmla="*/ 4317 h 5137227"/>
              <a:gd name="connsiteX1" fmla="*/ 1527114 w 1535128"/>
              <a:gd name="connsiteY1" fmla="*/ 3816 h 5137227"/>
              <a:gd name="connsiteX2" fmla="*/ 0 w 1535128"/>
              <a:gd name="connsiteY2" fmla="*/ 2569640 h 5137227"/>
              <a:gd name="connsiteX3" fmla="*/ 1527114 w 1535128"/>
              <a:gd name="connsiteY3" fmla="*/ 5135464 h 5137227"/>
              <a:gd name="connsiteX4" fmla="*/ 1526902 w 1535128"/>
              <a:gd name="connsiteY4" fmla="*/ 5137227 h 5137227"/>
              <a:gd name="connsiteX5" fmla="*/ 1526902 w 1535128"/>
              <a:gd name="connsiteY5" fmla="*/ 4317 h 51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128" h="5137227">
                <a:moveTo>
                  <a:pt x="1526902" y="4317"/>
                </a:moveTo>
                <a:cubicBezTo>
                  <a:pt x="1499053" y="17732"/>
                  <a:pt x="1554963" y="-9599"/>
                  <a:pt x="1527114" y="3816"/>
                </a:cubicBezTo>
                <a:cubicBezTo>
                  <a:pt x="617496" y="497950"/>
                  <a:pt x="0" y="1461683"/>
                  <a:pt x="0" y="2569640"/>
                </a:cubicBezTo>
                <a:cubicBezTo>
                  <a:pt x="0" y="3677597"/>
                  <a:pt x="617496" y="4641330"/>
                  <a:pt x="1527114" y="5135464"/>
                </a:cubicBezTo>
                <a:cubicBezTo>
                  <a:pt x="1527043" y="5136052"/>
                  <a:pt x="1526973" y="5136639"/>
                  <a:pt x="1526902" y="5137227"/>
                </a:cubicBezTo>
                <a:lnTo>
                  <a:pt x="1526902" y="4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8" name="Picture 4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829C0755-6CE6-7AFF-DDCE-5305D70A2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9" y="3542167"/>
            <a:ext cx="1317606" cy="60447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3CC51DD-720C-4C96-ABC1-458077BADB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09" b="41797" l="84993" r="94583">
                        <a14:foregroundMark x1="87042" y1="40104" x2="91508" y2="41146"/>
                        <a14:foregroundMark x1="91508" y1="41146" x2="94436" y2="34896"/>
                        <a14:foregroundMark x1="94436" y1="34896" x2="92826" y2="27214"/>
                        <a14:foregroundMark x1="92826" y1="27214" x2="88141" y2="25651"/>
                        <a14:foregroundMark x1="88141" y1="25651" x2="84993" y2="31641"/>
                        <a14:foregroundMark x1="84993" y1="31641" x2="86823" y2="39323"/>
                        <a14:foregroundMark x1="86823" y1="39323" x2="87116" y2="39844"/>
                        <a14:foregroundMark x1="87775" y1="25651" x2="92094" y2="26432"/>
                        <a14:foregroundMark x1="90264" y1="41797" x2="90117" y2="42057"/>
                        <a14:foregroundMark x1="94217" y1="31380" x2="94583" y2="35286"/>
                        <a14:foregroundMark x1="91362" y1="25391" x2="87921" y2="25911"/>
                        <a14:foregroundMark x1="90849" y1="24609" x2="87555" y2="25911"/>
                        <a14:backgroundMark x1="86233" y1="42177" x2="86457" y2="42318"/>
                        <a14:backgroundMark x1="85212" y1="41536" x2="85530" y2="41736"/>
                      </a14:backgroundRemoval>
                    </a14:imgEffect>
                  </a14:imgLayer>
                </a14:imgProps>
              </a:ext>
            </a:extLst>
          </a:blip>
          <a:srcRect l="84356" t="23483" r="4443" b="56517"/>
          <a:stretch/>
        </p:blipFill>
        <p:spPr>
          <a:xfrm>
            <a:off x="336133" y="2733674"/>
            <a:ext cx="791643" cy="794771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D9AA022E-B06C-80F0-CD61-B392AA889432}"/>
              </a:ext>
            </a:extLst>
          </p:cNvPr>
          <p:cNvSpPr txBox="1"/>
          <p:nvPr/>
        </p:nvSpPr>
        <p:spPr>
          <a:xfrm>
            <a:off x="1178762" y="1204847"/>
            <a:ext cx="10800292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Az MNB-MKIK Vállalati konjunktúraindex az előző havi -6-ról -3 pontra 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nőtt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29958B9B-03BC-70D9-CA19-D36D7609A37B}"/>
              </a:ext>
            </a:extLst>
          </p:cNvPr>
          <p:cNvSpPr txBox="1"/>
          <p:nvPr/>
        </p:nvSpPr>
        <p:spPr>
          <a:xfrm>
            <a:off x="1633021" y="1872065"/>
            <a:ext cx="10586081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 jelenlegi helyzet és a várakozások átlagos megítélése is kismértékben javult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 februárho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z képest. 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Előbbi indexe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az előző havi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 -22-ről -19, míg utóbbié +11-ről +13 pontra nőtt. 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057B0C74-3088-E0C2-0BA7-463964CEC39E}"/>
              </a:ext>
            </a:extLst>
          </p:cNvPr>
          <p:cNvSpPr txBox="1"/>
          <p:nvPr/>
        </p:nvSpPr>
        <p:spPr>
          <a:xfrm>
            <a:off x="1954838" y="2876657"/>
            <a:ext cx="1014256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</a:rPr>
              <a:t>Az átlagos ágazati kapacitáskihasználtság 66-72 százalék között alakult márciusban és minden iparágcsoportban javult az előző hónaphoz képest. Az egy évvel korábbi szinthez viszonyított átlagos bevételi szint az előző havi 90-ről 92 százalékra nőtt.</a:t>
            </a:r>
            <a:endParaRPr lang="hu-HU" sz="2200" dirty="0">
              <a:solidFill>
                <a:srgbClr val="0C2148"/>
              </a:solidFill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64DCEF94-3434-E7CD-9723-63A411AE0A99}"/>
              </a:ext>
            </a:extLst>
          </p:cNvPr>
          <p:cNvSpPr txBox="1"/>
          <p:nvPr/>
        </p:nvSpPr>
        <p:spPr>
          <a:xfrm>
            <a:off x="1945110" y="4136691"/>
            <a:ext cx="1026368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  <a:latin typeface="Calibri"/>
              </a:rPr>
              <a:t>A beruházási és a létszámváltoztatási tervek mutatója is javult februárhoz képest: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előbbi +20-ról +32, utóbbi pedig +1-ről +4 pontra. A beruházási tervek mutatója 2024. július, a foglalkoztatási várakozásoké 2024. augusztus óta nem állt ilyen magas szinten.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02386AB-D5F6-4A95-BE52-15682BF1049C}"/>
              </a:ext>
            </a:extLst>
          </p:cNvPr>
          <p:cNvSpPr txBox="1"/>
          <p:nvPr/>
        </p:nvSpPr>
        <p:spPr>
          <a:xfrm>
            <a:off x="1639275" y="5297394"/>
            <a:ext cx="10525685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  <a:latin typeface="Calibri"/>
              </a:rPr>
              <a:t>A jelenlegi helyzet megítélése mindkét vizsgált vállalatméret szerinti körben javult, ugyanakkor a jövőbeli kilátások kettőséget mutattak: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a nagyvállalatoknál az elmúlt mintegy 2 év legmagasabb szintjére nőtt az optimizmus, ugyanakkor a kkv-knál kismértékben gyengült februárhoz képest.</a:t>
            </a: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CA4DD1D2-76C6-8009-CB00-43D1FEF507CF}"/>
              </a:ext>
            </a:extLst>
          </p:cNvPr>
          <p:cNvSpPr/>
          <p:nvPr/>
        </p:nvSpPr>
        <p:spPr>
          <a:xfrm>
            <a:off x="1054548" y="1353485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52A82C2A-C744-FCB8-AE8D-19ED3AB74C2E}"/>
              </a:ext>
            </a:extLst>
          </p:cNvPr>
          <p:cNvSpPr/>
          <p:nvPr/>
        </p:nvSpPr>
        <p:spPr>
          <a:xfrm>
            <a:off x="1487605" y="2047405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0AD74E05-A6A1-45C6-4A32-F52FBA941071}"/>
              </a:ext>
            </a:extLst>
          </p:cNvPr>
          <p:cNvSpPr/>
          <p:nvPr/>
        </p:nvSpPr>
        <p:spPr>
          <a:xfrm>
            <a:off x="1818968" y="3040766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BD43A41E-AB3C-798D-97F3-5248C8C639C7}"/>
              </a:ext>
            </a:extLst>
          </p:cNvPr>
          <p:cNvSpPr/>
          <p:nvPr/>
        </p:nvSpPr>
        <p:spPr>
          <a:xfrm>
            <a:off x="1812347" y="4317440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A20F2EF1-23CC-3499-5890-4C5D7AC77952}"/>
              </a:ext>
            </a:extLst>
          </p:cNvPr>
          <p:cNvSpPr/>
          <p:nvPr/>
        </p:nvSpPr>
        <p:spPr>
          <a:xfrm>
            <a:off x="1458421" y="5462615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887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F859-E30D-A942-FE68-3202890E7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200" dirty="0"/>
              <a:t>Az </a:t>
            </a:r>
            <a:r>
              <a:rPr lang="hu-HU" sz="2200" dirty="0" err="1"/>
              <a:t>mnb-mkik</a:t>
            </a:r>
            <a:r>
              <a:rPr lang="hu-HU" sz="2200" dirty="0"/>
              <a:t> vállalati konjunktúraindex a februári -6-ról -3 pontra nőtt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A55E4-03C1-B1C5-E8BC-9AB8C787E6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504522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877F777D-67B2-4C62-DECF-39E1B92CEBA0}"/>
              </a:ext>
            </a:extLst>
          </p:cNvPr>
          <p:cNvSpPr/>
          <p:nvPr/>
        </p:nvSpPr>
        <p:spPr>
          <a:xfrm>
            <a:off x="48238" y="1004642"/>
            <a:ext cx="9942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az MNB-MKIK vállalati konjunktúraindex, A jelenlegi helyzet és a várakozások indexei</a:t>
            </a:r>
          </a:p>
        </p:txBody>
      </p:sp>
      <p:sp>
        <p:nvSpPr>
          <p:cNvPr id="6" name="Téglalap 13">
            <a:extLst>
              <a:ext uri="{FF2B5EF4-FFF2-40B4-BE49-F238E27FC236}">
                <a16:creationId xmlns:a16="http://schemas.microsoft.com/office/drawing/2014/main" id="{FD230D10-6413-8D94-6AA8-7B5F5CA88A62}"/>
              </a:ext>
            </a:extLst>
          </p:cNvPr>
          <p:cNvSpPr/>
          <p:nvPr/>
        </p:nvSpPr>
        <p:spPr>
          <a:xfrm>
            <a:off x="472465" y="6319857"/>
            <a:ext cx="111988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</a:t>
            </a:r>
            <a:b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pozitív értékek kedvező, a negatívak kedvezőtlen konjunktúrát jeleznek.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677365"/>
              </p:ext>
            </p:extLst>
          </p:nvPr>
        </p:nvGraphicFramePr>
        <p:xfrm>
          <a:off x="0" y="1355055"/>
          <a:ext cx="12192000" cy="5079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135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2F534-F0CA-2A44-874E-C76F1D46A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B7DC-1515-2F9A-567B-00E6F262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176"/>
            <a:ext cx="10785089" cy="612000"/>
          </a:xfrm>
        </p:spPr>
        <p:txBody>
          <a:bodyPr/>
          <a:lstStyle/>
          <a:p>
            <a:r>
              <a:rPr lang="hu-HU" sz="2000" dirty="0"/>
              <a:t>Az aktuális helyzet átlagos megítélése a nagyvállalatoknál és a kkv-knál is javult, utóbbi csoportban az elmúlt 3 hónap legmagasabb szintjére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4E3B9-0217-9C01-0C5A-D08FEC1FF0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69003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18D035AD-30D0-7B09-2847-A8CBD80EB417}"/>
              </a:ext>
            </a:extLst>
          </p:cNvPr>
          <p:cNvSpPr/>
          <p:nvPr/>
        </p:nvSpPr>
        <p:spPr>
          <a:xfrm>
            <a:off x="9626" y="966655"/>
            <a:ext cx="5763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jelenlegi helyzet indexe vállalatméret szerint</a:t>
            </a:r>
          </a:p>
        </p:txBody>
      </p:sp>
      <p:sp>
        <p:nvSpPr>
          <p:cNvPr id="6" name="Téglalap 13">
            <a:extLst>
              <a:ext uri="{FF2B5EF4-FFF2-40B4-BE49-F238E27FC236}">
                <a16:creationId xmlns:a16="http://schemas.microsoft.com/office/drawing/2014/main" id="{F41E2DC8-391B-583F-5157-B97580FC52FC}"/>
              </a:ext>
            </a:extLst>
          </p:cNvPr>
          <p:cNvSpPr/>
          <p:nvPr/>
        </p:nvSpPr>
        <p:spPr>
          <a:xfrm>
            <a:off x="2969344" y="6224309"/>
            <a:ext cx="62533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</a:t>
            </a:r>
            <a:b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pozitív értékek kedvező, a negatívak kedvezőtlen konjunktúrát jeleznek.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07DD30-891E-4AA6-95B3-CBF998C8E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541737"/>
              </p:ext>
            </p:extLst>
          </p:nvPr>
        </p:nvGraphicFramePr>
        <p:xfrm>
          <a:off x="0" y="1380194"/>
          <a:ext cx="12192000" cy="4844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362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D2994-ED1C-A1AF-96AA-7416CBD30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3FDE-F186-CA47-E193-3508CB4D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jelenlegi helyzet kapcsán vizsgált valamennyi tényező megítélése kedvezőbb, mint tavaly márciusban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459A1-13D9-9E54-5F05-11F198B24D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9419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E114225E-CC41-3B05-B8C2-5264C87E2C26}"/>
              </a:ext>
            </a:extLst>
          </p:cNvPr>
          <p:cNvSpPr/>
          <p:nvPr/>
        </p:nvSpPr>
        <p:spPr>
          <a:xfrm>
            <a:off x="158592" y="1065975"/>
            <a:ext cx="8753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jelenlegi helyzet indexe és alindexei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4C8EDB-58BA-C032-AB8C-2E6ADB2144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870716"/>
              </p:ext>
            </p:extLst>
          </p:nvPr>
        </p:nvGraphicFramePr>
        <p:xfrm>
          <a:off x="187880" y="1435307"/>
          <a:ext cx="11845528" cy="494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069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5598E-C0AA-81A2-9342-32B1EA61B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9736-9577-44A5-F736-5E7B0EB0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176"/>
            <a:ext cx="10785089" cy="612000"/>
          </a:xfrm>
        </p:spPr>
        <p:txBody>
          <a:bodyPr/>
          <a:lstStyle/>
          <a:p>
            <a:r>
              <a:rPr lang="hu-HU" sz="2000" dirty="0"/>
              <a:t>a várakozások a bérszint kivételével minden vizsgált tényező kapcsán optimistábbak, mint tavaly márciusban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B1AC-6F00-D977-7D36-0F404B4FAA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8118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708BF3B9-9C15-43EF-EF7E-AD141ACCF7F5}"/>
              </a:ext>
            </a:extLst>
          </p:cNvPr>
          <p:cNvSpPr/>
          <p:nvPr/>
        </p:nvSpPr>
        <p:spPr>
          <a:xfrm>
            <a:off x="143392" y="1073888"/>
            <a:ext cx="887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várakozások indexe és alindexei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26D9B62-EF7E-FCDA-6706-12B666E655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457040"/>
              </p:ext>
            </p:extLst>
          </p:nvPr>
        </p:nvGraphicFramePr>
        <p:xfrm>
          <a:off x="143392" y="1443220"/>
          <a:ext cx="12048608" cy="503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302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C18E9-D7CA-359D-739B-E9826C4C7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EFC1-7E2E-56D4-3B56-AF5BFCB1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nagyvállalati várakozások az elmúlt mintegy 2 év legmagasabb szintjére erősödtek, ugyanakkor a kkv-knál gyengült az optimizmus februárhoz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1BA72-0C28-AA04-EC7B-56FC2DAB15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A3EDC398-F2A7-9550-6618-890BF96703D4}"/>
              </a:ext>
            </a:extLst>
          </p:cNvPr>
          <p:cNvSpPr/>
          <p:nvPr/>
        </p:nvSpPr>
        <p:spPr>
          <a:xfrm>
            <a:off x="206" y="1023707"/>
            <a:ext cx="887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várakozások indexe vállalatméret szerint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F1EB42C9-C75D-DB06-4C24-C981A9926AA0}"/>
              </a:ext>
            </a:extLst>
          </p:cNvPr>
          <p:cNvSpPr/>
          <p:nvPr/>
        </p:nvSpPr>
        <p:spPr>
          <a:xfrm>
            <a:off x="2011947" y="6090460"/>
            <a:ext cx="81681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 méret szerinti és a teljes átlag közötti különbséget az okozza, hogy előbbi súlyozatlan, utóbbi pedig nemcsak a vállalatok mérete, hanem azok ágazata szerint is súlyozott. A skála értékei -100 és +100 között mozognak. A pozitív értékek a konjunktúra javulását, a negatívok a romlását jelzik.</a:t>
            </a:r>
            <a:endParaRPr lang="hu-H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45E312B-888A-4850-8BC6-84B37BEB1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840366"/>
              </p:ext>
            </p:extLst>
          </p:nvPr>
        </p:nvGraphicFramePr>
        <p:xfrm>
          <a:off x="-19250" y="1455386"/>
          <a:ext cx="12211250" cy="4635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724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E022B-DE50-23BC-7754-F02AB6914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A74CDD-CBBE-C109-0E9E-5A5041DE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242" y="3061207"/>
            <a:ext cx="9101470" cy="735586"/>
          </a:xfrm>
        </p:spPr>
        <p:txBody>
          <a:bodyPr/>
          <a:lstStyle/>
          <a:p>
            <a:r>
              <a:rPr lang="hu-HU" sz="4000" dirty="0"/>
              <a:t>Termelés és kereslet</a:t>
            </a:r>
          </a:p>
        </p:txBody>
      </p:sp>
    </p:spTree>
    <p:extLst>
      <p:ext uri="{BB962C8B-B14F-4D97-AF65-F5344CB8AC3E}">
        <p14:creationId xmlns:p14="http://schemas.microsoft.com/office/powerpoint/2010/main" val="3873305990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C8B57E9E-D022-4C75-9004-1872F66249D4}"/>
    </a:ext>
  </a:extLst>
</a:theme>
</file>

<file path=ppt/theme/theme2.xml><?xml version="1.0" encoding="utf-8"?>
<a:theme xmlns:a="http://schemas.openxmlformats.org/drawingml/2006/main" name="MNB téma 16_9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F1F9A1AF-1B03-4E91-B1D4-14D10107B4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MNB téma 16_9 új</Template>
  <TotalTime>4276</TotalTime>
  <Words>956</Words>
  <Application>Microsoft Office PowerPoint</Application>
  <PresentationFormat>Szélesvásznú</PresentationFormat>
  <Paragraphs>75</Paragraphs>
  <Slides>23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23</vt:i4>
      </vt:variant>
    </vt:vector>
  </HeadingPairs>
  <TitlesOfParts>
    <vt:vector size="28" baseType="lpstr">
      <vt:lpstr>Aptos</vt:lpstr>
      <vt:lpstr>Arial</vt:lpstr>
      <vt:lpstr>Calibri</vt:lpstr>
      <vt:lpstr>MNB téma 16_9 új</vt:lpstr>
      <vt:lpstr>MNB téma 16_9 nyomtatásra</vt:lpstr>
      <vt:lpstr>Az mnb-mkik Vállalati Konjunktúrafelmérés  2026. márciusi eredményei</vt:lpstr>
      <vt:lpstr>mnb-mKIK vállalati konjunktúrafelmérés</vt:lpstr>
      <vt:lpstr>A vállalati konjunktúra kismértékben javult az előző hónaphoz képest</vt:lpstr>
      <vt:lpstr>Az mnb-mkik vállalati konjunktúraindex a februári -6-ról -3 pontra nőtt</vt:lpstr>
      <vt:lpstr>Az aktuális helyzet átlagos megítélése a nagyvállalatoknál és a kkv-knál is javult, utóbbi csoportban az elmúlt 3 hónap legmagasabb szintjére</vt:lpstr>
      <vt:lpstr>a jelenlegi helyzet kapcsán vizsgált valamennyi tényező megítélése kedvezőbb, mint tavaly márciusban</vt:lpstr>
      <vt:lpstr>a várakozások a bérszint kivételével minden vizsgált tényező kapcsán optimistábbak, mint tavaly márciusban</vt:lpstr>
      <vt:lpstr>A nagyvállalati várakozások az elmúlt mintegy 2 év legmagasabb szintjére erősödtek, ugyanakkor a kkv-knál gyengült az optimizmus februárhoz képest</vt:lpstr>
      <vt:lpstr>Termelés és kereslet</vt:lpstr>
      <vt:lpstr>Az átlagos kapacitáskihasználtság minden vizsgált iparágcsoportban erősödött februárhoz képest, leginkább az ipar és építőipar ágazatokban</vt:lpstr>
      <vt:lpstr>A kapacitáskihasználtságra vonatkozó várakozások átlagos megítélése az elmúlt  mintegy 2 év legmagasabb szintjére erősödött márciusban</vt:lpstr>
      <vt:lpstr>A tavalyi év azonos hónapjához viszonyított átlagos bevételi szint a februári 90-ről 92 százalékra emelkedett</vt:lpstr>
      <vt:lpstr>továbbra is leginkább a vevők hiánya és a magas költségek okoznak nehézséget,  a magas energiaárakat említők aránya újra növekedett</vt:lpstr>
      <vt:lpstr>Üzleti környezet, beruházások,  foglalkoztatás</vt:lpstr>
      <vt:lpstr>Az üzleti környezet előző hónaphoz viszonyított megítélése javult és 2024. július óta nem állt ilyen magas szinten </vt:lpstr>
      <vt:lpstr>Az üzleti környezettel kapcsolatos várakozások mutatója azonban gyengült az előző hónaphoz képest</vt:lpstr>
      <vt:lpstr>A beruházási várakozások számottevően javultak, és 2024. július óta nem álltak ilyen magas szinten</vt:lpstr>
      <vt:lpstr>A beruházásokkal kapcsolatos optimizmus minden vizsgált iparágcsoportban erősödött februárhoz képest</vt:lpstr>
      <vt:lpstr>A foglalkoztatási várakozások már 3 hónapja javulnak, és 2024. augusztus óta nem voltak ilyen kedvezőek</vt:lpstr>
      <vt:lpstr>A létszámbővítési tervek mutatója a szolgáltatás és kereskedelemben a tavaly május óta tapasztalt legmagasabb szintre erősödött</vt:lpstr>
      <vt:lpstr>árak</vt:lpstr>
      <vt:lpstr>Az áremelési tervek mutatója mindkét fő iparágcsoportban növekedett az előző hónaphoz képest</vt:lpstr>
      <vt:lpstr>Köszönjük minden közreműködőnek a felmérésben való részvételt!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Egervári Réka</dc:creator>
  <cp:lastModifiedBy>Csikár Rajmond</cp:lastModifiedBy>
  <cp:revision>154</cp:revision>
  <dcterms:created xsi:type="dcterms:W3CDTF">2025-10-14T07:28:08Z</dcterms:created>
  <dcterms:modified xsi:type="dcterms:W3CDTF">2026-04-14T12:49:32Z</dcterms:modified>
</cp:coreProperties>
</file>